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79" r:id="rId2"/>
    <p:sldId id="481" r:id="rId3"/>
    <p:sldId id="482" r:id="rId4"/>
    <p:sldId id="463" r:id="rId5"/>
    <p:sldId id="469" r:id="rId6"/>
    <p:sldId id="464" r:id="rId7"/>
    <p:sldId id="470" r:id="rId8"/>
    <p:sldId id="465" r:id="rId9"/>
    <p:sldId id="483" r:id="rId10"/>
    <p:sldId id="466" r:id="rId11"/>
    <p:sldId id="457" r:id="rId12"/>
    <p:sldId id="467" r:id="rId13"/>
    <p:sldId id="468" r:id="rId14"/>
    <p:sldId id="471" r:id="rId15"/>
    <p:sldId id="484" r:id="rId16"/>
    <p:sldId id="472" r:id="rId17"/>
    <p:sldId id="473" r:id="rId18"/>
    <p:sldId id="477" r:id="rId19"/>
    <p:sldId id="478" r:id="rId20"/>
    <p:sldId id="485" r:id="rId21"/>
    <p:sldId id="452" r:id="rId22"/>
    <p:sldId id="475" r:id="rId23"/>
    <p:sldId id="476" r:id="rId24"/>
    <p:sldId id="474" r:id="rId25"/>
    <p:sldId id="486" r:id="rId26"/>
  </p:sldIdLst>
  <p:sldSz cx="9144000" cy="5143500" type="screen16x9"/>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A9A9A9"/>
    <a:srgbClr val="BFBFBF"/>
    <a:srgbClr val="666666"/>
    <a:srgbClr val="7F7F7F"/>
    <a:srgbClr val="2E3D54"/>
    <a:srgbClr val="C20000"/>
    <a:srgbClr val="A6937B"/>
    <a:srgbClr val="41445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9" autoAdjust="0"/>
    <p:restoredTop sz="93770" autoAdjust="0"/>
  </p:normalViewPr>
  <p:slideViewPr>
    <p:cSldViewPr>
      <p:cViewPr>
        <p:scale>
          <a:sx n="50" d="100"/>
          <a:sy n="50" d="100"/>
        </p:scale>
        <p:origin x="-918" y="-1854"/>
      </p:cViewPr>
      <p:guideLst>
        <p:guide orient="horz" pos="259"/>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73B58EF-4ABD-40F4-ACA4-FE81D742E6D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EF08EFC-7D94-413E-A9DD-4B457B09E705}" type="datetimeFigureOut">
              <a:rPr lang="zh-CN" altLang="en-US" smtClean="0"/>
              <a:t>2021/1/5</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D1579DB7-20A5-4116-A6D7-555C79E3687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矩形 3"/>
          <p:cNvSpPr/>
          <p:nvPr userDrawn="1"/>
        </p:nvSpPr>
        <p:spPr>
          <a:xfrm>
            <a:off x="7308304" y="4155926"/>
            <a:ext cx="775136"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76" y="-308570"/>
            <a:ext cx="5132554" cy="4834220"/>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642446" y="1059582"/>
            <a:ext cx="5139025" cy="4834220"/>
          </a:xfrm>
          <a:prstGeom prst="rect">
            <a:avLst/>
          </a:prstGeom>
        </p:spPr>
      </p:pic>
      <p:sp>
        <p:nvSpPr>
          <p:cNvPr id="15" name="矩形 14"/>
          <p:cNvSpPr/>
          <p:nvPr/>
        </p:nvSpPr>
        <p:spPr>
          <a:xfrm>
            <a:off x="1769509" y="115472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2102511" y="1696220"/>
            <a:ext cx="5032147" cy="923330"/>
          </a:xfrm>
          <a:prstGeom prst="rect">
            <a:avLst/>
          </a:prstGeom>
          <a:noFill/>
        </p:spPr>
        <p:txBody>
          <a:bodyPr wrap="none" rtlCol="0">
            <a:spAutoFit/>
          </a:bodyPr>
          <a:lstStyle/>
          <a:p>
            <a:r>
              <a:rPr lang="zh-CN" altLang="en-US" sz="5400" dirty="0">
                <a:solidFill>
                  <a:srgbClr val="666666"/>
                </a:solidFill>
                <a:latin typeface="+mn-lt"/>
                <a:ea typeface="+mn-ea"/>
                <a:cs typeface="+mn-ea"/>
                <a:sym typeface="+mn-lt"/>
              </a:rPr>
              <a:t>员工执行力培训</a:t>
            </a:r>
          </a:p>
        </p:txBody>
      </p:sp>
      <p:sp>
        <p:nvSpPr>
          <p:cNvPr id="18" name="文本框 17"/>
          <p:cNvSpPr txBox="1"/>
          <p:nvPr/>
        </p:nvSpPr>
        <p:spPr>
          <a:xfrm>
            <a:off x="2205103" y="2770960"/>
            <a:ext cx="4826962" cy="369332"/>
          </a:xfrm>
          <a:prstGeom prst="rect">
            <a:avLst/>
          </a:prstGeom>
          <a:noFill/>
        </p:spPr>
        <p:txBody>
          <a:bodyPr wrap="none" rtlCol="0">
            <a:spAutoFit/>
          </a:bodyPr>
          <a:lstStyle/>
          <a:p>
            <a:r>
              <a:rPr lang="zh-CN" altLang="en-US" dirty="0">
                <a:solidFill>
                  <a:srgbClr val="666666"/>
                </a:solidFill>
                <a:latin typeface="+mn-lt"/>
                <a:ea typeface="+mn-ea"/>
                <a:cs typeface="+mn-ea"/>
                <a:sym typeface="+mn-lt"/>
              </a:rPr>
              <a:t>适用于 企业培训</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策划方案</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商业规划</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工作总结</a:t>
            </a:r>
          </a:p>
        </p:txBody>
      </p:sp>
      <p:grpSp>
        <p:nvGrpSpPr>
          <p:cNvPr id="8" name="组合 7"/>
          <p:cNvGrpSpPr/>
          <p:nvPr/>
        </p:nvGrpSpPr>
        <p:grpSpPr>
          <a:xfrm>
            <a:off x="3995936" y="3529452"/>
            <a:ext cx="1204332" cy="879928"/>
            <a:chOff x="4047664" y="3529452"/>
            <a:chExt cx="1204332" cy="879928"/>
          </a:xfrm>
        </p:grpSpPr>
        <p:sp>
          <p:nvSpPr>
            <p:cNvPr id="16" name="流程图: 过程 15"/>
            <p:cNvSpPr/>
            <p:nvPr/>
          </p:nvSpPr>
          <p:spPr>
            <a:xfrm>
              <a:off x="4047664" y="3529452"/>
              <a:ext cx="1204332" cy="338982"/>
            </a:xfrm>
            <a:prstGeom prst="flowChartProcess">
              <a:avLst/>
            </a:prstGeom>
            <a:solidFill>
              <a:srgbClr val="4B4B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9" name="Picture 15"/>
            <p:cNvPicPr>
              <a:picLocks noChangeAspect="1"/>
            </p:cNvPicPr>
            <p:nvPr/>
          </p:nvPicPr>
          <p:blipFill>
            <a:blip r:embed="rId6" cstate="email"/>
            <a:stretch>
              <a:fillRect/>
            </a:stretch>
          </p:blipFill>
          <p:spPr>
            <a:xfrm rot="5400000" flipH="1">
              <a:off x="4379860" y="3572169"/>
              <a:ext cx="540946" cy="1133476"/>
            </a:xfrm>
            <a:prstGeom prst="rect">
              <a:avLst/>
            </a:prstGeom>
          </p:spPr>
        </p:pic>
      </p:grpSp>
      <p:sp>
        <p:nvSpPr>
          <p:cNvPr id="20" name="文本框 19"/>
          <p:cNvSpPr txBox="1"/>
          <p:nvPr/>
        </p:nvSpPr>
        <p:spPr>
          <a:xfrm>
            <a:off x="4032527" y="3534276"/>
            <a:ext cx="1153160" cy="260350"/>
          </a:xfrm>
          <a:prstGeom prst="rect">
            <a:avLst/>
          </a:prstGeom>
          <a:noFill/>
        </p:spPr>
        <p:txBody>
          <a:bodyPr wrap="none" rtlCol="0">
            <a:spAutoFit/>
          </a:bodyPr>
          <a:lstStyle/>
          <a:p>
            <a:r>
              <a:rPr lang="zh-CN" altLang="en-US" sz="1100">
                <a:solidFill>
                  <a:schemeClr val="bg1"/>
                </a:solidFill>
                <a:latin typeface="+mn-lt"/>
                <a:ea typeface="+mn-ea"/>
                <a:cs typeface="+mn-ea"/>
                <a:sym typeface="+mn-lt"/>
              </a:rPr>
              <a:t>汇报人：</a:t>
            </a:r>
            <a:r>
              <a:rPr lang="en-US" altLang="zh-CN" sz="1100">
                <a:solidFill>
                  <a:schemeClr val="bg1"/>
                </a:solidFill>
                <a:latin typeface="+mn-lt"/>
                <a:ea typeface="+mn-ea"/>
                <a:cs typeface="+mn-ea"/>
                <a:sym typeface="+mn-lt"/>
              </a:rPr>
              <a:t>xiazaii</a:t>
            </a:r>
            <a:endParaRPr lang="zh-CN" altLang="en-US" sz="11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1000" autoRev="1" fill="hold">
                                          <p:stCondLst>
                                            <p:cond delay="0"/>
                                          </p:stCondLst>
                                        </p:cTn>
                                        <p:tgtEl>
                                          <p:spTgt spid="17"/>
                                        </p:tgtEl>
                                        <p:attrNameLst>
                                          <p:attrName>ppt_w</p:attrName>
                                        </p:attrNameLst>
                                      </p:cBhvr>
                                    </p:anim>
                                    <p:anim by="(#ppt_w*0.50)" calcmode="lin" valueType="num">
                                      <p:cBhvr>
                                        <p:cTn id="21" dur="1000" decel="50000" autoRev="1" fill="hold">
                                          <p:stCondLst>
                                            <p:cond delay="0"/>
                                          </p:stCondLst>
                                        </p:cTn>
                                        <p:tgtEl>
                                          <p:spTgt spid="17"/>
                                        </p:tgtEl>
                                        <p:attrNameLst>
                                          <p:attrName>ppt_x</p:attrName>
                                        </p:attrNameLst>
                                      </p:cBhvr>
                                    </p:anim>
                                    <p:anim from="(-#ppt_h/2)" to="(#ppt_y)" calcmode="lin" valueType="num">
                                      <p:cBhvr>
                                        <p:cTn id="22" dur="2000" fill="hold">
                                          <p:stCondLst>
                                            <p:cond delay="0"/>
                                          </p:stCondLst>
                                        </p:cTn>
                                        <p:tgtEl>
                                          <p:spTgt spid="17"/>
                                        </p:tgtEl>
                                        <p:attrNameLst>
                                          <p:attrName>ppt_y</p:attrName>
                                        </p:attrNameLst>
                                      </p:cBhvr>
                                    </p:anim>
                                    <p:animRot by="21600000">
                                      <p:cBhvr>
                                        <p:cTn id="23" dur="2000" fill="hold">
                                          <p:stCondLst>
                                            <p:cond delay="0"/>
                                          </p:stCondLst>
                                        </p:cTn>
                                        <p:tgtEl>
                                          <p:spTgt spid="17"/>
                                        </p:tgtEl>
                                        <p:attrNameLst>
                                          <p:attrName>r</p:attrName>
                                        </p:attrNameLst>
                                      </p:cBhvr>
                                    </p:animRot>
                                  </p:childTnLst>
                                </p:cTn>
                              </p:par>
                            </p:childTnLst>
                          </p:cTn>
                        </p:par>
                        <p:par>
                          <p:cTn id="24" fill="hold">
                            <p:stCondLst>
                              <p:cond delay="4449"/>
                            </p:stCondLst>
                            <p:childTnLst>
                              <p:par>
                                <p:cTn id="25" presetID="16" presetClass="entr" presetSubtype="2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par>
                          <p:cTn id="28" fill="hold">
                            <p:stCondLst>
                              <p:cond delay="4949"/>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949"/>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252ea92-df7e-4735-8996-cd9a29b3e00a"/>
          <p:cNvGrpSpPr>
            <a:grpSpLocks noChangeAspect="1"/>
          </p:cNvGrpSpPr>
          <p:nvPr/>
        </p:nvGrpSpPr>
        <p:grpSpPr>
          <a:xfrm>
            <a:off x="1561105" y="993837"/>
            <a:ext cx="6013792" cy="3242408"/>
            <a:chOff x="2081474" y="1325117"/>
            <a:chExt cx="8018389" cy="4323210"/>
          </a:xfrm>
        </p:grpSpPr>
        <p:sp>
          <p:nvSpPr>
            <p:cNvPr id="4" name="TextBox 2"/>
            <p:cNvSpPr txBox="1"/>
            <p:nvPr/>
          </p:nvSpPr>
          <p:spPr>
            <a:xfrm>
              <a:off x="2092141" y="1325117"/>
              <a:ext cx="8007722" cy="644449"/>
            </a:xfrm>
            <a:prstGeom prst="rect">
              <a:avLst/>
            </a:prstGeom>
            <a:noFill/>
          </p:spPr>
          <p:txBody>
            <a:bodyPr wrap="square" rtlCol="0">
              <a:spAutoFit/>
            </a:bodyPr>
            <a:lstStyle/>
            <a:p>
              <a:pPr>
                <a:lnSpc>
                  <a:spcPct val="150000"/>
                </a:lnSpc>
              </a:pPr>
              <a:r>
                <a:rPr lang="zh-CN" altLang="en-US" sz="900" dirty="0">
                  <a:latin typeface="+mn-lt"/>
                  <a:ea typeface="+mn-ea"/>
                  <a:cs typeface="+mn-ea"/>
                  <a:sym typeface="+mn-lt"/>
                </a:rPr>
                <a:t>本页面适用于演示阅读类型的</a:t>
              </a:r>
              <a:r>
                <a:rPr lang="en-US" altLang="zh-CN" sz="900" dirty="0">
                  <a:latin typeface="+mn-lt"/>
                  <a:ea typeface="+mn-ea"/>
                  <a:cs typeface="+mn-ea"/>
                  <a:sym typeface="+mn-lt"/>
                </a:rPr>
                <a:t>PPT</a:t>
              </a:r>
            </a:p>
            <a:p>
              <a:pPr>
                <a:lnSpc>
                  <a:spcPct val="150000"/>
                </a:lnSpc>
              </a:pPr>
              <a:r>
                <a:rPr lang="zh-CN" altLang="en-US" sz="900" dirty="0">
                  <a:latin typeface="+mn-lt"/>
                  <a:ea typeface="+mn-ea"/>
                  <a:cs typeface="+mn-ea"/>
                  <a:sym typeface="+mn-lt"/>
                </a:rPr>
                <a:t>高密度的文本排列</a:t>
              </a:r>
              <a:endParaRPr lang="en-US" altLang="zh-CN" sz="900" dirty="0">
                <a:latin typeface="+mn-lt"/>
                <a:ea typeface="+mn-ea"/>
                <a:cs typeface="+mn-ea"/>
                <a:sym typeface="+mn-lt"/>
              </a:endParaRPr>
            </a:p>
          </p:txBody>
        </p:sp>
        <p:cxnSp>
          <p:nvCxnSpPr>
            <p:cNvPr id="5" name="Straight Connector 10"/>
            <p:cNvCxnSpPr/>
            <p:nvPr/>
          </p:nvCxnSpPr>
          <p:spPr>
            <a:xfrm>
              <a:off x="2134724" y="2204864"/>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092141" y="2761861"/>
              <a:ext cx="8007722" cy="394637"/>
            </a:xfrm>
            <a:prstGeom prst="rect">
              <a:avLst/>
            </a:prstGeom>
            <a:noFill/>
          </p:spPr>
          <p:txBody>
            <a:bodyPr wrap="square" rtlCol="0">
              <a:spAutoFit/>
            </a:bodyPr>
            <a:lstStyle/>
            <a:p>
              <a:pPr>
                <a:lnSpc>
                  <a:spcPct val="150000"/>
                </a:lnSpc>
              </a:pPr>
              <a:r>
                <a:rPr lang="zh-CN" altLang="en-US" sz="1000" dirty="0">
                  <a:latin typeface="+mn-lt"/>
                  <a:ea typeface="+mn-ea"/>
                  <a:cs typeface="+mn-ea"/>
                  <a:sym typeface="+mn-lt"/>
                </a:rPr>
                <a:t>您的内容打在这里，或者通过复制您的文本后，在此框中选择粘贴，并选择只保留文字</a:t>
              </a:r>
            </a:p>
          </p:txBody>
        </p:sp>
        <p:sp>
          <p:nvSpPr>
            <p:cNvPr id="7" name="Rectangle 11"/>
            <p:cNvSpPr/>
            <p:nvPr/>
          </p:nvSpPr>
          <p:spPr>
            <a:xfrm>
              <a:off x="2092139" y="3944778"/>
              <a:ext cx="2561940" cy="1703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r>
                <a:rPr lang="zh-CN" altLang="en-US" sz="1400" dirty="0">
                  <a:cs typeface="+mn-ea"/>
                  <a:sym typeface="+mn-lt"/>
                </a:rPr>
                <a:t>标题文本预设</a:t>
              </a:r>
              <a:endParaRPr lang="en-US" sz="1400" dirty="0">
                <a:cs typeface="+mn-ea"/>
                <a:sym typeface="+mn-lt"/>
              </a:endParaRPr>
            </a:p>
          </p:txBody>
        </p:sp>
        <p:sp>
          <p:nvSpPr>
            <p:cNvPr id="8" name="Rectangle 14"/>
            <p:cNvSpPr/>
            <p:nvPr/>
          </p:nvSpPr>
          <p:spPr>
            <a:xfrm>
              <a:off x="4815031" y="3944778"/>
              <a:ext cx="2561940" cy="1703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r>
                <a:rPr lang="zh-CN" altLang="en-US" sz="1400" dirty="0">
                  <a:cs typeface="+mn-ea"/>
                  <a:sym typeface="+mn-lt"/>
                </a:rPr>
                <a:t>标题文本预设</a:t>
              </a:r>
              <a:endParaRPr lang="en-US" sz="1400" dirty="0">
                <a:cs typeface="+mn-ea"/>
                <a:sym typeface="+mn-lt"/>
              </a:endParaRPr>
            </a:p>
          </p:txBody>
        </p:sp>
        <p:sp>
          <p:nvSpPr>
            <p:cNvPr id="9" name="Rectangle 19"/>
            <p:cNvSpPr/>
            <p:nvPr/>
          </p:nvSpPr>
          <p:spPr>
            <a:xfrm>
              <a:off x="7537923" y="3944778"/>
              <a:ext cx="2561940" cy="1703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r>
                <a:rPr lang="zh-CN" altLang="en-US" sz="1400" dirty="0">
                  <a:cs typeface="+mn-ea"/>
                  <a:sym typeface="+mn-lt"/>
                </a:rPr>
                <a:t>标题文本预设</a:t>
              </a:r>
              <a:endParaRPr lang="en-US" sz="1400" dirty="0">
                <a:cs typeface="+mn-ea"/>
                <a:sym typeface="+mn-lt"/>
              </a:endParaRPr>
            </a:p>
          </p:txBody>
        </p:sp>
        <p:sp>
          <p:nvSpPr>
            <p:cNvPr id="10" name="Rectangle 8"/>
            <p:cNvSpPr/>
            <p:nvPr/>
          </p:nvSpPr>
          <p:spPr>
            <a:xfrm>
              <a:off x="2988395"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cs typeface="+mn-ea"/>
                <a:sym typeface="+mn-lt"/>
              </a:endParaRPr>
            </a:p>
          </p:txBody>
        </p:sp>
        <p:sp>
          <p:nvSpPr>
            <p:cNvPr id="11" name="Rectangle 8"/>
            <p:cNvSpPr/>
            <p:nvPr/>
          </p:nvSpPr>
          <p:spPr>
            <a:xfrm>
              <a:off x="5711286"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cs typeface="+mn-ea"/>
                <a:sym typeface="+mn-lt"/>
              </a:endParaRPr>
            </a:p>
          </p:txBody>
        </p:sp>
        <p:sp>
          <p:nvSpPr>
            <p:cNvPr id="12" name="Rectangle 8"/>
            <p:cNvSpPr/>
            <p:nvPr/>
          </p:nvSpPr>
          <p:spPr>
            <a:xfrm>
              <a:off x="8434178"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cs typeface="+mn-ea"/>
                <a:sym typeface="+mn-lt"/>
              </a:endParaRPr>
            </a:p>
          </p:txBody>
        </p:sp>
        <p:sp>
          <p:nvSpPr>
            <p:cNvPr id="13" name="TextBox 14"/>
            <p:cNvSpPr txBox="1"/>
            <p:nvPr/>
          </p:nvSpPr>
          <p:spPr>
            <a:xfrm>
              <a:off x="2081474" y="2312324"/>
              <a:ext cx="1998303" cy="410369"/>
            </a:xfrm>
            <a:prstGeom prst="rect">
              <a:avLst/>
            </a:prstGeom>
            <a:noFill/>
          </p:spPr>
          <p:txBody>
            <a:bodyPr wrap="square" rtlCol="0">
              <a:spAutoFit/>
            </a:bodyPr>
            <a:lstStyle/>
            <a:p>
              <a:r>
                <a:rPr lang="zh-CN" altLang="en-US" sz="1400" dirty="0">
                  <a:latin typeface="+mn-lt"/>
                  <a:ea typeface="+mn-ea"/>
                  <a:cs typeface="+mn-ea"/>
                  <a:sym typeface="+mn-lt"/>
                </a:rPr>
                <a:t>请替换文字内容</a:t>
              </a:r>
            </a:p>
          </p:txBody>
        </p:sp>
      </p:grpSp>
      <p:sp>
        <p:nvSpPr>
          <p:cNvPr id="14"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考核标准</a:t>
            </a:r>
            <a:endParaRPr lang="en-GB" altLang="zh-CN" sz="1800" dirty="0">
              <a:solidFill>
                <a:schemeClr val="bg1">
                  <a:lumMod val="50000"/>
                </a:schemeClr>
              </a:solidFill>
              <a:latin typeface="+mn-lt"/>
              <a:ea typeface="+mn-ea"/>
              <a:cs typeface="+mn-ea"/>
              <a:sym typeface="+mn-lt"/>
            </a:endParaRPr>
          </a:p>
        </p:txBody>
      </p:sp>
      <p:grpSp>
        <p:nvGrpSpPr>
          <p:cNvPr id="15" name="组合 14"/>
          <p:cNvGrpSpPr/>
          <p:nvPr/>
        </p:nvGrpSpPr>
        <p:grpSpPr>
          <a:xfrm>
            <a:off x="197509" y="102399"/>
            <a:ext cx="486059" cy="472564"/>
            <a:chOff x="1804405" y="1637642"/>
            <a:chExt cx="2053165" cy="1996160"/>
          </a:xfrm>
        </p:grpSpPr>
        <p:sp>
          <p:nvSpPr>
            <p:cNvPr id="16" name="等腰三角形 15"/>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等腰三角形 16"/>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4737130" y="1754196"/>
            <a:ext cx="3035139" cy="2518743"/>
            <a:chOff x="4737130" y="1754196"/>
            <a:chExt cx="3035139" cy="2518743"/>
          </a:xfrm>
        </p:grpSpPr>
        <p:sp>
          <p:nvSpPr>
            <p:cNvPr id="24" name="Freeform: Shape 4"/>
            <p:cNvSpPr/>
            <p:nvPr/>
          </p:nvSpPr>
          <p:spPr bwMode="auto">
            <a:xfrm>
              <a:off x="4806342" y="1840394"/>
              <a:ext cx="2965927" cy="2432545"/>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accent4">
                <a:lumMod val="50000"/>
              </a:schemeClr>
            </a:solidFill>
            <a:ln>
              <a:noFill/>
            </a:ln>
          </p:spPr>
          <p:txBody>
            <a:bodyPr anchor="ctr"/>
            <a:lstStyle/>
            <a:p>
              <a:pPr algn="ctr"/>
              <a:endParaRPr dirty="0">
                <a:latin typeface="+mn-lt"/>
                <a:ea typeface="+mn-ea"/>
                <a:cs typeface="+mn-ea"/>
                <a:sym typeface="+mn-lt"/>
              </a:endParaRPr>
            </a:p>
          </p:txBody>
        </p:sp>
        <p:sp>
          <p:nvSpPr>
            <p:cNvPr id="25" name="Freeform: Shape 5"/>
            <p:cNvSpPr/>
            <p:nvPr/>
          </p:nvSpPr>
          <p:spPr bwMode="auto">
            <a:xfrm>
              <a:off x="4775807" y="180238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4">
                <a:lumMod val="75000"/>
              </a:schemeClr>
            </a:solidFill>
            <a:ln>
              <a:noFill/>
            </a:ln>
          </p:spPr>
          <p:txBody>
            <a:bodyPr anchor="ctr"/>
            <a:lstStyle/>
            <a:p>
              <a:pPr algn="ctr"/>
              <a:endParaRPr dirty="0">
                <a:latin typeface="+mn-lt"/>
                <a:ea typeface="+mn-ea"/>
                <a:cs typeface="+mn-ea"/>
                <a:sym typeface="+mn-lt"/>
              </a:endParaRPr>
            </a:p>
          </p:txBody>
        </p:sp>
        <p:sp>
          <p:nvSpPr>
            <p:cNvPr id="26" name="Freeform: Shape 6"/>
            <p:cNvSpPr/>
            <p:nvPr/>
          </p:nvSpPr>
          <p:spPr bwMode="auto">
            <a:xfrm>
              <a:off x="4737130" y="175419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4"/>
            </a:solidFill>
            <a:ln>
              <a:noFill/>
            </a:ln>
          </p:spPr>
          <p:txBody>
            <a:bodyPr anchor="ctr"/>
            <a:lstStyle/>
            <a:p>
              <a:pPr algn="ctr"/>
              <a:endParaRPr dirty="0">
                <a:latin typeface="+mn-lt"/>
                <a:ea typeface="+mn-ea"/>
                <a:cs typeface="+mn-ea"/>
                <a:sym typeface="+mn-lt"/>
              </a:endParaRPr>
            </a:p>
          </p:txBody>
        </p:sp>
        <p:sp>
          <p:nvSpPr>
            <p:cNvPr id="27" name="Freeform: Shape 7"/>
            <p:cNvSpPr/>
            <p:nvPr/>
          </p:nvSpPr>
          <p:spPr bwMode="auto">
            <a:xfrm>
              <a:off x="5018048" y="1984962"/>
              <a:ext cx="2404091" cy="1971692"/>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anchor="ctr"/>
            <a:lstStyle/>
            <a:p>
              <a:pPr algn="ctr"/>
              <a:endParaRPr dirty="0">
                <a:latin typeface="+mn-lt"/>
                <a:ea typeface="+mn-ea"/>
                <a:cs typeface="+mn-ea"/>
                <a:sym typeface="+mn-lt"/>
              </a:endParaRPr>
            </a:p>
          </p:txBody>
        </p:sp>
        <p:sp>
          <p:nvSpPr>
            <p:cNvPr id="28" name="Freeform: Shape 8"/>
            <p:cNvSpPr/>
            <p:nvPr/>
          </p:nvSpPr>
          <p:spPr bwMode="auto">
            <a:xfrm>
              <a:off x="5175471" y="2113920"/>
              <a:ext cx="2089245" cy="1712419"/>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3"/>
            </a:solidFill>
            <a:ln>
              <a:noFill/>
            </a:ln>
          </p:spPr>
          <p:txBody>
            <a:bodyPr anchor="ctr"/>
            <a:lstStyle/>
            <a:p>
              <a:pPr algn="ctr"/>
              <a:endParaRPr dirty="0">
                <a:latin typeface="+mn-lt"/>
                <a:ea typeface="+mn-ea"/>
                <a:cs typeface="+mn-ea"/>
                <a:sym typeface="+mn-lt"/>
              </a:endParaRPr>
            </a:p>
          </p:txBody>
        </p:sp>
        <p:sp>
          <p:nvSpPr>
            <p:cNvPr id="29" name="Freeform: Shape 9"/>
            <p:cNvSpPr/>
            <p:nvPr/>
          </p:nvSpPr>
          <p:spPr bwMode="auto">
            <a:xfrm>
              <a:off x="5391927" y="2289031"/>
              <a:ext cx="1655653" cy="1362198"/>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anchor="ctr"/>
            <a:lstStyle/>
            <a:p>
              <a:pPr algn="ctr"/>
              <a:endParaRPr dirty="0">
                <a:latin typeface="+mn-lt"/>
                <a:ea typeface="+mn-ea"/>
                <a:cs typeface="+mn-ea"/>
                <a:sym typeface="+mn-lt"/>
              </a:endParaRPr>
            </a:p>
          </p:txBody>
        </p:sp>
        <p:sp>
          <p:nvSpPr>
            <p:cNvPr id="30" name="Freeform: Shape 10"/>
            <p:cNvSpPr/>
            <p:nvPr/>
          </p:nvSpPr>
          <p:spPr bwMode="auto">
            <a:xfrm>
              <a:off x="5570385" y="2432241"/>
              <a:ext cx="1299417" cy="1076456"/>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2"/>
            </a:solidFill>
            <a:ln>
              <a:noFill/>
            </a:ln>
          </p:spPr>
          <p:txBody>
            <a:bodyPr anchor="ctr"/>
            <a:lstStyle/>
            <a:p>
              <a:pPr algn="ctr"/>
              <a:endParaRPr dirty="0">
                <a:latin typeface="+mn-lt"/>
                <a:ea typeface="+mn-ea"/>
                <a:cs typeface="+mn-ea"/>
                <a:sym typeface="+mn-lt"/>
              </a:endParaRPr>
            </a:p>
          </p:txBody>
        </p:sp>
        <p:sp>
          <p:nvSpPr>
            <p:cNvPr id="31" name="Freeform: Shape 11"/>
            <p:cNvSpPr/>
            <p:nvPr/>
          </p:nvSpPr>
          <p:spPr bwMode="auto">
            <a:xfrm>
              <a:off x="5745450" y="2572058"/>
              <a:ext cx="949286" cy="796821"/>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anchor="ctr"/>
            <a:lstStyle/>
            <a:p>
              <a:pPr algn="ctr"/>
              <a:endParaRPr dirty="0">
                <a:latin typeface="+mn-lt"/>
                <a:ea typeface="+mn-ea"/>
                <a:cs typeface="+mn-ea"/>
                <a:sym typeface="+mn-lt"/>
              </a:endParaRPr>
            </a:p>
          </p:txBody>
        </p:sp>
        <p:sp>
          <p:nvSpPr>
            <p:cNvPr id="32" name="Freeform: Shape 12"/>
            <p:cNvSpPr/>
            <p:nvPr/>
          </p:nvSpPr>
          <p:spPr bwMode="auto">
            <a:xfrm>
              <a:off x="5992441" y="2783820"/>
              <a:ext cx="456662" cy="374655"/>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D8574A"/>
            </a:solidFill>
            <a:ln>
              <a:noFill/>
            </a:ln>
          </p:spPr>
          <p:txBody>
            <a:bodyPr anchor="ctr"/>
            <a:lstStyle/>
            <a:p>
              <a:pPr algn="ctr"/>
              <a:endParaRPr dirty="0">
                <a:latin typeface="+mn-lt"/>
                <a:ea typeface="+mn-ea"/>
                <a:cs typeface="+mn-ea"/>
                <a:sym typeface="+mn-lt"/>
              </a:endParaRPr>
            </a:p>
          </p:txBody>
        </p:sp>
      </p:grpSp>
      <p:grpSp>
        <p:nvGrpSpPr>
          <p:cNvPr id="59" name="组合 58"/>
          <p:cNvGrpSpPr/>
          <p:nvPr/>
        </p:nvGrpSpPr>
        <p:grpSpPr>
          <a:xfrm>
            <a:off x="4635980" y="1347476"/>
            <a:ext cx="1369825" cy="1399878"/>
            <a:chOff x="4707015" y="1437623"/>
            <a:chExt cx="1369825" cy="1399878"/>
          </a:xfrm>
        </p:grpSpPr>
        <p:sp>
          <p:nvSpPr>
            <p:cNvPr id="33" name="Freeform: Shape 14"/>
            <p:cNvSpPr/>
            <p:nvPr/>
          </p:nvSpPr>
          <p:spPr bwMode="auto">
            <a:xfrm>
              <a:off x="5937596" y="2693271"/>
              <a:ext cx="139244" cy="14423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4" name="Freeform: Shape 15"/>
            <p:cNvSpPr/>
            <p:nvPr/>
          </p:nvSpPr>
          <p:spPr bwMode="auto">
            <a:xfrm>
              <a:off x="5620939" y="2351079"/>
              <a:ext cx="348464" cy="40228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6" name="Freeform: Shape 17"/>
            <p:cNvSpPr/>
            <p:nvPr/>
          </p:nvSpPr>
          <p:spPr bwMode="auto">
            <a:xfrm>
              <a:off x="4707015" y="1739516"/>
              <a:ext cx="335742" cy="288459"/>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3">
                <a:lumMod val="75000"/>
              </a:schemeClr>
            </a:solidFill>
            <a:ln>
              <a:noFill/>
            </a:ln>
            <a:effectLst/>
          </p:spPr>
          <p:txBody>
            <a:bodyPr anchor="ctr"/>
            <a:lstStyle/>
            <a:p>
              <a:pPr algn="ctr"/>
              <a:endParaRPr dirty="0">
                <a:latin typeface="+mn-lt"/>
                <a:ea typeface="+mn-ea"/>
                <a:cs typeface="+mn-ea"/>
                <a:sym typeface="+mn-lt"/>
              </a:endParaRPr>
            </a:p>
          </p:txBody>
        </p:sp>
        <p:sp>
          <p:nvSpPr>
            <p:cNvPr id="37" name="Freeform: Shape 18"/>
            <p:cNvSpPr/>
            <p:nvPr/>
          </p:nvSpPr>
          <p:spPr bwMode="auto">
            <a:xfrm>
              <a:off x="4955110" y="1474387"/>
              <a:ext cx="124401" cy="32522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3">
                <a:lumMod val="75000"/>
              </a:schemeClr>
            </a:solidFill>
            <a:ln>
              <a:noFill/>
            </a:ln>
            <a:effectLst/>
          </p:spPr>
          <p:txBody>
            <a:bodyPr anchor="ctr"/>
            <a:lstStyle/>
            <a:p>
              <a:pPr algn="ctr"/>
              <a:endParaRPr dirty="0">
                <a:latin typeface="+mn-lt"/>
                <a:ea typeface="+mn-ea"/>
                <a:cs typeface="+mn-ea"/>
                <a:sym typeface="+mn-lt"/>
              </a:endParaRPr>
            </a:p>
          </p:txBody>
        </p:sp>
        <p:sp>
          <p:nvSpPr>
            <p:cNvPr id="38" name="Freeform: Shape 19"/>
            <p:cNvSpPr/>
            <p:nvPr/>
          </p:nvSpPr>
          <p:spPr bwMode="auto">
            <a:xfrm>
              <a:off x="4802436" y="1776280"/>
              <a:ext cx="357653" cy="43410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3"/>
            </a:solidFill>
            <a:ln>
              <a:noFill/>
            </a:ln>
            <a:effectLst/>
          </p:spPr>
          <p:txBody>
            <a:bodyPr anchor="ctr"/>
            <a:lstStyle/>
            <a:p>
              <a:pPr algn="ctr"/>
              <a:endParaRPr dirty="0">
                <a:latin typeface="+mn-lt"/>
                <a:ea typeface="+mn-ea"/>
                <a:cs typeface="+mn-ea"/>
                <a:sym typeface="+mn-lt"/>
              </a:endParaRPr>
            </a:p>
          </p:txBody>
        </p:sp>
        <p:sp>
          <p:nvSpPr>
            <p:cNvPr id="39" name="Freeform: Shape 20"/>
            <p:cNvSpPr/>
            <p:nvPr/>
          </p:nvSpPr>
          <p:spPr bwMode="auto">
            <a:xfrm>
              <a:off x="4985504" y="1437623"/>
              <a:ext cx="339982" cy="474403"/>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3"/>
            </a:solidFill>
            <a:ln>
              <a:noFill/>
            </a:ln>
            <a:effectLst/>
          </p:spPr>
          <p:txBody>
            <a:bodyPr anchor="ctr"/>
            <a:lstStyle/>
            <a:p>
              <a:pPr algn="ctr"/>
              <a:endParaRPr dirty="0">
                <a:latin typeface="+mn-lt"/>
                <a:ea typeface="+mn-ea"/>
                <a:cs typeface="+mn-ea"/>
                <a:sym typeface="+mn-lt"/>
              </a:endParaRPr>
            </a:p>
          </p:txBody>
        </p:sp>
        <p:sp>
          <p:nvSpPr>
            <p:cNvPr id="40" name="Freeform: Shape 21"/>
            <p:cNvSpPr/>
            <p:nvPr/>
          </p:nvSpPr>
          <p:spPr bwMode="auto">
            <a:xfrm>
              <a:off x="5040636" y="1799611"/>
              <a:ext cx="640383" cy="657518"/>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dirty="0">
                <a:latin typeface="+mn-lt"/>
                <a:ea typeface="+mn-ea"/>
                <a:cs typeface="+mn-ea"/>
                <a:sym typeface="+mn-lt"/>
              </a:endParaRPr>
            </a:p>
          </p:txBody>
        </p:sp>
      </p:grpSp>
      <p:grpSp>
        <p:nvGrpSpPr>
          <p:cNvPr id="2" name="组合 1"/>
          <p:cNvGrpSpPr/>
          <p:nvPr/>
        </p:nvGrpSpPr>
        <p:grpSpPr>
          <a:xfrm>
            <a:off x="5164660" y="1455338"/>
            <a:ext cx="1319136" cy="1348076"/>
            <a:chOff x="5581973" y="1704325"/>
            <a:chExt cx="1319136" cy="1348076"/>
          </a:xfrm>
        </p:grpSpPr>
        <p:sp>
          <p:nvSpPr>
            <p:cNvPr id="41" name="Freeform: Shape 23"/>
            <p:cNvSpPr/>
            <p:nvPr/>
          </p:nvSpPr>
          <p:spPr bwMode="auto">
            <a:xfrm>
              <a:off x="6767017" y="2913508"/>
              <a:ext cx="134092" cy="138893"/>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2" name="Freeform: Shape 24"/>
            <p:cNvSpPr/>
            <p:nvPr/>
          </p:nvSpPr>
          <p:spPr bwMode="auto">
            <a:xfrm>
              <a:off x="6462077" y="2583979"/>
              <a:ext cx="335570" cy="387402"/>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3" name="Freeform: Shape 25"/>
            <p:cNvSpPr/>
            <p:nvPr/>
          </p:nvSpPr>
          <p:spPr bwMode="auto">
            <a:xfrm>
              <a:off x="6455270" y="2577852"/>
              <a:ext cx="93932" cy="149786"/>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4" name="Freeform: Shape 26"/>
            <p:cNvSpPr/>
            <p:nvPr/>
          </p:nvSpPr>
          <p:spPr bwMode="auto">
            <a:xfrm>
              <a:off x="5581973" y="1995048"/>
              <a:ext cx="323318" cy="277785"/>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a:effectLst/>
          </p:spPr>
          <p:txBody>
            <a:bodyPr anchor="ctr"/>
            <a:lstStyle/>
            <a:p>
              <a:pPr algn="ctr"/>
              <a:endParaRPr dirty="0">
                <a:latin typeface="+mn-lt"/>
                <a:ea typeface="+mn-ea"/>
                <a:cs typeface="+mn-ea"/>
                <a:sym typeface="+mn-lt"/>
              </a:endParaRPr>
            </a:p>
          </p:txBody>
        </p:sp>
        <p:sp>
          <p:nvSpPr>
            <p:cNvPr id="45" name="Freeform: Shape 27"/>
            <p:cNvSpPr/>
            <p:nvPr/>
          </p:nvSpPr>
          <p:spPr bwMode="auto">
            <a:xfrm>
              <a:off x="5820887" y="1739730"/>
              <a:ext cx="119798" cy="31318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lumMod val="75000"/>
              </a:schemeClr>
            </a:solidFill>
            <a:ln>
              <a:noFill/>
            </a:ln>
            <a:effectLst/>
          </p:spPr>
          <p:txBody>
            <a:bodyPr anchor="ctr"/>
            <a:lstStyle/>
            <a:p>
              <a:pPr algn="ctr"/>
              <a:endParaRPr dirty="0">
                <a:latin typeface="+mn-lt"/>
                <a:ea typeface="+mn-ea"/>
                <a:cs typeface="+mn-ea"/>
                <a:sym typeface="+mn-lt"/>
              </a:endParaRPr>
            </a:p>
          </p:txBody>
        </p:sp>
        <p:sp>
          <p:nvSpPr>
            <p:cNvPr id="46" name="Freeform: Shape 28"/>
            <p:cNvSpPr/>
            <p:nvPr/>
          </p:nvSpPr>
          <p:spPr bwMode="auto">
            <a:xfrm>
              <a:off x="5673863" y="2030451"/>
              <a:ext cx="344418" cy="418039"/>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a:effectLst/>
          </p:spPr>
          <p:txBody>
            <a:bodyPr anchor="ctr"/>
            <a:lstStyle/>
            <a:p>
              <a:pPr algn="ctr"/>
              <a:endParaRPr dirty="0">
                <a:latin typeface="+mn-lt"/>
                <a:ea typeface="+mn-ea"/>
                <a:cs typeface="+mn-ea"/>
                <a:sym typeface="+mn-lt"/>
              </a:endParaRPr>
            </a:p>
          </p:txBody>
        </p:sp>
        <p:sp>
          <p:nvSpPr>
            <p:cNvPr id="47" name="Freeform: Shape 29"/>
            <p:cNvSpPr/>
            <p:nvPr/>
          </p:nvSpPr>
          <p:spPr bwMode="auto">
            <a:xfrm>
              <a:off x="5850156" y="1704325"/>
              <a:ext cx="327402" cy="456848"/>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solidFill>
            <a:ln>
              <a:noFill/>
            </a:ln>
            <a:effectLst/>
          </p:spPr>
          <p:txBody>
            <a:bodyPr anchor="ctr"/>
            <a:lstStyle/>
            <a:p>
              <a:pPr algn="ctr"/>
              <a:endParaRPr dirty="0">
                <a:latin typeface="+mn-lt"/>
                <a:ea typeface="+mn-ea"/>
                <a:cs typeface="+mn-ea"/>
                <a:sym typeface="+mn-lt"/>
              </a:endParaRPr>
            </a:p>
          </p:txBody>
        </p:sp>
        <p:sp>
          <p:nvSpPr>
            <p:cNvPr id="48" name="Freeform: Shape 30"/>
            <p:cNvSpPr/>
            <p:nvPr/>
          </p:nvSpPr>
          <p:spPr bwMode="auto">
            <a:xfrm>
              <a:off x="5903249" y="2052919"/>
              <a:ext cx="616685" cy="633187"/>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dirty="0">
                <a:latin typeface="+mn-lt"/>
                <a:ea typeface="+mn-ea"/>
                <a:cs typeface="+mn-ea"/>
                <a:sym typeface="+mn-lt"/>
              </a:endParaRPr>
            </a:p>
          </p:txBody>
        </p:sp>
      </p:grpSp>
      <p:grpSp>
        <p:nvGrpSpPr>
          <p:cNvPr id="58" name="组合 57"/>
          <p:cNvGrpSpPr/>
          <p:nvPr/>
        </p:nvGrpSpPr>
        <p:grpSpPr>
          <a:xfrm>
            <a:off x="4798277" y="1955778"/>
            <a:ext cx="1305422" cy="1329764"/>
            <a:chOff x="4955113" y="2072113"/>
            <a:chExt cx="1305422" cy="1329764"/>
          </a:xfrm>
        </p:grpSpPr>
        <p:sp>
          <p:nvSpPr>
            <p:cNvPr id="49" name="Freeform: Shape 32"/>
            <p:cNvSpPr/>
            <p:nvPr/>
          </p:nvSpPr>
          <p:spPr bwMode="auto">
            <a:xfrm>
              <a:off x="6127837" y="3264429"/>
              <a:ext cx="132698" cy="137448"/>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0" name="Freeform: Shape 33"/>
            <p:cNvSpPr/>
            <p:nvPr/>
          </p:nvSpPr>
          <p:spPr bwMode="auto">
            <a:xfrm>
              <a:off x="5826069" y="2938325"/>
              <a:ext cx="332081" cy="383374"/>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1" name="Freeform: Shape 34"/>
            <p:cNvSpPr/>
            <p:nvPr/>
          </p:nvSpPr>
          <p:spPr bwMode="auto">
            <a:xfrm>
              <a:off x="5819333" y="2932261"/>
              <a:ext cx="92956" cy="14822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2" name="Freeform: Shape 35"/>
            <p:cNvSpPr/>
            <p:nvPr/>
          </p:nvSpPr>
          <p:spPr bwMode="auto">
            <a:xfrm>
              <a:off x="4955113" y="2355515"/>
              <a:ext cx="319956" cy="27489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a:effectLst/>
          </p:spPr>
          <p:txBody>
            <a:bodyPr anchor="ctr"/>
            <a:lstStyle/>
            <a:p>
              <a:pPr algn="ctr"/>
              <a:endParaRPr dirty="0">
                <a:latin typeface="+mn-lt"/>
                <a:ea typeface="+mn-ea"/>
                <a:cs typeface="+mn-ea"/>
                <a:sym typeface="+mn-lt"/>
              </a:endParaRPr>
            </a:p>
          </p:txBody>
        </p:sp>
        <p:sp>
          <p:nvSpPr>
            <p:cNvPr id="53" name="Freeform: Shape 36"/>
            <p:cNvSpPr/>
            <p:nvPr/>
          </p:nvSpPr>
          <p:spPr bwMode="auto">
            <a:xfrm>
              <a:off x="5191544" y="2102851"/>
              <a:ext cx="118552" cy="30993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a:effectLst/>
          </p:spPr>
          <p:txBody>
            <a:bodyPr anchor="ctr"/>
            <a:lstStyle/>
            <a:p>
              <a:pPr algn="ctr"/>
              <a:endParaRPr dirty="0">
                <a:latin typeface="+mn-lt"/>
                <a:ea typeface="+mn-ea"/>
                <a:cs typeface="+mn-ea"/>
                <a:sym typeface="+mn-lt"/>
              </a:endParaRPr>
            </a:p>
          </p:txBody>
        </p:sp>
        <p:sp>
          <p:nvSpPr>
            <p:cNvPr id="54" name="Freeform: Shape 37"/>
            <p:cNvSpPr/>
            <p:nvPr/>
          </p:nvSpPr>
          <p:spPr bwMode="auto">
            <a:xfrm>
              <a:off x="5046049" y="2381958"/>
              <a:ext cx="340838" cy="413694"/>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solidFill>
            <a:ln>
              <a:noFill/>
            </a:ln>
            <a:effectLst/>
          </p:spPr>
          <p:txBody>
            <a:bodyPr anchor="ctr"/>
            <a:lstStyle/>
            <a:p>
              <a:pPr algn="ctr"/>
              <a:endParaRPr dirty="0">
                <a:latin typeface="+mn-lt"/>
                <a:ea typeface="+mn-ea"/>
                <a:cs typeface="+mn-ea"/>
                <a:sym typeface="+mn-lt"/>
              </a:endParaRPr>
            </a:p>
          </p:txBody>
        </p:sp>
        <p:sp>
          <p:nvSpPr>
            <p:cNvPr id="55" name="Freeform: Shape 38"/>
            <p:cNvSpPr/>
            <p:nvPr/>
          </p:nvSpPr>
          <p:spPr bwMode="auto">
            <a:xfrm>
              <a:off x="5216213" y="2072113"/>
              <a:ext cx="323998" cy="4520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ffectLst/>
          </p:spPr>
          <p:txBody>
            <a:bodyPr anchor="ctr"/>
            <a:lstStyle/>
            <a:p>
              <a:pPr algn="ctr"/>
              <a:endParaRPr dirty="0">
                <a:latin typeface="+mn-lt"/>
                <a:ea typeface="+mn-ea"/>
                <a:cs typeface="+mn-ea"/>
                <a:sym typeface="+mn-lt"/>
              </a:endParaRPr>
            </a:p>
          </p:txBody>
        </p:sp>
        <p:sp>
          <p:nvSpPr>
            <p:cNvPr id="56" name="Freeform: Shape 39"/>
            <p:cNvSpPr/>
            <p:nvPr/>
          </p:nvSpPr>
          <p:spPr bwMode="auto">
            <a:xfrm>
              <a:off x="5273049" y="2412785"/>
              <a:ext cx="610274" cy="62660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dirty="0">
                <a:latin typeface="+mn-lt"/>
                <a:ea typeface="+mn-ea"/>
                <a:cs typeface="+mn-ea"/>
                <a:sym typeface="+mn-lt"/>
              </a:endParaRPr>
            </a:p>
          </p:txBody>
        </p:sp>
      </p:grpSp>
      <p:grpSp>
        <p:nvGrpSpPr>
          <p:cNvPr id="61" name="组合 60"/>
          <p:cNvGrpSpPr/>
          <p:nvPr/>
        </p:nvGrpSpPr>
        <p:grpSpPr>
          <a:xfrm>
            <a:off x="1520661" y="1493652"/>
            <a:ext cx="2354416" cy="652613"/>
            <a:chOff x="1520661" y="1493652"/>
            <a:chExt cx="2354416" cy="652613"/>
          </a:xfrm>
        </p:grpSpPr>
        <p:sp>
          <p:nvSpPr>
            <p:cNvPr id="9" name="Oval 42"/>
            <p:cNvSpPr/>
            <p:nvPr/>
          </p:nvSpPr>
          <p:spPr>
            <a:xfrm>
              <a:off x="1520661" y="1551963"/>
              <a:ext cx="507738" cy="507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10" name="Group 44"/>
            <p:cNvGrpSpPr/>
            <p:nvPr/>
          </p:nvGrpSpPr>
          <p:grpSpPr>
            <a:xfrm>
              <a:off x="1643520" y="1700103"/>
              <a:ext cx="262024" cy="211458"/>
              <a:chOff x="2700338" y="2965449"/>
              <a:chExt cx="271462" cy="219075"/>
            </a:xfrm>
            <a:solidFill>
              <a:schemeClr val="bg1"/>
            </a:solidFill>
          </p:grpSpPr>
          <p:sp>
            <p:nvSpPr>
              <p:cNvPr id="20" name="Freeform: Shape 45"/>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algn="ctr"/>
                <a:endParaRPr dirty="0">
                  <a:latin typeface="+mn-lt"/>
                  <a:ea typeface="+mn-ea"/>
                  <a:cs typeface="+mn-ea"/>
                  <a:sym typeface="+mn-lt"/>
                </a:endParaRPr>
              </a:p>
            </p:txBody>
          </p:sp>
          <p:sp>
            <p:nvSpPr>
              <p:cNvPr id="21" name="Freeform: Shape 46"/>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algn="ctr"/>
                <a:endParaRPr dirty="0">
                  <a:latin typeface="+mn-lt"/>
                  <a:ea typeface="+mn-ea"/>
                  <a:cs typeface="+mn-ea"/>
                  <a:sym typeface="+mn-lt"/>
                </a:endParaRPr>
              </a:p>
            </p:txBody>
          </p:sp>
          <p:sp>
            <p:nvSpPr>
              <p:cNvPr id="22" name="Freeform: Shape 47"/>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algn="ctr"/>
                <a:endParaRPr dirty="0">
                  <a:latin typeface="+mn-lt"/>
                  <a:ea typeface="+mn-ea"/>
                  <a:cs typeface="+mn-ea"/>
                  <a:sym typeface="+mn-lt"/>
                </a:endParaRPr>
              </a:p>
            </p:txBody>
          </p:sp>
          <p:sp>
            <p:nvSpPr>
              <p:cNvPr id="23" name="Freeform: Shape 48"/>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algn="ctr"/>
                <a:endParaRPr dirty="0">
                  <a:latin typeface="+mn-lt"/>
                  <a:ea typeface="+mn-ea"/>
                  <a:cs typeface="+mn-ea"/>
                  <a:sym typeface="+mn-lt"/>
                </a:endParaRPr>
              </a:p>
            </p:txBody>
          </p:sp>
        </p:grpSp>
        <p:grpSp>
          <p:nvGrpSpPr>
            <p:cNvPr id="11" name="Group 64"/>
            <p:cNvGrpSpPr/>
            <p:nvPr/>
          </p:nvGrpSpPr>
          <p:grpSpPr>
            <a:xfrm>
              <a:off x="2028399" y="1493652"/>
              <a:ext cx="1846678" cy="652613"/>
              <a:chOff x="8747280" y="2537250"/>
              <a:chExt cx="2462237" cy="870151"/>
            </a:xfrm>
          </p:grpSpPr>
          <p:sp>
            <p:nvSpPr>
              <p:cNvPr id="18" name="TextBox 65"/>
              <p:cNvSpPr txBox="1"/>
              <p:nvPr/>
            </p:nvSpPr>
            <p:spPr bwMode="auto">
              <a:xfrm>
                <a:off x="8747280" y="2537250"/>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a:solidFill>
                      <a:schemeClr val="accent1">
                        <a:lumMod val="100000"/>
                      </a:schemeClr>
                    </a:solidFill>
                    <a:effectLst/>
                    <a:latin typeface="+mn-lt"/>
                    <a:ea typeface="+mn-ea"/>
                    <a:cs typeface="+mn-ea"/>
                    <a:sym typeface="+mn-lt"/>
                  </a:rPr>
                  <a:t>标题文本预设</a:t>
                </a:r>
              </a:p>
            </p:txBody>
          </p:sp>
          <p:sp>
            <p:nvSpPr>
              <p:cNvPr id="19" name="TextBox 66"/>
              <p:cNvSpPr txBox="1"/>
              <p:nvPr/>
            </p:nvSpPr>
            <p:spPr bwMode="auto">
              <a:xfrm>
                <a:off x="8747280" y="2851222"/>
                <a:ext cx="2462237" cy="556179"/>
              </a:xfrm>
              <a:prstGeom prst="rect">
                <a:avLst/>
              </a:prstGeom>
              <a:noFill/>
            </p:spPr>
            <p:txBody>
              <a:bodyPr wrap="square" lIns="288000" tIns="46800" rIns="90000" bIns="46800">
                <a:normAutofit fontScale="70000" lnSpcReduction="20000"/>
              </a:bodyPr>
              <a:lstStyle/>
              <a:p>
                <a:pPr algn="l" latinLnBrk="0">
                  <a:lnSpc>
                    <a:spcPct val="120000"/>
                  </a:lnSpc>
                </a:pPr>
                <a:r>
                  <a:rPr lang="zh-CN" altLang="en-US" sz="1000" dirty="0">
                    <a:solidFill>
                      <a:schemeClr val="tx1">
                        <a:lumMod val="85000"/>
                        <a:lumOff val="15000"/>
                      </a:schemeClr>
                    </a:solidFill>
                    <a:effectLst/>
                    <a:latin typeface="+mn-lt"/>
                    <a:ea typeface="+mn-ea"/>
                    <a:cs typeface="+mn-ea"/>
                    <a:sym typeface="+mn-lt"/>
                  </a:rPr>
                  <a:t>此部分内容作为文字排版占位显示 </a:t>
                </a:r>
                <a:br>
                  <a:rPr lang="zh-CN" altLang="en-US" sz="1000" dirty="0">
                    <a:solidFill>
                      <a:schemeClr val="tx1">
                        <a:lumMod val="85000"/>
                        <a:lumOff val="15000"/>
                      </a:schemeClr>
                    </a:solidFill>
                    <a:effectLst/>
                    <a:latin typeface="+mn-lt"/>
                    <a:ea typeface="+mn-ea"/>
                    <a:cs typeface="+mn-ea"/>
                    <a:sym typeface="+mn-lt"/>
                  </a:rPr>
                </a:br>
                <a:r>
                  <a:rPr lang="zh-CN" altLang="en-US" sz="1000" dirty="0">
                    <a:solidFill>
                      <a:schemeClr val="tx1">
                        <a:lumMod val="85000"/>
                        <a:lumOff val="15000"/>
                      </a:schemeClr>
                    </a:solidFill>
                    <a:effectLst/>
                    <a:latin typeface="+mn-lt"/>
                    <a:ea typeface="+mn-ea"/>
                    <a:cs typeface="+mn-ea"/>
                    <a:sym typeface="+mn-lt"/>
                  </a:rPr>
                  <a:t>（建议使用主题字体）</a:t>
                </a:r>
              </a:p>
            </p:txBody>
          </p:sp>
        </p:grpSp>
      </p:grpSp>
      <p:grpSp>
        <p:nvGrpSpPr>
          <p:cNvPr id="62" name="组合 61"/>
          <p:cNvGrpSpPr/>
          <p:nvPr/>
        </p:nvGrpSpPr>
        <p:grpSpPr>
          <a:xfrm>
            <a:off x="1520661" y="2468436"/>
            <a:ext cx="2354416" cy="652614"/>
            <a:chOff x="1520661" y="2468436"/>
            <a:chExt cx="2354416" cy="652614"/>
          </a:xfrm>
        </p:grpSpPr>
        <p:sp>
          <p:nvSpPr>
            <p:cNvPr id="5" name="Oval 43"/>
            <p:cNvSpPr/>
            <p:nvPr/>
          </p:nvSpPr>
          <p:spPr>
            <a:xfrm>
              <a:off x="1520661" y="2536187"/>
              <a:ext cx="507738" cy="507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Freeform: Shape 49"/>
            <p:cNvSpPr/>
            <p:nvPr/>
          </p:nvSpPr>
          <p:spPr bwMode="auto">
            <a:xfrm>
              <a:off x="1642751" y="2662111"/>
              <a:ext cx="263557" cy="255895"/>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anchor="ctr"/>
            <a:lstStyle/>
            <a:p>
              <a:pPr algn="ctr"/>
              <a:endParaRPr dirty="0">
                <a:latin typeface="+mn-lt"/>
                <a:ea typeface="+mn-ea"/>
                <a:cs typeface="+mn-ea"/>
                <a:sym typeface="+mn-lt"/>
              </a:endParaRPr>
            </a:p>
          </p:txBody>
        </p:sp>
        <p:grpSp>
          <p:nvGrpSpPr>
            <p:cNvPr id="12" name="Group 67"/>
            <p:cNvGrpSpPr/>
            <p:nvPr/>
          </p:nvGrpSpPr>
          <p:grpSpPr>
            <a:xfrm>
              <a:off x="2028399" y="2468436"/>
              <a:ext cx="1846678" cy="652614"/>
              <a:chOff x="8747280" y="3998259"/>
              <a:chExt cx="2462237" cy="870152"/>
            </a:xfrm>
          </p:grpSpPr>
          <p:sp>
            <p:nvSpPr>
              <p:cNvPr id="16" name="TextBox 68"/>
              <p:cNvSpPr txBox="1"/>
              <p:nvPr/>
            </p:nvSpPr>
            <p:spPr bwMode="auto">
              <a:xfrm>
                <a:off x="8747280" y="3998259"/>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a:solidFill>
                      <a:schemeClr val="accent2">
                        <a:lumMod val="100000"/>
                      </a:schemeClr>
                    </a:solidFill>
                    <a:effectLst/>
                    <a:latin typeface="+mn-lt"/>
                    <a:ea typeface="+mn-ea"/>
                    <a:cs typeface="+mn-ea"/>
                    <a:sym typeface="+mn-lt"/>
                  </a:rPr>
                  <a:t>标题文本预设</a:t>
                </a:r>
              </a:p>
            </p:txBody>
          </p:sp>
          <p:sp>
            <p:nvSpPr>
              <p:cNvPr id="17" name="TextBox 69"/>
              <p:cNvSpPr txBox="1"/>
              <p:nvPr/>
            </p:nvSpPr>
            <p:spPr bwMode="auto">
              <a:xfrm>
                <a:off x="8747280" y="4312232"/>
                <a:ext cx="2462237" cy="556179"/>
              </a:xfrm>
              <a:prstGeom prst="rect">
                <a:avLst/>
              </a:prstGeom>
              <a:noFill/>
            </p:spPr>
            <p:txBody>
              <a:bodyPr wrap="square" lIns="288000" tIns="46800" rIns="90000" bIns="46800">
                <a:normAutofit fontScale="70000" lnSpcReduction="20000"/>
              </a:bodyPr>
              <a:lstStyle/>
              <a:p>
                <a:pPr algn="l" latinLnBrk="0">
                  <a:lnSpc>
                    <a:spcPct val="120000"/>
                  </a:lnSpc>
                </a:pPr>
                <a:r>
                  <a:rPr lang="zh-CN" altLang="en-US" sz="1000" dirty="0">
                    <a:solidFill>
                      <a:schemeClr val="tx1">
                        <a:lumMod val="85000"/>
                        <a:lumOff val="15000"/>
                      </a:schemeClr>
                    </a:solidFill>
                    <a:effectLst/>
                    <a:latin typeface="+mn-lt"/>
                    <a:ea typeface="+mn-ea"/>
                    <a:cs typeface="+mn-ea"/>
                    <a:sym typeface="+mn-lt"/>
                  </a:rPr>
                  <a:t>此部分内容作为文字排版占位显示</a:t>
                </a:r>
                <a:br>
                  <a:rPr lang="zh-CN" altLang="en-US" sz="1000" dirty="0">
                    <a:solidFill>
                      <a:schemeClr val="tx1">
                        <a:lumMod val="85000"/>
                        <a:lumOff val="15000"/>
                      </a:schemeClr>
                    </a:solidFill>
                    <a:effectLst/>
                    <a:latin typeface="+mn-lt"/>
                    <a:ea typeface="+mn-ea"/>
                    <a:cs typeface="+mn-ea"/>
                    <a:sym typeface="+mn-lt"/>
                  </a:rPr>
                </a:br>
                <a:r>
                  <a:rPr lang="zh-CN" altLang="en-US" sz="1000" dirty="0">
                    <a:solidFill>
                      <a:schemeClr val="tx1">
                        <a:lumMod val="85000"/>
                        <a:lumOff val="15000"/>
                      </a:schemeClr>
                    </a:solidFill>
                    <a:effectLst/>
                    <a:latin typeface="+mn-lt"/>
                    <a:ea typeface="+mn-ea"/>
                    <a:cs typeface="+mn-ea"/>
                    <a:sym typeface="+mn-lt"/>
                  </a:rPr>
                  <a:t> （建议使用主题字体）</a:t>
                </a:r>
              </a:p>
            </p:txBody>
          </p:sp>
        </p:grpSp>
      </p:grpSp>
      <p:grpSp>
        <p:nvGrpSpPr>
          <p:cNvPr id="63" name="组合 62"/>
          <p:cNvGrpSpPr/>
          <p:nvPr/>
        </p:nvGrpSpPr>
        <p:grpSpPr>
          <a:xfrm>
            <a:off x="1520661" y="3451462"/>
            <a:ext cx="2354416" cy="652614"/>
            <a:chOff x="1520661" y="3451462"/>
            <a:chExt cx="2354416" cy="652614"/>
          </a:xfrm>
        </p:grpSpPr>
        <p:sp>
          <p:nvSpPr>
            <p:cNvPr id="7" name="Oval 41"/>
            <p:cNvSpPr/>
            <p:nvPr/>
          </p:nvSpPr>
          <p:spPr>
            <a:xfrm>
              <a:off x="1520661" y="3514715"/>
              <a:ext cx="507738" cy="507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8" name="Freeform: Shape 50"/>
            <p:cNvSpPr/>
            <p:nvPr/>
          </p:nvSpPr>
          <p:spPr bwMode="auto">
            <a:xfrm>
              <a:off x="1642751" y="3606926"/>
              <a:ext cx="263557" cy="32331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ln>
          </p:spPr>
          <p:txBody>
            <a:bodyPr anchor="ctr"/>
            <a:lstStyle/>
            <a:p>
              <a:pPr algn="ctr"/>
              <a:endParaRPr dirty="0">
                <a:latin typeface="+mn-lt"/>
                <a:ea typeface="+mn-ea"/>
                <a:cs typeface="+mn-ea"/>
                <a:sym typeface="+mn-lt"/>
              </a:endParaRPr>
            </a:p>
          </p:txBody>
        </p:sp>
        <p:grpSp>
          <p:nvGrpSpPr>
            <p:cNvPr id="13" name="Group 70"/>
            <p:cNvGrpSpPr/>
            <p:nvPr/>
          </p:nvGrpSpPr>
          <p:grpSpPr>
            <a:xfrm>
              <a:off x="2028399" y="3451462"/>
              <a:ext cx="1846678" cy="652614"/>
              <a:chOff x="8747280" y="3998259"/>
              <a:chExt cx="2462237" cy="870152"/>
            </a:xfrm>
          </p:grpSpPr>
          <p:sp>
            <p:nvSpPr>
              <p:cNvPr id="14" name="TextBox 71"/>
              <p:cNvSpPr txBox="1"/>
              <p:nvPr/>
            </p:nvSpPr>
            <p:spPr bwMode="auto">
              <a:xfrm>
                <a:off x="8747280" y="3998259"/>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a:solidFill>
                      <a:schemeClr val="accent3">
                        <a:lumMod val="100000"/>
                      </a:schemeClr>
                    </a:solidFill>
                    <a:effectLst/>
                    <a:latin typeface="+mn-lt"/>
                    <a:ea typeface="+mn-ea"/>
                    <a:cs typeface="+mn-ea"/>
                    <a:sym typeface="+mn-lt"/>
                  </a:rPr>
                  <a:t>标题文本预设</a:t>
                </a:r>
              </a:p>
            </p:txBody>
          </p:sp>
          <p:sp>
            <p:nvSpPr>
              <p:cNvPr id="15" name="TextBox 72"/>
              <p:cNvSpPr txBox="1"/>
              <p:nvPr/>
            </p:nvSpPr>
            <p:spPr bwMode="auto">
              <a:xfrm>
                <a:off x="8747280" y="4312232"/>
                <a:ext cx="2462237" cy="556179"/>
              </a:xfrm>
              <a:prstGeom prst="rect">
                <a:avLst/>
              </a:prstGeom>
              <a:noFill/>
            </p:spPr>
            <p:txBody>
              <a:bodyPr wrap="square" lIns="288000" tIns="46800" rIns="90000" bIns="46800">
                <a:normAutofit fontScale="70000" lnSpcReduction="20000"/>
              </a:bodyPr>
              <a:lstStyle/>
              <a:p>
                <a:pPr algn="l" latinLnBrk="0">
                  <a:lnSpc>
                    <a:spcPct val="120000"/>
                  </a:lnSpc>
                </a:pPr>
                <a:r>
                  <a:rPr lang="zh-CN" altLang="en-US" sz="1000" dirty="0">
                    <a:solidFill>
                      <a:schemeClr val="tx1">
                        <a:lumMod val="85000"/>
                        <a:lumOff val="15000"/>
                      </a:schemeClr>
                    </a:solidFill>
                    <a:effectLst/>
                    <a:latin typeface="+mn-lt"/>
                    <a:ea typeface="+mn-ea"/>
                    <a:cs typeface="+mn-ea"/>
                    <a:sym typeface="+mn-lt"/>
                  </a:rPr>
                  <a:t>此部分内容作为文字排版占位显示</a:t>
                </a:r>
                <a:br>
                  <a:rPr lang="zh-CN" altLang="en-US" sz="1000" dirty="0">
                    <a:solidFill>
                      <a:schemeClr val="tx1">
                        <a:lumMod val="85000"/>
                        <a:lumOff val="15000"/>
                      </a:schemeClr>
                    </a:solidFill>
                    <a:effectLst/>
                    <a:latin typeface="+mn-lt"/>
                    <a:ea typeface="+mn-ea"/>
                    <a:cs typeface="+mn-ea"/>
                    <a:sym typeface="+mn-lt"/>
                  </a:rPr>
                </a:br>
                <a:r>
                  <a:rPr lang="zh-CN" altLang="en-US" sz="1000" dirty="0">
                    <a:solidFill>
                      <a:schemeClr val="tx1">
                        <a:lumMod val="85000"/>
                        <a:lumOff val="15000"/>
                      </a:schemeClr>
                    </a:solidFill>
                    <a:effectLst/>
                    <a:latin typeface="+mn-lt"/>
                    <a:ea typeface="+mn-ea"/>
                    <a:cs typeface="+mn-ea"/>
                    <a:sym typeface="+mn-lt"/>
                  </a:rPr>
                  <a:t> （建议使用主题字体）</a:t>
                </a:r>
              </a:p>
            </p:txBody>
          </p:sp>
        </p:grpSp>
      </p:grpSp>
      <p:sp>
        <p:nvSpPr>
          <p:cNvPr id="64"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考核标准</a:t>
            </a:r>
            <a:endParaRPr lang="en-GB" altLang="zh-CN" sz="1800" dirty="0">
              <a:solidFill>
                <a:schemeClr val="bg1">
                  <a:lumMod val="50000"/>
                </a:schemeClr>
              </a:solidFill>
              <a:latin typeface="+mn-lt"/>
              <a:ea typeface="+mn-ea"/>
              <a:cs typeface="+mn-ea"/>
              <a:sym typeface="+mn-lt"/>
            </a:endParaRPr>
          </a:p>
        </p:txBody>
      </p:sp>
      <p:grpSp>
        <p:nvGrpSpPr>
          <p:cNvPr id="65" name="组合 64"/>
          <p:cNvGrpSpPr/>
          <p:nvPr/>
        </p:nvGrpSpPr>
        <p:grpSpPr>
          <a:xfrm>
            <a:off x="197509" y="102399"/>
            <a:ext cx="486059" cy="472564"/>
            <a:chOff x="1804405" y="1637642"/>
            <a:chExt cx="2053165" cy="1996160"/>
          </a:xfrm>
        </p:grpSpPr>
        <p:sp>
          <p:nvSpPr>
            <p:cNvPr id="66" name="等腰三角形 65"/>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等腰三角形 66"/>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0-#ppt_w/2"/>
                                          </p:val>
                                        </p:tav>
                                        <p:tav tm="100000">
                                          <p:val>
                                            <p:strVal val="#ppt_x"/>
                                          </p:val>
                                        </p:tav>
                                      </p:tavLst>
                                    </p:anim>
                                    <p:anim calcmode="lin" valueType="num">
                                      <p:cBhvr additive="base">
                                        <p:cTn id="14" dur="500" fill="hold"/>
                                        <p:tgtEl>
                                          <p:spTgt spid="59"/>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9"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0-#ppt_w/2"/>
                                          </p:val>
                                        </p:tav>
                                        <p:tav tm="100000">
                                          <p:val>
                                            <p:strVal val="#ppt_x"/>
                                          </p:val>
                                        </p:tav>
                                      </p:tavLst>
                                    </p:anim>
                                    <p:anim calcmode="lin" valueType="num">
                                      <p:cBhvr additive="base">
                                        <p:cTn id="24" dur="500" fill="hold"/>
                                        <p:tgtEl>
                                          <p:spTgt spid="58"/>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1000"/>
                                        <p:tgtEl>
                                          <p:spTgt spid="63"/>
                                        </p:tgtEl>
                                      </p:cBhvr>
                                    </p:animEffect>
                                    <p:anim calcmode="lin" valueType="num">
                                      <p:cBhvr>
                                        <p:cTn id="41" dur="1000" fill="hold"/>
                                        <p:tgtEl>
                                          <p:spTgt spid="63"/>
                                        </p:tgtEl>
                                        <p:attrNameLst>
                                          <p:attrName>ppt_x</p:attrName>
                                        </p:attrNameLst>
                                      </p:cBhvr>
                                      <p:tavLst>
                                        <p:tav tm="0">
                                          <p:val>
                                            <p:strVal val="#ppt_x"/>
                                          </p:val>
                                        </p:tav>
                                        <p:tav tm="100000">
                                          <p:val>
                                            <p:strVal val="#ppt_x"/>
                                          </p:val>
                                        </p:tav>
                                      </p:tavLst>
                                    </p:anim>
                                    <p:anim calcmode="lin" valueType="num">
                                      <p:cBhvr>
                                        <p:cTn id="4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97643" y="2944106"/>
            <a:ext cx="2282775" cy="1735412"/>
            <a:chOff x="3497643" y="2537479"/>
            <a:chExt cx="2282775" cy="1735412"/>
          </a:xfrm>
        </p:grpSpPr>
        <p:grpSp>
          <p:nvGrpSpPr>
            <p:cNvPr id="4" name="Group 3"/>
            <p:cNvGrpSpPr/>
            <p:nvPr/>
          </p:nvGrpSpPr>
          <p:grpSpPr>
            <a:xfrm rot="19385170">
              <a:off x="4341892" y="2586507"/>
              <a:ext cx="153388" cy="220155"/>
              <a:chOff x="18561758" y="2385889"/>
              <a:chExt cx="2160750" cy="3102509"/>
            </a:xfrm>
          </p:grpSpPr>
          <p:sp>
            <p:nvSpPr>
              <p:cNvPr id="164" name="Freeform: Shape 4"/>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5" name="Rectangle 5"/>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latin typeface="+mn-lt"/>
                  <a:ea typeface="+mn-ea"/>
                  <a:cs typeface="+mn-ea"/>
                  <a:sym typeface="+mn-lt"/>
                </a:endParaRPr>
              </a:p>
            </p:txBody>
          </p:sp>
          <p:sp>
            <p:nvSpPr>
              <p:cNvPr id="166" name="Freeform: Shape 6"/>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7" name="Freeform: Shape 7"/>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8" name="Freeform: Shape 8"/>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9" name="Freeform: Shape 9"/>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0" name="Freeform: Shape 10"/>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1" name="Freeform: Shape 11"/>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2" name="Freeform: Shape 12"/>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3" name="Freeform: Shape 13"/>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4" name="Freeform: Shape 14"/>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5" name="Freeform: Shape 15"/>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6" name="Freeform: Shape 16"/>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7" name="Freeform: Shape 17"/>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8" name="Freeform: Shape 18"/>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9" name="Freeform: Shape 19"/>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0" name="Freeform: Shape 20"/>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1" name="Freeform: Shape 21"/>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2" name="Freeform: Shape 22"/>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3" name="Freeform: Shape 23"/>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4" name="Freeform: Shape 24"/>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5" name="Freeform: Shape 25"/>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6" name="Oval 26"/>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7" name="Oval 27"/>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5" name="Group 28"/>
            <p:cNvGrpSpPr/>
            <p:nvPr/>
          </p:nvGrpSpPr>
          <p:grpSpPr>
            <a:xfrm rot="291304">
              <a:off x="3497643" y="3208662"/>
              <a:ext cx="461833" cy="460229"/>
              <a:chOff x="131763" y="111125"/>
              <a:chExt cx="3802063" cy="3789363"/>
            </a:xfrm>
          </p:grpSpPr>
          <p:sp>
            <p:nvSpPr>
              <p:cNvPr id="156" name="Freeform: Shape 29"/>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7" name="Freeform: Shape 30"/>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8" name="Freeform: Shape 31"/>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9" name="Freeform: Shape 32"/>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0" name="Freeform: Shape 33"/>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1" name="Freeform: Shape 34"/>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2" name="Freeform: Shape 35"/>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3" name="Freeform: Shape 36"/>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6" name="Group 37"/>
            <p:cNvGrpSpPr/>
            <p:nvPr/>
          </p:nvGrpSpPr>
          <p:grpSpPr>
            <a:xfrm rot="5400000">
              <a:off x="5319389" y="3216663"/>
              <a:ext cx="461649" cy="460408"/>
              <a:chOff x="131763" y="111125"/>
              <a:chExt cx="3802063" cy="3789363"/>
            </a:xfrm>
          </p:grpSpPr>
          <p:sp>
            <p:nvSpPr>
              <p:cNvPr id="148" name="Freeform: Shape 38"/>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9" name="Freeform: Shape 39"/>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0" name="Freeform: Shape 40"/>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1" name="Freeform: Shape 41"/>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2" name="Freeform: Shape 42"/>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3" name="Freeform: Shape 43"/>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4" name="Freeform: Shape 44"/>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5" name="Freeform: Shape 45"/>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7" name="Group 46"/>
            <p:cNvGrpSpPr/>
            <p:nvPr/>
          </p:nvGrpSpPr>
          <p:grpSpPr>
            <a:xfrm>
              <a:off x="3775912" y="2794108"/>
              <a:ext cx="1727998" cy="1478783"/>
              <a:chOff x="9724729" y="7787490"/>
              <a:chExt cx="4606783" cy="3943931"/>
            </a:xfrm>
          </p:grpSpPr>
          <p:sp>
            <p:nvSpPr>
              <p:cNvPr id="102" name="Freeform: Shape 47"/>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3" name="Freeform: Shape 48"/>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4" name="Freeform: Shape 49"/>
              <p:cNvSpPr/>
              <p:nvPr/>
            </p:nvSpPr>
            <p:spPr bwMode="auto">
              <a:xfrm>
                <a:off x="11792173" y="8870221"/>
                <a:ext cx="471894" cy="289715"/>
              </a:xfrm>
              <a:custGeom>
                <a:avLst/>
                <a:gdLst>
                  <a:gd name="T0" fmla="*/ 0 w 988"/>
                  <a:gd name="T1" fmla="*/ 0 h 610"/>
                  <a:gd name="T2" fmla="*/ 0 w 988"/>
                  <a:gd name="T3" fmla="*/ 437 h 610"/>
                  <a:gd name="T4" fmla="*/ 267 w 988"/>
                  <a:gd name="T5" fmla="*/ 609 h 610"/>
                  <a:gd name="T6" fmla="*/ 987 w 988"/>
                  <a:gd name="T7" fmla="*/ 163 h 610"/>
                  <a:gd name="T8" fmla="*/ 987 w 988"/>
                  <a:gd name="T9" fmla="*/ 0 h 610"/>
                  <a:gd name="T10" fmla="*/ 0 w 988"/>
                  <a:gd name="T11" fmla="*/ 0 h 610"/>
                </a:gdLst>
                <a:ahLst/>
                <a:cxnLst>
                  <a:cxn ang="0">
                    <a:pos x="T0" y="T1"/>
                  </a:cxn>
                  <a:cxn ang="0">
                    <a:pos x="T2" y="T3"/>
                  </a:cxn>
                  <a:cxn ang="0">
                    <a:pos x="T4" y="T5"/>
                  </a:cxn>
                  <a:cxn ang="0">
                    <a:pos x="T6" y="T7"/>
                  </a:cxn>
                  <a:cxn ang="0">
                    <a:pos x="T8" y="T9"/>
                  </a:cxn>
                  <a:cxn ang="0">
                    <a:pos x="T10" y="T11"/>
                  </a:cxn>
                </a:cxnLst>
                <a:rect l="0" t="0" r="r" b="b"/>
                <a:pathLst>
                  <a:path w="988" h="610">
                    <a:moveTo>
                      <a:pt x="0" y="0"/>
                    </a:moveTo>
                    <a:lnTo>
                      <a:pt x="0" y="437"/>
                    </a:lnTo>
                    <a:lnTo>
                      <a:pt x="267" y="609"/>
                    </a:lnTo>
                    <a:lnTo>
                      <a:pt x="987" y="163"/>
                    </a:lnTo>
                    <a:lnTo>
                      <a:pt x="987" y="0"/>
                    </a:lnTo>
                    <a:lnTo>
                      <a:pt x="0" y="0"/>
                    </a:ln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5" name="Freeform: Shape 50"/>
              <p:cNvSpPr/>
              <p:nvPr/>
            </p:nvSpPr>
            <p:spPr bwMode="auto">
              <a:xfrm>
                <a:off x="11553052" y="7924946"/>
                <a:ext cx="948020" cy="1125025"/>
              </a:xfrm>
              <a:custGeom>
                <a:avLst/>
                <a:gdLst>
                  <a:gd name="T0" fmla="*/ 1867 w 1979"/>
                  <a:gd name="T1" fmla="*/ 1003 h 2349"/>
                  <a:gd name="T2" fmla="*/ 1867 w 1979"/>
                  <a:gd name="T3" fmla="*/ 1003 h 2349"/>
                  <a:gd name="T4" fmla="*/ 1763 w 1979"/>
                  <a:gd name="T5" fmla="*/ 1010 h 2349"/>
                  <a:gd name="T6" fmla="*/ 991 w 1979"/>
                  <a:gd name="T7" fmla="*/ 0 h 2349"/>
                  <a:gd name="T8" fmla="*/ 214 w 1979"/>
                  <a:gd name="T9" fmla="*/ 1010 h 2349"/>
                  <a:gd name="T10" fmla="*/ 115 w 1979"/>
                  <a:gd name="T11" fmla="*/ 1003 h 2349"/>
                  <a:gd name="T12" fmla="*/ 282 w 1979"/>
                  <a:gd name="T13" fmla="*/ 1552 h 2349"/>
                  <a:gd name="T14" fmla="*/ 541 w 1979"/>
                  <a:gd name="T15" fmla="*/ 2089 h 2349"/>
                  <a:gd name="T16" fmla="*/ 991 w 1979"/>
                  <a:gd name="T17" fmla="*/ 2348 h 2349"/>
                  <a:gd name="T18" fmla="*/ 1449 w 1979"/>
                  <a:gd name="T19" fmla="*/ 2058 h 2349"/>
                  <a:gd name="T20" fmla="*/ 1700 w 1979"/>
                  <a:gd name="T21" fmla="*/ 1552 h 2349"/>
                  <a:gd name="T22" fmla="*/ 1867 w 1979"/>
                  <a:gd name="T23" fmla="*/ 100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9" h="2349">
                    <a:moveTo>
                      <a:pt x="1867" y="1003"/>
                    </a:moveTo>
                    <a:lnTo>
                      <a:pt x="1867" y="1003"/>
                    </a:lnTo>
                    <a:cubicBezTo>
                      <a:pt x="1867" y="1003"/>
                      <a:pt x="1799" y="923"/>
                      <a:pt x="1763" y="1010"/>
                    </a:cubicBezTo>
                    <a:cubicBezTo>
                      <a:pt x="1763" y="1010"/>
                      <a:pt x="1978" y="0"/>
                      <a:pt x="991" y="0"/>
                    </a:cubicBezTo>
                    <a:cubicBezTo>
                      <a:pt x="0" y="0"/>
                      <a:pt x="214" y="1010"/>
                      <a:pt x="214" y="1010"/>
                    </a:cubicBezTo>
                    <a:cubicBezTo>
                      <a:pt x="183" y="923"/>
                      <a:pt x="115" y="1003"/>
                      <a:pt x="115" y="1003"/>
                    </a:cubicBezTo>
                    <a:cubicBezTo>
                      <a:pt x="60" y="1508"/>
                      <a:pt x="282" y="1552"/>
                      <a:pt x="282" y="1552"/>
                    </a:cubicBezTo>
                    <a:cubicBezTo>
                      <a:pt x="282" y="1552"/>
                      <a:pt x="282" y="1831"/>
                      <a:pt x="541" y="2089"/>
                    </a:cubicBezTo>
                    <a:cubicBezTo>
                      <a:pt x="800" y="2348"/>
                      <a:pt x="991" y="2348"/>
                      <a:pt x="991" y="2348"/>
                    </a:cubicBezTo>
                    <a:cubicBezTo>
                      <a:pt x="991" y="2348"/>
                      <a:pt x="1194" y="2316"/>
                      <a:pt x="1449" y="2058"/>
                    </a:cubicBezTo>
                    <a:cubicBezTo>
                      <a:pt x="1707" y="1799"/>
                      <a:pt x="1700" y="1552"/>
                      <a:pt x="1700" y="1552"/>
                    </a:cubicBezTo>
                    <a:cubicBezTo>
                      <a:pt x="1700" y="1552"/>
                      <a:pt x="1922" y="1508"/>
                      <a:pt x="1867" y="1003"/>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6" name="Freeform: Shape 51"/>
              <p:cNvSpPr/>
              <p:nvPr/>
            </p:nvSpPr>
            <p:spPr bwMode="auto">
              <a:xfrm>
                <a:off x="11578446" y="7787490"/>
                <a:ext cx="886652" cy="699968"/>
              </a:xfrm>
              <a:custGeom>
                <a:avLst/>
                <a:gdLst>
                  <a:gd name="T0" fmla="*/ 180 w 1853"/>
                  <a:gd name="T1" fmla="*/ 1461 h 1462"/>
                  <a:gd name="T2" fmla="*/ 180 w 1853"/>
                  <a:gd name="T3" fmla="*/ 1461 h 1462"/>
                  <a:gd name="T4" fmla="*/ 247 w 1853"/>
                  <a:gd name="T5" fmla="*/ 1158 h 1462"/>
                  <a:gd name="T6" fmla="*/ 347 w 1853"/>
                  <a:gd name="T7" fmla="*/ 856 h 1462"/>
                  <a:gd name="T8" fmla="*/ 446 w 1853"/>
                  <a:gd name="T9" fmla="*/ 732 h 1462"/>
                  <a:gd name="T10" fmla="*/ 1000 w 1853"/>
                  <a:gd name="T11" fmla="*/ 887 h 1462"/>
                  <a:gd name="T12" fmla="*/ 1461 w 1853"/>
                  <a:gd name="T13" fmla="*/ 955 h 1462"/>
                  <a:gd name="T14" fmla="*/ 1358 w 1853"/>
                  <a:gd name="T15" fmla="*/ 832 h 1462"/>
                  <a:gd name="T16" fmla="*/ 1561 w 1853"/>
                  <a:gd name="T17" fmla="*/ 832 h 1462"/>
                  <a:gd name="T18" fmla="*/ 1628 w 1853"/>
                  <a:gd name="T19" fmla="*/ 1071 h 1462"/>
                  <a:gd name="T20" fmla="*/ 1708 w 1853"/>
                  <a:gd name="T21" fmla="*/ 1461 h 1462"/>
                  <a:gd name="T22" fmla="*/ 1796 w 1853"/>
                  <a:gd name="T23" fmla="*/ 1373 h 1462"/>
                  <a:gd name="T24" fmla="*/ 1852 w 1853"/>
                  <a:gd name="T25" fmla="*/ 1182 h 1462"/>
                  <a:gd name="T26" fmla="*/ 1852 w 1853"/>
                  <a:gd name="T27" fmla="*/ 565 h 1462"/>
                  <a:gd name="T28" fmla="*/ 944 w 1853"/>
                  <a:gd name="T29" fmla="*/ 0 h 1462"/>
                  <a:gd name="T30" fmla="*/ 44 w 1853"/>
                  <a:gd name="T31" fmla="*/ 621 h 1462"/>
                  <a:gd name="T32" fmla="*/ 44 w 1853"/>
                  <a:gd name="T33" fmla="*/ 1202 h 1462"/>
                  <a:gd name="T34" fmla="*/ 180 w 1853"/>
                  <a:gd name="T35" fmla="*/ 1461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462">
                    <a:moveTo>
                      <a:pt x="180" y="1461"/>
                    </a:moveTo>
                    <a:lnTo>
                      <a:pt x="180" y="1461"/>
                    </a:lnTo>
                    <a:cubicBezTo>
                      <a:pt x="247" y="1158"/>
                      <a:pt x="247" y="1158"/>
                      <a:pt x="247" y="1158"/>
                    </a:cubicBezTo>
                    <a:cubicBezTo>
                      <a:pt x="247" y="1158"/>
                      <a:pt x="315" y="912"/>
                      <a:pt x="347" y="856"/>
                    </a:cubicBezTo>
                    <a:cubicBezTo>
                      <a:pt x="383" y="800"/>
                      <a:pt x="446" y="732"/>
                      <a:pt x="446" y="732"/>
                    </a:cubicBezTo>
                    <a:cubicBezTo>
                      <a:pt x="446" y="732"/>
                      <a:pt x="629" y="812"/>
                      <a:pt x="1000" y="887"/>
                    </a:cubicBezTo>
                    <a:cubicBezTo>
                      <a:pt x="1370" y="967"/>
                      <a:pt x="1461" y="955"/>
                      <a:pt x="1461" y="955"/>
                    </a:cubicBezTo>
                    <a:cubicBezTo>
                      <a:pt x="1358" y="832"/>
                      <a:pt x="1358" y="832"/>
                      <a:pt x="1358" y="832"/>
                    </a:cubicBezTo>
                    <a:cubicBezTo>
                      <a:pt x="1561" y="832"/>
                      <a:pt x="1561" y="832"/>
                      <a:pt x="1561" y="832"/>
                    </a:cubicBezTo>
                    <a:cubicBezTo>
                      <a:pt x="1561" y="832"/>
                      <a:pt x="1573" y="1011"/>
                      <a:pt x="1628" y="1071"/>
                    </a:cubicBezTo>
                    <a:cubicBezTo>
                      <a:pt x="1684" y="1126"/>
                      <a:pt x="1708" y="1461"/>
                      <a:pt x="1708" y="1461"/>
                    </a:cubicBezTo>
                    <a:cubicBezTo>
                      <a:pt x="1796" y="1373"/>
                      <a:pt x="1796" y="1373"/>
                      <a:pt x="1796" y="1373"/>
                    </a:cubicBezTo>
                    <a:cubicBezTo>
                      <a:pt x="1852" y="1182"/>
                      <a:pt x="1852" y="1182"/>
                      <a:pt x="1852" y="1182"/>
                    </a:cubicBezTo>
                    <a:cubicBezTo>
                      <a:pt x="1852" y="565"/>
                      <a:pt x="1852" y="565"/>
                      <a:pt x="1852" y="565"/>
                    </a:cubicBezTo>
                    <a:cubicBezTo>
                      <a:pt x="1852" y="565"/>
                      <a:pt x="1616" y="0"/>
                      <a:pt x="944" y="0"/>
                    </a:cubicBezTo>
                    <a:cubicBezTo>
                      <a:pt x="271" y="0"/>
                      <a:pt x="44" y="621"/>
                      <a:pt x="44" y="621"/>
                    </a:cubicBezTo>
                    <a:cubicBezTo>
                      <a:pt x="44" y="621"/>
                      <a:pt x="0" y="1146"/>
                      <a:pt x="44" y="1202"/>
                    </a:cubicBezTo>
                    <a:cubicBezTo>
                      <a:pt x="88" y="1258"/>
                      <a:pt x="180" y="1461"/>
                      <a:pt x="180" y="1461"/>
                    </a:cubicBezTo>
                  </a:path>
                </a:pathLst>
              </a:custGeom>
              <a:solidFill>
                <a:srgbClr val="4A484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7" name="Freeform: Shape 52"/>
              <p:cNvSpPr/>
              <p:nvPr/>
            </p:nvSpPr>
            <p:spPr bwMode="auto">
              <a:xfrm>
                <a:off x="9735309" y="9866248"/>
                <a:ext cx="785079" cy="401795"/>
              </a:xfrm>
              <a:custGeom>
                <a:avLst/>
                <a:gdLst>
                  <a:gd name="T0" fmla="*/ 637 w 1641"/>
                  <a:gd name="T1" fmla="*/ 8 h 841"/>
                  <a:gd name="T2" fmla="*/ 637 w 1641"/>
                  <a:gd name="T3" fmla="*/ 8 h 841"/>
                  <a:gd name="T4" fmla="*/ 1039 w 1641"/>
                  <a:gd name="T5" fmla="*/ 123 h 841"/>
                  <a:gd name="T6" fmla="*/ 1394 w 1641"/>
                  <a:gd name="T7" fmla="*/ 267 h 841"/>
                  <a:gd name="T8" fmla="*/ 1493 w 1641"/>
                  <a:gd name="T9" fmla="*/ 394 h 841"/>
                  <a:gd name="T10" fmla="*/ 1640 w 1641"/>
                  <a:gd name="T11" fmla="*/ 513 h 841"/>
                  <a:gd name="T12" fmla="*/ 1298 w 1641"/>
                  <a:gd name="T13" fmla="*/ 840 h 841"/>
                  <a:gd name="T14" fmla="*/ 1139 w 1641"/>
                  <a:gd name="T15" fmla="*/ 752 h 841"/>
                  <a:gd name="T16" fmla="*/ 482 w 1641"/>
                  <a:gd name="T17" fmla="*/ 597 h 841"/>
                  <a:gd name="T18" fmla="*/ 4 w 1641"/>
                  <a:gd name="T19" fmla="*/ 59 h 841"/>
                  <a:gd name="T20" fmla="*/ 20 w 1641"/>
                  <a:gd name="T21" fmla="*/ 8 h 841"/>
                  <a:gd name="T22" fmla="*/ 195 w 1641"/>
                  <a:gd name="T23" fmla="*/ 95 h 841"/>
                  <a:gd name="T24" fmla="*/ 462 w 1641"/>
                  <a:gd name="T25" fmla="*/ 362 h 841"/>
                  <a:gd name="T26" fmla="*/ 203 w 1641"/>
                  <a:gd name="T27" fmla="*/ 59 h 841"/>
                  <a:gd name="T28" fmla="*/ 203 w 1641"/>
                  <a:gd name="T29" fmla="*/ 8 h 841"/>
                  <a:gd name="T30" fmla="*/ 382 w 1641"/>
                  <a:gd name="T31" fmla="*/ 87 h 841"/>
                  <a:gd name="T32" fmla="*/ 848 w 1641"/>
                  <a:gd name="T33" fmla="*/ 390 h 841"/>
                  <a:gd name="T34" fmla="*/ 940 w 1641"/>
                  <a:gd name="T35" fmla="*/ 263 h 841"/>
                  <a:gd name="T36" fmla="*/ 741 w 1641"/>
                  <a:gd name="T37" fmla="*/ 211 h 841"/>
                  <a:gd name="T38" fmla="*/ 637 w 1641"/>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1" h="841">
                    <a:moveTo>
                      <a:pt x="637" y="8"/>
                    </a:moveTo>
                    <a:lnTo>
                      <a:pt x="637" y="8"/>
                    </a:lnTo>
                    <a:cubicBezTo>
                      <a:pt x="637" y="8"/>
                      <a:pt x="959" y="111"/>
                      <a:pt x="1039" y="123"/>
                    </a:cubicBezTo>
                    <a:cubicBezTo>
                      <a:pt x="1118" y="135"/>
                      <a:pt x="1298" y="159"/>
                      <a:pt x="1394" y="267"/>
                    </a:cubicBezTo>
                    <a:cubicBezTo>
                      <a:pt x="1489" y="374"/>
                      <a:pt x="1457" y="366"/>
                      <a:pt x="1493" y="394"/>
                    </a:cubicBezTo>
                    <a:cubicBezTo>
                      <a:pt x="1525" y="422"/>
                      <a:pt x="1640" y="513"/>
                      <a:pt x="1640" y="513"/>
                    </a:cubicBezTo>
                    <a:cubicBezTo>
                      <a:pt x="1298" y="840"/>
                      <a:pt x="1298" y="840"/>
                      <a:pt x="1298" y="840"/>
                    </a:cubicBezTo>
                    <a:cubicBezTo>
                      <a:pt x="1298" y="840"/>
                      <a:pt x="1179" y="764"/>
                      <a:pt x="1139" y="752"/>
                    </a:cubicBezTo>
                    <a:cubicBezTo>
                      <a:pt x="1103" y="740"/>
                      <a:pt x="526" y="625"/>
                      <a:pt x="482" y="597"/>
                    </a:cubicBezTo>
                    <a:cubicBezTo>
                      <a:pt x="434" y="569"/>
                      <a:pt x="8" y="75"/>
                      <a:pt x="4" y="59"/>
                    </a:cubicBezTo>
                    <a:cubicBezTo>
                      <a:pt x="0" y="43"/>
                      <a:pt x="0" y="16"/>
                      <a:pt x="20" y="8"/>
                    </a:cubicBezTo>
                    <a:cubicBezTo>
                      <a:pt x="40" y="3"/>
                      <a:pt x="115" y="0"/>
                      <a:pt x="195" y="95"/>
                    </a:cubicBezTo>
                    <a:cubicBezTo>
                      <a:pt x="275" y="187"/>
                      <a:pt x="462" y="362"/>
                      <a:pt x="462" y="362"/>
                    </a:cubicBezTo>
                    <a:cubicBezTo>
                      <a:pt x="203" y="59"/>
                      <a:pt x="203" y="59"/>
                      <a:pt x="203" y="59"/>
                    </a:cubicBezTo>
                    <a:cubicBezTo>
                      <a:pt x="203" y="59"/>
                      <a:pt x="195" y="8"/>
                      <a:pt x="203" y="8"/>
                    </a:cubicBezTo>
                    <a:cubicBezTo>
                      <a:pt x="215" y="8"/>
                      <a:pt x="295" y="0"/>
                      <a:pt x="382" y="87"/>
                    </a:cubicBezTo>
                    <a:cubicBezTo>
                      <a:pt x="474" y="179"/>
                      <a:pt x="657" y="406"/>
                      <a:pt x="848"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8" name="Freeform: Shape 53"/>
              <p:cNvSpPr/>
              <p:nvPr/>
            </p:nvSpPr>
            <p:spPr bwMode="auto">
              <a:xfrm>
                <a:off x="10001940" y="8525523"/>
                <a:ext cx="234889" cy="391221"/>
              </a:xfrm>
              <a:custGeom>
                <a:avLst/>
                <a:gdLst>
                  <a:gd name="T0" fmla="*/ 494 w 495"/>
                  <a:gd name="T1" fmla="*/ 584 h 820"/>
                  <a:gd name="T2" fmla="*/ 494 w 495"/>
                  <a:gd name="T3" fmla="*/ 584 h 820"/>
                  <a:gd name="T4" fmla="*/ 199 w 495"/>
                  <a:gd name="T5" fmla="*/ 477 h 820"/>
                  <a:gd name="T6" fmla="*/ 196 w 495"/>
                  <a:gd name="T7" fmla="*/ 445 h 820"/>
                  <a:gd name="T8" fmla="*/ 327 w 495"/>
                  <a:gd name="T9" fmla="*/ 203 h 820"/>
                  <a:gd name="T10" fmla="*/ 339 w 495"/>
                  <a:gd name="T11" fmla="*/ 119 h 820"/>
                  <a:gd name="T12" fmla="*/ 223 w 495"/>
                  <a:gd name="T13" fmla="*/ 154 h 820"/>
                  <a:gd name="T14" fmla="*/ 223 w 495"/>
                  <a:gd name="T15" fmla="*/ 154 h 820"/>
                  <a:gd name="T16" fmla="*/ 215 w 495"/>
                  <a:gd name="T17" fmla="*/ 166 h 820"/>
                  <a:gd name="T18" fmla="*/ 211 w 495"/>
                  <a:gd name="T19" fmla="*/ 175 h 820"/>
                  <a:gd name="T20" fmla="*/ 152 w 495"/>
                  <a:gd name="T21" fmla="*/ 258 h 820"/>
                  <a:gd name="T22" fmla="*/ 164 w 495"/>
                  <a:gd name="T23" fmla="*/ 75 h 820"/>
                  <a:gd name="T24" fmla="*/ 84 w 495"/>
                  <a:gd name="T25" fmla="*/ 51 h 820"/>
                  <a:gd name="T26" fmla="*/ 0 w 495"/>
                  <a:gd name="T27" fmla="*/ 378 h 820"/>
                  <a:gd name="T28" fmla="*/ 303 w 495"/>
                  <a:gd name="T29" fmla="*/ 776 h 820"/>
                  <a:gd name="T30" fmla="*/ 494 w 495"/>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820">
                    <a:moveTo>
                      <a:pt x="494" y="584"/>
                    </a:moveTo>
                    <a:lnTo>
                      <a:pt x="494" y="584"/>
                    </a:lnTo>
                    <a:cubicBezTo>
                      <a:pt x="494" y="584"/>
                      <a:pt x="220" y="540"/>
                      <a:pt x="199" y="477"/>
                    </a:cubicBezTo>
                    <a:cubicBezTo>
                      <a:pt x="196" y="469"/>
                      <a:pt x="196" y="457"/>
                      <a:pt x="196" y="445"/>
                    </a:cubicBezTo>
                    <a:cubicBezTo>
                      <a:pt x="196" y="445"/>
                      <a:pt x="311" y="226"/>
                      <a:pt x="327" y="203"/>
                    </a:cubicBezTo>
                    <a:cubicBezTo>
                      <a:pt x="346" y="170"/>
                      <a:pt x="363" y="135"/>
                      <a:pt x="339" y="119"/>
                    </a:cubicBezTo>
                    <a:cubicBezTo>
                      <a:pt x="339" y="119"/>
                      <a:pt x="287" y="59"/>
                      <a:pt x="223" y="154"/>
                    </a:cubicBezTo>
                    <a:lnTo>
                      <a:pt x="223" y="154"/>
                    </a:lnTo>
                    <a:cubicBezTo>
                      <a:pt x="220" y="159"/>
                      <a:pt x="220" y="163"/>
                      <a:pt x="215" y="166"/>
                    </a:cubicBezTo>
                    <a:cubicBezTo>
                      <a:pt x="215" y="170"/>
                      <a:pt x="211" y="170"/>
                      <a:pt x="211" y="175"/>
                    </a:cubicBezTo>
                    <a:cubicBezTo>
                      <a:pt x="187" y="210"/>
                      <a:pt x="168" y="238"/>
                      <a:pt x="152" y="258"/>
                    </a:cubicBezTo>
                    <a:cubicBezTo>
                      <a:pt x="159" y="238"/>
                      <a:pt x="192" y="99"/>
                      <a:pt x="164" y="75"/>
                    </a:cubicBezTo>
                    <a:cubicBezTo>
                      <a:pt x="164" y="75"/>
                      <a:pt x="112" y="0"/>
                      <a:pt x="84" y="51"/>
                    </a:cubicBezTo>
                    <a:cubicBezTo>
                      <a:pt x="56" y="107"/>
                      <a:pt x="0" y="378"/>
                      <a:pt x="0" y="378"/>
                    </a:cubicBezTo>
                    <a:cubicBezTo>
                      <a:pt x="0" y="378"/>
                      <a:pt x="132" y="819"/>
                      <a:pt x="303" y="776"/>
                    </a:cubicBezTo>
                    <a:cubicBezTo>
                      <a:pt x="474" y="736"/>
                      <a:pt x="494" y="584"/>
                      <a:pt x="494" y="584"/>
                    </a:cubicBez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9" name="Freeform: Shape 54"/>
              <p:cNvSpPr/>
              <p:nvPr/>
            </p:nvSpPr>
            <p:spPr bwMode="auto">
              <a:xfrm>
                <a:off x="9881321" y="8495917"/>
                <a:ext cx="495171" cy="723230"/>
              </a:xfrm>
              <a:custGeom>
                <a:avLst/>
                <a:gdLst>
                  <a:gd name="T0" fmla="*/ 67 w 1036"/>
                  <a:gd name="T1" fmla="*/ 307 h 1514"/>
                  <a:gd name="T2" fmla="*/ 67 w 1036"/>
                  <a:gd name="T3" fmla="*/ 307 h 1514"/>
                  <a:gd name="T4" fmla="*/ 0 w 1036"/>
                  <a:gd name="T5" fmla="*/ 64 h 1514"/>
                  <a:gd name="T6" fmla="*/ 123 w 1036"/>
                  <a:gd name="T7" fmla="*/ 96 h 1514"/>
                  <a:gd name="T8" fmla="*/ 414 w 1036"/>
                  <a:gd name="T9" fmla="*/ 650 h 1514"/>
                  <a:gd name="T10" fmla="*/ 724 w 1036"/>
                  <a:gd name="T11" fmla="*/ 586 h 1514"/>
                  <a:gd name="T12" fmla="*/ 991 w 1036"/>
                  <a:gd name="T13" fmla="*/ 283 h 1514"/>
                  <a:gd name="T14" fmla="*/ 995 w 1036"/>
                  <a:gd name="T15" fmla="*/ 399 h 1514"/>
                  <a:gd name="T16" fmla="*/ 856 w 1036"/>
                  <a:gd name="T17" fmla="*/ 960 h 1514"/>
                  <a:gd name="T18" fmla="*/ 939 w 1036"/>
                  <a:gd name="T19" fmla="*/ 1055 h 1514"/>
                  <a:gd name="T20" fmla="*/ 820 w 1036"/>
                  <a:gd name="T21" fmla="*/ 1513 h 1514"/>
                  <a:gd name="T22" fmla="*/ 390 w 1036"/>
                  <a:gd name="T23" fmla="*/ 1282 h 1514"/>
                  <a:gd name="T24" fmla="*/ 67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67" y="307"/>
                    </a:moveTo>
                    <a:lnTo>
                      <a:pt x="67" y="307"/>
                    </a:lnTo>
                    <a:cubicBezTo>
                      <a:pt x="0" y="64"/>
                      <a:pt x="0" y="64"/>
                      <a:pt x="0" y="64"/>
                    </a:cubicBezTo>
                    <a:cubicBezTo>
                      <a:pt x="0" y="64"/>
                      <a:pt x="72" y="0"/>
                      <a:pt x="123" y="96"/>
                    </a:cubicBezTo>
                    <a:cubicBezTo>
                      <a:pt x="171" y="187"/>
                      <a:pt x="358" y="622"/>
                      <a:pt x="414" y="650"/>
                    </a:cubicBezTo>
                    <a:cubicBezTo>
                      <a:pt x="470" y="673"/>
                      <a:pt x="664" y="693"/>
                      <a:pt x="724" y="586"/>
                    </a:cubicBezTo>
                    <a:cubicBezTo>
                      <a:pt x="780" y="475"/>
                      <a:pt x="844" y="231"/>
                      <a:pt x="991" y="283"/>
                    </a:cubicBezTo>
                    <a:cubicBezTo>
                      <a:pt x="991" y="283"/>
                      <a:pt x="1035" y="311"/>
                      <a:pt x="995" y="399"/>
                    </a:cubicBezTo>
                    <a:cubicBezTo>
                      <a:pt x="951" y="486"/>
                      <a:pt x="820" y="892"/>
                      <a:pt x="856" y="960"/>
                    </a:cubicBezTo>
                    <a:cubicBezTo>
                      <a:pt x="891" y="1024"/>
                      <a:pt x="939" y="1055"/>
                      <a:pt x="939" y="1055"/>
                    </a:cubicBezTo>
                    <a:cubicBezTo>
                      <a:pt x="820" y="1513"/>
                      <a:pt x="820" y="1513"/>
                      <a:pt x="820" y="1513"/>
                    </a:cubicBezTo>
                    <a:cubicBezTo>
                      <a:pt x="820" y="1513"/>
                      <a:pt x="473" y="1457"/>
                      <a:pt x="390" y="1282"/>
                    </a:cubicBezTo>
                    <a:cubicBezTo>
                      <a:pt x="306" y="1103"/>
                      <a:pt x="67" y="307"/>
                      <a:pt x="67" y="307"/>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0" name="Freeform: Shape 55"/>
              <p:cNvSpPr/>
              <p:nvPr/>
            </p:nvSpPr>
            <p:spPr bwMode="auto">
              <a:xfrm>
                <a:off x="13817296" y="8525523"/>
                <a:ext cx="234889" cy="391221"/>
              </a:xfrm>
              <a:custGeom>
                <a:avLst/>
                <a:gdLst>
                  <a:gd name="T0" fmla="*/ 0 w 494"/>
                  <a:gd name="T1" fmla="*/ 584 h 820"/>
                  <a:gd name="T2" fmla="*/ 0 w 494"/>
                  <a:gd name="T3" fmla="*/ 584 h 820"/>
                  <a:gd name="T4" fmla="*/ 299 w 494"/>
                  <a:gd name="T5" fmla="*/ 477 h 820"/>
                  <a:gd name="T6" fmla="*/ 299 w 494"/>
                  <a:gd name="T7" fmla="*/ 445 h 820"/>
                  <a:gd name="T8" fmla="*/ 171 w 494"/>
                  <a:gd name="T9" fmla="*/ 203 h 820"/>
                  <a:gd name="T10" fmla="*/ 159 w 494"/>
                  <a:gd name="T11" fmla="*/ 119 h 820"/>
                  <a:gd name="T12" fmla="*/ 271 w 494"/>
                  <a:gd name="T13" fmla="*/ 154 h 820"/>
                  <a:gd name="T14" fmla="*/ 271 w 494"/>
                  <a:gd name="T15" fmla="*/ 154 h 820"/>
                  <a:gd name="T16" fmla="*/ 278 w 494"/>
                  <a:gd name="T17" fmla="*/ 166 h 820"/>
                  <a:gd name="T18" fmla="*/ 287 w 494"/>
                  <a:gd name="T19" fmla="*/ 175 h 820"/>
                  <a:gd name="T20" fmla="*/ 342 w 494"/>
                  <a:gd name="T21" fmla="*/ 258 h 820"/>
                  <a:gd name="T22" fmla="*/ 330 w 494"/>
                  <a:gd name="T23" fmla="*/ 75 h 820"/>
                  <a:gd name="T24" fmla="*/ 414 w 494"/>
                  <a:gd name="T25" fmla="*/ 51 h 820"/>
                  <a:gd name="T26" fmla="*/ 493 w 494"/>
                  <a:gd name="T27" fmla="*/ 378 h 820"/>
                  <a:gd name="T28" fmla="*/ 195 w 494"/>
                  <a:gd name="T29" fmla="*/ 776 h 820"/>
                  <a:gd name="T30" fmla="*/ 0 w 494"/>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820">
                    <a:moveTo>
                      <a:pt x="0" y="584"/>
                    </a:moveTo>
                    <a:lnTo>
                      <a:pt x="0" y="584"/>
                    </a:lnTo>
                    <a:cubicBezTo>
                      <a:pt x="0" y="584"/>
                      <a:pt x="274" y="540"/>
                      <a:pt x="299" y="477"/>
                    </a:cubicBezTo>
                    <a:cubicBezTo>
                      <a:pt x="299" y="469"/>
                      <a:pt x="302" y="457"/>
                      <a:pt x="299" y="445"/>
                    </a:cubicBezTo>
                    <a:cubicBezTo>
                      <a:pt x="299" y="445"/>
                      <a:pt x="183" y="226"/>
                      <a:pt x="171" y="203"/>
                    </a:cubicBezTo>
                    <a:cubicBezTo>
                      <a:pt x="147" y="170"/>
                      <a:pt x="131" y="135"/>
                      <a:pt x="159" y="119"/>
                    </a:cubicBezTo>
                    <a:cubicBezTo>
                      <a:pt x="159" y="119"/>
                      <a:pt x="207" y="59"/>
                      <a:pt x="271" y="154"/>
                    </a:cubicBezTo>
                    <a:lnTo>
                      <a:pt x="271" y="154"/>
                    </a:lnTo>
                    <a:cubicBezTo>
                      <a:pt x="274" y="159"/>
                      <a:pt x="278" y="163"/>
                      <a:pt x="278" y="166"/>
                    </a:cubicBezTo>
                    <a:cubicBezTo>
                      <a:pt x="283" y="170"/>
                      <a:pt x="283" y="170"/>
                      <a:pt x="287" y="175"/>
                    </a:cubicBezTo>
                    <a:cubicBezTo>
                      <a:pt x="306" y="210"/>
                      <a:pt x="326" y="238"/>
                      <a:pt x="342" y="258"/>
                    </a:cubicBezTo>
                    <a:cubicBezTo>
                      <a:pt x="339" y="238"/>
                      <a:pt x="306" y="99"/>
                      <a:pt x="330" y="75"/>
                    </a:cubicBezTo>
                    <a:cubicBezTo>
                      <a:pt x="330" y="75"/>
                      <a:pt x="386" y="0"/>
                      <a:pt x="414" y="51"/>
                    </a:cubicBezTo>
                    <a:cubicBezTo>
                      <a:pt x="438" y="107"/>
                      <a:pt x="493" y="378"/>
                      <a:pt x="493" y="378"/>
                    </a:cubicBezTo>
                    <a:cubicBezTo>
                      <a:pt x="493" y="378"/>
                      <a:pt x="366" y="819"/>
                      <a:pt x="195" y="776"/>
                    </a:cubicBezTo>
                    <a:cubicBezTo>
                      <a:pt x="20" y="736"/>
                      <a:pt x="0" y="584"/>
                      <a:pt x="0" y="584"/>
                    </a:cubicBez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1" name="Freeform: Shape 56"/>
              <p:cNvSpPr/>
              <p:nvPr/>
            </p:nvSpPr>
            <p:spPr bwMode="auto">
              <a:xfrm>
                <a:off x="13679748" y="8495917"/>
                <a:ext cx="495171" cy="723230"/>
              </a:xfrm>
              <a:custGeom>
                <a:avLst/>
                <a:gdLst>
                  <a:gd name="T0" fmla="*/ 963 w 1036"/>
                  <a:gd name="T1" fmla="*/ 307 h 1514"/>
                  <a:gd name="T2" fmla="*/ 963 w 1036"/>
                  <a:gd name="T3" fmla="*/ 307 h 1514"/>
                  <a:gd name="T4" fmla="*/ 1035 w 1036"/>
                  <a:gd name="T5" fmla="*/ 64 h 1514"/>
                  <a:gd name="T6" fmla="*/ 912 w 1036"/>
                  <a:gd name="T7" fmla="*/ 96 h 1514"/>
                  <a:gd name="T8" fmla="*/ 617 w 1036"/>
                  <a:gd name="T9" fmla="*/ 650 h 1514"/>
                  <a:gd name="T10" fmla="*/ 311 w 1036"/>
                  <a:gd name="T11" fmla="*/ 586 h 1514"/>
                  <a:gd name="T12" fmla="*/ 40 w 1036"/>
                  <a:gd name="T13" fmla="*/ 283 h 1514"/>
                  <a:gd name="T14" fmla="*/ 40 w 1036"/>
                  <a:gd name="T15" fmla="*/ 399 h 1514"/>
                  <a:gd name="T16" fmla="*/ 179 w 1036"/>
                  <a:gd name="T17" fmla="*/ 960 h 1514"/>
                  <a:gd name="T18" fmla="*/ 95 w 1036"/>
                  <a:gd name="T19" fmla="*/ 1055 h 1514"/>
                  <a:gd name="T20" fmla="*/ 212 w 1036"/>
                  <a:gd name="T21" fmla="*/ 1513 h 1514"/>
                  <a:gd name="T22" fmla="*/ 641 w 1036"/>
                  <a:gd name="T23" fmla="*/ 1282 h 1514"/>
                  <a:gd name="T24" fmla="*/ 963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963" y="307"/>
                    </a:moveTo>
                    <a:lnTo>
                      <a:pt x="963" y="307"/>
                    </a:lnTo>
                    <a:cubicBezTo>
                      <a:pt x="1035" y="64"/>
                      <a:pt x="1035" y="64"/>
                      <a:pt x="1035" y="64"/>
                    </a:cubicBezTo>
                    <a:cubicBezTo>
                      <a:pt x="1035" y="64"/>
                      <a:pt x="963" y="0"/>
                      <a:pt x="912" y="96"/>
                    </a:cubicBezTo>
                    <a:cubicBezTo>
                      <a:pt x="860" y="187"/>
                      <a:pt x="673" y="622"/>
                      <a:pt x="617" y="650"/>
                    </a:cubicBezTo>
                    <a:cubicBezTo>
                      <a:pt x="561" y="673"/>
                      <a:pt x="371" y="693"/>
                      <a:pt x="311" y="586"/>
                    </a:cubicBezTo>
                    <a:cubicBezTo>
                      <a:pt x="251" y="475"/>
                      <a:pt x="191" y="231"/>
                      <a:pt x="40" y="283"/>
                    </a:cubicBezTo>
                    <a:cubicBezTo>
                      <a:pt x="40" y="283"/>
                      <a:pt x="0" y="311"/>
                      <a:pt x="40" y="399"/>
                    </a:cubicBezTo>
                    <a:cubicBezTo>
                      <a:pt x="80" y="486"/>
                      <a:pt x="215" y="892"/>
                      <a:pt x="179" y="960"/>
                    </a:cubicBezTo>
                    <a:cubicBezTo>
                      <a:pt x="144" y="1024"/>
                      <a:pt x="95" y="1055"/>
                      <a:pt x="95" y="1055"/>
                    </a:cubicBezTo>
                    <a:cubicBezTo>
                      <a:pt x="212" y="1513"/>
                      <a:pt x="212" y="1513"/>
                      <a:pt x="212" y="1513"/>
                    </a:cubicBezTo>
                    <a:cubicBezTo>
                      <a:pt x="212" y="1513"/>
                      <a:pt x="558" y="1457"/>
                      <a:pt x="641" y="1282"/>
                    </a:cubicBezTo>
                    <a:cubicBezTo>
                      <a:pt x="729" y="1103"/>
                      <a:pt x="963" y="307"/>
                      <a:pt x="963" y="307"/>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2" name="Freeform: Shape 57"/>
              <p:cNvSpPr/>
              <p:nvPr/>
            </p:nvSpPr>
            <p:spPr bwMode="auto">
              <a:xfrm>
                <a:off x="13675516" y="8999218"/>
                <a:ext cx="281443" cy="198783"/>
              </a:xfrm>
              <a:custGeom>
                <a:avLst/>
                <a:gdLst>
                  <a:gd name="T0" fmla="*/ 0 w 591"/>
                  <a:gd name="T1" fmla="*/ 91 h 419"/>
                  <a:gd name="T2" fmla="*/ 103 w 591"/>
                  <a:gd name="T3" fmla="*/ 0 h 419"/>
                  <a:gd name="T4" fmla="*/ 590 w 591"/>
                  <a:gd name="T5" fmla="*/ 310 h 419"/>
                  <a:gd name="T6" fmla="*/ 462 w 591"/>
                  <a:gd name="T7" fmla="*/ 418 h 419"/>
                  <a:gd name="T8" fmla="*/ 0 w 591"/>
                  <a:gd name="T9" fmla="*/ 91 h 419"/>
                </a:gdLst>
                <a:ahLst/>
                <a:cxnLst>
                  <a:cxn ang="0">
                    <a:pos x="T0" y="T1"/>
                  </a:cxn>
                  <a:cxn ang="0">
                    <a:pos x="T2" y="T3"/>
                  </a:cxn>
                  <a:cxn ang="0">
                    <a:pos x="T4" y="T5"/>
                  </a:cxn>
                  <a:cxn ang="0">
                    <a:pos x="T6" y="T7"/>
                  </a:cxn>
                  <a:cxn ang="0">
                    <a:pos x="T8" y="T9"/>
                  </a:cxn>
                </a:cxnLst>
                <a:rect l="0" t="0" r="r" b="b"/>
                <a:pathLst>
                  <a:path w="591" h="419">
                    <a:moveTo>
                      <a:pt x="0" y="91"/>
                    </a:moveTo>
                    <a:lnTo>
                      <a:pt x="103" y="0"/>
                    </a:lnTo>
                    <a:lnTo>
                      <a:pt x="590" y="310"/>
                    </a:lnTo>
                    <a:lnTo>
                      <a:pt x="462" y="418"/>
                    </a:lnTo>
                    <a:lnTo>
                      <a:pt x="0" y="91"/>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3" name="Freeform: Shape 58"/>
              <p:cNvSpPr/>
              <p:nvPr/>
            </p:nvSpPr>
            <p:spPr bwMode="auto">
              <a:xfrm>
                <a:off x="10099281" y="8999218"/>
                <a:ext cx="279327" cy="198783"/>
              </a:xfrm>
              <a:custGeom>
                <a:avLst/>
                <a:gdLst>
                  <a:gd name="T0" fmla="*/ 585 w 586"/>
                  <a:gd name="T1" fmla="*/ 91 h 419"/>
                  <a:gd name="T2" fmla="*/ 482 w 586"/>
                  <a:gd name="T3" fmla="*/ 0 h 419"/>
                  <a:gd name="T4" fmla="*/ 0 w 586"/>
                  <a:gd name="T5" fmla="*/ 310 h 419"/>
                  <a:gd name="T6" fmla="*/ 128 w 586"/>
                  <a:gd name="T7" fmla="*/ 418 h 419"/>
                  <a:gd name="T8" fmla="*/ 585 w 586"/>
                  <a:gd name="T9" fmla="*/ 91 h 419"/>
                </a:gdLst>
                <a:ahLst/>
                <a:cxnLst>
                  <a:cxn ang="0">
                    <a:pos x="T0" y="T1"/>
                  </a:cxn>
                  <a:cxn ang="0">
                    <a:pos x="T2" y="T3"/>
                  </a:cxn>
                  <a:cxn ang="0">
                    <a:pos x="T4" y="T5"/>
                  </a:cxn>
                  <a:cxn ang="0">
                    <a:pos x="T6" y="T7"/>
                  </a:cxn>
                  <a:cxn ang="0">
                    <a:pos x="T8" y="T9"/>
                  </a:cxn>
                </a:cxnLst>
                <a:rect l="0" t="0" r="r" b="b"/>
                <a:pathLst>
                  <a:path w="586" h="419">
                    <a:moveTo>
                      <a:pt x="585" y="91"/>
                    </a:moveTo>
                    <a:lnTo>
                      <a:pt x="482" y="0"/>
                    </a:lnTo>
                    <a:lnTo>
                      <a:pt x="0" y="310"/>
                    </a:lnTo>
                    <a:lnTo>
                      <a:pt x="128" y="418"/>
                    </a:lnTo>
                    <a:lnTo>
                      <a:pt x="585" y="91"/>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4" name="Freeform: Shape 59"/>
              <p:cNvSpPr/>
              <p:nvPr/>
            </p:nvSpPr>
            <p:spPr bwMode="auto">
              <a:xfrm>
                <a:off x="10107746" y="9016136"/>
                <a:ext cx="1695008" cy="752836"/>
              </a:xfrm>
              <a:custGeom>
                <a:avLst/>
                <a:gdLst>
                  <a:gd name="T0" fmla="*/ 3534 w 3535"/>
                  <a:gd name="T1" fmla="*/ 1366 h 1574"/>
                  <a:gd name="T2" fmla="*/ 3534 w 3535"/>
                  <a:gd name="T3" fmla="*/ 1366 h 1574"/>
                  <a:gd name="T4" fmla="*/ 2802 w 3535"/>
                  <a:gd name="T5" fmla="*/ 462 h 1574"/>
                  <a:gd name="T6" fmla="*/ 1480 w 3535"/>
                  <a:gd name="T7" fmla="*/ 721 h 1574"/>
                  <a:gd name="T8" fmla="*/ 561 w 3535"/>
                  <a:gd name="T9" fmla="*/ 0 h 1574"/>
                  <a:gd name="T10" fmla="*/ 0 w 3535"/>
                  <a:gd name="T11" fmla="*/ 358 h 1574"/>
                  <a:gd name="T12" fmla="*/ 1504 w 3535"/>
                  <a:gd name="T13" fmla="*/ 1565 h 1574"/>
                  <a:gd name="T14" fmla="*/ 1516 w 3535"/>
                  <a:gd name="T15" fmla="*/ 1565 h 1574"/>
                  <a:gd name="T16" fmla="*/ 3534 w 3535"/>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5" h="1574">
                    <a:moveTo>
                      <a:pt x="3534" y="1366"/>
                    </a:moveTo>
                    <a:lnTo>
                      <a:pt x="3534" y="1366"/>
                    </a:lnTo>
                    <a:cubicBezTo>
                      <a:pt x="2802" y="462"/>
                      <a:pt x="2802" y="462"/>
                      <a:pt x="2802" y="462"/>
                    </a:cubicBezTo>
                    <a:cubicBezTo>
                      <a:pt x="1480" y="721"/>
                      <a:pt x="1480" y="721"/>
                      <a:pt x="1480" y="721"/>
                    </a:cubicBezTo>
                    <a:cubicBezTo>
                      <a:pt x="561" y="0"/>
                      <a:pt x="561" y="0"/>
                      <a:pt x="561" y="0"/>
                    </a:cubicBezTo>
                    <a:cubicBezTo>
                      <a:pt x="0" y="358"/>
                      <a:pt x="0" y="358"/>
                      <a:pt x="0" y="358"/>
                    </a:cubicBezTo>
                    <a:cubicBezTo>
                      <a:pt x="0" y="358"/>
                      <a:pt x="1277" y="1573"/>
                      <a:pt x="1504" y="1565"/>
                    </a:cubicBezTo>
                    <a:cubicBezTo>
                      <a:pt x="1508" y="1565"/>
                      <a:pt x="1512" y="1565"/>
                      <a:pt x="1516" y="1565"/>
                    </a:cubicBezTo>
                    <a:lnTo>
                      <a:pt x="3534" y="1366"/>
                    </a:lnTo>
                  </a:path>
                </a:pathLst>
              </a:custGeom>
              <a:solidFill>
                <a:schemeClr val="accent1"/>
              </a:solidFill>
              <a:ln>
                <a:noFill/>
              </a:ln>
              <a:effectLst/>
            </p:spPr>
            <p:txBody>
              <a:bodyPr anchor="ctr"/>
              <a:lstStyle/>
              <a:p>
                <a:pPr algn="ctr"/>
                <a:endParaRPr dirty="0">
                  <a:latin typeface="+mn-lt"/>
                  <a:ea typeface="+mn-ea"/>
                  <a:cs typeface="+mn-ea"/>
                  <a:sym typeface="+mn-lt"/>
                </a:endParaRPr>
              </a:p>
            </p:txBody>
          </p:sp>
          <p:sp>
            <p:nvSpPr>
              <p:cNvPr id="115" name="Freeform: Shape 60"/>
              <p:cNvSpPr/>
              <p:nvPr/>
            </p:nvSpPr>
            <p:spPr bwMode="auto">
              <a:xfrm>
                <a:off x="12253486" y="9016136"/>
                <a:ext cx="1697124" cy="752836"/>
              </a:xfrm>
              <a:custGeom>
                <a:avLst/>
                <a:gdLst>
                  <a:gd name="T0" fmla="*/ 0 w 3539"/>
                  <a:gd name="T1" fmla="*/ 1366 h 1574"/>
                  <a:gd name="T2" fmla="*/ 0 w 3539"/>
                  <a:gd name="T3" fmla="*/ 1366 h 1574"/>
                  <a:gd name="T4" fmla="*/ 736 w 3539"/>
                  <a:gd name="T5" fmla="*/ 462 h 1574"/>
                  <a:gd name="T6" fmla="*/ 2058 w 3539"/>
                  <a:gd name="T7" fmla="*/ 721 h 1574"/>
                  <a:gd name="T8" fmla="*/ 2977 w 3539"/>
                  <a:gd name="T9" fmla="*/ 0 h 1574"/>
                  <a:gd name="T10" fmla="*/ 3538 w 3539"/>
                  <a:gd name="T11" fmla="*/ 358 h 1574"/>
                  <a:gd name="T12" fmla="*/ 2030 w 3539"/>
                  <a:gd name="T13" fmla="*/ 1565 h 1574"/>
                  <a:gd name="T14" fmla="*/ 2018 w 3539"/>
                  <a:gd name="T15" fmla="*/ 1565 h 1574"/>
                  <a:gd name="T16" fmla="*/ 0 w 3539"/>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9" h="1574">
                    <a:moveTo>
                      <a:pt x="0" y="1366"/>
                    </a:moveTo>
                    <a:lnTo>
                      <a:pt x="0" y="1366"/>
                    </a:lnTo>
                    <a:cubicBezTo>
                      <a:pt x="736" y="462"/>
                      <a:pt x="736" y="462"/>
                      <a:pt x="736" y="462"/>
                    </a:cubicBezTo>
                    <a:cubicBezTo>
                      <a:pt x="2058" y="721"/>
                      <a:pt x="2058" y="721"/>
                      <a:pt x="2058" y="721"/>
                    </a:cubicBezTo>
                    <a:cubicBezTo>
                      <a:pt x="2977" y="0"/>
                      <a:pt x="2977" y="0"/>
                      <a:pt x="2977" y="0"/>
                    </a:cubicBezTo>
                    <a:cubicBezTo>
                      <a:pt x="3538" y="358"/>
                      <a:pt x="3538" y="358"/>
                      <a:pt x="3538" y="358"/>
                    </a:cubicBezTo>
                    <a:cubicBezTo>
                      <a:pt x="3538" y="358"/>
                      <a:pt x="2261" y="1573"/>
                      <a:pt x="2030" y="1565"/>
                    </a:cubicBezTo>
                    <a:cubicBezTo>
                      <a:pt x="2026" y="1565"/>
                      <a:pt x="2022" y="1565"/>
                      <a:pt x="2018" y="1565"/>
                    </a:cubicBezTo>
                    <a:lnTo>
                      <a:pt x="0" y="1366"/>
                    </a:lnTo>
                  </a:path>
                </a:pathLst>
              </a:custGeom>
              <a:solidFill>
                <a:schemeClr val="accent1"/>
              </a:solidFill>
              <a:ln>
                <a:noFill/>
              </a:ln>
              <a:effectLst/>
            </p:spPr>
            <p:txBody>
              <a:bodyPr anchor="ctr"/>
              <a:lstStyle/>
              <a:p>
                <a:pPr algn="ctr"/>
                <a:endParaRPr dirty="0">
                  <a:latin typeface="+mn-lt"/>
                  <a:ea typeface="+mn-ea"/>
                  <a:cs typeface="+mn-ea"/>
                  <a:sym typeface="+mn-lt"/>
                </a:endParaRPr>
              </a:p>
            </p:txBody>
          </p:sp>
          <p:sp>
            <p:nvSpPr>
              <p:cNvPr id="116" name="Freeform: Shape 61"/>
              <p:cNvSpPr/>
              <p:nvPr/>
            </p:nvSpPr>
            <p:spPr bwMode="auto">
              <a:xfrm>
                <a:off x="9724729" y="9866248"/>
                <a:ext cx="785079" cy="401795"/>
              </a:xfrm>
              <a:custGeom>
                <a:avLst/>
                <a:gdLst>
                  <a:gd name="T0" fmla="*/ 637 w 1642"/>
                  <a:gd name="T1" fmla="*/ 8 h 841"/>
                  <a:gd name="T2" fmla="*/ 637 w 1642"/>
                  <a:gd name="T3" fmla="*/ 8 h 841"/>
                  <a:gd name="T4" fmla="*/ 1039 w 1642"/>
                  <a:gd name="T5" fmla="*/ 123 h 841"/>
                  <a:gd name="T6" fmla="*/ 1393 w 1642"/>
                  <a:gd name="T7" fmla="*/ 267 h 841"/>
                  <a:gd name="T8" fmla="*/ 1493 w 1642"/>
                  <a:gd name="T9" fmla="*/ 394 h 841"/>
                  <a:gd name="T10" fmla="*/ 1641 w 1642"/>
                  <a:gd name="T11" fmla="*/ 513 h 841"/>
                  <a:gd name="T12" fmla="*/ 1298 w 1642"/>
                  <a:gd name="T13" fmla="*/ 840 h 841"/>
                  <a:gd name="T14" fmla="*/ 1138 w 1642"/>
                  <a:gd name="T15" fmla="*/ 752 h 841"/>
                  <a:gd name="T16" fmla="*/ 482 w 1642"/>
                  <a:gd name="T17" fmla="*/ 597 h 841"/>
                  <a:gd name="T18" fmla="*/ 4 w 1642"/>
                  <a:gd name="T19" fmla="*/ 59 h 841"/>
                  <a:gd name="T20" fmla="*/ 20 w 1642"/>
                  <a:gd name="T21" fmla="*/ 8 h 841"/>
                  <a:gd name="T22" fmla="*/ 195 w 1642"/>
                  <a:gd name="T23" fmla="*/ 95 h 841"/>
                  <a:gd name="T24" fmla="*/ 462 w 1642"/>
                  <a:gd name="T25" fmla="*/ 362 h 841"/>
                  <a:gd name="T26" fmla="*/ 207 w 1642"/>
                  <a:gd name="T27" fmla="*/ 59 h 841"/>
                  <a:gd name="T28" fmla="*/ 207 w 1642"/>
                  <a:gd name="T29" fmla="*/ 8 h 841"/>
                  <a:gd name="T30" fmla="*/ 386 w 1642"/>
                  <a:gd name="T31" fmla="*/ 87 h 841"/>
                  <a:gd name="T32" fmla="*/ 852 w 1642"/>
                  <a:gd name="T33" fmla="*/ 390 h 841"/>
                  <a:gd name="T34" fmla="*/ 940 w 1642"/>
                  <a:gd name="T35" fmla="*/ 263 h 841"/>
                  <a:gd name="T36" fmla="*/ 741 w 1642"/>
                  <a:gd name="T37" fmla="*/ 211 h 841"/>
                  <a:gd name="T38" fmla="*/ 637 w 1642"/>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841">
                    <a:moveTo>
                      <a:pt x="637" y="8"/>
                    </a:moveTo>
                    <a:lnTo>
                      <a:pt x="637" y="8"/>
                    </a:lnTo>
                    <a:cubicBezTo>
                      <a:pt x="637" y="8"/>
                      <a:pt x="960" y="111"/>
                      <a:pt x="1039" y="123"/>
                    </a:cubicBezTo>
                    <a:cubicBezTo>
                      <a:pt x="1119" y="135"/>
                      <a:pt x="1298" y="159"/>
                      <a:pt x="1393" y="267"/>
                    </a:cubicBezTo>
                    <a:cubicBezTo>
                      <a:pt x="1489" y="374"/>
                      <a:pt x="1457" y="366"/>
                      <a:pt x="1493" y="394"/>
                    </a:cubicBezTo>
                    <a:cubicBezTo>
                      <a:pt x="1529" y="422"/>
                      <a:pt x="1641" y="513"/>
                      <a:pt x="1641" y="513"/>
                    </a:cubicBezTo>
                    <a:cubicBezTo>
                      <a:pt x="1298" y="840"/>
                      <a:pt x="1298" y="840"/>
                      <a:pt x="1298" y="840"/>
                    </a:cubicBezTo>
                    <a:cubicBezTo>
                      <a:pt x="1298" y="840"/>
                      <a:pt x="1178" y="764"/>
                      <a:pt x="1138" y="752"/>
                    </a:cubicBezTo>
                    <a:cubicBezTo>
                      <a:pt x="1103" y="740"/>
                      <a:pt x="526" y="625"/>
                      <a:pt x="482" y="597"/>
                    </a:cubicBezTo>
                    <a:cubicBezTo>
                      <a:pt x="434" y="569"/>
                      <a:pt x="12" y="75"/>
                      <a:pt x="4" y="59"/>
                    </a:cubicBezTo>
                    <a:cubicBezTo>
                      <a:pt x="0" y="43"/>
                      <a:pt x="4" y="16"/>
                      <a:pt x="20" y="8"/>
                    </a:cubicBezTo>
                    <a:cubicBezTo>
                      <a:pt x="40" y="3"/>
                      <a:pt x="116" y="0"/>
                      <a:pt x="195" y="95"/>
                    </a:cubicBezTo>
                    <a:cubicBezTo>
                      <a:pt x="275" y="187"/>
                      <a:pt x="462" y="362"/>
                      <a:pt x="462" y="362"/>
                    </a:cubicBezTo>
                    <a:cubicBezTo>
                      <a:pt x="207" y="59"/>
                      <a:pt x="207" y="59"/>
                      <a:pt x="207" y="59"/>
                    </a:cubicBezTo>
                    <a:cubicBezTo>
                      <a:pt x="207" y="59"/>
                      <a:pt x="195" y="8"/>
                      <a:pt x="207" y="8"/>
                    </a:cubicBezTo>
                    <a:cubicBezTo>
                      <a:pt x="215" y="8"/>
                      <a:pt x="295" y="0"/>
                      <a:pt x="386" y="87"/>
                    </a:cubicBezTo>
                    <a:cubicBezTo>
                      <a:pt x="474" y="179"/>
                      <a:pt x="657" y="406"/>
                      <a:pt x="852"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7" name="Freeform: Shape 62"/>
              <p:cNvSpPr/>
              <p:nvPr/>
            </p:nvSpPr>
            <p:spPr bwMode="auto">
              <a:xfrm>
                <a:off x="13544317" y="9866248"/>
                <a:ext cx="787195" cy="401795"/>
              </a:xfrm>
              <a:custGeom>
                <a:avLst/>
                <a:gdLst>
                  <a:gd name="T0" fmla="*/ 1003 w 1645"/>
                  <a:gd name="T1" fmla="*/ 8 h 841"/>
                  <a:gd name="T2" fmla="*/ 1003 w 1645"/>
                  <a:gd name="T3" fmla="*/ 8 h 841"/>
                  <a:gd name="T4" fmla="*/ 601 w 1645"/>
                  <a:gd name="T5" fmla="*/ 123 h 841"/>
                  <a:gd name="T6" fmla="*/ 251 w 1645"/>
                  <a:gd name="T7" fmla="*/ 267 h 841"/>
                  <a:gd name="T8" fmla="*/ 151 w 1645"/>
                  <a:gd name="T9" fmla="*/ 394 h 841"/>
                  <a:gd name="T10" fmla="*/ 0 w 1645"/>
                  <a:gd name="T11" fmla="*/ 513 h 841"/>
                  <a:gd name="T12" fmla="*/ 342 w 1645"/>
                  <a:gd name="T13" fmla="*/ 840 h 841"/>
                  <a:gd name="T14" fmla="*/ 501 w 1645"/>
                  <a:gd name="T15" fmla="*/ 752 h 841"/>
                  <a:gd name="T16" fmla="*/ 1162 w 1645"/>
                  <a:gd name="T17" fmla="*/ 597 h 841"/>
                  <a:gd name="T18" fmla="*/ 1636 w 1645"/>
                  <a:gd name="T19" fmla="*/ 59 h 841"/>
                  <a:gd name="T20" fmla="*/ 1619 w 1645"/>
                  <a:gd name="T21" fmla="*/ 8 h 841"/>
                  <a:gd name="T22" fmla="*/ 1449 w 1645"/>
                  <a:gd name="T23" fmla="*/ 95 h 841"/>
                  <a:gd name="T24" fmla="*/ 1178 w 1645"/>
                  <a:gd name="T25" fmla="*/ 362 h 841"/>
                  <a:gd name="T26" fmla="*/ 1437 w 1645"/>
                  <a:gd name="T27" fmla="*/ 59 h 841"/>
                  <a:gd name="T28" fmla="*/ 1437 w 1645"/>
                  <a:gd name="T29" fmla="*/ 8 h 841"/>
                  <a:gd name="T30" fmla="*/ 1257 w 1645"/>
                  <a:gd name="T31" fmla="*/ 87 h 841"/>
                  <a:gd name="T32" fmla="*/ 791 w 1645"/>
                  <a:gd name="T33" fmla="*/ 390 h 841"/>
                  <a:gd name="T34" fmla="*/ 700 w 1645"/>
                  <a:gd name="T35" fmla="*/ 263 h 841"/>
                  <a:gd name="T36" fmla="*/ 903 w 1645"/>
                  <a:gd name="T37" fmla="*/ 211 h 841"/>
                  <a:gd name="T38" fmla="*/ 1003 w 1645"/>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5" h="841">
                    <a:moveTo>
                      <a:pt x="1003" y="8"/>
                    </a:moveTo>
                    <a:lnTo>
                      <a:pt x="1003" y="8"/>
                    </a:lnTo>
                    <a:cubicBezTo>
                      <a:pt x="1003" y="8"/>
                      <a:pt x="681" y="111"/>
                      <a:pt x="601" y="123"/>
                    </a:cubicBezTo>
                    <a:cubicBezTo>
                      <a:pt x="521" y="135"/>
                      <a:pt x="346" y="159"/>
                      <a:pt x="251" y="267"/>
                    </a:cubicBezTo>
                    <a:cubicBezTo>
                      <a:pt x="151" y="374"/>
                      <a:pt x="183" y="366"/>
                      <a:pt x="151" y="394"/>
                    </a:cubicBezTo>
                    <a:cubicBezTo>
                      <a:pt x="115" y="422"/>
                      <a:pt x="0" y="513"/>
                      <a:pt x="0" y="513"/>
                    </a:cubicBezTo>
                    <a:cubicBezTo>
                      <a:pt x="342" y="840"/>
                      <a:pt x="342" y="840"/>
                      <a:pt x="342" y="840"/>
                    </a:cubicBezTo>
                    <a:cubicBezTo>
                      <a:pt x="342" y="840"/>
                      <a:pt x="461" y="764"/>
                      <a:pt x="501" y="752"/>
                    </a:cubicBezTo>
                    <a:cubicBezTo>
                      <a:pt x="541" y="740"/>
                      <a:pt x="1114" y="625"/>
                      <a:pt x="1162" y="597"/>
                    </a:cubicBezTo>
                    <a:cubicBezTo>
                      <a:pt x="1205" y="569"/>
                      <a:pt x="1632" y="75"/>
                      <a:pt x="1636" y="59"/>
                    </a:cubicBezTo>
                    <a:cubicBezTo>
                      <a:pt x="1644" y="43"/>
                      <a:pt x="1640" y="16"/>
                      <a:pt x="1619" y="8"/>
                    </a:cubicBezTo>
                    <a:cubicBezTo>
                      <a:pt x="1604" y="3"/>
                      <a:pt x="1528" y="0"/>
                      <a:pt x="1449" y="95"/>
                    </a:cubicBezTo>
                    <a:cubicBezTo>
                      <a:pt x="1365" y="187"/>
                      <a:pt x="1178" y="362"/>
                      <a:pt x="1178" y="362"/>
                    </a:cubicBezTo>
                    <a:cubicBezTo>
                      <a:pt x="1437" y="59"/>
                      <a:pt x="1437" y="59"/>
                      <a:pt x="1437" y="59"/>
                    </a:cubicBezTo>
                    <a:cubicBezTo>
                      <a:pt x="1437" y="59"/>
                      <a:pt x="1449" y="8"/>
                      <a:pt x="1437" y="8"/>
                    </a:cubicBezTo>
                    <a:cubicBezTo>
                      <a:pt x="1425" y="8"/>
                      <a:pt x="1349" y="0"/>
                      <a:pt x="1257" y="87"/>
                    </a:cubicBezTo>
                    <a:cubicBezTo>
                      <a:pt x="1166" y="179"/>
                      <a:pt x="983" y="406"/>
                      <a:pt x="791" y="390"/>
                    </a:cubicBezTo>
                    <a:cubicBezTo>
                      <a:pt x="601" y="370"/>
                      <a:pt x="700" y="263"/>
                      <a:pt x="700" y="263"/>
                    </a:cubicBezTo>
                    <a:cubicBezTo>
                      <a:pt x="700" y="263"/>
                      <a:pt x="859" y="211"/>
                      <a:pt x="903" y="211"/>
                    </a:cubicBezTo>
                    <a:cubicBezTo>
                      <a:pt x="943" y="211"/>
                      <a:pt x="1055" y="115"/>
                      <a:pt x="1003"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8" name="Freeform: Shape 63"/>
              <p:cNvSpPr/>
              <p:nvPr/>
            </p:nvSpPr>
            <p:spPr bwMode="auto">
              <a:xfrm>
                <a:off x="13432163" y="10026966"/>
                <a:ext cx="315301" cy="342583"/>
              </a:xfrm>
              <a:custGeom>
                <a:avLst/>
                <a:gdLst>
                  <a:gd name="T0" fmla="*/ 0 w 661"/>
                  <a:gd name="T1" fmla="*/ 156 h 718"/>
                  <a:gd name="T2" fmla="*/ 274 w 661"/>
                  <a:gd name="T3" fmla="*/ 0 h 718"/>
                  <a:gd name="T4" fmla="*/ 660 w 661"/>
                  <a:gd name="T5" fmla="*/ 565 h 718"/>
                  <a:gd name="T6" fmla="*/ 402 w 661"/>
                  <a:gd name="T7" fmla="*/ 717 h 718"/>
                  <a:gd name="T8" fmla="*/ 0 w 661"/>
                  <a:gd name="T9" fmla="*/ 156 h 718"/>
                </a:gdLst>
                <a:ahLst/>
                <a:cxnLst>
                  <a:cxn ang="0">
                    <a:pos x="T0" y="T1"/>
                  </a:cxn>
                  <a:cxn ang="0">
                    <a:pos x="T2" y="T3"/>
                  </a:cxn>
                  <a:cxn ang="0">
                    <a:pos x="T4" y="T5"/>
                  </a:cxn>
                  <a:cxn ang="0">
                    <a:pos x="T6" y="T7"/>
                  </a:cxn>
                  <a:cxn ang="0">
                    <a:pos x="T8" y="T9"/>
                  </a:cxn>
                </a:cxnLst>
                <a:rect l="0" t="0" r="r" b="b"/>
                <a:pathLst>
                  <a:path w="661" h="718">
                    <a:moveTo>
                      <a:pt x="0" y="156"/>
                    </a:moveTo>
                    <a:lnTo>
                      <a:pt x="274" y="0"/>
                    </a:lnTo>
                    <a:lnTo>
                      <a:pt x="660" y="565"/>
                    </a:lnTo>
                    <a:lnTo>
                      <a:pt x="402" y="717"/>
                    </a:lnTo>
                    <a:lnTo>
                      <a:pt x="0" y="156"/>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19" name="Freeform: Shape 64"/>
              <p:cNvSpPr/>
              <p:nvPr/>
            </p:nvSpPr>
            <p:spPr bwMode="auto">
              <a:xfrm>
                <a:off x="12029178" y="9079577"/>
                <a:ext cx="1652686" cy="2049152"/>
              </a:xfrm>
              <a:custGeom>
                <a:avLst/>
                <a:gdLst>
                  <a:gd name="T0" fmla="*/ 493 w 3448"/>
                  <a:gd name="T1" fmla="*/ 0 h 4277"/>
                  <a:gd name="T2" fmla="*/ 493 w 3448"/>
                  <a:gd name="T3" fmla="*/ 0 h 4277"/>
                  <a:gd name="T4" fmla="*/ 1696 w 3448"/>
                  <a:gd name="T5" fmla="*/ 518 h 4277"/>
                  <a:gd name="T6" fmla="*/ 2448 w 3448"/>
                  <a:gd name="T7" fmla="*/ 2290 h 4277"/>
                  <a:gd name="T8" fmla="*/ 2997 w 3448"/>
                  <a:gd name="T9" fmla="*/ 1975 h 4277"/>
                  <a:gd name="T10" fmla="*/ 3447 w 3448"/>
                  <a:gd name="T11" fmla="*/ 2683 h 4277"/>
                  <a:gd name="T12" fmla="*/ 2372 w 3448"/>
                  <a:gd name="T13" fmla="*/ 3257 h 4277"/>
                  <a:gd name="T14" fmla="*/ 2182 w 3448"/>
                  <a:gd name="T15" fmla="*/ 3146 h 4277"/>
                  <a:gd name="T16" fmla="*/ 1389 w 3448"/>
                  <a:gd name="T17" fmla="*/ 2182 h 4277"/>
                  <a:gd name="T18" fmla="*/ 1389 w 3448"/>
                  <a:gd name="T19" fmla="*/ 4276 h 4277"/>
                  <a:gd name="T20" fmla="*/ 0 w 3448"/>
                  <a:gd name="T21" fmla="*/ 4276 h 4277"/>
                  <a:gd name="T22" fmla="*/ 0 w 3448"/>
                  <a:gd name="T23" fmla="*/ 1975 h 4277"/>
                  <a:gd name="T24" fmla="*/ 493 w 3448"/>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8" h="4277">
                    <a:moveTo>
                      <a:pt x="493" y="0"/>
                    </a:moveTo>
                    <a:lnTo>
                      <a:pt x="493" y="0"/>
                    </a:lnTo>
                    <a:cubicBezTo>
                      <a:pt x="1696" y="518"/>
                      <a:pt x="1696" y="518"/>
                      <a:pt x="1696" y="518"/>
                    </a:cubicBezTo>
                    <a:cubicBezTo>
                      <a:pt x="2448" y="2290"/>
                      <a:pt x="2448" y="2290"/>
                      <a:pt x="2448" y="2290"/>
                    </a:cubicBezTo>
                    <a:cubicBezTo>
                      <a:pt x="2997" y="1975"/>
                      <a:pt x="2997" y="1975"/>
                      <a:pt x="2997" y="1975"/>
                    </a:cubicBezTo>
                    <a:cubicBezTo>
                      <a:pt x="3447" y="2683"/>
                      <a:pt x="3447" y="2683"/>
                      <a:pt x="3447" y="2683"/>
                    </a:cubicBezTo>
                    <a:cubicBezTo>
                      <a:pt x="3447" y="2683"/>
                      <a:pt x="2424" y="3257"/>
                      <a:pt x="2372" y="3257"/>
                    </a:cubicBezTo>
                    <a:cubicBezTo>
                      <a:pt x="2325" y="3257"/>
                      <a:pt x="2325" y="3281"/>
                      <a:pt x="2182" y="3146"/>
                    </a:cubicBezTo>
                    <a:cubicBezTo>
                      <a:pt x="2034" y="3006"/>
                      <a:pt x="1389" y="2182"/>
                      <a:pt x="1389" y="2182"/>
                    </a:cubicBezTo>
                    <a:cubicBezTo>
                      <a:pt x="1389" y="4276"/>
                      <a:pt x="1389" y="4276"/>
                      <a:pt x="1389" y="4276"/>
                    </a:cubicBezTo>
                    <a:cubicBezTo>
                      <a:pt x="0" y="4276"/>
                      <a:pt x="0" y="4276"/>
                      <a:pt x="0" y="4276"/>
                    </a:cubicBezTo>
                    <a:cubicBezTo>
                      <a:pt x="0" y="1975"/>
                      <a:pt x="0" y="1975"/>
                      <a:pt x="0" y="1975"/>
                    </a:cubicBezTo>
                    <a:cubicBezTo>
                      <a:pt x="493" y="0"/>
                      <a:pt x="493" y="0"/>
                      <a:pt x="493" y="0"/>
                    </a:cubicBezTo>
                  </a:path>
                </a:pathLst>
              </a:custGeom>
              <a:solidFill>
                <a:schemeClr val="accent1">
                  <a:lumMod val="75000"/>
                </a:schemeClr>
              </a:solidFill>
              <a:ln>
                <a:noFill/>
              </a:ln>
              <a:effectLst/>
            </p:spPr>
            <p:txBody>
              <a:bodyPr anchor="ctr"/>
              <a:lstStyle/>
              <a:p>
                <a:pPr algn="ctr"/>
                <a:endParaRPr dirty="0">
                  <a:latin typeface="+mn-lt"/>
                  <a:ea typeface="+mn-ea"/>
                  <a:cs typeface="+mn-ea"/>
                  <a:sym typeface="+mn-lt"/>
                </a:endParaRPr>
              </a:p>
            </p:txBody>
          </p:sp>
          <p:sp>
            <p:nvSpPr>
              <p:cNvPr id="120" name="Freeform: Shape 65"/>
              <p:cNvSpPr/>
              <p:nvPr/>
            </p:nvSpPr>
            <p:spPr bwMode="auto">
              <a:xfrm>
                <a:off x="10310893" y="10026966"/>
                <a:ext cx="317417" cy="342583"/>
              </a:xfrm>
              <a:custGeom>
                <a:avLst/>
                <a:gdLst>
                  <a:gd name="T0" fmla="*/ 665 w 666"/>
                  <a:gd name="T1" fmla="*/ 156 h 718"/>
                  <a:gd name="T2" fmla="*/ 391 w 666"/>
                  <a:gd name="T3" fmla="*/ 0 h 718"/>
                  <a:gd name="T4" fmla="*/ 0 w 666"/>
                  <a:gd name="T5" fmla="*/ 565 h 718"/>
                  <a:gd name="T6" fmla="*/ 259 w 666"/>
                  <a:gd name="T7" fmla="*/ 717 h 718"/>
                  <a:gd name="T8" fmla="*/ 665 w 666"/>
                  <a:gd name="T9" fmla="*/ 156 h 718"/>
                </a:gdLst>
                <a:ahLst/>
                <a:cxnLst>
                  <a:cxn ang="0">
                    <a:pos x="T0" y="T1"/>
                  </a:cxn>
                  <a:cxn ang="0">
                    <a:pos x="T2" y="T3"/>
                  </a:cxn>
                  <a:cxn ang="0">
                    <a:pos x="T4" y="T5"/>
                  </a:cxn>
                  <a:cxn ang="0">
                    <a:pos x="T6" y="T7"/>
                  </a:cxn>
                  <a:cxn ang="0">
                    <a:pos x="T8" y="T9"/>
                  </a:cxn>
                </a:cxnLst>
                <a:rect l="0" t="0" r="r" b="b"/>
                <a:pathLst>
                  <a:path w="666" h="718">
                    <a:moveTo>
                      <a:pt x="665" y="156"/>
                    </a:moveTo>
                    <a:lnTo>
                      <a:pt x="391" y="0"/>
                    </a:lnTo>
                    <a:lnTo>
                      <a:pt x="0" y="565"/>
                    </a:lnTo>
                    <a:lnTo>
                      <a:pt x="259" y="717"/>
                    </a:lnTo>
                    <a:lnTo>
                      <a:pt x="665" y="156"/>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1" name="Freeform: Shape 66"/>
              <p:cNvSpPr/>
              <p:nvPr/>
            </p:nvSpPr>
            <p:spPr bwMode="auto">
              <a:xfrm>
                <a:off x="10378608" y="9079577"/>
                <a:ext cx="1648454" cy="2049152"/>
              </a:xfrm>
              <a:custGeom>
                <a:avLst/>
                <a:gdLst>
                  <a:gd name="T0" fmla="*/ 2945 w 3440"/>
                  <a:gd name="T1" fmla="*/ 0 h 4277"/>
                  <a:gd name="T2" fmla="*/ 2945 w 3440"/>
                  <a:gd name="T3" fmla="*/ 0 h 4277"/>
                  <a:gd name="T4" fmla="*/ 1703 w 3440"/>
                  <a:gd name="T5" fmla="*/ 538 h 4277"/>
                  <a:gd name="T6" fmla="*/ 1003 w 3440"/>
                  <a:gd name="T7" fmla="*/ 2290 h 4277"/>
                  <a:gd name="T8" fmla="*/ 454 w 3440"/>
                  <a:gd name="T9" fmla="*/ 1975 h 4277"/>
                  <a:gd name="T10" fmla="*/ 0 w 3440"/>
                  <a:gd name="T11" fmla="*/ 2683 h 4277"/>
                  <a:gd name="T12" fmla="*/ 1074 w 3440"/>
                  <a:gd name="T13" fmla="*/ 3257 h 4277"/>
                  <a:gd name="T14" fmla="*/ 1269 w 3440"/>
                  <a:gd name="T15" fmla="*/ 3146 h 4277"/>
                  <a:gd name="T16" fmla="*/ 2062 w 3440"/>
                  <a:gd name="T17" fmla="*/ 2182 h 4277"/>
                  <a:gd name="T18" fmla="*/ 2062 w 3440"/>
                  <a:gd name="T19" fmla="*/ 4276 h 4277"/>
                  <a:gd name="T20" fmla="*/ 3439 w 3440"/>
                  <a:gd name="T21" fmla="*/ 4276 h 4277"/>
                  <a:gd name="T22" fmla="*/ 3439 w 3440"/>
                  <a:gd name="T23" fmla="*/ 1975 h 4277"/>
                  <a:gd name="T24" fmla="*/ 2945 w 3440"/>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0" h="4277">
                    <a:moveTo>
                      <a:pt x="2945" y="0"/>
                    </a:moveTo>
                    <a:lnTo>
                      <a:pt x="2945" y="0"/>
                    </a:lnTo>
                    <a:cubicBezTo>
                      <a:pt x="1703" y="538"/>
                      <a:pt x="1703" y="538"/>
                      <a:pt x="1703" y="538"/>
                    </a:cubicBezTo>
                    <a:cubicBezTo>
                      <a:pt x="1003" y="2290"/>
                      <a:pt x="1003" y="2290"/>
                      <a:pt x="1003" y="2290"/>
                    </a:cubicBezTo>
                    <a:cubicBezTo>
                      <a:pt x="454" y="1975"/>
                      <a:pt x="454" y="1975"/>
                      <a:pt x="454" y="1975"/>
                    </a:cubicBezTo>
                    <a:cubicBezTo>
                      <a:pt x="0" y="2683"/>
                      <a:pt x="0" y="2683"/>
                      <a:pt x="0" y="2683"/>
                    </a:cubicBezTo>
                    <a:cubicBezTo>
                      <a:pt x="0" y="2683"/>
                      <a:pt x="1027" y="3257"/>
                      <a:pt x="1074" y="3257"/>
                    </a:cubicBezTo>
                    <a:cubicBezTo>
                      <a:pt x="1122" y="3257"/>
                      <a:pt x="1122" y="3281"/>
                      <a:pt x="1269" y="3146"/>
                    </a:cubicBezTo>
                    <a:cubicBezTo>
                      <a:pt x="1413" y="3006"/>
                      <a:pt x="2062" y="2182"/>
                      <a:pt x="2062" y="2182"/>
                    </a:cubicBezTo>
                    <a:cubicBezTo>
                      <a:pt x="2062" y="4276"/>
                      <a:pt x="2062" y="4276"/>
                      <a:pt x="2062" y="4276"/>
                    </a:cubicBezTo>
                    <a:cubicBezTo>
                      <a:pt x="3439" y="4276"/>
                      <a:pt x="3439" y="4276"/>
                      <a:pt x="3439" y="4276"/>
                    </a:cubicBezTo>
                    <a:cubicBezTo>
                      <a:pt x="3439" y="1975"/>
                      <a:pt x="3439" y="1975"/>
                      <a:pt x="3439" y="1975"/>
                    </a:cubicBezTo>
                    <a:cubicBezTo>
                      <a:pt x="2945" y="0"/>
                      <a:pt x="2945" y="0"/>
                      <a:pt x="2945" y="0"/>
                    </a:cubicBezTo>
                  </a:path>
                </a:pathLst>
              </a:custGeom>
              <a:solidFill>
                <a:schemeClr val="accent1">
                  <a:lumMod val="50000"/>
                </a:schemeClr>
              </a:solidFill>
              <a:ln>
                <a:noFill/>
              </a:ln>
              <a:effectLst/>
            </p:spPr>
            <p:txBody>
              <a:bodyPr anchor="ctr"/>
              <a:lstStyle/>
              <a:p>
                <a:pPr algn="ctr"/>
                <a:endParaRPr dirty="0">
                  <a:latin typeface="+mn-lt"/>
                  <a:ea typeface="+mn-ea"/>
                  <a:cs typeface="+mn-ea"/>
                  <a:sym typeface="+mn-lt"/>
                </a:endParaRPr>
              </a:p>
            </p:txBody>
          </p:sp>
          <p:sp>
            <p:nvSpPr>
              <p:cNvPr id="122" name="Freeform: Shape 67"/>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3" name="Freeform: Shape 68"/>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4" name="Freeform: Shape 69"/>
              <p:cNvSpPr/>
              <p:nvPr/>
            </p:nvSpPr>
            <p:spPr bwMode="auto">
              <a:xfrm>
                <a:off x="12016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5" name="Freeform: Shape 70"/>
              <p:cNvSpPr/>
              <p:nvPr/>
            </p:nvSpPr>
            <p:spPr bwMode="auto">
              <a:xfrm>
                <a:off x="12016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6" name="Freeform: Shape 71"/>
              <p:cNvSpPr/>
              <p:nvPr/>
            </p:nvSpPr>
            <p:spPr bwMode="auto">
              <a:xfrm>
                <a:off x="12016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7" name="Freeform: Shape 72"/>
              <p:cNvSpPr/>
              <p:nvPr/>
            </p:nvSpPr>
            <p:spPr bwMode="auto">
              <a:xfrm>
                <a:off x="12016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8" name="Freeform: Shape 73"/>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29" name="Freeform: Shape 74"/>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0" name="Freeform: Shape 75"/>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1" name="Freeform: Shape 76"/>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2" name="Freeform: Shape 77"/>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3" name="Freeform: Shape 78"/>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4" name="Freeform: Shape 79"/>
              <p:cNvSpPr/>
              <p:nvPr/>
            </p:nvSpPr>
            <p:spPr bwMode="auto">
              <a:xfrm>
                <a:off x="12016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5" name="Freeform: Shape 80"/>
              <p:cNvSpPr/>
              <p:nvPr/>
            </p:nvSpPr>
            <p:spPr bwMode="auto">
              <a:xfrm>
                <a:off x="12016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6" name="Freeform: Shape 81"/>
              <p:cNvSpPr/>
              <p:nvPr/>
            </p:nvSpPr>
            <p:spPr bwMode="auto">
              <a:xfrm>
                <a:off x="11931837" y="9212804"/>
                <a:ext cx="95225" cy="814163"/>
              </a:xfrm>
              <a:custGeom>
                <a:avLst/>
                <a:gdLst>
                  <a:gd name="T0" fmla="*/ 203 w 204"/>
                  <a:gd name="T1" fmla="*/ 1700 h 1701"/>
                  <a:gd name="T2" fmla="*/ 175 w 204"/>
                  <a:gd name="T3" fmla="*/ 339 h 1701"/>
                  <a:gd name="T4" fmla="*/ 175 w 204"/>
                  <a:gd name="T5" fmla="*/ 0 h 1701"/>
                  <a:gd name="T6" fmla="*/ 0 w 204"/>
                  <a:gd name="T7" fmla="*/ 96 h 1701"/>
                  <a:gd name="T8" fmla="*/ 107 w 204"/>
                  <a:gd name="T9" fmla="*/ 247 h 1701"/>
                  <a:gd name="T10" fmla="*/ 24 w 204"/>
                  <a:gd name="T11" fmla="*/ 1031 h 1701"/>
                  <a:gd name="T12" fmla="*/ 203 w 204"/>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204" h="1701">
                    <a:moveTo>
                      <a:pt x="203" y="1700"/>
                    </a:moveTo>
                    <a:lnTo>
                      <a:pt x="175" y="339"/>
                    </a:lnTo>
                    <a:lnTo>
                      <a:pt x="175" y="0"/>
                    </a:lnTo>
                    <a:lnTo>
                      <a:pt x="0" y="96"/>
                    </a:lnTo>
                    <a:lnTo>
                      <a:pt x="107" y="247"/>
                    </a:lnTo>
                    <a:lnTo>
                      <a:pt x="24" y="1031"/>
                    </a:lnTo>
                    <a:lnTo>
                      <a:pt x="203" y="1700"/>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37" name="Freeform: Shape 82"/>
              <p:cNvSpPr/>
              <p:nvPr/>
            </p:nvSpPr>
            <p:spPr bwMode="auto">
              <a:xfrm>
                <a:off x="12016482" y="9212804"/>
                <a:ext cx="90993" cy="814163"/>
              </a:xfrm>
              <a:custGeom>
                <a:avLst/>
                <a:gdLst>
                  <a:gd name="T0" fmla="*/ 28 w 196"/>
                  <a:gd name="T1" fmla="*/ 1700 h 1701"/>
                  <a:gd name="T2" fmla="*/ 0 w 196"/>
                  <a:gd name="T3" fmla="*/ 339 h 1701"/>
                  <a:gd name="T4" fmla="*/ 0 w 196"/>
                  <a:gd name="T5" fmla="*/ 0 h 1701"/>
                  <a:gd name="T6" fmla="*/ 180 w 196"/>
                  <a:gd name="T7" fmla="*/ 96 h 1701"/>
                  <a:gd name="T8" fmla="*/ 68 w 196"/>
                  <a:gd name="T9" fmla="*/ 247 h 1701"/>
                  <a:gd name="T10" fmla="*/ 195 w 196"/>
                  <a:gd name="T11" fmla="*/ 1059 h 1701"/>
                  <a:gd name="T12" fmla="*/ 28 w 196"/>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196" h="1701">
                    <a:moveTo>
                      <a:pt x="28" y="1700"/>
                    </a:moveTo>
                    <a:lnTo>
                      <a:pt x="0" y="339"/>
                    </a:lnTo>
                    <a:lnTo>
                      <a:pt x="0" y="0"/>
                    </a:lnTo>
                    <a:lnTo>
                      <a:pt x="180" y="96"/>
                    </a:lnTo>
                    <a:lnTo>
                      <a:pt x="68" y="247"/>
                    </a:lnTo>
                    <a:lnTo>
                      <a:pt x="195" y="1059"/>
                    </a:lnTo>
                    <a:lnTo>
                      <a:pt x="28" y="1700"/>
                    </a:lnTo>
                  </a:path>
                </a:pathLst>
              </a:custGeom>
              <a:solidFill>
                <a:schemeClr val="accent5">
                  <a:lumMod val="60000"/>
                  <a:lumOff val="40000"/>
                </a:schemeClr>
              </a:solidFill>
              <a:ln>
                <a:noFill/>
              </a:ln>
              <a:effectLst/>
            </p:spPr>
            <p:txBody>
              <a:bodyPr anchor="ctr"/>
              <a:lstStyle/>
              <a:p>
                <a:pPr algn="ctr"/>
                <a:endParaRPr dirty="0">
                  <a:latin typeface="+mn-lt"/>
                  <a:ea typeface="+mn-ea"/>
                  <a:cs typeface="+mn-ea"/>
                  <a:sym typeface="+mn-lt"/>
                </a:endParaRPr>
              </a:p>
            </p:txBody>
          </p:sp>
          <p:sp>
            <p:nvSpPr>
              <p:cNvPr id="138" name="Freeform: Shape 83"/>
              <p:cNvSpPr/>
              <p:nvPr/>
            </p:nvSpPr>
            <p:spPr bwMode="auto">
              <a:xfrm>
                <a:off x="11942418" y="9212804"/>
                <a:ext cx="84645" cy="814163"/>
              </a:xfrm>
              <a:custGeom>
                <a:avLst/>
                <a:gdLst>
                  <a:gd name="T0" fmla="*/ 179 w 180"/>
                  <a:gd name="T1" fmla="*/ 1680 h 1701"/>
                  <a:gd name="T2" fmla="*/ 179 w 180"/>
                  <a:gd name="T3" fmla="*/ 1700 h 1701"/>
                  <a:gd name="T4" fmla="*/ 0 w 180"/>
                  <a:gd name="T5" fmla="*/ 1031 h 1701"/>
                  <a:gd name="T6" fmla="*/ 151 w 180"/>
                  <a:gd name="T7" fmla="*/ 0 h 1701"/>
                  <a:gd name="T8" fmla="*/ 179 w 180"/>
                  <a:gd name="T9" fmla="*/ 1680 h 1701"/>
                </a:gdLst>
                <a:ahLst/>
                <a:cxnLst>
                  <a:cxn ang="0">
                    <a:pos x="T0" y="T1"/>
                  </a:cxn>
                  <a:cxn ang="0">
                    <a:pos x="T2" y="T3"/>
                  </a:cxn>
                  <a:cxn ang="0">
                    <a:pos x="T4" y="T5"/>
                  </a:cxn>
                  <a:cxn ang="0">
                    <a:pos x="T6" y="T7"/>
                  </a:cxn>
                  <a:cxn ang="0">
                    <a:pos x="T8" y="T9"/>
                  </a:cxn>
                </a:cxnLst>
                <a:rect l="0" t="0" r="r" b="b"/>
                <a:pathLst>
                  <a:path w="180" h="1701">
                    <a:moveTo>
                      <a:pt x="179" y="1680"/>
                    </a:moveTo>
                    <a:lnTo>
                      <a:pt x="179" y="1700"/>
                    </a:lnTo>
                    <a:lnTo>
                      <a:pt x="0" y="1031"/>
                    </a:lnTo>
                    <a:lnTo>
                      <a:pt x="151" y="0"/>
                    </a:lnTo>
                    <a:lnTo>
                      <a:pt x="179" y="1680"/>
                    </a:lnTo>
                  </a:path>
                </a:pathLst>
              </a:custGeom>
              <a:solidFill>
                <a:schemeClr val="accent5"/>
              </a:solidFill>
              <a:ln>
                <a:noFill/>
              </a:ln>
              <a:effectLst/>
            </p:spPr>
            <p:txBody>
              <a:bodyPr anchor="ctr"/>
              <a:lstStyle/>
              <a:p>
                <a:pPr algn="ctr"/>
                <a:endParaRPr dirty="0">
                  <a:latin typeface="+mn-lt"/>
                  <a:ea typeface="+mn-ea"/>
                  <a:cs typeface="+mn-ea"/>
                  <a:sym typeface="+mn-lt"/>
                </a:endParaRPr>
              </a:p>
            </p:txBody>
          </p:sp>
          <p:sp>
            <p:nvSpPr>
              <p:cNvPr id="139" name="Freeform: Shape 84"/>
              <p:cNvSpPr/>
              <p:nvPr/>
            </p:nvSpPr>
            <p:spPr bwMode="auto">
              <a:xfrm>
                <a:off x="11557285" y="9064774"/>
                <a:ext cx="469778" cy="960078"/>
              </a:xfrm>
              <a:custGeom>
                <a:avLst/>
                <a:gdLst>
                  <a:gd name="T0" fmla="*/ 489 w 984"/>
                  <a:gd name="T1" fmla="*/ 0 h 2007"/>
                  <a:gd name="T2" fmla="*/ 0 w 984"/>
                  <a:gd name="T3" fmla="*/ 227 h 2007"/>
                  <a:gd name="T4" fmla="*/ 294 w 984"/>
                  <a:gd name="T5" fmla="*/ 537 h 2007"/>
                  <a:gd name="T6" fmla="*/ 159 w 984"/>
                  <a:gd name="T7" fmla="*/ 804 h 2007"/>
                  <a:gd name="T8" fmla="*/ 983 w 984"/>
                  <a:gd name="T9" fmla="*/ 2006 h 2007"/>
                  <a:gd name="T10" fmla="*/ 489 w 984"/>
                  <a:gd name="T11" fmla="*/ 0 h 2007"/>
                </a:gdLst>
                <a:ahLst/>
                <a:cxnLst>
                  <a:cxn ang="0">
                    <a:pos x="T0" y="T1"/>
                  </a:cxn>
                  <a:cxn ang="0">
                    <a:pos x="T2" y="T3"/>
                  </a:cxn>
                  <a:cxn ang="0">
                    <a:pos x="T4" y="T5"/>
                  </a:cxn>
                  <a:cxn ang="0">
                    <a:pos x="T6" y="T7"/>
                  </a:cxn>
                  <a:cxn ang="0">
                    <a:pos x="T8" y="T9"/>
                  </a:cxn>
                  <a:cxn ang="0">
                    <a:pos x="T10" y="T11"/>
                  </a:cxn>
                </a:cxnLst>
                <a:rect l="0" t="0" r="r" b="b"/>
                <a:pathLst>
                  <a:path w="984" h="2007">
                    <a:moveTo>
                      <a:pt x="489" y="0"/>
                    </a:moveTo>
                    <a:lnTo>
                      <a:pt x="0" y="227"/>
                    </a:lnTo>
                    <a:lnTo>
                      <a:pt x="294" y="537"/>
                    </a:lnTo>
                    <a:lnTo>
                      <a:pt x="159" y="804"/>
                    </a:lnTo>
                    <a:lnTo>
                      <a:pt x="983" y="2006"/>
                    </a:lnTo>
                    <a:lnTo>
                      <a:pt x="489" y="0"/>
                    </a:lnTo>
                  </a:path>
                </a:pathLst>
              </a:custGeom>
              <a:solidFill>
                <a:schemeClr val="accent3">
                  <a:lumMod val="75000"/>
                </a:schemeClr>
              </a:solidFill>
              <a:ln>
                <a:noFill/>
              </a:ln>
              <a:effectLst/>
            </p:spPr>
            <p:txBody>
              <a:bodyPr anchor="ctr"/>
              <a:lstStyle/>
              <a:p>
                <a:pPr algn="ctr"/>
                <a:endParaRPr dirty="0">
                  <a:latin typeface="+mn-lt"/>
                  <a:ea typeface="+mn-ea"/>
                  <a:cs typeface="+mn-ea"/>
                  <a:sym typeface="+mn-lt"/>
                </a:endParaRPr>
              </a:p>
            </p:txBody>
          </p:sp>
          <p:sp>
            <p:nvSpPr>
              <p:cNvPr id="140" name="Freeform: Shape 85"/>
              <p:cNvSpPr/>
              <p:nvPr/>
            </p:nvSpPr>
            <p:spPr bwMode="auto">
              <a:xfrm>
                <a:off x="12024946" y="9071118"/>
                <a:ext cx="471894" cy="953733"/>
              </a:xfrm>
              <a:custGeom>
                <a:avLst/>
                <a:gdLst>
                  <a:gd name="T0" fmla="*/ 501 w 989"/>
                  <a:gd name="T1" fmla="*/ 0 h 1995"/>
                  <a:gd name="T2" fmla="*/ 988 w 989"/>
                  <a:gd name="T3" fmla="*/ 207 h 1995"/>
                  <a:gd name="T4" fmla="*/ 684 w 989"/>
                  <a:gd name="T5" fmla="*/ 525 h 1995"/>
                  <a:gd name="T6" fmla="*/ 824 w 989"/>
                  <a:gd name="T7" fmla="*/ 792 h 1995"/>
                  <a:gd name="T8" fmla="*/ 0 w 989"/>
                  <a:gd name="T9" fmla="*/ 1994 h 1995"/>
                  <a:gd name="T10" fmla="*/ 501 w 989"/>
                  <a:gd name="T11" fmla="*/ 0 h 1995"/>
                </a:gdLst>
                <a:ahLst/>
                <a:cxnLst>
                  <a:cxn ang="0">
                    <a:pos x="T0" y="T1"/>
                  </a:cxn>
                  <a:cxn ang="0">
                    <a:pos x="T2" y="T3"/>
                  </a:cxn>
                  <a:cxn ang="0">
                    <a:pos x="T4" y="T5"/>
                  </a:cxn>
                  <a:cxn ang="0">
                    <a:pos x="T6" y="T7"/>
                  </a:cxn>
                  <a:cxn ang="0">
                    <a:pos x="T8" y="T9"/>
                  </a:cxn>
                  <a:cxn ang="0">
                    <a:pos x="T10" y="T11"/>
                  </a:cxn>
                </a:cxnLst>
                <a:rect l="0" t="0" r="r" b="b"/>
                <a:pathLst>
                  <a:path w="989" h="1995">
                    <a:moveTo>
                      <a:pt x="501" y="0"/>
                    </a:moveTo>
                    <a:lnTo>
                      <a:pt x="988" y="207"/>
                    </a:lnTo>
                    <a:lnTo>
                      <a:pt x="684" y="525"/>
                    </a:lnTo>
                    <a:lnTo>
                      <a:pt x="824" y="792"/>
                    </a:lnTo>
                    <a:lnTo>
                      <a:pt x="0" y="1994"/>
                    </a:lnTo>
                    <a:lnTo>
                      <a:pt x="501" y="0"/>
                    </a:lnTo>
                  </a:path>
                </a:pathLst>
              </a:custGeom>
              <a:solidFill>
                <a:schemeClr val="accent1">
                  <a:lumMod val="50000"/>
                </a:schemeClr>
              </a:solidFill>
              <a:ln>
                <a:noFill/>
              </a:ln>
              <a:effectLst/>
            </p:spPr>
            <p:txBody>
              <a:bodyPr anchor="ctr"/>
              <a:lstStyle/>
              <a:p>
                <a:pPr algn="ctr"/>
                <a:endParaRPr dirty="0">
                  <a:latin typeface="+mn-lt"/>
                  <a:ea typeface="+mn-ea"/>
                  <a:cs typeface="+mn-ea"/>
                  <a:sym typeface="+mn-lt"/>
                </a:endParaRPr>
              </a:p>
            </p:txBody>
          </p:sp>
          <p:sp>
            <p:nvSpPr>
              <p:cNvPr id="141" name="Freeform: Shape 86"/>
              <p:cNvSpPr/>
              <p:nvPr/>
            </p:nvSpPr>
            <p:spPr bwMode="auto">
              <a:xfrm>
                <a:off x="11487453"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42" name="Freeform: Shape 87"/>
              <p:cNvSpPr/>
              <p:nvPr/>
            </p:nvSpPr>
            <p:spPr bwMode="auto">
              <a:xfrm>
                <a:off x="12276764"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43" name="Freeform: Shape 88"/>
              <p:cNvSpPr/>
              <p:nvPr/>
            </p:nvSpPr>
            <p:spPr bwMode="auto">
              <a:xfrm>
                <a:off x="10774322" y="10739623"/>
                <a:ext cx="1580738" cy="983339"/>
              </a:xfrm>
              <a:custGeom>
                <a:avLst/>
                <a:gdLst>
                  <a:gd name="T0" fmla="*/ 1027 w 3297"/>
                  <a:gd name="T1" fmla="*/ 0 h 2055"/>
                  <a:gd name="T2" fmla="*/ 1027 w 3297"/>
                  <a:gd name="T3" fmla="*/ 0 h 2055"/>
                  <a:gd name="T4" fmla="*/ 1779 w 3297"/>
                  <a:gd name="T5" fmla="*/ 330 h 2055"/>
                  <a:gd name="T6" fmla="*/ 2086 w 3297"/>
                  <a:gd name="T7" fmla="*/ 203 h 2055"/>
                  <a:gd name="T8" fmla="*/ 2512 w 3297"/>
                  <a:gd name="T9" fmla="*/ 629 h 2055"/>
                  <a:gd name="T10" fmla="*/ 2512 w 3297"/>
                  <a:gd name="T11" fmla="*/ 669 h 2055"/>
                  <a:gd name="T12" fmla="*/ 2603 w 3297"/>
                  <a:gd name="T13" fmla="*/ 664 h 2055"/>
                  <a:gd name="T14" fmla="*/ 3296 w 3297"/>
                  <a:gd name="T15" fmla="*/ 1357 h 2055"/>
                  <a:gd name="T16" fmla="*/ 2603 w 3297"/>
                  <a:gd name="T17" fmla="*/ 2054 h 2055"/>
                  <a:gd name="T18" fmla="*/ 1027 w 3297"/>
                  <a:gd name="T19" fmla="*/ 2054 h 2055"/>
                  <a:gd name="T20" fmla="*/ 0 w 3297"/>
                  <a:gd name="T21" fmla="*/ 1027 h 2055"/>
                  <a:gd name="T22" fmla="*/ 1027 w 3297"/>
                  <a:gd name="T23" fmla="*/ 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5">
                    <a:moveTo>
                      <a:pt x="1027" y="0"/>
                    </a:moveTo>
                    <a:lnTo>
                      <a:pt x="1027" y="0"/>
                    </a:lnTo>
                    <a:cubicBezTo>
                      <a:pt x="1321" y="0"/>
                      <a:pt x="1592" y="127"/>
                      <a:pt x="1779" y="330"/>
                    </a:cubicBezTo>
                    <a:cubicBezTo>
                      <a:pt x="1855" y="250"/>
                      <a:pt x="1966" y="203"/>
                      <a:pt x="2086" y="203"/>
                    </a:cubicBezTo>
                    <a:cubicBezTo>
                      <a:pt x="2320" y="203"/>
                      <a:pt x="2512" y="394"/>
                      <a:pt x="2512" y="629"/>
                    </a:cubicBezTo>
                    <a:cubicBezTo>
                      <a:pt x="2512" y="645"/>
                      <a:pt x="2512" y="657"/>
                      <a:pt x="2512" y="669"/>
                    </a:cubicBezTo>
                    <a:cubicBezTo>
                      <a:pt x="2540" y="664"/>
                      <a:pt x="2571" y="664"/>
                      <a:pt x="2603" y="664"/>
                    </a:cubicBezTo>
                    <a:cubicBezTo>
                      <a:pt x="2985" y="664"/>
                      <a:pt x="3296" y="975"/>
                      <a:pt x="3296" y="1357"/>
                    </a:cubicBezTo>
                    <a:cubicBezTo>
                      <a:pt x="3296" y="1743"/>
                      <a:pt x="2985" y="2054"/>
                      <a:pt x="2603" y="2054"/>
                    </a:cubicBezTo>
                    <a:cubicBezTo>
                      <a:pt x="1027" y="2054"/>
                      <a:pt x="1027" y="2054"/>
                      <a:pt x="1027" y="2054"/>
                    </a:cubicBezTo>
                    <a:cubicBezTo>
                      <a:pt x="458" y="2054"/>
                      <a:pt x="0" y="1592"/>
                      <a:pt x="0" y="1027"/>
                    </a:cubicBezTo>
                    <a:cubicBezTo>
                      <a:pt x="0" y="462"/>
                      <a:pt x="458" y="0"/>
                      <a:pt x="1027" y="0"/>
                    </a:cubicBezTo>
                  </a:path>
                </a:pathLst>
              </a:custGeom>
              <a:solidFill>
                <a:srgbClr val="D2D3D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44" name="Freeform: Shape 89"/>
              <p:cNvSpPr/>
              <p:nvPr/>
            </p:nvSpPr>
            <p:spPr bwMode="auto">
              <a:xfrm>
                <a:off x="10774322" y="10724820"/>
                <a:ext cx="1580738" cy="981225"/>
              </a:xfrm>
              <a:custGeom>
                <a:avLst/>
                <a:gdLst>
                  <a:gd name="T0" fmla="*/ 1027 w 3297"/>
                  <a:gd name="T1" fmla="*/ 0 h 2051"/>
                  <a:gd name="T2" fmla="*/ 1027 w 3297"/>
                  <a:gd name="T3" fmla="*/ 0 h 2051"/>
                  <a:gd name="T4" fmla="*/ 1779 w 3297"/>
                  <a:gd name="T5" fmla="*/ 331 h 2051"/>
                  <a:gd name="T6" fmla="*/ 2086 w 3297"/>
                  <a:gd name="T7" fmla="*/ 199 h 2051"/>
                  <a:gd name="T8" fmla="*/ 2512 w 3297"/>
                  <a:gd name="T9" fmla="*/ 625 h 2051"/>
                  <a:gd name="T10" fmla="*/ 2512 w 3297"/>
                  <a:gd name="T11" fmla="*/ 669 h 2051"/>
                  <a:gd name="T12" fmla="*/ 2603 w 3297"/>
                  <a:gd name="T13" fmla="*/ 661 h 2051"/>
                  <a:gd name="T14" fmla="*/ 3296 w 3297"/>
                  <a:gd name="T15" fmla="*/ 1353 h 2051"/>
                  <a:gd name="T16" fmla="*/ 2603 w 3297"/>
                  <a:gd name="T17" fmla="*/ 2050 h 2051"/>
                  <a:gd name="T18" fmla="*/ 1027 w 3297"/>
                  <a:gd name="T19" fmla="*/ 2050 h 2051"/>
                  <a:gd name="T20" fmla="*/ 0 w 3297"/>
                  <a:gd name="T21" fmla="*/ 1023 h 2051"/>
                  <a:gd name="T22" fmla="*/ 1027 w 3297"/>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1">
                    <a:moveTo>
                      <a:pt x="1027" y="0"/>
                    </a:moveTo>
                    <a:lnTo>
                      <a:pt x="1027" y="0"/>
                    </a:lnTo>
                    <a:cubicBezTo>
                      <a:pt x="1321" y="0"/>
                      <a:pt x="1592" y="128"/>
                      <a:pt x="1779" y="331"/>
                    </a:cubicBezTo>
                    <a:cubicBezTo>
                      <a:pt x="1855" y="251"/>
                      <a:pt x="1966" y="199"/>
                      <a:pt x="2086" y="199"/>
                    </a:cubicBezTo>
                    <a:cubicBezTo>
                      <a:pt x="2320" y="199"/>
                      <a:pt x="2512" y="390"/>
                      <a:pt x="2512" y="625"/>
                    </a:cubicBezTo>
                    <a:cubicBezTo>
                      <a:pt x="2512" y="641"/>
                      <a:pt x="2512" y="653"/>
                      <a:pt x="2512" y="669"/>
                    </a:cubicBezTo>
                    <a:cubicBezTo>
                      <a:pt x="2540" y="665"/>
                      <a:pt x="2571" y="661"/>
                      <a:pt x="2603" y="661"/>
                    </a:cubicBezTo>
                    <a:cubicBezTo>
                      <a:pt x="2985" y="661"/>
                      <a:pt x="3296" y="972"/>
                      <a:pt x="3296" y="1353"/>
                    </a:cubicBezTo>
                    <a:cubicBezTo>
                      <a:pt x="3296" y="1739"/>
                      <a:pt x="2985" y="2050"/>
                      <a:pt x="2603" y="2050"/>
                    </a:cubicBezTo>
                    <a:cubicBezTo>
                      <a:pt x="1027" y="2050"/>
                      <a:pt x="1027" y="2050"/>
                      <a:pt x="1027" y="2050"/>
                    </a:cubicBezTo>
                    <a:cubicBezTo>
                      <a:pt x="458" y="2050"/>
                      <a:pt x="0" y="1592"/>
                      <a:pt x="0" y="1023"/>
                    </a:cubicBezTo>
                    <a:cubicBezTo>
                      <a:pt x="0" y="458"/>
                      <a:pt x="458" y="0"/>
                      <a:pt x="1027" y="0"/>
                    </a:cubicBezTo>
                  </a:path>
                </a:pathLst>
              </a:custGeom>
              <a:solidFill>
                <a:schemeClr val="bg1">
                  <a:lumMod val="95000"/>
                </a:schemeClr>
              </a:solidFill>
              <a:ln>
                <a:noFill/>
              </a:ln>
              <a:effectLst/>
            </p:spPr>
            <p:txBody>
              <a:bodyPr anchor="ctr"/>
              <a:lstStyle/>
              <a:p>
                <a:pPr algn="ctr"/>
                <a:endParaRPr dirty="0">
                  <a:latin typeface="+mn-lt"/>
                  <a:ea typeface="+mn-ea"/>
                  <a:cs typeface="+mn-ea"/>
                  <a:sym typeface="+mn-lt"/>
                </a:endParaRPr>
              </a:p>
            </p:txBody>
          </p:sp>
          <p:sp>
            <p:nvSpPr>
              <p:cNvPr id="145" name="Freeform: Shape 90"/>
              <p:cNvSpPr/>
              <p:nvPr/>
            </p:nvSpPr>
            <p:spPr bwMode="auto">
              <a:xfrm>
                <a:off x="11701180" y="10750196"/>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5 h 2051"/>
                  <a:gd name="T10" fmla="*/ 788 w 3301"/>
                  <a:gd name="T11" fmla="*/ 669 h 2051"/>
                  <a:gd name="T12" fmla="*/ 697 w 3301"/>
                  <a:gd name="T13" fmla="*/ 660 h 2051"/>
                  <a:gd name="T14" fmla="*/ 0 w 3301"/>
                  <a:gd name="T15" fmla="*/ 1357 h 2051"/>
                  <a:gd name="T16" fmla="*/ 697 w 3301"/>
                  <a:gd name="T17" fmla="*/ 2050 h 2051"/>
                  <a:gd name="T18" fmla="*/ 2273 w 3301"/>
                  <a:gd name="T19" fmla="*/ 2050 h 2051"/>
                  <a:gd name="T20" fmla="*/ 3300 w 3301"/>
                  <a:gd name="T21" fmla="*/ 1023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7"/>
                      <a:pt x="1521" y="330"/>
                    </a:cubicBezTo>
                    <a:cubicBezTo>
                      <a:pt x="1441" y="251"/>
                      <a:pt x="1334" y="199"/>
                      <a:pt x="1214" y="199"/>
                    </a:cubicBezTo>
                    <a:cubicBezTo>
                      <a:pt x="975" y="199"/>
                      <a:pt x="785" y="390"/>
                      <a:pt x="785" y="625"/>
                    </a:cubicBezTo>
                    <a:cubicBezTo>
                      <a:pt x="785" y="641"/>
                      <a:pt x="785" y="653"/>
                      <a:pt x="788" y="669"/>
                    </a:cubicBezTo>
                    <a:cubicBezTo>
                      <a:pt x="757" y="665"/>
                      <a:pt x="729" y="660"/>
                      <a:pt x="697" y="660"/>
                    </a:cubicBezTo>
                    <a:cubicBezTo>
                      <a:pt x="311" y="660"/>
                      <a:pt x="0" y="971"/>
                      <a:pt x="0" y="1357"/>
                    </a:cubicBezTo>
                    <a:cubicBezTo>
                      <a:pt x="0" y="1739"/>
                      <a:pt x="311" y="2050"/>
                      <a:pt x="697" y="2050"/>
                    </a:cubicBezTo>
                    <a:cubicBezTo>
                      <a:pt x="2273" y="2050"/>
                      <a:pt x="2273" y="2050"/>
                      <a:pt x="2273" y="2050"/>
                    </a:cubicBezTo>
                    <a:cubicBezTo>
                      <a:pt x="2839" y="2050"/>
                      <a:pt x="3300" y="1592"/>
                      <a:pt x="3300" y="1023"/>
                    </a:cubicBezTo>
                    <a:cubicBezTo>
                      <a:pt x="3300" y="457"/>
                      <a:pt x="2839" y="0"/>
                      <a:pt x="2273" y="0"/>
                    </a:cubicBezTo>
                  </a:path>
                </a:pathLst>
              </a:custGeom>
              <a:solidFill>
                <a:srgbClr val="D2D3D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46" name="Freeform: Shape 91"/>
              <p:cNvSpPr/>
              <p:nvPr/>
            </p:nvSpPr>
            <p:spPr bwMode="auto">
              <a:xfrm>
                <a:off x="11701180" y="10731164"/>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9 h 2051"/>
                  <a:gd name="T10" fmla="*/ 788 w 3301"/>
                  <a:gd name="T11" fmla="*/ 669 h 2051"/>
                  <a:gd name="T12" fmla="*/ 697 w 3301"/>
                  <a:gd name="T13" fmla="*/ 661 h 2051"/>
                  <a:gd name="T14" fmla="*/ 0 w 3301"/>
                  <a:gd name="T15" fmla="*/ 1358 h 2051"/>
                  <a:gd name="T16" fmla="*/ 697 w 3301"/>
                  <a:gd name="T17" fmla="*/ 2050 h 2051"/>
                  <a:gd name="T18" fmla="*/ 2273 w 3301"/>
                  <a:gd name="T19" fmla="*/ 2050 h 2051"/>
                  <a:gd name="T20" fmla="*/ 3300 w 3301"/>
                  <a:gd name="T21" fmla="*/ 1027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8"/>
                      <a:pt x="1521" y="330"/>
                    </a:cubicBezTo>
                    <a:cubicBezTo>
                      <a:pt x="1441" y="251"/>
                      <a:pt x="1334" y="199"/>
                      <a:pt x="1214" y="199"/>
                    </a:cubicBezTo>
                    <a:cubicBezTo>
                      <a:pt x="975" y="199"/>
                      <a:pt x="785" y="390"/>
                      <a:pt x="785" y="629"/>
                    </a:cubicBezTo>
                    <a:cubicBezTo>
                      <a:pt x="785" y="641"/>
                      <a:pt x="785" y="657"/>
                      <a:pt x="788" y="669"/>
                    </a:cubicBezTo>
                    <a:cubicBezTo>
                      <a:pt x="757" y="665"/>
                      <a:pt x="729" y="661"/>
                      <a:pt x="697" y="661"/>
                    </a:cubicBezTo>
                    <a:cubicBezTo>
                      <a:pt x="311" y="661"/>
                      <a:pt x="0" y="975"/>
                      <a:pt x="0" y="1358"/>
                    </a:cubicBezTo>
                    <a:cubicBezTo>
                      <a:pt x="0" y="1739"/>
                      <a:pt x="311" y="2050"/>
                      <a:pt x="697" y="2050"/>
                    </a:cubicBezTo>
                    <a:cubicBezTo>
                      <a:pt x="2273" y="2050"/>
                      <a:pt x="2273" y="2050"/>
                      <a:pt x="2273" y="2050"/>
                    </a:cubicBezTo>
                    <a:cubicBezTo>
                      <a:pt x="2839" y="2050"/>
                      <a:pt x="3300" y="1592"/>
                      <a:pt x="3300" y="1027"/>
                    </a:cubicBezTo>
                    <a:cubicBezTo>
                      <a:pt x="3300" y="458"/>
                      <a:pt x="2839" y="0"/>
                      <a:pt x="2273" y="0"/>
                    </a:cubicBezTo>
                  </a:path>
                </a:pathLst>
              </a:custGeom>
              <a:solidFill>
                <a:schemeClr val="bg1">
                  <a:lumMod val="95000"/>
                </a:schemeClr>
              </a:solidFill>
              <a:ln>
                <a:noFill/>
              </a:ln>
              <a:effectLst/>
            </p:spPr>
            <p:txBody>
              <a:bodyPr anchor="ctr"/>
              <a:lstStyle/>
              <a:p>
                <a:pPr algn="ctr"/>
                <a:endParaRPr dirty="0">
                  <a:latin typeface="+mn-lt"/>
                  <a:ea typeface="+mn-ea"/>
                  <a:cs typeface="+mn-ea"/>
                  <a:sym typeface="+mn-lt"/>
                </a:endParaRPr>
              </a:p>
            </p:txBody>
          </p:sp>
          <p:sp>
            <p:nvSpPr>
              <p:cNvPr id="147" name="Freeform: Shape 92"/>
              <p:cNvSpPr/>
              <p:nvPr/>
            </p:nvSpPr>
            <p:spPr bwMode="auto">
              <a:xfrm>
                <a:off x="11646161" y="8394411"/>
                <a:ext cx="789311" cy="304518"/>
              </a:xfrm>
              <a:custGeom>
                <a:avLst/>
                <a:gdLst>
                  <a:gd name="T0" fmla="*/ 1521 w 1649"/>
                  <a:gd name="T1" fmla="*/ 31 h 641"/>
                  <a:gd name="T2" fmla="*/ 1521 w 1649"/>
                  <a:gd name="T3" fmla="*/ 31 h 641"/>
                  <a:gd name="T4" fmla="*/ 1170 w 1649"/>
                  <a:gd name="T5" fmla="*/ 24 h 641"/>
                  <a:gd name="T6" fmla="*/ 868 w 1649"/>
                  <a:gd name="T7" fmla="*/ 71 h 641"/>
                  <a:gd name="T8" fmla="*/ 824 w 1649"/>
                  <a:gd name="T9" fmla="*/ 71 h 641"/>
                  <a:gd name="T10" fmla="*/ 780 w 1649"/>
                  <a:gd name="T11" fmla="*/ 71 h 641"/>
                  <a:gd name="T12" fmla="*/ 478 w 1649"/>
                  <a:gd name="T13" fmla="*/ 24 h 641"/>
                  <a:gd name="T14" fmla="*/ 127 w 1649"/>
                  <a:gd name="T15" fmla="*/ 31 h 641"/>
                  <a:gd name="T16" fmla="*/ 0 w 1649"/>
                  <a:gd name="T17" fmla="*/ 47 h 641"/>
                  <a:gd name="T18" fmla="*/ 0 w 1649"/>
                  <a:gd name="T19" fmla="*/ 171 h 641"/>
                  <a:gd name="T20" fmla="*/ 40 w 1649"/>
                  <a:gd name="T21" fmla="*/ 211 h 641"/>
                  <a:gd name="T22" fmla="*/ 123 w 1649"/>
                  <a:gd name="T23" fmla="*/ 469 h 641"/>
                  <a:gd name="T24" fmla="*/ 494 w 1649"/>
                  <a:gd name="T25" fmla="*/ 597 h 641"/>
                  <a:gd name="T26" fmla="*/ 780 w 1649"/>
                  <a:gd name="T27" fmla="*/ 235 h 641"/>
                  <a:gd name="T28" fmla="*/ 824 w 1649"/>
                  <a:gd name="T29" fmla="*/ 214 h 641"/>
                  <a:gd name="T30" fmla="*/ 868 w 1649"/>
                  <a:gd name="T31" fmla="*/ 235 h 641"/>
                  <a:gd name="T32" fmla="*/ 1154 w 1649"/>
                  <a:gd name="T33" fmla="*/ 597 h 641"/>
                  <a:gd name="T34" fmla="*/ 1524 w 1649"/>
                  <a:gd name="T35" fmla="*/ 469 h 641"/>
                  <a:gd name="T36" fmla="*/ 1608 w 1649"/>
                  <a:gd name="T37" fmla="*/ 211 h 641"/>
                  <a:gd name="T38" fmla="*/ 1648 w 1649"/>
                  <a:gd name="T39" fmla="*/ 171 h 641"/>
                  <a:gd name="T40" fmla="*/ 1648 w 1649"/>
                  <a:gd name="T41" fmla="*/ 47 h 641"/>
                  <a:gd name="T42" fmla="*/ 1521 w 1649"/>
                  <a:gd name="T43" fmla="*/ 31 h 641"/>
                  <a:gd name="T44" fmla="*/ 577 w 1649"/>
                  <a:gd name="T45" fmla="*/ 537 h 641"/>
                  <a:gd name="T46" fmla="*/ 577 w 1649"/>
                  <a:gd name="T47" fmla="*/ 537 h 641"/>
                  <a:gd name="T48" fmla="*/ 366 w 1649"/>
                  <a:gd name="T49" fmla="*/ 569 h 641"/>
                  <a:gd name="T50" fmla="*/ 115 w 1649"/>
                  <a:gd name="T51" fmla="*/ 374 h 641"/>
                  <a:gd name="T52" fmla="*/ 111 w 1649"/>
                  <a:gd name="T53" fmla="*/ 139 h 641"/>
                  <a:gd name="T54" fmla="*/ 386 w 1649"/>
                  <a:gd name="T55" fmla="*/ 64 h 641"/>
                  <a:gd name="T56" fmla="*/ 700 w 1649"/>
                  <a:gd name="T57" fmla="*/ 167 h 641"/>
                  <a:gd name="T58" fmla="*/ 577 w 1649"/>
                  <a:gd name="T59" fmla="*/ 537 h 641"/>
                  <a:gd name="T60" fmla="*/ 1533 w 1649"/>
                  <a:gd name="T61" fmla="*/ 374 h 641"/>
                  <a:gd name="T62" fmla="*/ 1533 w 1649"/>
                  <a:gd name="T63" fmla="*/ 374 h 641"/>
                  <a:gd name="T64" fmla="*/ 1282 w 1649"/>
                  <a:gd name="T65" fmla="*/ 569 h 641"/>
                  <a:gd name="T66" fmla="*/ 1071 w 1649"/>
                  <a:gd name="T67" fmla="*/ 537 h 641"/>
                  <a:gd name="T68" fmla="*/ 948 w 1649"/>
                  <a:gd name="T69" fmla="*/ 167 h 641"/>
                  <a:gd name="T70" fmla="*/ 1262 w 1649"/>
                  <a:gd name="T71" fmla="*/ 64 h 641"/>
                  <a:gd name="T72" fmla="*/ 1536 w 1649"/>
                  <a:gd name="T73" fmla="*/ 139 h 641"/>
                  <a:gd name="T74" fmla="*/ 1533 w 1649"/>
                  <a:gd name="T75" fmla="*/ 37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9" h="641">
                    <a:moveTo>
                      <a:pt x="1521" y="31"/>
                    </a:moveTo>
                    <a:lnTo>
                      <a:pt x="1521" y="31"/>
                    </a:lnTo>
                    <a:cubicBezTo>
                      <a:pt x="1521" y="31"/>
                      <a:pt x="1313" y="0"/>
                      <a:pt x="1170" y="24"/>
                    </a:cubicBezTo>
                    <a:cubicBezTo>
                      <a:pt x="1027" y="43"/>
                      <a:pt x="908" y="75"/>
                      <a:pt x="868" y="71"/>
                    </a:cubicBezTo>
                    <a:cubicBezTo>
                      <a:pt x="832" y="71"/>
                      <a:pt x="824" y="71"/>
                      <a:pt x="824" y="71"/>
                    </a:cubicBezTo>
                    <a:cubicBezTo>
                      <a:pt x="824" y="71"/>
                      <a:pt x="816" y="71"/>
                      <a:pt x="780" y="71"/>
                    </a:cubicBezTo>
                    <a:cubicBezTo>
                      <a:pt x="740" y="75"/>
                      <a:pt x="621" y="43"/>
                      <a:pt x="478" y="24"/>
                    </a:cubicBezTo>
                    <a:cubicBezTo>
                      <a:pt x="334" y="0"/>
                      <a:pt x="127" y="31"/>
                      <a:pt x="127" y="31"/>
                    </a:cubicBezTo>
                    <a:cubicBezTo>
                      <a:pt x="0" y="47"/>
                      <a:pt x="0" y="47"/>
                      <a:pt x="0" y="47"/>
                    </a:cubicBezTo>
                    <a:cubicBezTo>
                      <a:pt x="0" y="171"/>
                      <a:pt x="0" y="171"/>
                      <a:pt x="0" y="171"/>
                    </a:cubicBezTo>
                    <a:cubicBezTo>
                      <a:pt x="0" y="171"/>
                      <a:pt x="31" y="199"/>
                      <a:pt x="40" y="211"/>
                    </a:cubicBezTo>
                    <a:cubicBezTo>
                      <a:pt x="47" y="226"/>
                      <a:pt x="95" y="398"/>
                      <a:pt x="123" y="469"/>
                    </a:cubicBezTo>
                    <a:cubicBezTo>
                      <a:pt x="151" y="537"/>
                      <a:pt x="251" y="640"/>
                      <a:pt x="494" y="597"/>
                    </a:cubicBezTo>
                    <a:cubicBezTo>
                      <a:pt x="736" y="553"/>
                      <a:pt x="764" y="254"/>
                      <a:pt x="780" y="235"/>
                    </a:cubicBezTo>
                    <a:cubicBezTo>
                      <a:pt x="796" y="219"/>
                      <a:pt x="824" y="214"/>
                      <a:pt x="824" y="214"/>
                    </a:cubicBezTo>
                    <a:cubicBezTo>
                      <a:pt x="824" y="214"/>
                      <a:pt x="852" y="219"/>
                      <a:pt x="868" y="235"/>
                    </a:cubicBezTo>
                    <a:cubicBezTo>
                      <a:pt x="883" y="254"/>
                      <a:pt x="911" y="553"/>
                      <a:pt x="1154" y="597"/>
                    </a:cubicBezTo>
                    <a:cubicBezTo>
                      <a:pt x="1397" y="640"/>
                      <a:pt x="1497" y="537"/>
                      <a:pt x="1524" y="469"/>
                    </a:cubicBezTo>
                    <a:cubicBezTo>
                      <a:pt x="1552" y="398"/>
                      <a:pt x="1600" y="226"/>
                      <a:pt x="1608" y="211"/>
                    </a:cubicBezTo>
                    <a:cubicBezTo>
                      <a:pt x="1616" y="199"/>
                      <a:pt x="1648" y="171"/>
                      <a:pt x="1648" y="171"/>
                    </a:cubicBezTo>
                    <a:cubicBezTo>
                      <a:pt x="1648" y="47"/>
                      <a:pt x="1648" y="47"/>
                      <a:pt x="1648" y="47"/>
                    </a:cubicBezTo>
                    <a:lnTo>
                      <a:pt x="1521" y="31"/>
                    </a:lnTo>
                    <a:close/>
                    <a:moveTo>
                      <a:pt x="577" y="537"/>
                    </a:moveTo>
                    <a:lnTo>
                      <a:pt x="577" y="537"/>
                    </a:lnTo>
                    <a:cubicBezTo>
                      <a:pt x="577" y="537"/>
                      <a:pt x="485" y="585"/>
                      <a:pt x="366" y="569"/>
                    </a:cubicBezTo>
                    <a:cubicBezTo>
                      <a:pt x="251" y="553"/>
                      <a:pt x="179" y="565"/>
                      <a:pt x="115" y="374"/>
                    </a:cubicBezTo>
                    <a:cubicBezTo>
                      <a:pt x="115" y="374"/>
                      <a:pt x="68" y="226"/>
                      <a:pt x="111" y="139"/>
                    </a:cubicBezTo>
                    <a:cubicBezTo>
                      <a:pt x="111" y="139"/>
                      <a:pt x="147" y="64"/>
                      <a:pt x="386" y="64"/>
                    </a:cubicBezTo>
                    <a:cubicBezTo>
                      <a:pt x="629" y="64"/>
                      <a:pt x="677" y="123"/>
                      <a:pt x="700" y="167"/>
                    </a:cubicBezTo>
                    <a:cubicBezTo>
                      <a:pt x="724" y="211"/>
                      <a:pt x="736" y="429"/>
                      <a:pt x="577" y="537"/>
                    </a:cubicBezTo>
                    <a:close/>
                    <a:moveTo>
                      <a:pt x="1533" y="374"/>
                    </a:moveTo>
                    <a:lnTo>
                      <a:pt x="1533" y="374"/>
                    </a:lnTo>
                    <a:cubicBezTo>
                      <a:pt x="1469" y="565"/>
                      <a:pt x="1397" y="553"/>
                      <a:pt x="1282" y="569"/>
                    </a:cubicBezTo>
                    <a:cubicBezTo>
                      <a:pt x="1162" y="585"/>
                      <a:pt x="1071" y="537"/>
                      <a:pt x="1071" y="537"/>
                    </a:cubicBezTo>
                    <a:cubicBezTo>
                      <a:pt x="911" y="429"/>
                      <a:pt x="923" y="211"/>
                      <a:pt x="948" y="167"/>
                    </a:cubicBezTo>
                    <a:cubicBezTo>
                      <a:pt x="971" y="123"/>
                      <a:pt x="1019" y="64"/>
                      <a:pt x="1262" y="64"/>
                    </a:cubicBezTo>
                    <a:cubicBezTo>
                      <a:pt x="1500" y="64"/>
                      <a:pt x="1536" y="139"/>
                      <a:pt x="1536" y="139"/>
                    </a:cubicBezTo>
                    <a:cubicBezTo>
                      <a:pt x="1580" y="226"/>
                      <a:pt x="1533" y="374"/>
                      <a:pt x="1533" y="374"/>
                    </a:cubicBezTo>
                    <a:close/>
                  </a:path>
                </a:pathLst>
              </a:custGeom>
              <a:solidFill>
                <a:srgbClr val="3131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9" name="Group 103"/>
            <p:cNvGrpSpPr/>
            <p:nvPr/>
          </p:nvGrpSpPr>
          <p:grpSpPr>
            <a:xfrm>
              <a:off x="3892445" y="2669624"/>
              <a:ext cx="309562" cy="325095"/>
              <a:chOff x="9809373" y="7518922"/>
              <a:chExt cx="825285" cy="867030"/>
            </a:xfrm>
          </p:grpSpPr>
          <p:sp>
            <p:nvSpPr>
              <p:cNvPr id="81" name="Freeform: Shape 104"/>
              <p:cNvSpPr/>
              <p:nvPr/>
            </p:nvSpPr>
            <p:spPr bwMode="auto">
              <a:xfrm>
                <a:off x="10480182" y="7776917"/>
                <a:ext cx="154476" cy="152259"/>
              </a:xfrm>
              <a:custGeom>
                <a:avLst/>
                <a:gdLst>
                  <a:gd name="T0" fmla="*/ 306 w 327"/>
                  <a:gd name="T1" fmla="*/ 131 h 323"/>
                  <a:gd name="T2" fmla="*/ 306 w 327"/>
                  <a:gd name="T3" fmla="*/ 131 h 323"/>
                  <a:gd name="T4" fmla="*/ 191 w 327"/>
                  <a:gd name="T5" fmla="*/ 307 h 323"/>
                  <a:gd name="T6" fmla="*/ 16 w 327"/>
                  <a:gd name="T7" fmla="*/ 187 h 323"/>
                  <a:gd name="T8" fmla="*/ 135 w 327"/>
                  <a:gd name="T9" fmla="*/ 16 h 323"/>
                  <a:gd name="T10" fmla="*/ 306 w 327"/>
                  <a:gd name="T11" fmla="*/ 131 h 323"/>
                </a:gdLst>
                <a:ahLst/>
                <a:cxnLst>
                  <a:cxn ang="0">
                    <a:pos x="T0" y="T1"/>
                  </a:cxn>
                  <a:cxn ang="0">
                    <a:pos x="T2" y="T3"/>
                  </a:cxn>
                  <a:cxn ang="0">
                    <a:pos x="T4" y="T5"/>
                  </a:cxn>
                  <a:cxn ang="0">
                    <a:pos x="T6" y="T7"/>
                  </a:cxn>
                  <a:cxn ang="0">
                    <a:pos x="T8" y="T9"/>
                  </a:cxn>
                  <a:cxn ang="0">
                    <a:pos x="T10" y="T11"/>
                  </a:cxn>
                </a:cxnLst>
                <a:rect l="0" t="0" r="r" b="b"/>
                <a:pathLst>
                  <a:path w="327" h="323">
                    <a:moveTo>
                      <a:pt x="306" y="131"/>
                    </a:moveTo>
                    <a:lnTo>
                      <a:pt x="306" y="131"/>
                    </a:lnTo>
                    <a:cubicBezTo>
                      <a:pt x="326" y="211"/>
                      <a:pt x="270" y="291"/>
                      <a:pt x="191" y="307"/>
                    </a:cubicBezTo>
                    <a:cubicBezTo>
                      <a:pt x="111" y="322"/>
                      <a:pt x="35" y="270"/>
                      <a:pt x="16" y="187"/>
                    </a:cubicBezTo>
                    <a:cubicBezTo>
                      <a:pt x="0" y="108"/>
                      <a:pt x="52" y="32"/>
                      <a:pt x="135" y="16"/>
                    </a:cubicBezTo>
                    <a:cubicBezTo>
                      <a:pt x="215" y="0"/>
                      <a:pt x="290" y="52"/>
                      <a:pt x="306" y="131"/>
                    </a:cubicBezTo>
                  </a:path>
                </a:pathLst>
              </a:custGeom>
              <a:solidFill>
                <a:schemeClr val="accent1">
                  <a:lumMod val="50000"/>
                </a:schemeClr>
              </a:solidFill>
              <a:ln>
                <a:noFill/>
              </a:ln>
              <a:effectLst/>
            </p:spPr>
            <p:txBody>
              <a:bodyPr anchor="ctr"/>
              <a:lstStyle/>
              <a:p>
                <a:pPr algn="ctr"/>
                <a:endParaRPr dirty="0">
                  <a:latin typeface="+mn-lt"/>
                  <a:ea typeface="+mn-ea"/>
                  <a:cs typeface="+mn-ea"/>
                  <a:sym typeface="+mn-lt"/>
                </a:endParaRPr>
              </a:p>
            </p:txBody>
          </p:sp>
          <p:sp>
            <p:nvSpPr>
              <p:cNvPr id="82" name="Freeform: Shape 105"/>
              <p:cNvSpPr/>
              <p:nvPr/>
            </p:nvSpPr>
            <p:spPr bwMode="auto">
              <a:xfrm>
                <a:off x="10078120" y="8142761"/>
                <a:ext cx="35974" cy="31721"/>
              </a:xfrm>
              <a:custGeom>
                <a:avLst/>
                <a:gdLst>
                  <a:gd name="T0" fmla="*/ 49 w 78"/>
                  <a:gd name="T1" fmla="*/ 60 h 69"/>
                  <a:gd name="T2" fmla="*/ 49 w 78"/>
                  <a:gd name="T3" fmla="*/ 60 h 69"/>
                  <a:gd name="T4" fmla="*/ 40 w 78"/>
                  <a:gd name="T5" fmla="*/ 64 h 69"/>
                  <a:gd name="T6" fmla="*/ 5 w 78"/>
                  <a:gd name="T7" fmla="*/ 40 h 69"/>
                  <a:gd name="T8" fmla="*/ 28 w 78"/>
                  <a:gd name="T9" fmla="*/ 4 h 69"/>
                  <a:gd name="T10" fmla="*/ 37 w 78"/>
                  <a:gd name="T11" fmla="*/ 0 h 69"/>
                  <a:gd name="T12" fmla="*/ 72 w 78"/>
                  <a:gd name="T13" fmla="*/ 24 h 69"/>
                  <a:gd name="T14" fmla="*/ 49 w 78"/>
                  <a:gd name="T15" fmla="*/ 6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49" y="60"/>
                    </a:moveTo>
                    <a:lnTo>
                      <a:pt x="49" y="60"/>
                    </a:lnTo>
                    <a:cubicBezTo>
                      <a:pt x="40" y="64"/>
                      <a:pt x="40" y="64"/>
                      <a:pt x="40" y="64"/>
                    </a:cubicBezTo>
                    <a:cubicBezTo>
                      <a:pt x="25" y="68"/>
                      <a:pt x="9" y="56"/>
                      <a:pt x="5" y="40"/>
                    </a:cubicBezTo>
                    <a:cubicBezTo>
                      <a:pt x="0" y="24"/>
                      <a:pt x="13" y="8"/>
                      <a:pt x="28" y="4"/>
                    </a:cubicBezTo>
                    <a:cubicBezTo>
                      <a:pt x="37" y="0"/>
                      <a:pt x="37" y="0"/>
                      <a:pt x="37" y="0"/>
                    </a:cubicBezTo>
                    <a:cubicBezTo>
                      <a:pt x="52" y="0"/>
                      <a:pt x="68" y="8"/>
                      <a:pt x="72" y="24"/>
                    </a:cubicBezTo>
                    <a:cubicBezTo>
                      <a:pt x="77" y="44"/>
                      <a:pt x="64" y="60"/>
                      <a:pt x="49" y="60"/>
                    </a:cubicBezTo>
                  </a:path>
                </a:pathLst>
              </a:custGeom>
              <a:solidFill>
                <a:srgbClr val="38557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83" name="Freeform: Shape 106"/>
              <p:cNvSpPr/>
              <p:nvPr/>
            </p:nvSpPr>
            <p:spPr bwMode="auto">
              <a:xfrm>
                <a:off x="10099281" y="8178711"/>
                <a:ext cx="33858" cy="29606"/>
              </a:xfrm>
              <a:custGeom>
                <a:avLst/>
                <a:gdLst>
                  <a:gd name="T0" fmla="*/ 48 w 77"/>
                  <a:gd name="T1" fmla="*/ 60 h 68"/>
                  <a:gd name="T2" fmla="*/ 48 w 77"/>
                  <a:gd name="T3" fmla="*/ 60 h 68"/>
                  <a:gd name="T4" fmla="*/ 40 w 77"/>
                  <a:gd name="T5" fmla="*/ 63 h 68"/>
                  <a:gd name="T6" fmla="*/ 5 w 77"/>
                  <a:gd name="T7" fmla="*/ 40 h 68"/>
                  <a:gd name="T8" fmla="*/ 5 w 77"/>
                  <a:gd name="T9" fmla="*/ 40 h 68"/>
                  <a:gd name="T10" fmla="*/ 28 w 77"/>
                  <a:gd name="T11" fmla="*/ 4 h 68"/>
                  <a:gd name="T12" fmla="*/ 36 w 77"/>
                  <a:gd name="T13" fmla="*/ 0 h 68"/>
                  <a:gd name="T14" fmla="*/ 72 w 77"/>
                  <a:gd name="T15" fmla="*/ 23 h 68"/>
                  <a:gd name="T16" fmla="*/ 48 w 77"/>
                  <a:gd name="T1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8" y="60"/>
                    </a:moveTo>
                    <a:lnTo>
                      <a:pt x="48" y="60"/>
                    </a:lnTo>
                    <a:cubicBezTo>
                      <a:pt x="40" y="63"/>
                      <a:pt x="40" y="63"/>
                      <a:pt x="40" y="63"/>
                    </a:cubicBezTo>
                    <a:cubicBezTo>
                      <a:pt x="24" y="67"/>
                      <a:pt x="8" y="56"/>
                      <a:pt x="5" y="40"/>
                    </a:cubicBezTo>
                    <a:lnTo>
                      <a:pt x="5" y="40"/>
                    </a:lnTo>
                    <a:cubicBezTo>
                      <a:pt x="0" y="23"/>
                      <a:pt x="12" y="8"/>
                      <a:pt x="28" y="4"/>
                    </a:cubicBezTo>
                    <a:cubicBezTo>
                      <a:pt x="36" y="0"/>
                      <a:pt x="36" y="0"/>
                      <a:pt x="36" y="0"/>
                    </a:cubicBezTo>
                    <a:cubicBezTo>
                      <a:pt x="52" y="0"/>
                      <a:pt x="68" y="8"/>
                      <a:pt x="72" y="23"/>
                    </a:cubicBezTo>
                    <a:cubicBezTo>
                      <a:pt x="76" y="44"/>
                      <a:pt x="64" y="60"/>
                      <a:pt x="48" y="60"/>
                    </a:cubicBezTo>
                  </a:path>
                </a:pathLst>
              </a:custGeom>
              <a:solidFill>
                <a:srgbClr val="38557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84" name="Freeform: Shape 107"/>
              <p:cNvSpPr/>
              <p:nvPr/>
            </p:nvSpPr>
            <p:spPr bwMode="auto">
              <a:xfrm>
                <a:off x="9938457" y="8053943"/>
                <a:ext cx="275095" cy="332009"/>
              </a:xfrm>
              <a:custGeom>
                <a:avLst/>
                <a:gdLst>
                  <a:gd name="T0" fmla="*/ 514 w 578"/>
                  <a:gd name="T1" fmla="*/ 661 h 697"/>
                  <a:gd name="T2" fmla="*/ 514 w 578"/>
                  <a:gd name="T3" fmla="*/ 661 h 697"/>
                  <a:gd name="T4" fmla="*/ 514 w 578"/>
                  <a:gd name="T5" fmla="*/ 661 h 697"/>
                  <a:gd name="T6" fmla="*/ 354 w 578"/>
                  <a:gd name="T7" fmla="*/ 637 h 697"/>
                  <a:gd name="T8" fmla="*/ 36 w 578"/>
                  <a:gd name="T9" fmla="*/ 195 h 697"/>
                  <a:gd name="T10" fmla="*/ 63 w 578"/>
                  <a:gd name="T11" fmla="*/ 36 h 697"/>
                  <a:gd name="T12" fmla="*/ 63 w 578"/>
                  <a:gd name="T13" fmla="*/ 36 h 697"/>
                  <a:gd name="T14" fmla="*/ 223 w 578"/>
                  <a:gd name="T15" fmla="*/ 60 h 697"/>
                  <a:gd name="T16" fmla="*/ 542 w 578"/>
                  <a:gd name="T17" fmla="*/ 502 h 697"/>
                  <a:gd name="T18" fmla="*/ 514 w 578"/>
                  <a:gd name="T19" fmla="*/ 66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697">
                    <a:moveTo>
                      <a:pt x="514" y="661"/>
                    </a:moveTo>
                    <a:lnTo>
                      <a:pt x="514" y="661"/>
                    </a:lnTo>
                    <a:lnTo>
                      <a:pt x="514" y="661"/>
                    </a:lnTo>
                    <a:cubicBezTo>
                      <a:pt x="462" y="696"/>
                      <a:pt x="390" y="685"/>
                      <a:pt x="354" y="637"/>
                    </a:cubicBezTo>
                    <a:cubicBezTo>
                      <a:pt x="36" y="195"/>
                      <a:pt x="36" y="195"/>
                      <a:pt x="36" y="195"/>
                    </a:cubicBezTo>
                    <a:cubicBezTo>
                      <a:pt x="0" y="144"/>
                      <a:pt x="12" y="72"/>
                      <a:pt x="63" y="36"/>
                    </a:cubicBezTo>
                    <a:lnTo>
                      <a:pt x="63" y="36"/>
                    </a:lnTo>
                    <a:cubicBezTo>
                      <a:pt x="112" y="0"/>
                      <a:pt x="183" y="12"/>
                      <a:pt x="223" y="60"/>
                    </a:cubicBezTo>
                    <a:cubicBezTo>
                      <a:pt x="542" y="502"/>
                      <a:pt x="542" y="502"/>
                      <a:pt x="542" y="502"/>
                    </a:cubicBezTo>
                    <a:cubicBezTo>
                      <a:pt x="577" y="553"/>
                      <a:pt x="565" y="625"/>
                      <a:pt x="514" y="661"/>
                    </a:cubicBezTo>
                  </a:path>
                </a:pathLst>
              </a:custGeom>
              <a:solidFill>
                <a:schemeClr val="accent1">
                  <a:lumMod val="75000"/>
                </a:schemeClr>
              </a:solidFill>
              <a:ln>
                <a:noFill/>
              </a:ln>
              <a:effectLst/>
            </p:spPr>
            <p:txBody>
              <a:bodyPr anchor="ctr"/>
              <a:lstStyle/>
              <a:p>
                <a:pPr algn="ctr"/>
                <a:endParaRPr dirty="0">
                  <a:latin typeface="+mn-lt"/>
                  <a:ea typeface="+mn-ea"/>
                  <a:cs typeface="+mn-ea"/>
                  <a:sym typeface="+mn-lt"/>
                </a:endParaRPr>
              </a:p>
            </p:txBody>
          </p:sp>
          <p:sp>
            <p:nvSpPr>
              <p:cNvPr id="85" name="Freeform: Shape 108"/>
              <p:cNvSpPr/>
              <p:nvPr/>
            </p:nvSpPr>
            <p:spPr bwMode="auto">
              <a:xfrm>
                <a:off x="10069656" y="7544299"/>
                <a:ext cx="533261" cy="623839"/>
              </a:xfrm>
              <a:custGeom>
                <a:avLst/>
                <a:gdLst>
                  <a:gd name="T0" fmla="*/ 0 w 1115"/>
                  <a:gd name="T1" fmla="*/ 490 h 1307"/>
                  <a:gd name="T2" fmla="*/ 0 w 1115"/>
                  <a:gd name="T3" fmla="*/ 490 h 1307"/>
                  <a:gd name="T4" fmla="*/ 71 w 1115"/>
                  <a:gd name="T5" fmla="*/ 836 h 1307"/>
                  <a:gd name="T6" fmla="*/ 139 w 1115"/>
                  <a:gd name="T7" fmla="*/ 1183 h 1307"/>
                  <a:gd name="T8" fmla="*/ 1114 w 1115"/>
                  <a:gd name="T9" fmla="*/ 1306 h 1307"/>
                  <a:gd name="T10" fmla="*/ 983 w 1115"/>
                  <a:gd name="T11" fmla="*/ 653 h 1307"/>
                  <a:gd name="T12" fmla="*/ 852 w 1115"/>
                  <a:gd name="T13" fmla="*/ 0 h 1307"/>
                  <a:gd name="T14" fmla="*/ 0 w 1115"/>
                  <a:gd name="T15" fmla="*/ 490 h 1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307">
                    <a:moveTo>
                      <a:pt x="0" y="490"/>
                    </a:moveTo>
                    <a:lnTo>
                      <a:pt x="0" y="490"/>
                    </a:lnTo>
                    <a:cubicBezTo>
                      <a:pt x="71" y="836"/>
                      <a:pt x="71" y="836"/>
                      <a:pt x="71" y="836"/>
                    </a:cubicBezTo>
                    <a:cubicBezTo>
                      <a:pt x="139" y="1183"/>
                      <a:pt x="139" y="1183"/>
                      <a:pt x="139" y="1183"/>
                    </a:cubicBezTo>
                    <a:cubicBezTo>
                      <a:pt x="139" y="1183"/>
                      <a:pt x="880" y="995"/>
                      <a:pt x="1114" y="1306"/>
                    </a:cubicBezTo>
                    <a:cubicBezTo>
                      <a:pt x="983" y="653"/>
                      <a:pt x="983" y="653"/>
                      <a:pt x="983" y="653"/>
                    </a:cubicBezTo>
                    <a:cubicBezTo>
                      <a:pt x="852" y="0"/>
                      <a:pt x="852" y="0"/>
                      <a:pt x="852" y="0"/>
                    </a:cubicBezTo>
                    <a:cubicBezTo>
                      <a:pt x="756" y="379"/>
                      <a:pt x="0" y="490"/>
                      <a:pt x="0" y="490"/>
                    </a:cubicBezTo>
                  </a:path>
                </a:pathLst>
              </a:custGeom>
              <a:solidFill>
                <a:schemeClr val="accent1">
                  <a:lumMod val="50000"/>
                </a:schemeClr>
              </a:solidFill>
              <a:ln w="9525" cap="flat">
                <a:noFill/>
                <a:bevel/>
              </a:ln>
              <a:effectLst/>
            </p:spPr>
            <p:txBody>
              <a:bodyPr anchor="ctr"/>
              <a:lstStyle/>
              <a:p>
                <a:pPr algn="ctr"/>
                <a:endParaRPr dirty="0">
                  <a:latin typeface="+mn-lt"/>
                  <a:ea typeface="+mn-ea"/>
                  <a:cs typeface="+mn-ea"/>
                  <a:sym typeface="+mn-lt"/>
                </a:endParaRPr>
              </a:p>
            </p:txBody>
          </p:sp>
          <p:sp>
            <p:nvSpPr>
              <p:cNvPr id="86" name="Freeform: Shape 109"/>
              <p:cNvSpPr/>
              <p:nvPr/>
            </p:nvSpPr>
            <p:spPr bwMode="auto">
              <a:xfrm>
                <a:off x="10448440" y="7518922"/>
                <a:ext cx="181986" cy="674592"/>
              </a:xfrm>
              <a:custGeom>
                <a:avLst/>
                <a:gdLst>
                  <a:gd name="T0" fmla="*/ 330 w 383"/>
                  <a:gd name="T1" fmla="*/ 1405 h 1410"/>
                  <a:gd name="T2" fmla="*/ 330 w 383"/>
                  <a:gd name="T3" fmla="*/ 1405 h 1410"/>
                  <a:gd name="T4" fmla="*/ 330 w 383"/>
                  <a:gd name="T5" fmla="*/ 1405 h 1410"/>
                  <a:gd name="T6" fmla="*/ 263 w 383"/>
                  <a:gd name="T7" fmla="*/ 1361 h 1410"/>
                  <a:gd name="T8" fmla="*/ 4 w 383"/>
                  <a:gd name="T9" fmla="*/ 71 h 1410"/>
                  <a:gd name="T10" fmla="*/ 48 w 383"/>
                  <a:gd name="T11" fmla="*/ 4 h 1410"/>
                  <a:gd name="T12" fmla="*/ 116 w 383"/>
                  <a:gd name="T13" fmla="*/ 47 h 1410"/>
                  <a:gd name="T14" fmla="*/ 374 w 383"/>
                  <a:gd name="T15" fmla="*/ 1337 h 1410"/>
                  <a:gd name="T16" fmla="*/ 330 w 383"/>
                  <a:gd name="T17"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1410">
                    <a:moveTo>
                      <a:pt x="330" y="1405"/>
                    </a:moveTo>
                    <a:lnTo>
                      <a:pt x="330" y="1405"/>
                    </a:lnTo>
                    <a:lnTo>
                      <a:pt x="330" y="1405"/>
                    </a:lnTo>
                    <a:cubicBezTo>
                      <a:pt x="298" y="1409"/>
                      <a:pt x="270" y="1389"/>
                      <a:pt x="263" y="1361"/>
                    </a:cubicBezTo>
                    <a:cubicBezTo>
                      <a:pt x="4" y="71"/>
                      <a:pt x="4" y="71"/>
                      <a:pt x="4" y="71"/>
                    </a:cubicBezTo>
                    <a:cubicBezTo>
                      <a:pt x="0" y="39"/>
                      <a:pt x="20" y="11"/>
                      <a:pt x="48" y="4"/>
                    </a:cubicBezTo>
                    <a:cubicBezTo>
                      <a:pt x="80" y="0"/>
                      <a:pt x="107" y="19"/>
                      <a:pt x="116" y="47"/>
                    </a:cubicBezTo>
                    <a:cubicBezTo>
                      <a:pt x="374" y="1337"/>
                      <a:pt x="374" y="1337"/>
                      <a:pt x="374" y="1337"/>
                    </a:cubicBezTo>
                    <a:cubicBezTo>
                      <a:pt x="382" y="1369"/>
                      <a:pt x="362" y="1396"/>
                      <a:pt x="330" y="1405"/>
                    </a:cubicBezTo>
                  </a:path>
                </a:pathLst>
              </a:custGeom>
              <a:solidFill>
                <a:schemeClr val="accent2"/>
              </a:solidFill>
              <a:ln>
                <a:noFill/>
              </a:ln>
              <a:effectLst/>
            </p:spPr>
            <p:txBody>
              <a:bodyPr anchor="ctr"/>
              <a:lstStyle/>
              <a:p>
                <a:pPr algn="ctr"/>
                <a:endParaRPr dirty="0">
                  <a:latin typeface="+mn-lt"/>
                  <a:ea typeface="+mn-ea"/>
                  <a:cs typeface="+mn-ea"/>
                  <a:sym typeface="+mn-lt"/>
                </a:endParaRPr>
              </a:p>
            </p:txBody>
          </p:sp>
          <p:sp>
            <p:nvSpPr>
              <p:cNvPr id="87" name="Freeform: Shape 110"/>
              <p:cNvSpPr/>
              <p:nvPr/>
            </p:nvSpPr>
            <p:spPr bwMode="auto">
              <a:xfrm>
                <a:off x="9809373" y="7779031"/>
                <a:ext cx="325882" cy="370074"/>
              </a:xfrm>
              <a:custGeom>
                <a:avLst/>
                <a:gdLst>
                  <a:gd name="T0" fmla="*/ 542 w 682"/>
                  <a:gd name="T1" fmla="*/ 0 h 777"/>
                  <a:gd name="T2" fmla="*/ 542 w 682"/>
                  <a:gd name="T3" fmla="*/ 0 h 777"/>
                  <a:gd name="T4" fmla="*/ 124 w 682"/>
                  <a:gd name="T5" fmla="*/ 99 h 777"/>
                  <a:gd name="T6" fmla="*/ 24 w 682"/>
                  <a:gd name="T7" fmla="*/ 310 h 777"/>
                  <a:gd name="T8" fmla="*/ 84 w 682"/>
                  <a:gd name="T9" fmla="*/ 609 h 777"/>
                  <a:gd name="T10" fmla="*/ 259 w 682"/>
                  <a:gd name="T11" fmla="*/ 760 h 777"/>
                  <a:gd name="T12" fmla="*/ 681 w 682"/>
                  <a:gd name="T13" fmla="*/ 693 h 777"/>
                  <a:gd name="T14" fmla="*/ 542 w 682"/>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777">
                    <a:moveTo>
                      <a:pt x="542" y="0"/>
                    </a:moveTo>
                    <a:lnTo>
                      <a:pt x="542" y="0"/>
                    </a:lnTo>
                    <a:cubicBezTo>
                      <a:pt x="124" y="99"/>
                      <a:pt x="124" y="99"/>
                      <a:pt x="124" y="99"/>
                    </a:cubicBezTo>
                    <a:cubicBezTo>
                      <a:pt x="48" y="116"/>
                      <a:pt x="0" y="211"/>
                      <a:pt x="24" y="310"/>
                    </a:cubicBezTo>
                    <a:cubicBezTo>
                      <a:pt x="84" y="609"/>
                      <a:pt x="84" y="609"/>
                      <a:pt x="84" y="609"/>
                    </a:cubicBezTo>
                    <a:cubicBezTo>
                      <a:pt x="104" y="708"/>
                      <a:pt x="184" y="776"/>
                      <a:pt x="259" y="760"/>
                    </a:cubicBezTo>
                    <a:cubicBezTo>
                      <a:pt x="681" y="693"/>
                      <a:pt x="681" y="693"/>
                      <a:pt x="681" y="693"/>
                    </a:cubicBezTo>
                    <a:lnTo>
                      <a:pt x="542" y="0"/>
                    </a:lnTo>
                  </a:path>
                </a:pathLst>
              </a:custGeom>
              <a:solidFill>
                <a:schemeClr val="accent1"/>
              </a:solidFill>
              <a:ln>
                <a:noFill/>
              </a:ln>
              <a:effectLst/>
            </p:spPr>
            <p:txBody>
              <a:bodyPr anchor="ctr"/>
              <a:lstStyle/>
              <a:p>
                <a:pPr algn="ctr"/>
                <a:endParaRPr dirty="0">
                  <a:latin typeface="+mn-lt"/>
                  <a:ea typeface="+mn-ea"/>
                  <a:cs typeface="+mn-ea"/>
                  <a:sym typeface="+mn-lt"/>
                </a:endParaRPr>
              </a:p>
            </p:txBody>
          </p:sp>
          <p:sp>
            <p:nvSpPr>
              <p:cNvPr id="88" name="Freeform: Shape 111"/>
              <p:cNvSpPr/>
              <p:nvPr/>
            </p:nvSpPr>
            <p:spPr bwMode="auto">
              <a:xfrm>
                <a:off x="9815722" y="7897455"/>
                <a:ext cx="99457" cy="38065"/>
              </a:xfrm>
              <a:custGeom>
                <a:avLst/>
                <a:gdLst>
                  <a:gd name="T0" fmla="*/ 183 w 212"/>
                  <a:gd name="T1" fmla="*/ 4 h 85"/>
                  <a:gd name="T2" fmla="*/ 183 w 212"/>
                  <a:gd name="T3" fmla="*/ 4 h 85"/>
                  <a:gd name="T4" fmla="*/ 0 w 212"/>
                  <a:gd name="T5" fmla="*/ 40 h 85"/>
                  <a:gd name="T6" fmla="*/ 12 w 212"/>
                  <a:gd name="T7" fmla="*/ 84 h 85"/>
                  <a:gd name="T8" fmla="*/ 192 w 212"/>
                  <a:gd name="T9" fmla="*/ 47 h 85"/>
                  <a:gd name="T10" fmla="*/ 208 w 212"/>
                  <a:gd name="T11" fmla="*/ 19 h 85"/>
                  <a:gd name="T12" fmla="*/ 183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83" y="4"/>
                    </a:moveTo>
                    <a:lnTo>
                      <a:pt x="183" y="4"/>
                    </a:lnTo>
                    <a:cubicBezTo>
                      <a:pt x="0" y="40"/>
                      <a:pt x="0" y="40"/>
                      <a:pt x="0" y="40"/>
                    </a:cubicBezTo>
                    <a:cubicBezTo>
                      <a:pt x="12" y="84"/>
                      <a:pt x="12" y="84"/>
                      <a:pt x="12" y="84"/>
                    </a:cubicBezTo>
                    <a:cubicBezTo>
                      <a:pt x="192" y="47"/>
                      <a:pt x="192" y="47"/>
                      <a:pt x="192" y="47"/>
                    </a:cubicBezTo>
                    <a:cubicBezTo>
                      <a:pt x="203" y="47"/>
                      <a:pt x="211" y="32"/>
                      <a:pt x="208" y="19"/>
                    </a:cubicBezTo>
                    <a:cubicBezTo>
                      <a:pt x="208" y="7"/>
                      <a:pt x="195" y="0"/>
                      <a:pt x="183" y="4"/>
                    </a:cubicBezTo>
                  </a:path>
                </a:pathLst>
              </a:custGeom>
              <a:solidFill>
                <a:schemeClr val="accent3">
                  <a:lumMod val="50000"/>
                </a:schemeClr>
              </a:solidFill>
              <a:ln>
                <a:noFill/>
              </a:ln>
              <a:effectLst/>
            </p:spPr>
            <p:txBody>
              <a:bodyPr anchor="ctr"/>
              <a:lstStyle/>
              <a:p>
                <a:pPr algn="ctr"/>
                <a:endParaRPr dirty="0">
                  <a:latin typeface="+mn-lt"/>
                  <a:ea typeface="+mn-ea"/>
                  <a:cs typeface="+mn-ea"/>
                  <a:sym typeface="+mn-lt"/>
                </a:endParaRPr>
              </a:p>
            </p:txBody>
          </p:sp>
          <p:sp>
            <p:nvSpPr>
              <p:cNvPr id="89" name="Freeform: Shape 112"/>
              <p:cNvSpPr/>
              <p:nvPr/>
            </p:nvSpPr>
            <p:spPr bwMode="auto">
              <a:xfrm>
                <a:off x="9824186" y="7933405"/>
                <a:ext cx="99457" cy="38065"/>
              </a:xfrm>
              <a:custGeom>
                <a:avLst/>
                <a:gdLst>
                  <a:gd name="T0" fmla="*/ 179 w 212"/>
                  <a:gd name="T1" fmla="*/ 4 h 85"/>
                  <a:gd name="T2" fmla="*/ 179 w 212"/>
                  <a:gd name="T3" fmla="*/ 4 h 85"/>
                  <a:gd name="T4" fmla="*/ 0 w 212"/>
                  <a:gd name="T5" fmla="*/ 40 h 85"/>
                  <a:gd name="T6" fmla="*/ 8 w 212"/>
                  <a:gd name="T7" fmla="*/ 84 h 85"/>
                  <a:gd name="T8" fmla="*/ 192 w 212"/>
                  <a:gd name="T9" fmla="*/ 48 h 85"/>
                  <a:gd name="T10" fmla="*/ 207 w 212"/>
                  <a:gd name="T11" fmla="*/ 20 h 85"/>
                  <a:gd name="T12" fmla="*/ 179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79" y="4"/>
                    </a:moveTo>
                    <a:lnTo>
                      <a:pt x="179" y="4"/>
                    </a:lnTo>
                    <a:cubicBezTo>
                      <a:pt x="0" y="40"/>
                      <a:pt x="0" y="40"/>
                      <a:pt x="0" y="40"/>
                    </a:cubicBezTo>
                    <a:cubicBezTo>
                      <a:pt x="8" y="84"/>
                      <a:pt x="8" y="84"/>
                      <a:pt x="8" y="84"/>
                    </a:cubicBezTo>
                    <a:cubicBezTo>
                      <a:pt x="192" y="48"/>
                      <a:pt x="192" y="48"/>
                      <a:pt x="192" y="48"/>
                    </a:cubicBezTo>
                    <a:cubicBezTo>
                      <a:pt x="204" y="44"/>
                      <a:pt x="211" y="32"/>
                      <a:pt x="207" y="20"/>
                    </a:cubicBezTo>
                    <a:cubicBezTo>
                      <a:pt x="207" y="9"/>
                      <a:pt x="195" y="0"/>
                      <a:pt x="179" y="4"/>
                    </a:cubicBezTo>
                  </a:path>
                </a:pathLst>
              </a:custGeom>
              <a:solidFill>
                <a:schemeClr val="accent3">
                  <a:lumMod val="50000"/>
                </a:schemeClr>
              </a:solidFill>
              <a:ln>
                <a:noFill/>
              </a:ln>
              <a:effectLst/>
            </p:spPr>
            <p:txBody>
              <a:bodyPr anchor="ctr"/>
              <a:lstStyle/>
              <a:p>
                <a:pPr algn="ctr"/>
                <a:endParaRPr dirty="0">
                  <a:latin typeface="+mn-lt"/>
                  <a:ea typeface="+mn-ea"/>
                  <a:cs typeface="+mn-ea"/>
                  <a:sym typeface="+mn-lt"/>
                </a:endParaRPr>
              </a:p>
            </p:txBody>
          </p:sp>
          <p:sp>
            <p:nvSpPr>
              <p:cNvPr id="90" name="Freeform: Shape 113"/>
              <p:cNvSpPr/>
              <p:nvPr/>
            </p:nvSpPr>
            <p:spPr bwMode="auto">
              <a:xfrm>
                <a:off x="9832651" y="7969355"/>
                <a:ext cx="99457" cy="38065"/>
              </a:xfrm>
              <a:custGeom>
                <a:avLst/>
                <a:gdLst>
                  <a:gd name="T0" fmla="*/ 179 w 212"/>
                  <a:gd name="T1" fmla="*/ 4 h 84"/>
                  <a:gd name="T2" fmla="*/ 179 w 212"/>
                  <a:gd name="T3" fmla="*/ 4 h 84"/>
                  <a:gd name="T4" fmla="*/ 0 w 212"/>
                  <a:gd name="T5" fmla="*/ 40 h 84"/>
                  <a:gd name="T6" fmla="*/ 8 w 212"/>
                  <a:gd name="T7" fmla="*/ 83 h 84"/>
                  <a:gd name="T8" fmla="*/ 191 w 212"/>
                  <a:gd name="T9" fmla="*/ 48 h 84"/>
                  <a:gd name="T10" fmla="*/ 207 w 212"/>
                  <a:gd name="T11" fmla="*/ 20 h 84"/>
                  <a:gd name="T12" fmla="*/ 179 w 212"/>
                  <a:gd name="T13" fmla="*/ 4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4"/>
                    </a:moveTo>
                    <a:lnTo>
                      <a:pt x="179" y="4"/>
                    </a:lnTo>
                    <a:cubicBezTo>
                      <a:pt x="0" y="40"/>
                      <a:pt x="0" y="40"/>
                      <a:pt x="0" y="40"/>
                    </a:cubicBezTo>
                    <a:cubicBezTo>
                      <a:pt x="8" y="83"/>
                      <a:pt x="8" y="83"/>
                      <a:pt x="8" y="83"/>
                    </a:cubicBezTo>
                    <a:cubicBezTo>
                      <a:pt x="191" y="48"/>
                      <a:pt x="191" y="48"/>
                      <a:pt x="191" y="48"/>
                    </a:cubicBezTo>
                    <a:cubicBezTo>
                      <a:pt x="203" y="43"/>
                      <a:pt x="211" y="32"/>
                      <a:pt x="207" y="20"/>
                    </a:cubicBezTo>
                    <a:cubicBezTo>
                      <a:pt x="203" y="8"/>
                      <a:pt x="191" y="0"/>
                      <a:pt x="179" y="4"/>
                    </a:cubicBezTo>
                  </a:path>
                </a:pathLst>
              </a:custGeom>
              <a:solidFill>
                <a:schemeClr val="accent3">
                  <a:lumMod val="50000"/>
                </a:schemeClr>
              </a:solidFill>
              <a:ln>
                <a:noFill/>
              </a:ln>
              <a:effectLst/>
            </p:spPr>
            <p:txBody>
              <a:bodyPr anchor="ctr"/>
              <a:lstStyle/>
              <a:p>
                <a:pPr algn="ctr"/>
                <a:endParaRPr dirty="0">
                  <a:latin typeface="+mn-lt"/>
                  <a:ea typeface="+mn-ea"/>
                  <a:cs typeface="+mn-ea"/>
                  <a:sym typeface="+mn-lt"/>
                </a:endParaRPr>
              </a:p>
            </p:txBody>
          </p:sp>
          <p:sp>
            <p:nvSpPr>
              <p:cNvPr id="91" name="Freeform: Shape 114"/>
              <p:cNvSpPr/>
              <p:nvPr/>
            </p:nvSpPr>
            <p:spPr bwMode="auto">
              <a:xfrm>
                <a:off x="9838999" y="8005305"/>
                <a:ext cx="99457" cy="38065"/>
              </a:xfrm>
              <a:custGeom>
                <a:avLst/>
                <a:gdLst>
                  <a:gd name="T0" fmla="*/ 179 w 212"/>
                  <a:gd name="T1" fmla="*/ 0 h 84"/>
                  <a:gd name="T2" fmla="*/ 179 w 212"/>
                  <a:gd name="T3" fmla="*/ 0 h 84"/>
                  <a:gd name="T4" fmla="*/ 0 w 212"/>
                  <a:gd name="T5" fmla="*/ 39 h 84"/>
                  <a:gd name="T6" fmla="*/ 8 w 212"/>
                  <a:gd name="T7" fmla="*/ 83 h 84"/>
                  <a:gd name="T8" fmla="*/ 187 w 212"/>
                  <a:gd name="T9" fmla="*/ 47 h 84"/>
                  <a:gd name="T10" fmla="*/ 207 w 212"/>
                  <a:gd name="T11" fmla="*/ 19 h 84"/>
                  <a:gd name="T12" fmla="*/ 179 w 212"/>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0"/>
                    </a:moveTo>
                    <a:lnTo>
                      <a:pt x="179" y="0"/>
                    </a:lnTo>
                    <a:cubicBezTo>
                      <a:pt x="0" y="39"/>
                      <a:pt x="0" y="39"/>
                      <a:pt x="0" y="39"/>
                    </a:cubicBezTo>
                    <a:cubicBezTo>
                      <a:pt x="8" y="83"/>
                      <a:pt x="8" y="83"/>
                      <a:pt x="8" y="83"/>
                    </a:cubicBezTo>
                    <a:cubicBezTo>
                      <a:pt x="187" y="47"/>
                      <a:pt x="187" y="47"/>
                      <a:pt x="187" y="47"/>
                    </a:cubicBezTo>
                    <a:cubicBezTo>
                      <a:pt x="199" y="44"/>
                      <a:pt x="211" y="31"/>
                      <a:pt x="207" y="19"/>
                    </a:cubicBezTo>
                    <a:cubicBezTo>
                      <a:pt x="203" y="7"/>
                      <a:pt x="191" y="0"/>
                      <a:pt x="179" y="0"/>
                    </a:cubicBezTo>
                  </a:path>
                </a:pathLst>
              </a:custGeom>
              <a:solidFill>
                <a:schemeClr val="accent3">
                  <a:lumMod val="50000"/>
                </a:schemeClr>
              </a:solidFill>
              <a:ln>
                <a:noFill/>
              </a:ln>
              <a:effectLst/>
            </p:spPr>
            <p:txBody>
              <a:bodyPr anchor="ctr"/>
              <a:lstStyle/>
              <a:p>
                <a:pPr algn="ctr"/>
                <a:endParaRPr dirty="0">
                  <a:latin typeface="+mn-lt"/>
                  <a:ea typeface="+mn-ea"/>
                  <a:cs typeface="+mn-ea"/>
                  <a:sym typeface="+mn-lt"/>
                </a:endParaRPr>
              </a:p>
            </p:txBody>
          </p:sp>
          <p:sp>
            <p:nvSpPr>
              <p:cNvPr id="92" name="Freeform: Shape 115"/>
              <p:cNvSpPr/>
              <p:nvPr/>
            </p:nvSpPr>
            <p:spPr bwMode="auto">
              <a:xfrm>
                <a:off x="9847464" y="8041255"/>
                <a:ext cx="97341" cy="38065"/>
              </a:xfrm>
              <a:custGeom>
                <a:avLst/>
                <a:gdLst>
                  <a:gd name="T0" fmla="*/ 179 w 208"/>
                  <a:gd name="T1" fmla="*/ 0 h 85"/>
                  <a:gd name="T2" fmla="*/ 179 w 208"/>
                  <a:gd name="T3" fmla="*/ 0 h 85"/>
                  <a:gd name="T4" fmla="*/ 0 w 208"/>
                  <a:gd name="T5" fmla="*/ 36 h 85"/>
                  <a:gd name="T6" fmla="*/ 8 w 208"/>
                  <a:gd name="T7" fmla="*/ 84 h 85"/>
                  <a:gd name="T8" fmla="*/ 187 w 208"/>
                  <a:gd name="T9" fmla="*/ 48 h 85"/>
                  <a:gd name="T10" fmla="*/ 207 w 208"/>
                  <a:gd name="T11" fmla="*/ 20 h 85"/>
                  <a:gd name="T12" fmla="*/ 179 w 20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08" h="85">
                    <a:moveTo>
                      <a:pt x="179" y="0"/>
                    </a:moveTo>
                    <a:lnTo>
                      <a:pt x="179" y="0"/>
                    </a:lnTo>
                    <a:cubicBezTo>
                      <a:pt x="0" y="36"/>
                      <a:pt x="0" y="36"/>
                      <a:pt x="0" y="36"/>
                    </a:cubicBezTo>
                    <a:cubicBezTo>
                      <a:pt x="8" y="84"/>
                      <a:pt x="8" y="84"/>
                      <a:pt x="8" y="84"/>
                    </a:cubicBezTo>
                    <a:cubicBezTo>
                      <a:pt x="187" y="48"/>
                      <a:pt x="187" y="48"/>
                      <a:pt x="187" y="48"/>
                    </a:cubicBezTo>
                    <a:cubicBezTo>
                      <a:pt x="199" y="44"/>
                      <a:pt x="207" y="32"/>
                      <a:pt x="207" y="20"/>
                    </a:cubicBezTo>
                    <a:cubicBezTo>
                      <a:pt x="203" y="8"/>
                      <a:pt x="191" y="0"/>
                      <a:pt x="179" y="0"/>
                    </a:cubicBezTo>
                  </a:path>
                </a:pathLst>
              </a:custGeom>
              <a:solidFill>
                <a:schemeClr val="accent3">
                  <a:lumMod val="50000"/>
                </a:schemeClr>
              </a:solidFill>
              <a:ln>
                <a:noFill/>
              </a:ln>
              <a:effectLst/>
            </p:spPr>
            <p:txBody>
              <a:bodyPr anchor="ctr"/>
              <a:lstStyle/>
              <a:p>
                <a:pPr algn="ctr"/>
                <a:endParaRPr dirty="0">
                  <a:latin typeface="+mn-lt"/>
                  <a:ea typeface="+mn-ea"/>
                  <a:cs typeface="+mn-ea"/>
                  <a:sym typeface="+mn-lt"/>
                </a:endParaRPr>
              </a:p>
            </p:txBody>
          </p:sp>
        </p:grpSp>
        <p:grpSp>
          <p:nvGrpSpPr>
            <p:cNvPr id="10" name="Group 116"/>
            <p:cNvGrpSpPr/>
            <p:nvPr/>
          </p:nvGrpSpPr>
          <p:grpSpPr>
            <a:xfrm>
              <a:off x="5178458" y="2759216"/>
              <a:ext cx="300831" cy="257696"/>
              <a:chOff x="13463904" y="7694443"/>
              <a:chExt cx="802008" cy="687280"/>
            </a:xfrm>
          </p:grpSpPr>
          <p:sp>
            <p:nvSpPr>
              <p:cNvPr id="74" name="Freeform: Shape 117"/>
              <p:cNvSpPr/>
              <p:nvPr/>
            </p:nvSpPr>
            <p:spPr bwMode="auto">
              <a:xfrm>
                <a:off x="13482949" y="7800178"/>
                <a:ext cx="782963" cy="581545"/>
              </a:xfrm>
              <a:custGeom>
                <a:avLst/>
                <a:gdLst>
                  <a:gd name="T0" fmla="*/ 1637 w 1638"/>
                  <a:gd name="T1" fmla="*/ 728 h 1215"/>
                  <a:gd name="T2" fmla="*/ 255 w 1638"/>
                  <a:gd name="T3" fmla="*/ 1214 h 1215"/>
                  <a:gd name="T4" fmla="*/ 0 w 1638"/>
                  <a:gd name="T5" fmla="*/ 481 h 1215"/>
                  <a:gd name="T6" fmla="*/ 1382 w 1638"/>
                  <a:gd name="T7" fmla="*/ 0 h 1215"/>
                  <a:gd name="T8" fmla="*/ 1637 w 1638"/>
                  <a:gd name="T9" fmla="*/ 728 h 1215"/>
                </a:gdLst>
                <a:ahLst/>
                <a:cxnLst>
                  <a:cxn ang="0">
                    <a:pos x="T0" y="T1"/>
                  </a:cxn>
                  <a:cxn ang="0">
                    <a:pos x="T2" y="T3"/>
                  </a:cxn>
                  <a:cxn ang="0">
                    <a:pos x="T4" y="T5"/>
                  </a:cxn>
                  <a:cxn ang="0">
                    <a:pos x="T6" y="T7"/>
                  </a:cxn>
                  <a:cxn ang="0">
                    <a:pos x="T8" y="T9"/>
                  </a:cxn>
                </a:cxnLst>
                <a:rect l="0" t="0" r="r" b="b"/>
                <a:pathLst>
                  <a:path w="1638" h="1215">
                    <a:moveTo>
                      <a:pt x="1637" y="728"/>
                    </a:moveTo>
                    <a:lnTo>
                      <a:pt x="255" y="1214"/>
                    </a:lnTo>
                    <a:lnTo>
                      <a:pt x="0" y="481"/>
                    </a:lnTo>
                    <a:lnTo>
                      <a:pt x="1382" y="0"/>
                    </a:lnTo>
                    <a:lnTo>
                      <a:pt x="1637" y="728"/>
                    </a:lnTo>
                  </a:path>
                </a:pathLst>
              </a:custGeom>
              <a:solidFill>
                <a:schemeClr val="accent3">
                  <a:lumMod val="75000"/>
                </a:schemeClr>
              </a:solidFill>
              <a:ln>
                <a:noFill/>
              </a:ln>
              <a:effectLst/>
            </p:spPr>
            <p:txBody>
              <a:bodyPr anchor="ctr"/>
              <a:lstStyle/>
              <a:p>
                <a:pPr algn="ctr"/>
                <a:endParaRPr dirty="0">
                  <a:latin typeface="+mn-lt"/>
                  <a:ea typeface="+mn-ea"/>
                  <a:cs typeface="+mn-ea"/>
                  <a:sym typeface="+mn-lt"/>
                </a:endParaRPr>
              </a:p>
            </p:txBody>
          </p:sp>
          <p:sp>
            <p:nvSpPr>
              <p:cNvPr id="75" name="Freeform: Shape 118"/>
              <p:cNvSpPr/>
              <p:nvPr/>
            </p:nvSpPr>
            <p:spPr bwMode="auto">
              <a:xfrm>
                <a:off x="13482949" y="8030682"/>
                <a:ext cx="389365" cy="348927"/>
              </a:xfrm>
              <a:custGeom>
                <a:avLst/>
                <a:gdLst>
                  <a:gd name="T0" fmla="*/ 0 w 817"/>
                  <a:gd name="T1" fmla="*/ 0 h 734"/>
                  <a:gd name="T2" fmla="*/ 816 w 817"/>
                  <a:gd name="T3" fmla="*/ 124 h 734"/>
                  <a:gd name="T4" fmla="*/ 255 w 817"/>
                  <a:gd name="T5" fmla="*/ 733 h 734"/>
                  <a:gd name="T6" fmla="*/ 0 w 817"/>
                  <a:gd name="T7" fmla="*/ 0 h 734"/>
                </a:gdLst>
                <a:ahLst/>
                <a:cxnLst>
                  <a:cxn ang="0">
                    <a:pos x="T0" y="T1"/>
                  </a:cxn>
                  <a:cxn ang="0">
                    <a:pos x="T2" y="T3"/>
                  </a:cxn>
                  <a:cxn ang="0">
                    <a:pos x="T4" y="T5"/>
                  </a:cxn>
                  <a:cxn ang="0">
                    <a:pos x="T6" y="T7"/>
                  </a:cxn>
                </a:cxnLst>
                <a:rect l="0" t="0" r="r" b="b"/>
                <a:pathLst>
                  <a:path w="817" h="734">
                    <a:moveTo>
                      <a:pt x="0" y="0"/>
                    </a:moveTo>
                    <a:lnTo>
                      <a:pt x="816" y="124"/>
                    </a:lnTo>
                    <a:lnTo>
                      <a:pt x="255" y="733"/>
                    </a:lnTo>
                    <a:lnTo>
                      <a:pt x="0" y="0"/>
                    </a:lnTo>
                  </a:path>
                </a:pathLst>
              </a:custGeom>
              <a:solidFill>
                <a:schemeClr val="accent3"/>
              </a:solidFill>
              <a:ln>
                <a:noFill/>
              </a:ln>
              <a:effectLst/>
            </p:spPr>
            <p:txBody>
              <a:bodyPr anchor="ctr"/>
              <a:lstStyle/>
              <a:p>
                <a:pPr algn="ctr"/>
                <a:endParaRPr dirty="0">
                  <a:latin typeface="+mn-lt"/>
                  <a:ea typeface="+mn-ea"/>
                  <a:cs typeface="+mn-ea"/>
                  <a:sym typeface="+mn-lt"/>
                </a:endParaRPr>
              </a:p>
            </p:txBody>
          </p:sp>
          <p:sp>
            <p:nvSpPr>
              <p:cNvPr id="76" name="Freeform: Shape 119"/>
              <p:cNvSpPr/>
              <p:nvPr/>
            </p:nvSpPr>
            <p:spPr bwMode="auto">
              <a:xfrm>
                <a:off x="13874431" y="7800178"/>
                <a:ext cx="391481" cy="346812"/>
              </a:xfrm>
              <a:custGeom>
                <a:avLst/>
                <a:gdLst>
                  <a:gd name="T0" fmla="*/ 566 w 822"/>
                  <a:gd name="T1" fmla="*/ 0 h 729"/>
                  <a:gd name="T2" fmla="*/ 0 w 822"/>
                  <a:gd name="T3" fmla="*/ 605 h 729"/>
                  <a:gd name="T4" fmla="*/ 821 w 822"/>
                  <a:gd name="T5" fmla="*/ 728 h 729"/>
                  <a:gd name="T6" fmla="*/ 566 w 822"/>
                  <a:gd name="T7" fmla="*/ 0 h 729"/>
                </a:gdLst>
                <a:ahLst/>
                <a:cxnLst>
                  <a:cxn ang="0">
                    <a:pos x="T0" y="T1"/>
                  </a:cxn>
                  <a:cxn ang="0">
                    <a:pos x="T2" y="T3"/>
                  </a:cxn>
                  <a:cxn ang="0">
                    <a:pos x="T4" y="T5"/>
                  </a:cxn>
                  <a:cxn ang="0">
                    <a:pos x="T6" y="T7"/>
                  </a:cxn>
                </a:cxnLst>
                <a:rect l="0" t="0" r="r" b="b"/>
                <a:pathLst>
                  <a:path w="822" h="729">
                    <a:moveTo>
                      <a:pt x="566" y="0"/>
                    </a:moveTo>
                    <a:lnTo>
                      <a:pt x="0" y="605"/>
                    </a:lnTo>
                    <a:lnTo>
                      <a:pt x="821" y="728"/>
                    </a:lnTo>
                    <a:lnTo>
                      <a:pt x="566" y="0"/>
                    </a:lnTo>
                  </a:path>
                </a:pathLst>
              </a:custGeom>
              <a:solidFill>
                <a:schemeClr val="accent3"/>
              </a:solidFill>
              <a:ln>
                <a:noFill/>
              </a:ln>
              <a:effectLst/>
            </p:spPr>
            <p:txBody>
              <a:bodyPr anchor="ctr"/>
              <a:lstStyle/>
              <a:p>
                <a:pPr algn="ctr"/>
                <a:endParaRPr dirty="0">
                  <a:latin typeface="+mn-lt"/>
                  <a:ea typeface="+mn-ea"/>
                  <a:cs typeface="+mn-ea"/>
                  <a:sym typeface="+mn-lt"/>
                </a:endParaRPr>
              </a:p>
            </p:txBody>
          </p:sp>
          <p:sp>
            <p:nvSpPr>
              <p:cNvPr id="77" name="Freeform: Shape 120"/>
              <p:cNvSpPr/>
              <p:nvPr/>
            </p:nvSpPr>
            <p:spPr bwMode="auto">
              <a:xfrm>
                <a:off x="13482949" y="7694443"/>
                <a:ext cx="662344" cy="334124"/>
              </a:xfrm>
              <a:custGeom>
                <a:avLst/>
                <a:gdLst>
                  <a:gd name="T0" fmla="*/ 0 w 1383"/>
                  <a:gd name="T1" fmla="*/ 700 h 701"/>
                  <a:gd name="T2" fmla="*/ 530 w 1383"/>
                  <a:gd name="T3" fmla="*/ 0 h 701"/>
                  <a:gd name="T4" fmla="*/ 1382 w 1383"/>
                  <a:gd name="T5" fmla="*/ 219 h 701"/>
                  <a:gd name="T6" fmla="*/ 0 w 1383"/>
                  <a:gd name="T7" fmla="*/ 700 h 701"/>
                </a:gdLst>
                <a:ahLst/>
                <a:cxnLst>
                  <a:cxn ang="0">
                    <a:pos x="T0" y="T1"/>
                  </a:cxn>
                  <a:cxn ang="0">
                    <a:pos x="T2" y="T3"/>
                  </a:cxn>
                  <a:cxn ang="0">
                    <a:pos x="T4" y="T5"/>
                  </a:cxn>
                  <a:cxn ang="0">
                    <a:pos x="T6" y="T7"/>
                  </a:cxn>
                </a:cxnLst>
                <a:rect l="0" t="0" r="r" b="b"/>
                <a:pathLst>
                  <a:path w="1383" h="701">
                    <a:moveTo>
                      <a:pt x="0" y="700"/>
                    </a:moveTo>
                    <a:lnTo>
                      <a:pt x="530" y="0"/>
                    </a:lnTo>
                    <a:lnTo>
                      <a:pt x="1382" y="219"/>
                    </a:lnTo>
                    <a:lnTo>
                      <a:pt x="0" y="700"/>
                    </a:lnTo>
                  </a:path>
                </a:pathLst>
              </a:custGeom>
              <a:solidFill>
                <a:schemeClr val="accent3"/>
              </a:solidFill>
              <a:ln>
                <a:noFill/>
              </a:ln>
              <a:effectLst/>
            </p:spPr>
            <p:txBody>
              <a:bodyPr anchor="ctr"/>
              <a:lstStyle/>
              <a:p>
                <a:pPr algn="ctr"/>
                <a:endParaRPr dirty="0">
                  <a:latin typeface="+mn-lt"/>
                  <a:ea typeface="+mn-ea"/>
                  <a:cs typeface="+mn-ea"/>
                  <a:sym typeface="+mn-lt"/>
                </a:endParaRPr>
              </a:p>
            </p:txBody>
          </p:sp>
          <p:sp>
            <p:nvSpPr>
              <p:cNvPr id="78" name="Freeform: Shape 121"/>
              <p:cNvSpPr/>
              <p:nvPr/>
            </p:nvSpPr>
            <p:spPr bwMode="auto">
              <a:xfrm>
                <a:off x="13463904" y="7745196"/>
                <a:ext cx="681389" cy="342583"/>
              </a:xfrm>
              <a:custGeom>
                <a:avLst/>
                <a:gdLst>
                  <a:gd name="T0" fmla="*/ 40 w 1423"/>
                  <a:gd name="T1" fmla="*/ 593 h 718"/>
                  <a:gd name="T2" fmla="*/ 0 w 1423"/>
                  <a:gd name="T3" fmla="*/ 482 h 718"/>
                  <a:gd name="T4" fmla="*/ 1382 w 1423"/>
                  <a:gd name="T5" fmla="*/ 0 h 718"/>
                  <a:gd name="T6" fmla="*/ 1422 w 1423"/>
                  <a:gd name="T7" fmla="*/ 112 h 718"/>
                  <a:gd name="T8" fmla="*/ 856 w 1423"/>
                  <a:gd name="T9" fmla="*/ 717 h 718"/>
                  <a:gd name="T10" fmla="*/ 40 w 1423"/>
                  <a:gd name="T11" fmla="*/ 593 h 718"/>
                </a:gdLst>
                <a:ahLst/>
                <a:cxnLst>
                  <a:cxn ang="0">
                    <a:pos x="T0" y="T1"/>
                  </a:cxn>
                  <a:cxn ang="0">
                    <a:pos x="T2" y="T3"/>
                  </a:cxn>
                  <a:cxn ang="0">
                    <a:pos x="T4" y="T5"/>
                  </a:cxn>
                  <a:cxn ang="0">
                    <a:pos x="T6" y="T7"/>
                  </a:cxn>
                  <a:cxn ang="0">
                    <a:pos x="T8" y="T9"/>
                  </a:cxn>
                  <a:cxn ang="0">
                    <a:pos x="T10" y="T11"/>
                  </a:cxn>
                </a:cxnLst>
                <a:rect l="0" t="0" r="r" b="b"/>
                <a:pathLst>
                  <a:path w="1423" h="718">
                    <a:moveTo>
                      <a:pt x="40" y="593"/>
                    </a:moveTo>
                    <a:lnTo>
                      <a:pt x="0" y="482"/>
                    </a:lnTo>
                    <a:lnTo>
                      <a:pt x="1382" y="0"/>
                    </a:lnTo>
                    <a:lnTo>
                      <a:pt x="1422" y="112"/>
                    </a:lnTo>
                    <a:lnTo>
                      <a:pt x="856" y="717"/>
                    </a:lnTo>
                    <a:lnTo>
                      <a:pt x="40" y="593"/>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79" name="Freeform: Shape 122"/>
              <p:cNvSpPr/>
              <p:nvPr/>
            </p:nvSpPr>
            <p:spPr bwMode="auto">
              <a:xfrm>
                <a:off x="13614148" y="7840358"/>
                <a:ext cx="397830" cy="156488"/>
              </a:xfrm>
              <a:custGeom>
                <a:avLst/>
                <a:gdLst>
                  <a:gd name="T0" fmla="*/ 812 w 833"/>
                  <a:gd name="T1" fmla="*/ 52 h 332"/>
                  <a:gd name="T2" fmla="*/ 812 w 833"/>
                  <a:gd name="T3" fmla="*/ 52 h 332"/>
                  <a:gd name="T4" fmla="*/ 40 w 833"/>
                  <a:gd name="T5" fmla="*/ 323 h 332"/>
                  <a:gd name="T6" fmla="*/ 4 w 833"/>
                  <a:gd name="T7" fmla="*/ 307 h 332"/>
                  <a:gd name="T8" fmla="*/ 20 w 833"/>
                  <a:gd name="T9" fmla="*/ 275 h 332"/>
                  <a:gd name="T10" fmla="*/ 796 w 833"/>
                  <a:gd name="T11" fmla="*/ 4 h 332"/>
                  <a:gd name="T12" fmla="*/ 828 w 833"/>
                  <a:gd name="T13" fmla="*/ 20 h 332"/>
                  <a:gd name="T14" fmla="*/ 812 w 833"/>
                  <a:gd name="T15" fmla="*/ 5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3" h="332">
                    <a:moveTo>
                      <a:pt x="812" y="52"/>
                    </a:moveTo>
                    <a:lnTo>
                      <a:pt x="812" y="52"/>
                    </a:lnTo>
                    <a:cubicBezTo>
                      <a:pt x="40" y="323"/>
                      <a:pt x="40" y="323"/>
                      <a:pt x="40" y="323"/>
                    </a:cubicBezTo>
                    <a:cubicBezTo>
                      <a:pt x="24" y="331"/>
                      <a:pt x="8" y="323"/>
                      <a:pt x="4" y="307"/>
                    </a:cubicBezTo>
                    <a:cubicBezTo>
                      <a:pt x="0" y="295"/>
                      <a:pt x="8" y="279"/>
                      <a:pt x="20" y="275"/>
                    </a:cubicBezTo>
                    <a:cubicBezTo>
                      <a:pt x="796" y="4"/>
                      <a:pt x="796" y="4"/>
                      <a:pt x="796" y="4"/>
                    </a:cubicBezTo>
                    <a:cubicBezTo>
                      <a:pt x="808" y="0"/>
                      <a:pt x="824" y="8"/>
                      <a:pt x="828" y="20"/>
                    </a:cubicBezTo>
                    <a:cubicBezTo>
                      <a:pt x="832" y="36"/>
                      <a:pt x="828" y="48"/>
                      <a:pt x="812" y="52"/>
                    </a:cubicBezTo>
                  </a:path>
                </a:pathLst>
              </a:custGeom>
              <a:solidFill>
                <a:srgbClr val="E0E1E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80" name="Freeform: Shape 123"/>
              <p:cNvSpPr/>
              <p:nvPr/>
            </p:nvSpPr>
            <p:spPr bwMode="auto">
              <a:xfrm>
                <a:off x="13631077" y="7888996"/>
                <a:ext cx="397830" cy="154374"/>
              </a:xfrm>
              <a:custGeom>
                <a:avLst/>
                <a:gdLst>
                  <a:gd name="T0" fmla="*/ 812 w 833"/>
                  <a:gd name="T1" fmla="*/ 51 h 327"/>
                  <a:gd name="T2" fmla="*/ 812 w 833"/>
                  <a:gd name="T3" fmla="*/ 51 h 327"/>
                  <a:gd name="T4" fmla="*/ 40 w 833"/>
                  <a:gd name="T5" fmla="*/ 322 h 327"/>
                  <a:gd name="T6" fmla="*/ 4 w 833"/>
                  <a:gd name="T7" fmla="*/ 306 h 327"/>
                  <a:gd name="T8" fmla="*/ 4 w 833"/>
                  <a:gd name="T9" fmla="*/ 306 h 327"/>
                  <a:gd name="T10" fmla="*/ 20 w 833"/>
                  <a:gd name="T11" fmla="*/ 274 h 327"/>
                  <a:gd name="T12" fmla="*/ 796 w 833"/>
                  <a:gd name="T13" fmla="*/ 4 h 327"/>
                  <a:gd name="T14" fmla="*/ 828 w 833"/>
                  <a:gd name="T15" fmla="*/ 20 h 327"/>
                  <a:gd name="T16" fmla="*/ 812 w 833"/>
                  <a:gd name="T17"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327">
                    <a:moveTo>
                      <a:pt x="812" y="51"/>
                    </a:moveTo>
                    <a:lnTo>
                      <a:pt x="812" y="51"/>
                    </a:lnTo>
                    <a:cubicBezTo>
                      <a:pt x="40" y="322"/>
                      <a:pt x="40" y="322"/>
                      <a:pt x="40" y="322"/>
                    </a:cubicBezTo>
                    <a:cubicBezTo>
                      <a:pt x="24" y="326"/>
                      <a:pt x="8" y="322"/>
                      <a:pt x="4" y="306"/>
                    </a:cubicBezTo>
                    <a:lnTo>
                      <a:pt x="4" y="306"/>
                    </a:lnTo>
                    <a:cubicBezTo>
                      <a:pt x="0" y="294"/>
                      <a:pt x="8" y="278"/>
                      <a:pt x="20" y="274"/>
                    </a:cubicBezTo>
                    <a:cubicBezTo>
                      <a:pt x="796" y="4"/>
                      <a:pt x="796" y="4"/>
                      <a:pt x="796" y="4"/>
                    </a:cubicBezTo>
                    <a:cubicBezTo>
                      <a:pt x="808" y="0"/>
                      <a:pt x="824" y="4"/>
                      <a:pt x="828" y="20"/>
                    </a:cubicBezTo>
                    <a:cubicBezTo>
                      <a:pt x="832" y="32"/>
                      <a:pt x="828" y="48"/>
                      <a:pt x="812" y="51"/>
                    </a:cubicBezTo>
                  </a:path>
                </a:pathLst>
              </a:custGeom>
              <a:solidFill>
                <a:srgbClr val="E0E1E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23" name="Group 160"/>
            <p:cNvGrpSpPr/>
            <p:nvPr/>
          </p:nvGrpSpPr>
          <p:grpSpPr>
            <a:xfrm>
              <a:off x="4801951" y="2537479"/>
              <a:ext cx="189769" cy="252149"/>
              <a:chOff x="9916767" y="11659096"/>
              <a:chExt cx="1032769" cy="1372771"/>
            </a:xfrm>
            <a:solidFill>
              <a:schemeClr val="accent1"/>
            </a:solidFill>
          </p:grpSpPr>
          <p:sp>
            <p:nvSpPr>
              <p:cNvPr id="46" name="Freeform: Shape 16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47" name="Freeform: Shape 162"/>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48" name="Freeform: Shape 163"/>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49" name="Freeform: Shape 164"/>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50" name="Freeform: Shape 165"/>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51" name="Freeform: Shape 166"/>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grpSp>
        <p:nvGrpSpPr>
          <p:cNvPr id="188" name="组合 187"/>
          <p:cNvGrpSpPr/>
          <p:nvPr/>
        </p:nvGrpSpPr>
        <p:grpSpPr>
          <a:xfrm>
            <a:off x="429413" y="1198128"/>
            <a:ext cx="8363980" cy="2958911"/>
            <a:chOff x="429413" y="1198128"/>
            <a:chExt cx="8363980" cy="2958911"/>
          </a:xfrm>
        </p:grpSpPr>
        <p:grpSp>
          <p:nvGrpSpPr>
            <p:cNvPr id="8" name="Group 93"/>
            <p:cNvGrpSpPr/>
            <p:nvPr/>
          </p:nvGrpSpPr>
          <p:grpSpPr>
            <a:xfrm>
              <a:off x="4103090" y="1198128"/>
              <a:ext cx="1111738" cy="1041164"/>
              <a:chOff x="10561952" y="3914662"/>
              <a:chExt cx="3244004" cy="3039255"/>
            </a:xfrm>
          </p:grpSpPr>
          <p:sp>
            <p:nvSpPr>
              <p:cNvPr id="93" name="Freeform: Shape 94"/>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4" name="Freeform: Shape 95"/>
              <p:cNvSpPr/>
              <p:nvPr/>
            </p:nvSpPr>
            <p:spPr bwMode="auto">
              <a:xfrm>
                <a:off x="10561952" y="3914662"/>
                <a:ext cx="3244004" cy="2531655"/>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5" name="Freeform: Shape 96"/>
              <p:cNvSpPr/>
              <p:nvPr/>
            </p:nvSpPr>
            <p:spPr bwMode="auto">
              <a:xfrm>
                <a:off x="12019955" y="598313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6" name="Freeform: Shape 97"/>
              <p:cNvSpPr/>
              <p:nvPr/>
            </p:nvSpPr>
            <p:spPr bwMode="auto">
              <a:xfrm>
                <a:off x="12019955" y="573779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7" name="Freeform: Shape 98"/>
              <p:cNvSpPr/>
              <p:nvPr/>
            </p:nvSpPr>
            <p:spPr bwMode="auto">
              <a:xfrm>
                <a:off x="12019955" y="5519947"/>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8" name="Freeform: Shape 99"/>
              <p:cNvSpPr/>
              <p:nvPr/>
            </p:nvSpPr>
            <p:spPr bwMode="auto">
              <a:xfrm>
                <a:off x="11131187" y="3984457"/>
                <a:ext cx="2105534" cy="27495"/>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99" name="Freeform: Shape 100"/>
              <p:cNvSpPr/>
              <p:nvPr/>
            </p:nvSpPr>
            <p:spPr bwMode="auto">
              <a:xfrm>
                <a:off x="12019955" y="6114262"/>
                <a:ext cx="330114" cy="10575"/>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chemeClr val="accent4">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0" name="Freeform: Shape 101"/>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101" name="Freeform: Shape 102"/>
              <p:cNvSpPr/>
              <p:nvPr/>
            </p:nvSpPr>
            <p:spPr bwMode="auto">
              <a:xfrm>
                <a:off x="11486694" y="6509767"/>
                <a:ext cx="1392404" cy="1269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11" name="Group 124"/>
            <p:cNvGrpSpPr/>
            <p:nvPr/>
          </p:nvGrpSpPr>
          <p:grpSpPr>
            <a:xfrm>
              <a:off x="3014229" y="2136117"/>
              <a:ext cx="3281821" cy="1287333"/>
              <a:chOff x="8629877" y="7102069"/>
              <a:chExt cx="7227331" cy="2836115"/>
            </a:xfrm>
            <a:solidFill>
              <a:schemeClr val="accent1"/>
            </a:solidFill>
          </p:grpSpPr>
          <p:sp>
            <p:nvSpPr>
              <p:cNvPr id="70" name="Freeform: Shape 125"/>
              <p:cNvSpPr/>
              <p:nvPr/>
            </p:nvSpPr>
            <p:spPr bwMode="auto">
              <a:xfrm>
                <a:off x="8629877" y="8725520"/>
                <a:ext cx="526494" cy="1176087"/>
              </a:xfrm>
              <a:custGeom>
                <a:avLst/>
                <a:gdLst>
                  <a:gd name="T0" fmla="*/ 40 w 829"/>
                  <a:gd name="T1" fmla="*/ 1845 h 1846"/>
                  <a:gd name="T2" fmla="*/ 6 w 829"/>
                  <a:gd name="T3" fmla="*/ 1805 h 1846"/>
                  <a:gd name="T4" fmla="*/ 57 w 829"/>
                  <a:gd name="T5" fmla="*/ 1742 h 1846"/>
                  <a:gd name="T6" fmla="*/ 74 w 829"/>
                  <a:gd name="T7" fmla="*/ 1823 h 1846"/>
                  <a:gd name="T8" fmla="*/ 86 w 829"/>
                  <a:gd name="T9" fmla="*/ 1680 h 1846"/>
                  <a:gd name="T10" fmla="*/ 74 w 829"/>
                  <a:gd name="T11" fmla="*/ 1680 h 1846"/>
                  <a:gd name="T12" fmla="*/ 57 w 829"/>
                  <a:gd name="T13" fmla="*/ 1600 h 1846"/>
                  <a:gd name="T14" fmla="*/ 126 w 829"/>
                  <a:gd name="T15" fmla="*/ 1623 h 1846"/>
                  <a:gd name="T16" fmla="*/ 86 w 829"/>
                  <a:gd name="T17" fmla="*/ 1680 h 1846"/>
                  <a:gd name="T18" fmla="*/ 131 w 829"/>
                  <a:gd name="T19" fmla="*/ 1514 h 1846"/>
                  <a:gd name="T20" fmla="*/ 97 w 829"/>
                  <a:gd name="T21" fmla="*/ 1468 h 1846"/>
                  <a:gd name="T22" fmla="*/ 148 w 829"/>
                  <a:gd name="T23" fmla="*/ 1411 h 1846"/>
                  <a:gd name="T24" fmla="*/ 166 w 829"/>
                  <a:gd name="T25" fmla="*/ 1491 h 1846"/>
                  <a:gd name="T26" fmla="*/ 183 w 829"/>
                  <a:gd name="T27" fmla="*/ 1348 h 1846"/>
                  <a:gd name="T28" fmla="*/ 171 w 829"/>
                  <a:gd name="T29" fmla="*/ 1348 h 1846"/>
                  <a:gd name="T30" fmla="*/ 160 w 829"/>
                  <a:gd name="T31" fmla="*/ 1268 h 1846"/>
                  <a:gd name="T32" fmla="*/ 229 w 829"/>
                  <a:gd name="T33" fmla="*/ 1291 h 1846"/>
                  <a:gd name="T34" fmla="*/ 183 w 829"/>
                  <a:gd name="T35" fmla="*/ 1348 h 1846"/>
                  <a:gd name="T36" fmla="*/ 240 w 829"/>
                  <a:gd name="T37" fmla="*/ 1188 h 1846"/>
                  <a:gd name="T38" fmla="*/ 206 w 829"/>
                  <a:gd name="T39" fmla="*/ 1137 h 1846"/>
                  <a:gd name="T40" fmla="*/ 263 w 829"/>
                  <a:gd name="T41" fmla="*/ 1085 h 1846"/>
                  <a:gd name="T42" fmla="*/ 274 w 829"/>
                  <a:gd name="T43" fmla="*/ 1165 h 1846"/>
                  <a:gd name="T44" fmla="*/ 297 w 829"/>
                  <a:gd name="T45" fmla="*/ 1023 h 1846"/>
                  <a:gd name="T46" fmla="*/ 286 w 829"/>
                  <a:gd name="T47" fmla="*/ 1023 h 1846"/>
                  <a:gd name="T48" fmla="*/ 280 w 829"/>
                  <a:gd name="T49" fmla="*/ 943 h 1846"/>
                  <a:gd name="T50" fmla="*/ 343 w 829"/>
                  <a:gd name="T51" fmla="*/ 971 h 1846"/>
                  <a:gd name="T52" fmla="*/ 297 w 829"/>
                  <a:gd name="T53" fmla="*/ 1023 h 1846"/>
                  <a:gd name="T54" fmla="*/ 366 w 829"/>
                  <a:gd name="T55" fmla="*/ 868 h 1846"/>
                  <a:gd name="T56" fmla="*/ 331 w 829"/>
                  <a:gd name="T57" fmla="*/ 817 h 1846"/>
                  <a:gd name="T58" fmla="*/ 394 w 829"/>
                  <a:gd name="T59" fmla="*/ 766 h 1846"/>
                  <a:gd name="T60" fmla="*/ 400 w 829"/>
                  <a:gd name="T61" fmla="*/ 846 h 1846"/>
                  <a:gd name="T62" fmla="*/ 440 w 829"/>
                  <a:gd name="T63" fmla="*/ 708 h 1846"/>
                  <a:gd name="T64" fmla="*/ 423 w 829"/>
                  <a:gd name="T65" fmla="*/ 708 h 1846"/>
                  <a:gd name="T66" fmla="*/ 423 w 829"/>
                  <a:gd name="T67" fmla="*/ 628 h 1846"/>
                  <a:gd name="T68" fmla="*/ 486 w 829"/>
                  <a:gd name="T69" fmla="*/ 657 h 1846"/>
                  <a:gd name="T70" fmla="*/ 440 w 829"/>
                  <a:gd name="T71" fmla="*/ 708 h 1846"/>
                  <a:gd name="T72" fmla="*/ 514 w 829"/>
                  <a:gd name="T73" fmla="*/ 554 h 1846"/>
                  <a:gd name="T74" fmla="*/ 480 w 829"/>
                  <a:gd name="T75" fmla="*/ 503 h 1846"/>
                  <a:gd name="T76" fmla="*/ 543 w 829"/>
                  <a:gd name="T77" fmla="*/ 457 h 1846"/>
                  <a:gd name="T78" fmla="*/ 543 w 829"/>
                  <a:gd name="T79" fmla="*/ 537 h 1846"/>
                  <a:gd name="T80" fmla="*/ 594 w 829"/>
                  <a:gd name="T81" fmla="*/ 400 h 1846"/>
                  <a:gd name="T82" fmla="*/ 577 w 829"/>
                  <a:gd name="T83" fmla="*/ 400 h 1846"/>
                  <a:gd name="T84" fmla="*/ 577 w 829"/>
                  <a:gd name="T85" fmla="*/ 320 h 1846"/>
                  <a:gd name="T86" fmla="*/ 640 w 829"/>
                  <a:gd name="T87" fmla="*/ 354 h 1846"/>
                  <a:gd name="T88" fmla="*/ 594 w 829"/>
                  <a:gd name="T89" fmla="*/ 400 h 1846"/>
                  <a:gd name="T90" fmla="*/ 680 w 829"/>
                  <a:gd name="T91" fmla="*/ 251 h 1846"/>
                  <a:gd name="T92" fmla="*/ 646 w 829"/>
                  <a:gd name="T93" fmla="*/ 200 h 1846"/>
                  <a:gd name="T94" fmla="*/ 714 w 829"/>
                  <a:gd name="T95" fmla="*/ 154 h 1846"/>
                  <a:gd name="T96" fmla="*/ 708 w 829"/>
                  <a:gd name="T97" fmla="*/ 234 h 1846"/>
                  <a:gd name="T98" fmla="*/ 765 w 829"/>
                  <a:gd name="T99" fmla="*/ 103 h 1846"/>
                  <a:gd name="T100" fmla="*/ 748 w 829"/>
                  <a:gd name="T101" fmla="*/ 97 h 1846"/>
                  <a:gd name="T102" fmla="*/ 754 w 829"/>
                  <a:gd name="T103" fmla="*/ 23 h 1846"/>
                  <a:gd name="T104" fmla="*/ 817 w 829"/>
                  <a:gd name="T105" fmla="*/ 57 h 1846"/>
                  <a:gd name="T106" fmla="*/ 765 w 829"/>
                  <a:gd name="T107" fmla="*/ 10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9" h="1846">
                    <a:moveTo>
                      <a:pt x="40" y="1845"/>
                    </a:moveTo>
                    <a:lnTo>
                      <a:pt x="40" y="1845"/>
                    </a:lnTo>
                    <a:lnTo>
                      <a:pt x="34" y="1845"/>
                    </a:lnTo>
                    <a:cubicBezTo>
                      <a:pt x="17" y="1840"/>
                      <a:pt x="0" y="1823"/>
                      <a:pt x="6" y="1805"/>
                    </a:cubicBezTo>
                    <a:cubicBezTo>
                      <a:pt x="17" y="1771"/>
                      <a:pt x="17" y="1771"/>
                      <a:pt x="17" y="1771"/>
                    </a:cubicBezTo>
                    <a:cubicBezTo>
                      <a:pt x="17" y="1748"/>
                      <a:pt x="40" y="1737"/>
                      <a:pt x="57" y="1742"/>
                    </a:cubicBezTo>
                    <a:cubicBezTo>
                      <a:pt x="74" y="1748"/>
                      <a:pt x="86" y="1765"/>
                      <a:pt x="86" y="1788"/>
                    </a:cubicBezTo>
                    <a:cubicBezTo>
                      <a:pt x="74" y="1823"/>
                      <a:pt x="74" y="1823"/>
                      <a:pt x="74" y="1823"/>
                    </a:cubicBezTo>
                    <a:cubicBezTo>
                      <a:pt x="74" y="1834"/>
                      <a:pt x="57" y="1845"/>
                      <a:pt x="40" y="1845"/>
                    </a:cubicBezTo>
                    <a:close/>
                    <a:moveTo>
                      <a:pt x="86" y="1680"/>
                    </a:moveTo>
                    <a:lnTo>
                      <a:pt x="86" y="1680"/>
                    </a:lnTo>
                    <a:cubicBezTo>
                      <a:pt x="80" y="1680"/>
                      <a:pt x="80" y="1680"/>
                      <a:pt x="74" y="1680"/>
                    </a:cubicBezTo>
                    <a:cubicBezTo>
                      <a:pt x="57" y="1674"/>
                      <a:pt x="46" y="1657"/>
                      <a:pt x="51" y="1634"/>
                    </a:cubicBezTo>
                    <a:cubicBezTo>
                      <a:pt x="57" y="1600"/>
                      <a:pt x="57" y="1600"/>
                      <a:pt x="57" y="1600"/>
                    </a:cubicBezTo>
                    <a:cubicBezTo>
                      <a:pt x="63" y="1582"/>
                      <a:pt x="80" y="1571"/>
                      <a:pt x="103" y="1577"/>
                    </a:cubicBezTo>
                    <a:cubicBezTo>
                      <a:pt x="120" y="1582"/>
                      <a:pt x="131" y="1600"/>
                      <a:pt x="126" y="1623"/>
                    </a:cubicBezTo>
                    <a:cubicBezTo>
                      <a:pt x="120" y="1651"/>
                      <a:pt x="120" y="1651"/>
                      <a:pt x="120" y="1651"/>
                    </a:cubicBezTo>
                    <a:cubicBezTo>
                      <a:pt x="114" y="1668"/>
                      <a:pt x="97" y="1680"/>
                      <a:pt x="86" y="1680"/>
                    </a:cubicBezTo>
                    <a:close/>
                    <a:moveTo>
                      <a:pt x="131" y="1514"/>
                    </a:moveTo>
                    <a:lnTo>
                      <a:pt x="131" y="1514"/>
                    </a:lnTo>
                    <a:cubicBezTo>
                      <a:pt x="126" y="1514"/>
                      <a:pt x="126" y="1514"/>
                      <a:pt x="120" y="1514"/>
                    </a:cubicBezTo>
                    <a:cubicBezTo>
                      <a:pt x="103" y="1508"/>
                      <a:pt x="91" y="1485"/>
                      <a:pt x="97" y="1468"/>
                    </a:cubicBezTo>
                    <a:cubicBezTo>
                      <a:pt x="108" y="1434"/>
                      <a:pt x="108" y="1434"/>
                      <a:pt x="108" y="1434"/>
                    </a:cubicBezTo>
                    <a:cubicBezTo>
                      <a:pt x="114" y="1417"/>
                      <a:pt x="131" y="1405"/>
                      <a:pt x="148" y="1411"/>
                    </a:cubicBezTo>
                    <a:cubicBezTo>
                      <a:pt x="171" y="1417"/>
                      <a:pt x="177" y="1440"/>
                      <a:pt x="171" y="1457"/>
                    </a:cubicBezTo>
                    <a:cubicBezTo>
                      <a:pt x="166" y="1491"/>
                      <a:pt x="166" y="1491"/>
                      <a:pt x="166" y="1491"/>
                    </a:cubicBezTo>
                    <a:cubicBezTo>
                      <a:pt x="160" y="1503"/>
                      <a:pt x="143" y="1514"/>
                      <a:pt x="131" y="1514"/>
                    </a:cubicBezTo>
                    <a:close/>
                    <a:moveTo>
                      <a:pt x="183" y="1348"/>
                    </a:moveTo>
                    <a:lnTo>
                      <a:pt x="183" y="1348"/>
                    </a:lnTo>
                    <a:cubicBezTo>
                      <a:pt x="177" y="1348"/>
                      <a:pt x="171" y="1348"/>
                      <a:pt x="171" y="1348"/>
                    </a:cubicBezTo>
                    <a:cubicBezTo>
                      <a:pt x="154" y="1343"/>
                      <a:pt x="143" y="1320"/>
                      <a:pt x="148" y="1303"/>
                    </a:cubicBezTo>
                    <a:cubicBezTo>
                      <a:pt x="160" y="1268"/>
                      <a:pt x="160" y="1268"/>
                      <a:pt x="160" y="1268"/>
                    </a:cubicBezTo>
                    <a:cubicBezTo>
                      <a:pt x="166" y="1251"/>
                      <a:pt x="183" y="1240"/>
                      <a:pt x="206" y="1245"/>
                    </a:cubicBezTo>
                    <a:cubicBezTo>
                      <a:pt x="223" y="1251"/>
                      <a:pt x="234" y="1274"/>
                      <a:pt x="229" y="1291"/>
                    </a:cubicBezTo>
                    <a:cubicBezTo>
                      <a:pt x="217" y="1325"/>
                      <a:pt x="217" y="1325"/>
                      <a:pt x="217" y="1325"/>
                    </a:cubicBezTo>
                    <a:cubicBezTo>
                      <a:pt x="211" y="1343"/>
                      <a:pt x="194" y="1348"/>
                      <a:pt x="183" y="1348"/>
                    </a:cubicBezTo>
                    <a:close/>
                    <a:moveTo>
                      <a:pt x="240" y="1188"/>
                    </a:moveTo>
                    <a:lnTo>
                      <a:pt x="240" y="1188"/>
                    </a:lnTo>
                    <a:cubicBezTo>
                      <a:pt x="234" y="1188"/>
                      <a:pt x="229" y="1188"/>
                      <a:pt x="229" y="1183"/>
                    </a:cubicBezTo>
                    <a:cubicBezTo>
                      <a:pt x="206" y="1177"/>
                      <a:pt x="200" y="1160"/>
                      <a:pt x="206" y="1137"/>
                    </a:cubicBezTo>
                    <a:cubicBezTo>
                      <a:pt x="217" y="1108"/>
                      <a:pt x="217" y="1108"/>
                      <a:pt x="217" y="1108"/>
                    </a:cubicBezTo>
                    <a:cubicBezTo>
                      <a:pt x="223" y="1085"/>
                      <a:pt x="246" y="1080"/>
                      <a:pt x="263" y="1085"/>
                    </a:cubicBezTo>
                    <a:cubicBezTo>
                      <a:pt x="280" y="1091"/>
                      <a:pt x="291" y="1114"/>
                      <a:pt x="286" y="1131"/>
                    </a:cubicBezTo>
                    <a:cubicBezTo>
                      <a:pt x="274" y="1165"/>
                      <a:pt x="274" y="1165"/>
                      <a:pt x="274" y="1165"/>
                    </a:cubicBezTo>
                    <a:cubicBezTo>
                      <a:pt x="268" y="1177"/>
                      <a:pt x="251" y="1188"/>
                      <a:pt x="240" y="1188"/>
                    </a:cubicBezTo>
                    <a:close/>
                    <a:moveTo>
                      <a:pt x="297" y="1023"/>
                    </a:moveTo>
                    <a:lnTo>
                      <a:pt x="297" y="1023"/>
                    </a:lnTo>
                    <a:cubicBezTo>
                      <a:pt x="297" y="1023"/>
                      <a:pt x="291" y="1023"/>
                      <a:pt x="286" y="1023"/>
                    </a:cubicBezTo>
                    <a:cubicBezTo>
                      <a:pt x="268" y="1017"/>
                      <a:pt x="257" y="994"/>
                      <a:pt x="268" y="977"/>
                    </a:cubicBezTo>
                    <a:cubicBezTo>
                      <a:pt x="280" y="943"/>
                      <a:pt x="280" y="943"/>
                      <a:pt x="280" y="943"/>
                    </a:cubicBezTo>
                    <a:cubicBezTo>
                      <a:pt x="286" y="925"/>
                      <a:pt x="308" y="920"/>
                      <a:pt x="326" y="925"/>
                    </a:cubicBezTo>
                    <a:cubicBezTo>
                      <a:pt x="343" y="931"/>
                      <a:pt x="354" y="954"/>
                      <a:pt x="343" y="971"/>
                    </a:cubicBezTo>
                    <a:cubicBezTo>
                      <a:pt x="331" y="1006"/>
                      <a:pt x="331" y="1006"/>
                      <a:pt x="331" y="1006"/>
                    </a:cubicBezTo>
                    <a:cubicBezTo>
                      <a:pt x="326" y="1017"/>
                      <a:pt x="314" y="1023"/>
                      <a:pt x="297" y="1023"/>
                    </a:cubicBezTo>
                    <a:close/>
                    <a:moveTo>
                      <a:pt x="366" y="868"/>
                    </a:moveTo>
                    <a:lnTo>
                      <a:pt x="366" y="868"/>
                    </a:lnTo>
                    <a:cubicBezTo>
                      <a:pt x="360" y="868"/>
                      <a:pt x="354" y="863"/>
                      <a:pt x="354" y="863"/>
                    </a:cubicBezTo>
                    <a:cubicBezTo>
                      <a:pt x="331" y="857"/>
                      <a:pt x="326" y="834"/>
                      <a:pt x="331" y="817"/>
                    </a:cubicBezTo>
                    <a:cubicBezTo>
                      <a:pt x="348" y="783"/>
                      <a:pt x="348" y="783"/>
                      <a:pt x="348" y="783"/>
                    </a:cubicBezTo>
                    <a:cubicBezTo>
                      <a:pt x="354" y="766"/>
                      <a:pt x="377" y="760"/>
                      <a:pt x="394" y="766"/>
                    </a:cubicBezTo>
                    <a:cubicBezTo>
                      <a:pt x="411" y="777"/>
                      <a:pt x="423" y="794"/>
                      <a:pt x="411" y="811"/>
                    </a:cubicBezTo>
                    <a:cubicBezTo>
                      <a:pt x="400" y="846"/>
                      <a:pt x="400" y="846"/>
                      <a:pt x="400" y="846"/>
                    </a:cubicBezTo>
                    <a:cubicBezTo>
                      <a:pt x="394" y="857"/>
                      <a:pt x="377" y="868"/>
                      <a:pt x="366" y="868"/>
                    </a:cubicBezTo>
                    <a:close/>
                    <a:moveTo>
                      <a:pt x="440" y="708"/>
                    </a:moveTo>
                    <a:lnTo>
                      <a:pt x="440" y="708"/>
                    </a:lnTo>
                    <a:cubicBezTo>
                      <a:pt x="434" y="708"/>
                      <a:pt x="428" y="708"/>
                      <a:pt x="423" y="708"/>
                    </a:cubicBezTo>
                    <a:cubicBezTo>
                      <a:pt x="406" y="697"/>
                      <a:pt x="394" y="674"/>
                      <a:pt x="406" y="657"/>
                    </a:cubicBezTo>
                    <a:cubicBezTo>
                      <a:pt x="423" y="628"/>
                      <a:pt x="423" y="628"/>
                      <a:pt x="423" y="628"/>
                    </a:cubicBezTo>
                    <a:cubicBezTo>
                      <a:pt x="428" y="611"/>
                      <a:pt x="451" y="600"/>
                      <a:pt x="468" y="611"/>
                    </a:cubicBezTo>
                    <a:cubicBezTo>
                      <a:pt x="486" y="617"/>
                      <a:pt x="491" y="640"/>
                      <a:pt x="486" y="657"/>
                    </a:cubicBezTo>
                    <a:cubicBezTo>
                      <a:pt x="468" y="691"/>
                      <a:pt x="468" y="691"/>
                      <a:pt x="468" y="691"/>
                    </a:cubicBezTo>
                    <a:cubicBezTo>
                      <a:pt x="463" y="703"/>
                      <a:pt x="451" y="708"/>
                      <a:pt x="440" y="708"/>
                    </a:cubicBezTo>
                    <a:close/>
                    <a:moveTo>
                      <a:pt x="514" y="554"/>
                    </a:moveTo>
                    <a:lnTo>
                      <a:pt x="514" y="554"/>
                    </a:lnTo>
                    <a:cubicBezTo>
                      <a:pt x="508" y="554"/>
                      <a:pt x="503" y="554"/>
                      <a:pt x="497" y="549"/>
                    </a:cubicBezTo>
                    <a:cubicBezTo>
                      <a:pt x="480" y="543"/>
                      <a:pt x="474" y="520"/>
                      <a:pt x="480" y="503"/>
                    </a:cubicBezTo>
                    <a:cubicBezTo>
                      <a:pt x="497" y="474"/>
                      <a:pt x="497" y="474"/>
                      <a:pt x="497" y="474"/>
                    </a:cubicBezTo>
                    <a:cubicBezTo>
                      <a:pt x="508" y="457"/>
                      <a:pt x="526" y="446"/>
                      <a:pt x="543" y="457"/>
                    </a:cubicBezTo>
                    <a:cubicBezTo>
                      <a:pt x="560" y="463"/>
                      <a:pt x="571" y="486"/>
                      <a:pt x="560" y="503"/>
                    </a:cubicBezTo>
                    <a:cubicBezTo>
                      <a:pt x="543" y="537"/>
                      <a:pt x="543" y="537"/>
                      <a:pt x="543" y="537"/>
                    </a:cubicBezTo>
                    <a:cubicBezTo>
                      <a:pt x="537" y="549"/>
                      <a:pt x="526" y="554"/>
                      <a:pt x="514" y="554"/>
                    </a:cubicBezTo>
                    <a:close/>
                    <a:moveTo>
                      <a:pt x="594" y="400"/>
                    </a:moveTo>
                    <a:lnTo>
                      <a:pt x="594" y="400"/>
                    </a:lnTo>
                    <a:cubicBezTo>
                      <a:pt x="588" y="400"/>
                      <a:pt x="583" y="400"/>
                      <a:pt x="577" y="400"/>
                    </a:cubicBezTo>
                    <a:cubicBezTo>
                      <a:pt x="560" y="389"/>
                      <a:pt x="554" y="366"/>
                      <a:pt x="560" y="349"/>
                    </a:cubicBezTo>
                    <a:cubicBezTo>
                      <a:pt x="577" y="320"/>
                      <a:pt x="577" y="320"/>
                      <a:pt x="577" y="320"/>
                    </a:cubicBezTo>
                    <a:cubicBezTo>
                      <a:pt x="588" y="303"/>
                      <a:pt x="611" y="297"/>
                      <a:pt x="628" y="303"/>
                    </a:cubicBezTo>
                    <a:cubicBezTo>
                      <a:pt x="646" y="314"/>
                      <a:pt x="651" y="337"/>
                      <a:pt x="640" y="354"/>
                    </a:cubicBezTo>
                    <a:cubicBezTo>
                      <a:pt x="623" y="383"/>
                      <a:pt x="623" y="383"/>
                      <a:pt x="623" y="383"/>
                    </a:cubicBezTo>
                    <a:cubicBezTo>
                      <a:pt x="617" y="394"/>
                      <a:pt x="606" y="400"/>
                      <a:pt x="594" y="400"/>
                    </a:cubicBezTo>
                    <a:close/>
                    <a:moveTo>
                      <a:pt x="680" y="251"/>
                    </a:moveTo>
                    <a:lnTo>
                      <a:pt x="680" y="251"/>
                    </a:lnTo>
                    <a:cubicBezTo>
                      <a:pt x="674" y="251"/>
                      <a:pt x="668" y="251"/>
                      <a:pt x="663" y="246"/>
                    </a:cubicBezTo>
                    <a:cubicBezTo>
                      <a:pt x="646" y="234"/>
                      <a:pt x="640" y="217"/>
                      <a:pt x="646" y="200"/>
                    </a:cubicBezTo>
                    <a:cubicBezTo>
                      <a:pt x="663" y="166"/>
                      <a:pt x="663" y="166"/>
                      <a:pt x="663" y="166"/>
                    </a:cubicBezTo>
                    <a:cubicBezTo>
                      <a:pt x="674" y="154"/>
                      <a:pt x="697" y="149"/>
                      <a:pt x="714" y="154"/>
                    </a:cubicBezTo>
                    <a:cubicBezTo>
                      <a:pt x="731" y="166"/>
                      <a:pt x="737" y="189"/>
                      <a:pt x="725" y="206"/>
                    </a:cubicBezTo>
                    <a:cubicBezTo>
                      <a:pt x="708" y="234"/>
                      <a:pt x="708" y="234"/>
                      <a:pt x="708" y="234"/>
                    </a:cubicBezTo>
                    <a:cubicBezTo>
                      <a:pt x="703" y="246"/>
                      <a:pt x="691" y="251"/>
                      <a:pt x="680" y="251"/>
                    </a:cubicBezTo>
                    <a:close/>
                    <a:moveTo>
                      <a:pt x="765" y="103"/>
                    </a:moveTo>
                    <a:lnTo>
                      <a:pt x="765" y="103"/>
                    </a:lnTo>
                    <a:cubicBezTo>
                      <a:pt x="760" y="103"/>
                      <a:pt x="754" y="103"/>
                      <a:pt x="748" y="97"/>
                    </a:cubicBezTo>
                    <a:cubicBezTo>
                      <a:pt x="731" y="86"/>
                      <a:pt x="725" y="69"/>
                      <a:pt x="737" y="51"/>
                    </a:cubicBezTo>
                    <a:cubicBezTo>
                      <a:pt x="754" y="23"/>
                      <a:pt x="754" y="23"/>
                      <a:pt x="754" y="23"/>
                    </a:cubicBezTo>
                    <a:cubicBezTo>
                      <a:pt x="765" y="6"/>
                      <a:pt x="788" y="0"/>
                      <a:pt x="805" y="11"/>
                    </a:cubicBezTo>
                    <a:cubicBezTo>
                      <a:pt x="823" y="23"/>
                      <a:pt x="828" y="40"/>
                      <a:pt x="817" y="57"/>
                    </a:cubicBezTo>
                    <a:cubicBezTo>
                      <a:pt x="800" y="86"/>
                      <a:pt x="800" y="86"/>
                      <a:pt x="800" y="86"/>
                    </a:cubicBezTo>
                    <a:cubicBezTo>
                      <a:pt x="788" y="97"/>
                      <a:pt x="777" y="103"/>
                      <a:pt x="765" y="103"/>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71" name="Freeform: Shape 126"/>
              <p:cNvSpPr/>
              <p:nvPr/>
            </p:nvSpPr>
            <p:spPr bwMode="auto">
              <a:xfrm>
                <a:off x="10245961" y="7107697"/>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72" name="Freeform: Shape 127"/>
              <p:cNvSpPr/>
              <p:nvPr/>
            </p:nvSpPr>
            <p:spPr bwMode="auto">
              <a:xfrm>
                <a:off x="12999499" y="7102069"/>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73" name="Freeform: Shape 128"/>
              <p:cNvSpPr/>
              <p:nvPr/>
            </p:nvSpPr>
            <p:spPr bwMode="auto">
              <a:xfrm>
                <a:off x="15305375" y="8697384"/>
                <a:ext cx="551833" cy="1240800"/>
              </a:xfrm>
              <a:custGeom>
                <a:avLst/>
                <a:gdLst>
                  <a:gd name="T0" fmla="*/ 828 w 869"/>
                  <a:gd name="T1" fmla="*/ 1948 h 1949"/>
                  <a:gd name="T2" fmla="*/ 782 w 869"/>
                  <a:gd name="T3" fmla="*/ 1886 h 1949"/>
                  <a:gd name="T4" fmla="*/ 857 w 869"/>
                  <a:gd name="T5" fmla="*/ 1869 h 1949"/>
                  <a:gd name="T6" fmla="*/ 834 w 869"/>
                  <a:gd name="T7" fmla="*/ 1948 h 1949"/>
                  <a:gd name="T8" fmla="*/ 782 w 869"/>
                  <a:gd name="T9" fmla="*/ 1771 h 1949"/>
                  <a:gd name="T10" fmla="*/ 748 w 869"/>
                  <a:gd name="T11" fmla="*/ 1743 h 1949"/>
                  <a:gd name="T12" fmla="*/ 765 w 869"/>
                  <a:gd name="T13" fmla="*/ 1669 h 1949"/>
                  <a:gd name="T14" fmla="*/ 817 w 869"/>
                  <a:gd name="T15" fmla="*/ 1726 h 1949"/>
                  <a:gd name="T16" fmla="*/ 782 w 869"/>
                  <a:gd name="T17" fmla="*/ 1771 h 1949"/>
                  <a:gd name="T18" fmla="*/ 737 w 869"/>
                  <a:gd name="T19" fmla="*/ 1594 h 1949"/>
                  <a:gd name="T20" fmla="*/ 691 w 869"/>
                  <a:gd name="T21" fmla="*/ 1537 h 1949"/>
                  <a:gd name="T22" fmla="*/ 759 w 869"/>
                  <a:gd name="T23" fmla="*/ 1514 h 1949"/>
                  <a:gd name="T24" fmla="*/ 748 w 869"/>
                  <a:gd name="T25" fmla="*/ 1594 h 1949"/>
                  <a:gd name="T26" fmla="*/ 685 w 869"/>
                  <a:gd name="T27" fmla="*/ 1423 h 1949"/>
                  <a:gd name="T28" fmla="*/ 651 w 869"/>
                  <a:gd name="T29" fmla="*/ 1394 h 1949"/>
                  <a:gd name="T30" fmla="*/ 662 w 869"/>
                  <a:gd name="T31" fmla="*/ 1320 h 1949"/>
                  <a:gd name="T32" fmla="*/ 720 w 869"/>
                  <a:gd name="T33" fmla="*/ 1377 h 1949"/>
                  <a:gd name="T34" fmla="*/ 685 w 869"/>
                  <a:gd name="T35" fmla="*/ 1423 h 1949"/>
                  <a:gd name="T36" fmla="*/ 622 w 869"/>
                  <a:gd name="T37" fmla="*/ 1252 h 1949"/>
                  <a:gd name="T38" fmla="*/ 577 w 869"/>
                  <a:gd name="T39" fmla="*/ 1194 h 1949"/>
                  <a:gd name="T40" fmla="*/ 645 w 869"/>
                  <a:gd name="T41" fmla="*/ 1166 h 1949"/>
                  <a:gd name="T42" fmla="*/ 634 w 869"/>
                  <a:gd name="T43" fmla="*/ 1246 h 1949"/>
                  <a:gd name="T44" fmla="*/ 560 w 869"/>
                  <a:gd name="T45" fmla="*/ 1080 h 1949"/>
                  <a:gd name="T46" fmla="*/ 525 w 869"/>
                  <a:gd name="T47" fmla="*/ 1057 h 1949"/>
                  <a:gd name="T48" fmla="*/ 531 w 869"/>
                  <a:gd name="T49" fmla="*/ 977 h 1949"/>
                  <a:gd name="T50" fmla="*/ 594 w 869"/>
                  <a:gd name="T51" fmla="*/ 1029 h 1949"/>
                  <a:gd name="T52" fmla="*/ 560 w 869"/>
                  <a:gd name="T53" fmla="*/ 1080 h 1949"/>
                  <a:gd name="T54" fmla="*/ 491 w 869"/>
                  <a:gd name="T55" fmla="*/ 909 h 1949"/>
                  <a:gd name="T56" fmla="*/ 445 w 869"/>
                  <a:gd name="T57" fmla="*/ 857 h 1949"/>
                  <a:gd name="T58" fmla="*/ 508 w 869"/>
                  <a:gd name="T59" fmla="*/ 829 h 1949"/>
                  <a:gd name="T60" fmla="*/ 502 w 869"/>
                  <a:gd name="T61" fmla="*/ 909 h 1949"/>
                  <a:gd name="T62" fmla="*/ 417 w 869"/>
                  <a:gd name="T63" fmla="*/ 743 h 1949"/>
                  <a:gd name="T64" fmla="*/ 382 w 869"/>
                  <a:gd name="T65" fmla="*/ 726 h 1949"/>
                  <a:gd name="T66" fmla="*/ 382 w 869"/>
                  <a:gd name="T67" fmla="*/ 646 h 1949"/>
                  <a:gd name="T68" fmla="*/ 445 w 869"/>
                  <a:gd name="T69" fmla="*/ 692 h 1949"/>
                  <a:gd name="T70" fmla="*/ 417 w 869"/>
                  <a:gd name="T71" fmla="*/ 743 h 1949"/>
                  <a:gd name="T72" fmla="*/ 337 w 869"/>
                  <a:gd name="T73" fmla="*/ 583 h 1949"/>
                  <a:gd name="T74" fmla="*/ 285 w 869"/>
                  <a:gd name="T75" fmla="*/ 532 h 1949"/>
                  <a:gd name="T76" fmla="*/ 348 w 869"/>
                  <a:gd name="T77" fmla="*/ 497 h 1949"/>
                  <a:gd name="T78" fmla="*/ 348 w 869"/>
                  <a:gd name="T79" fmla="*/ 577 h 1949"/>
                  <a:gd name="T80" fmla="*/ 251 w 869"/>
                  <a:gd name="T81" fmla="*/ 423 h 1949"/>
                  <a:gd name="T82" fmla="*/ 217 w 869"/>
                  <a:gd name="T83" fmla="*/ 400 h 1949"/>
                  <a:gd name="T84" fmla="*/ 211 w 869"/>
                  <a:gd name="T85" fmla="*/ 320 h 1949"/>
                  <a:gd name="T86" fmla="*/ 280 w 869"/>
                  <a:gd name="T87" fmla="*/ 366 h 1949"/>
                  <a:gd name="T88" fmla="*/ 251 w 869"/>
                  <a:gd name="T89" fmla="*/ 423 h 1949"/>
                  <a:gd name="T90" fmla="*/ 160 w 869"/>
                  <a:gd name="T91" fmla="*/ 263 h 1949"/>
                  <a:gd name="T92" fmla="*/ 108 w 869"/>
                  <a:gd name="T93" fmla="*/ 217 h 1949"/>
                  <a:gd name="T94" fmla="*/ 171 w 869"/>
                  <a:gd name="T95" fmla="*/ 178 h 1949"/>
                  <a:gd name="T96" fmla="*/ 177 w 869"/>
                  <a:gd name="T97" fmla="*/ 257 h 1949"/>
                  <a:gd name="T98" fmla="*/ 63 w 869"/>
                  <a:gd name="T99" fmla="*/ 109 h 1949"/>
                  <a:gd name="T100" fmla="*/ 34 w 869"/>
                  <a:gd name="T101" fmla="*/ 92 h 1949"/>
                  <a:gd name="T102" fmla="*/ 22 w 869"/>
                  <a:gd name="T103" fmla="*/ 12 h 1949"/>
                  <a:gd name="T104" fmla="*/ 91 w 869"/>
                  <a:gd name="T105" fmla="*/ 52 h 1949"/>
                  <a:gd name="T106" fmla="*/ 63 w 869"/>
                  <a:gd name="T107" fmla="*/ 10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1949">
                    <a:moveTo>
                      <a:pt x="828" y="1948"/>
                    </a:moveTo>
                    <a:lnTo>
                      <a:pt x="828" y="1948"/>
                    </a:lnTo>
                    <a:cubicBezTo>
                      <a:pt x="811" y="1948"/>
                      <a:pt x="794" y="1937"/>
                      <a:pt x="794" y="1920"/>
                    </a:cubicBezTo>
                    <a:cubicBezTo>
                      <a:pt x="782" y="1886"/>
                      <a:pt x="782" y="1886"/>
                      <a:pt x="782" y="1886"/>
                    </a:cubicBezTo>
                    <a:cubicBezTo>
                      <a:pt x="782" y="1869"/>
                      <a:pt x="794" y="1846"/>
                      <a:pt x="811" y="1840"/>
                    </a:cubicBezTo>
                    <a:cubicBezTo>
                      <a:pt x="828" y="1840"/>
                      <a:pt x="851" y="1851"/>
                      <a:pt x="857" y="1869"/>
                    </a:cubicBezTo>
                    <a:cubicBezTo>
                      <a:pt x="862" y="1903"/>
                      <a:pt x="862" y="1903"/>
                      <a:pt x="862" y="1903"/>
                    </a:cubicBezTo>
                    <a:cubicBezTo>
                      <a:pt x="868" y="1926"/>
                      <a:pt x="857" y="1943"/>
                      <a:pt x="834" y="1948"/>
                    </a:cubicBezTo>
                    <a:lnTo>
                      <a:pt x="828" y="1948"/>
                    </a:lnTo>
                    <a:close/>
                    <a:moveTo>
                      <a:pt x="782" y="1771"/>
                    </a:moveTo>
                    <a:lnTo>
                      <a:pt x="782" y="1771"/>
                    </a:lnTo>
                    <a:cubicBezTo>
                      <a:pt x="771" y="1771"/>
                      <a:pt x="754" y="1760"/>
                      <a:pt x="748" y="1743"/>
                    </a:cubicBezTo>
                    <a:cubicBezTo>
                      <a:pt x="742" y="1709"/>
                      <a:pt x="742" y="1709"/>
                      <a:pt x="742" y="1709"/>
                    </a:cubicBezTo>
                    <a:cubicBezTo>
                      <a:pt x="737" y="1691"/>
                      <a:pt x="748" y="1669"/>
                      <a:pt x="765" y="1669"/>
                    </a:cubicBezTo>
                    <a:cubicBezTo>
                      <a:pt x="788" y="1663"/>
                      <a:pt x="805" y="1674"/>
                      <a:pt x="811" y="1691"/>
                    </a:cubicBezTo>
                    <a:cubicBezTo>
                      <a:pt x="817" y="1726"/>
                      <a:pt x="817" y="1726"/>
                      <a:pt x="817" y="1726"/>
                    </a:cubicBezTo>
                    <a:cubicBezTo>
                      <a:pt x="822" y="1743"/>
                      <a:pt x="811" y="1766"/>
                      <a:pt x="794" y="1771"/>
                    </a:cubicBezTo>
                    <a:cubicBezTo>
                      <a:pt x="788" y="1771"/>
                      <a:pt x="788" y="1771"/>
                      <a:pt x="782" y="1771"/>
                    </a:cubicBezTo>
                    <a:close/>
                    <a:moveTo>
                      <a:pt x="737" y="1594"/>
                    </a:moveTo>
                    <a:lnTo>
                      <a:pt x="737" y="1594"/>
                    </a:lnTo>
                    <a:cubicBezTo>
                      <a:pt x="720" y="1594"/>
                      <a:pt x="708" y="1583"/>
                      <a:pt x="702" y="1571"/>
                    </a:cubicBezTo>
                    <a:cubicBezTo>
                      <a:pt x="691" y="1537"/>
                      <a:pt x="691" y="1537"/>
                      <a:pt x="691" y="1537"/>
                    </a:cubicBezTo>
                    <a:cubicBezTo>
                      <a:pt x="685" y="1514"/>
                      <a:pt x="697" y="1497"/>
                      <a:pt x="714" y="1491"/>
                    </a:cubicBezTo>
                    <a:cubicBezTo>
                      <a:pt x="737" y="1486"/>
                      <a:pt x="754" y="1497"/>
                      <a:pt x="759" y="1514"/>
                    </a:cubicBezTo>
                    <a:cubicBezTo>
                      <a:pt x="771" y="1549"/>
                      <a:pt x="771" y="1549"/>
                      <a:pt x="771" y="1549"/>
                    </a:cubicBezTo>
                    <a:cubicBezTo>
                      <a:pt x="777" y="1571"/>
                      <a:pt x="765" y="1588"/>
                      <a:pt x="748" y="1594"/>
                    </a:cubicBezTo>
                    <a:cubicBezTo>
                      <a:pt x="742" y="1594"/>
                      <a:pt x="742" y="1594"/>
                      <a:pt x="737" y="1594"/>
                    </a:cubicBezTo>
                    <a:close/>
                    <a:moveTo>
                      <a:pt x="685" y="1423"/>
                    </a:moveTo>
                    <a:lnTo>
                      <a:pt x="685" y="1423"/>
                    </a:lnTo>
                    <a:cubicBezTo>
                      <a:pt x="668" y="1423"/>
                      <a:pt x="657" y="1411"/>
                      <a:pt x="651" y="1394"/>
                    </a:cubicBezTo>
                    <a:cubicBezTo>
                      <a:pt x="639" y="1360"/>
                      <a:pt x="639" y="1360"/>
                      <a:pt x="639" y="1360"/>
                    </a:cubicBezTo>
                    <a:cubicBezTo>
                      <a:pt x="634" y="1343"/>
                      <a:pt x="639" y="1326"/>
                      <a:pt x="662" y="1320"/>
                    </a:cubicBezTo>
                    <a:cubicBezTo>
                      <a:pt x="679" y="1309"/>
                      <a:pt x="697" y="1320"/>
                      <a:pt x="708" y="1337"/>
                    </a:cubicBezTo>
                    <a:cubicBezTo>
                      <a:pt x="720" y="1377"/>
                      <a:pt x="720" y="1377"/>
                      <a:pt x="720" y="1377"/>
                    </a:cubicBezTo>
                    <a:cubicBezTo>
                      <a:pt x="725" y="1394"/>
                      <a:pt x="714" y="1411"/>
                      <a:pt x="697" y="1417"/>
                    </a:cubicBezTo>
                    <a:cubicBezTo>
                      <a:pt x="691" y="1423"/>
                      <a:pt x="685" y="1423"/>
                      <a:pt x="685" y="1423"/>
                    </a:cubicBezTo>
                    <a:close/>
                    <a:moveTo>
                      <a:pt x="622" y="1252"/>
                    </a:moveTo>
                    <a:lnTo>
                      <a:pt x="622" y="1252"/>
                    </a:lnTo>
                    <a:cubicBezTo>
                      <a:pt x="611" y="1252"/>
                      <a:pt x="594" y="1240"/>
                      <a:pt x="588" y="1223"/>
                    </a:cubicBezTo>
                    <a:cubicBezTo>
                      <a:pt x="577" y="1194"/>
                      <a:pt x="577" y="1194"/>
                      <a:pt x="577" y="1194"/>
                    </a:cubicBezTo>
                    <a:cubicBezTo>
                      <a:pt x="571" y="1171"/>
                      <a:pt x="582" y="1154"/>
                      <a:pt x="599" y="1149"/>
                    </a:cubicBezTo>
                    <a:cubicBezTo>
                      <a:pt x="617" y="1137"/>
                      <a:pt x="639" y="1149"/>
                      <a:pt x="645" y="1166"/>
                    </a:cubicBezTo>
                    <a:cubicBezTo>
                      <a:pt x="657" y="1200"/>
                      <a:pt x="657" y="1200"/>
                      <a:pt x="657" y="1200"/>
                    </a:cubicBezTo>
                    <a:cubicBezTo>
                      <a:pt x="662" y="1217"/>
                      <a:pt x="657" y="1240"/>
                      <a:pt x="634" y="1246"/>
                    </a:cubicBezTo>
                    <a:cubicBezTo>
                      <a:pt x="634" y="1246"/>
                      <a:pt x="628" y="1252"/>
                      <a:pt x="622" y="1252"/>
                    </a:cubicBezTo>
                    <a:close/>
                    <a:moveTo>
                      <a:pt x="560" y="1080"/>
                    </a:moveTo>
                    <a:lnTo>
                      <a:pt x="560" y="1080"/>
                    </a:lnTo>
                    <a:cubicBezTo>
                      <a:pt x="548" y="1080"/>
                      <a:pt x="531" y="1069"/>
                      <a:pt x="525" y="1057"/>
                    </a:cubicBezTo>
                    <a:cubicBezTo>
                      <a:pt x="514" y="1023"/>
                      <a:pt x="514" y="1023"/>
                      <a:pt x="514" y="1023"/>
                    </a:cubicBezTo>
                    <a:cubicBezTo>
                      <a:pt x="508" y="1006"/>
                      <a:pt x="514" y="983"/>
                      <a:pt x="531" y="977"/>
                    </a:cubicBezTo>
                    <a:cubicBezTo>
                      <a:pt x="554" y="971"/>
                      <a:pt x="571" y="977"/>
                      <a:pt x="577" y="994"/>
                    </a:cubicBezTo>
                    <a:cubicBezTo>
                      <a:pt x="594" y="1029"/>
                      <a:pt x="594" y="1029"/>
                      <a:pt x="594" y="1029"/>
                    </a:cubicBezTo>
                    <a:cubicBezTo>
                      <a:pt x="599" y="1046"/>
                      <a:pt x="594" y="1069"/>
                      <a:pt x="571" y="1074"/>
                    </a:cubicBezTo>
                    <a:cubicBezTo>
                      <a:pt x="571" y="1080"/>
                      <a:pt x="565" y="1080"/>
                      <a:pt x="560" y="1080"/>
                    </a:cubicBezTo>
                    <a:close/>
                    <a:moveTo>
                      <a:pt x="491" y="909"/>
                    </a:moveTo>
                    <a:lnTo>
                      <a:pt x="491" y="909"/>
                    </a:lnTo>
                    <a:cubicBezTo>
                      <a:pt x="474" y="909"/>
                      <a:pt x="462" y="903"/>
                      <a:pt x="457" y="892"/>
                    </a:cubicBezTo>
                    <a:cubicBezTo>
                      <a:pt x="445" y="857"/>
                      <a:pt x="445" y="857"/>
                      <a:pt x="445" y="857"/>
                    </a:cubicBezTo>
                    <a:cubicBezTo>
                      <a:pt x="434" y="840"/>
                      <a:pt x="445" y="817"/>
                      <a:pt x="462" y="812"/>
                    </a:cubicBezTo>
                    <a:cubicBezTo>
                      <a:pt x="480" y="800"/>
                      <a:pt x="502" y="812"/>
                      <a:pt x="508" y="829"/>
                    </a:cubicBezTo>
                    <a:cubicBezTo>
                      <a:pt x="520" y="863"/>
                      <a:pt x="520" y="863"/>
                      <a:pt x="520" y="863"/>
                    </a:cubicBezTo>
                    <a:cubicBezTo>
                      <a:pt x="531" y="880"/>
                      <a:pt x="520" y="897"/>
                      <a:pt x="502" y="909"/>
                    </a:cubicBezTo>
                    <a:cubicBezTo>
                      <a:pt x="497" y="909"/>
                      <a:pt x="497" y="909"/>
                      <a:pt x="491" y="909"/>
                    </a:cubicBezTo>
                    <a:close/>
                    <a:moveTo>
                      <a:pt x="417" y="743"/>
                    </a:moveTo>
                    <a:lnTo>
                      <a:pt x="417" y="743"/>
                    </a:lnTo>
                    <a:cubicBezTo>
                      <a:pt x="400" y="743"/>
                      <a:pt x="388" y="737"/>
                      <a:pt x="382" y="726"/>
                    </a:cubicBezTo>
                    <a:cubicBezTo>
                      <a:pt x="365" y="692"/>
                      <a:pt x="365" y="692"/>
                      <a:pt x="365" y="692"/>
                    </a:cubicBezTo>
                    <a:cubicBezTo>
                      <a:pt x="360" y="674"/>
                      <a:pt x="365" y="652"/>
                      <a:pt x="382" y="646"/>
                    </a:cubicBezTo>
                    <a:cubicBezTo>
                      <a:pt x="400" y="635"/>
                      <a:pt x="422" y="646"/>
                      <a:pt x="428" y="663"/>
                    </a:cubicBezTo>
                    <a:cubicBezTo>
                      <a:pt x="445" y="692"/>
                      <a:pt x="445" y="692"/>
                      <a:pt x="445" y="692"/>
                    </a:cubicBezTo>
                    <a:cubicBezTo>
                      <a:pt x="457" y="714"/>
                      <a:pt x="445" y="732"/>
                      <a:pt x="428" y="743"/>
                    </a:cubicBezTo>
                    <a:cubicBezTo>
                      <a:pt x="422" y="743"/>
                      <a:pt x="422" y="743"/>
                      <a:pt x="417" y="743"/>
                    </a:cubicBezTo>
                    <a:close/>
                    <a:moveTo>
                      <a:pt x="337" y="583"/>
                    </a:moveTo>
                    <a:lnTo>
                      <a:pt x="337" y="583"/>
                    </a:lnTo>
                    <a:cubicBezTo>
                      <a:pt x="320" y="583"/>
                      <a:pt x="308" y="577"/>
                      <a:pt x="302" y="560"/>
                    </a:cubicBezTo>
                    <a:cubicBezTo>
                      <a:pt x="285" y="532"/>
                      <a:pt x="285" y="532"/>
                      <a:pt x="285" y="532"/>
                    </a:cubicBezTo>
                    <a:cubicBezTo>
                      <a:pt x="280" y="514"/>
                      <a:pt x="285" y="492"/>
                      <a:pt x="302" y="480"/>
                    </a:cubicBezTo>
                    <a:cubicBezTo>
                      <a:pt x="320" y="475"/>
                      <a:pt x="342" y="480"/>
                      <a:pt x="348" y="497"/>
                    </a:cubicBezTo>
                    <a:cubicBezTo>
                      <a:pt x="365" y="532"/>
                      <a:pt x="365" y="532"/>
                      <a:pt x="365" y="532"/>
                    </a:cubicBezTo>
                    <a:cubicBezTo>
                      <a:pt x="377" y="549"/>
                      <a:pt x="365" y="572"/>
                      <a:pt x="348" y="577"/>
                    </a:cubicBezTo>
                    <a:cubicBezTo>
                      <a:pt x="342" y="583"/>
                      <a:pt x="337" y="583"/>
                      <a:pt x="337" y="583"/>
                    </a:cubicBezTo>
                    <a:close/>
                    <a:moveTo>
                      <a:pt x="251" y="423"/>
                    </a:moveTo>
                    <a:lnTo>
                      <a:pt x="251" y="423"/>
                    </a:lnTo>
                    <a:cubicBezTo>
                      <a:pt x="234" y="423"/>
                      <a:pt x="222" y="412"/>
                      <a:pt x="217" y="400"/>
                    </a:cubicBezTo>
                    <a:cubicBezTo>
                      <a:pt x="200" y="372"/>
                      <a:pt x="200" y="372"/>
                      <a:pt x="200" y="372"/>
                    </a:cubicBezTo>
                    <a:cubicBezTo>
                      <a:pt x="188" y="354"/>
                      <a:pt x="194" y="332"/>
                      <a:pt x="211" y="320"/>
                    </a:cubicBezTo>
                    <a:cubicBezTo>
                      <a:pt x="228" y="315"/>
                      <a:pt x="251" y="320"/>
                      <a:pt x="263" y="337"/>
                    </a:cubicBezTo>
                    <a:cubicBezTo>
                      <a:pt x="280" y="366"/>
                      <a:pt x="280" y="366"/>
                      <a:pt x="280" y="366"/>
                    </a:cubicBezTo>
                    <a:cubicBezTo>
                      <a:pt x="291" y="383"/>
                      <a:pt x="285" y="406"/>
                      <a:pt x="268" y="417"/>
                    </a:cubicBezTo>
                    <a:cubicBezTo>
                      <a:pt x="263" y="417"/>
                      <a:pt x="257" y="423"/>
                      <a:pt x="251" y="423"/>
                    </a:cubicBezTo>
                    <a:close/>
                    <a:moveTo>
                      <a:pt x="160" y="263"/>
                    </a:moveTo>
                    <a:lnTo>
                      <a:pt x="160" y="263"/>
                    </a:lnTo>
                    <a:cubicBezTo>
                      <a:pt x="148" y="263"/>
                      <a:pt x="137" y="257"/>
                      <a:pt x="125" y="246"/>
                    </a:cubicBezTo>
                    <a:cubicBezTo>
                      <a:pt x="108" y="217"/>
                      <a:pt x="108" y="217"/>
                      <a:pt x="108" y="217"/>
                    </a:cubicBezTo>
                    <a:cubicBezTo>
                      <a:pt x="97" y="200"/>
                      <a:pt x="103" y="178"/>
                      <a:pt x="120" y="166"/>
                    </a:cubicBezTo>
                    <a:cubicBezTo>
                      <a:pt x="137" y="155"/>
                      <a:pt x="160" y="160"/>
                      <a:pt x="171" y="178"/>
                    </a:cubicBezTo>
                    <a:cubicBezTo>
                      <a:pt x="188" y="212"/>
                      <a:pt x="188" y="212"/>
                      <a:pt x="188" y="212"/>
                    </a:cubicBezTo>
                    <a:cubicBezTo>
                      <a:pt x="200" y="229"/>
                      <a:pt x="194" y="246"/>
                      <a:pt x="177" y="257"/>
                    </a:cubicBezTo>
                    <a:cubicBezTo>
                      <a:pt x="171" y="263"/>
                      <a:pt x="165" y="263"/>
                      <a:pt x="160" y="263"/>
                    </a:cubicBezTo>
                    <a:close/>
                    <a:moveTo>
                      <a:pt x="63" y="109"/>
                    </a:moveTo>
                    <a:lnTo>
                      <a:pt x="63" y="109"/>
                    </a:lnTo>
                    <a:cubicBezTo>
                      <a:pt x="51" y="109"/>
                      <a:pt x="40" y="103"/>
                      <a:pt x="34" y="92"/>
                    </a:cubicBezTo>
                    <a:cubicBezTo>
                      <a:pt x="11" y="63"/>
                      <a:pt x="11" y="63"/>
                      <a:pt x="11" y="63"/>
                    </a:cubicBezTo>
                    <a:cubicBezTo>
                      <a:pt x="0" y="46"/>
                      <a:pt x="5" y="23"/>
                      <a:pt x="22" y="12"/>
                    </a:cubicBezTo>
                    <a:cubicBezTo>
                      <a:pt x="40" y="0"/>
                      <a:pt x="63" y="6"/>
                      <a:pt x="74" y="23"/>
                    </a:cubicBezTo>
                    <a:cubicBezTo>
                      <a:pt x="91" y="52"/>
                      <a:pt x="91" y="52"/>
                      <a:pt x="91" y="52"/>
                    </a:cubicBezTo>
                    <a:cubicBezTo>
                      <a:pt x="103" y="69"/>
                      <a:pt x="97" y="92"/>
                      <a:pt x="80" y="103"/>
                    </a:cubicBezTo>
                    <a:cubicBezTo>
                      <a:pt x="74" y="109"/>
                      <a:pt x="68" y="109"/>
                      <a:pt x="63" y="109"/>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12" name="Group 129"/>
            <p:cNvGrpSpPr/>
            <p:nvPr/>
          </p:nvGrpSpPr>
          <p:grpSpPr>
            <a:xfrm>
              <a:off x="3221079" y="2346608"/>
              <a:ext cx="526984" cy="485284"/>
              <a:chOff x="13296064" y="10607541"/>
              <a:chExt cx="1265763" cy="1166060"/>
            </a:xfrm>
            <a:solidFill>
              <a:schemeClr val="accent2"/>
            </a:solidFill>
          </p:grpSpPr>
          <p:sp>
            <p:nvSpPr>
              <p:cNvPr id="68" name="Freeform: Shape 130"/>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69" name="Freeform: Shape 13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13" name="Group 132"/>
            <p:cNvGrpSpPr/>
            <p:nvPr/>
          </p:nvGrpSpPr>
          <p:grpSpPr>
            <a:xfrm>
              <a:off x="2718144" y="3442599"/>
              <a:ext cx="526984" cy="485284"/>
              <a:chOff x="13296064" y="10607541"/>
              <a:chExt cx="1265763" cy="1166060"/>
            </a:xfrm>
          </p:grpSpPr>
          <p:sp>
            <p:nvSpPr>
              <p:cNvPr id="66" name="Freeform: Shape 13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67" name="Freeform: Shape 13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sp>
          <p:nvSpPr>
            <p:cNvPr id="14" name="Freeform: Shape 135"/>
            <p:cNvSpPr/>
            <p:nvPr/>
          </p:nvSpPr>
          <p:spPr bwMode="auto">
            <a:xfrm>
              <a:off x="2861898" y="3570249"/>
              <a:ext cx="216496" cy="218378"/>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anchor="ctr"/>
            <a:lstStyle/>
            <a:p>
              <a:pPr algn="ctr"/>
              <a:endParaRPr dirty="0">
                <a:latin typeface="+mn-lt"/>
                <a:ea typeface="+mn-ea"/>
                <a:cs typeface="+mn-ea"/>
                <a:sym typeface="+mn-lt"/>
              </a:endParaRPr>
            </a:p>
          </p:txBody>
        </p:sp>
        <p:grpSp>
          <p:nvGrpSpPr>
            <p:cNvPr id="15" name="Group 137"/>
            <p:cNvGrpSpPr/>
            <p:nvPr/>
          </p:nvGrpSpPr>
          <p:grpSpPr>
            <a:xfrm>
              <a:off x="2563118" y="3620248"/>
              <a:ext cx="114057" cy="113936"/>
              <a:chOff x="8571240" y="5550087"/>
              <a:chExt cx="304072" cy="303870"/>
            </a:xfrm>
          </p:grpSpPr>
          <p:sp>
            <p:nvSpPr>
              <p:cNvPr id="62" name="Freeform: Shape 13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nvGrpSpPr>
              <p:cNvPr id="63" name="Group 139"/>
              <p:cNvGrpSpPr/>
              <p:nvPr/>
            </p:nvGrpSpPr>
            <p:grpSpPr>
              <a:xfrm>
                <a:off x="8633181" y="5620427"/>
                <a:ext cx="183006" cy="180070"/>
                <a:chOff x="8633181" y="5620427"/>
                <a:chExt cx="183006" cy="180070"/>
              </a:xfrm>
              <a:solidFill>
                <a:schemeClr val="bg1"/>
              </a:solidFill>
            </p:grpSpPr>
            <p:sp>
              <p:nvSpPr>
                <p:cNvPr id="64" name="Freeform: Shape 14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65" name="Freeform: Shape 14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grpSp>
          <p:nvGrpSpPr>
            <p:cNvPr id="16" name="Group 142"/>
            <p:cNvGrpSpPr/>
            <p:nvPr/>
          </p:nvGrpSpPr>
          <p:grpSpPr>
            <a:xfrm>
              <a:off x="6045464" y="3450567"/>
              <a:ext cx="526984" cy="485284"/>
              <a:chOff x="13296064" y="10607541"/>
              <a:chExt cx="1265763" cy="1166060"/>
            </a:xfrm>
          </p:grpSpPr>
          <p:sp>
            <p:nvSpPr>
              <p:cNvPr id="60" name="Freeform: Shape 14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61" name="Freeform: Shape 14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nvGrpSpPr>
            <p:cNvPr id="17" name="Group 146"/>
            <p:cNvGrpSpPr/>
            <p:nvPr/>
          </p:nvGrpSpPr>
          <p:grpSpPr>
            <a:xfrm>
              <a:off x="6593178" y="3628610"/>
              <a:ext cx="114057" cy="113936"/>
              <a:chOff x="8571240" y="5550087"/>
              <a:chExt cx="304072" cy="303870"/>
            </a:xfrm>
          </p:grpSpPr>
          <p:sp>
            <p:nvSpPr>
              <p:cNvPr id="56" name="Freeform: Shape 147"/>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nvGrpSpPr>
              <p:cNvPr id="57" name="Group 148"/>
              <p:cNvGrpSpPr/>
              <p:nvPr/>
            </p:nvGrpSpPr>
            <p:grpSpPr>
              <a:xfrm>
                <a:off x="8633181" y="5620427"/>
                <a:ext cx="183006" cy="180070"/>
                <a:chOff x="8633181" y="5620427"/>
                <a:chExt cx="183006" cy="180070"/>
              </a:xfrm>
              <a:solidFill>
                <a:schemeClr val="bg1"/>
              </a:solidFill>
            </p:grpSpPr>
            <p:sp>
              <p:nvSpPr>
                <p:cNvPr id="58" name="Freeform: Shape 149"/>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59" name="Freeform: Shape 150"/>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grpSp>
          <p:nvGrpSpPr>
            <p:cNvPr id="18" name="Group 151"/>
            <p:cNvGrpSpPr/>
            <p:nvPr/>
          </p:nvGrpSpPr>
          <p:grpSpPr>
            <a:xfrm>
              <a:off x="5535194" y="2346664"/>
              <a:ext cx="526984" cy="485284"/>
              <a:chOff x="14726874" y="6750120"/>
              <a:chExt cx="1404923" cy="1294259"/>
            </a:xfrm>
          </p:grpSpPr>
          <p:grpSp>
            <p:nvGrpSpPr>
              <p:cNvPr id="52" name="Group 152"/>
              <p:cNvGrpSpPr/>
              <p:nvPr/>
            </p:nvGrpSpPr>
            <p:grpSpPr>
              <a:xfrm>
                <a:off x="14726874" y="6750120"/>
                <a:ext cx="1404923" cy="1294259"/>
                <a:chOff x="13296063" y="10607541"/>
                <a:chExt cx="1265763" cy="1166060"/>
              </a:xfrm>
              <a:solidFill>
                <a:schemeClr val="accent2"/>
              </a:solidFill>
            </p:grpSpPr>
            <p:sp>
              <p:nvSpPr>
                <p:cNvPr id="54" name="Freeform: Shape 154"/>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solidFill>
                    <a:schemeClr val="accent3"/>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55" name="Freeform: Shape 155"/>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sp>
            <p:nvSpPr>
              <p:cNvPr id="53" name="Freeform: Shape 153"/>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sp>
          <p:nvSpPr>
            <p:cNvPr id="19" name="Freeform: Shape 156"/>
            <p:cNvSpPr/>
            <p:nvPr/>
          </p:nvSpPr>
          <p:spPr bwMode="auto">
            <a:xfrm>
              <a:off x="3379427" y="2488808"/>
              <a:ext cx="199826" cy="19975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20" name="Freeform: Shape 157"/>
            <p:cNvSpPr/>
            <p:nvPr/>
          </p:nvSpPr>
          <p:spPr bwMode="auto">
            <a:xfrm>
              <a:off x="6363155" y="3586074"/>
              <a:ext cx="50380" cy="50327"/>
            </a:xfrm>
            <a:custGeom>
              <a:avLst/>
              <a:gdLst>
                <a:gd name="T0" fmla="*/ 14 w 306"/>
                <a:gd name="T1" fmla="*/ 291 h 305"/>
                <a:gd name="T2" fmla="*/ 14 w 306"/>
                <a:gd name="T3" fmla="*/ 291 h 305"/>
                <a:gd name="T4" fmla="*/ 53 w 306"/>
                <a:gd name="T5" fmla="*/ 291 h 305"/>
                <a:gd name="T6" fmla="*/ 292 w 306"/>
                <a:gd name="T7" fmla="*/ 53 h 305"/>
                <a:gd name="T8" fmla="*/ 292 w 306"/>
                <a:gd name="T9" fmla="*/ 13 h 305"/>
                <a:gd name="T10" fmla="*/ 245 w 306"/>
                <a:gd name="T11" fmla="*/ 13 h 305"/>
                <a:gd name="T12" fmla="*/ 14 w 306"/>
                <a:gd name="T13" fmla="*/ 245 h 305"/>
                <a:gd name="T14" fmla="*/ 14 w 306"/>
                <a:gd name="T15" fmla="*/ 291 h 305"/>
                <a:gd name="T16" fmla="*/ 14 w 306"/>
                <a:gd name="T17" fmla="*/ 291 h 305"/>
                <a:gd name="T18" fmla="*/ 14 w 306"/>
                <a:gd name="T19" fmla="*/ 29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4" y="291"/>
                  </a:moveTo>
                  <a:lnTo>
                    <a:pt x="14" y="291"/>
                  </a:lnTo>
                  <a:cubicBezTo>
                    <a:pt x="27" y="304"/>
                    <a:pt x="40" y="304"/>
                    <a:pt x="53" y="291"/>
                  </a:cubicBezTo>
                  <a:cubicBezTo>
                    <a:pt x="292" y="53"/>
                    <a:pt x="292" y="53"/>
                    <a:pt x="292" y="53"/>
                  </a:cubicBezTo>
                  <a:cubicBezTo>
                    <a:pt x="305" y="39"/>
                    <a:pt x="305" y="19"/>
                    <a:pt x="292" y="13"/>
                  </a:cubicBezTo>
                  <a:cubicBezTo>
                    <a:pt x="279" y="0"/>
                    <a:pt x="259" y="0"/>
                    <a:pt x="245" y="13"/>
                  </a:cubicBezTo>
                  <a:cubicBezTo>
                    <a:pt x="14" y="245"/>
                    <a:pt x="14" y="245"/>
                    <a:pt x="14" y="245"/>
                  </a:cubicBezTo>
                  <a:cubicBezTo>
                    <a:pt x="0" y="258"/>
                    <a:pt x="0" y="278"/>
                    <a:pt x="14" y="291"/>
                  </a:cubicBezTo>
                  <a:close/>
                  <a:moveTo>
                    <a:pt x="14" y="291"/>
                  </a:moveTo>
                  <a:lnTo>
                    <a:pt x="14" y="291"/>
                  </a:lnTo>
                  <a:close/>
                </a:path>
              </a:pathLst>
            </a:custGeom>
            <a:solidFill>
              <a:schemeClr val="bg1"/>
            </a:solidFill>
            <a:ln>
              <a:noFill/>
            </a:ln>
            <a:effectLst/>
          </p:spPr>
          <p:txBody>
            <a:bodyPr anchor="ctr"/>
            <a:lstStyle/>
            <a:p>
              <a:pPr algn="ctr"/>
              <a:endParaRPr dirty="0">
                <a:latin typeface="+mn-lt"/>
                <a:ea typeface="+mn-ea"/>
                <a:cs typeface="+mn-ea"/>
                <a:sym typeface="+mn-lt"/>
              </a:endParaRPr>
            </a:p>
          </p:txBody>
        </p:sp>
        <p:sp>
          <p:nvSpPr>
            <p:cNvPr id="21" name="Freeform: Shape 158"/>
            <p:cNvSpPr/>
            <p:nvPr/>
          </p:nvSpPr>
          <p:spPr bwMode="auto">
            <a:xfrm>
              <a:off x="6312034" y="3653424"/>
              <a:ext cx="29635" cy="29604"/>
            </a:xfrm>
            <a:custGeom>
              <a:avLst/>
              <a:gdLst>
                <a:gd name="T0" fmla="*/ 145 w 180"/>
                <a:gd name="T1" fmla="*/ 33 h 179"/>
                <a:gd name="T2" fmla="*/ 145 w 180"/>
                <a:gd name="T3" fmla="*/ 33 h 179"/>
                <a:gd name="T4" fmla="*/ 99 w 180"/>
                <a:gd name="T5" fmla="*/ 6 h 179"/>
                <a:gd name="T6" fmla="*/ 53 w 180"/>
                <a:gd name="T7" fmla="*/ 0 h 179"/>
                <a:gd name="T8" fmla="*/ 20 w 180"/>
                <a:gd name="T9" fmla="*/ 19 h 179"/>
                <a:gd name="T10" fmla="*/ 0 w 180"/>
                <a:gd name="T11" fmla="*/ 46 h 179"/>
                <a:gd name="T12" fmla="*/ 0 w 180"/>
                <a:gd name="T13" fmla="*/ 79 h 179"/>
                <a:gd name="T14" fmla="*/ 6 w 180"/>
                <a:gd name="T15" fmla="*/ 112 h 179"/>
                <a:gd name="T16" fmla="*/ 33 w 180"/>
                <a:gd name="T17" fmla="*/ 145 h 179"/>
                <a:gd name="T18" fmla="*/ 66 w 180"/>
                <a:gd name="T19" fmla="*/ 172 h 179"/>
                <a:gd name="T20" fmla="*/ 99 w 180"/>
                <a:gd name="T21" fmla="*/ 178 h 179"/>
                <a:gd name="T22" fmla="*/ 132 w 180"/>
                <a:gd name="T23" fmla="*/ 178 h 179"/>
                <a:gd name="T24" fmla="*/ 159 w 180"/>
                <a:gd name="T25" fmla="*/ 158 h 179"/>
                <a:gd name="T26" fmla="*/ 179 w 180"/>
                <a:gd name="T27" fmla="*/ 125 h 179"/>
                <a:gd name="T28" fmla="*/ 172 w 180"/>
                <a:gd name="T29" fmla="*/ 79 h 179"/>
                <a:gd name="T30" fmla="*/ 145 w 180"/>
                <a:gd name="T31" fmla="*/ 33 h 179"/>
                <a:gd name="T32" fmla="*/ 145 w 180"/>
                <a:gd name="T33" fmla="*/ 33 h 179"/>
                <a:gd name="T34" fmla="*/ 145 w 180"/>
                <a:gd name="T35"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9">
                  <a:moveTo>
                    <a:pt x="145" y="33"/>
                  </a:moveTo>
                  <a:lnTo>
                    <a:pt x="145" y="33"/>
                  </a:lnTo>
                  <a:cubicBezTo>
                    <a:pt x="126" y="19"/>
                    <a:pt x="112" y="13"/>
                    <a:pt x="99" y="6"/>
                  </a:cubicBezTo>
                  <a:cubicBezTo>
                    <a:pt x="86" y="0"/>
                    <a:pt x="73" y="0"/>
                    <a:pt x="53" y="0"/>
                  </a:cubicBezTo>
                  <a:cubicBezTo>
                    <a:pt x="39" y="6"/>
                    <a:pt x="33" y="13"/>
                    <a:pt x="20" y="19"/>
                  </a:cubicBezTo>
                  <a:cubicBezTo>
                    <a:pt x="13" y="33"/>
                    <a:pt x="6" y="39"/>
                    <a:pt x="0" y="46"/>
                  </a:cubicBezTo>
                  <a:cubicBezTo>
                    <a:pt x="0" y="59"/>
                    <a:pt x="0" y="66"/>
                    <a:pt x="0" y="79"/>
                  </a:cubicBezTo>
                  <a:cubicBezTo>
                    <a:pt x="0" y="86"/>
                    <a:pt x="0" y="99"/>
                    <a:pt x="6" y="112"/>
                  </a:cubicBezTo>
                  <a:cubicBezTo>
                    <a:pt x="13" y="119"/>
                    <a:pt x="20" y="132"/>
                    <a:pt x="33" y="145"/>
                  </a:cubicBezTo>
                  <a:cubicBezTo>
                    <a:pt x="46" y="152"/>
                    <a:pt x="53" y="165"/>
                    <a:pt x="66" y="172"/>
                  </a:cubicBezTo>
                  <a:cubicBezTo>
                    <a:pt x="79" y="178"/>
                    <a:pt x="92" y="178"/>
                    <a:pt x="99" y="178"/>
                  </a:cubicBezTo>
                  <a:cubicBezTo>
                    <a:pt x="112" y="178"/>
                    <a:pt x="119" y="178"/>
                    <a:pt x="132" y="178"/>
                  </a:cubicBezTo>
                  <a:cubicBezTo>
                    <a:pt x="139" y="172"/>
                    <a:pt x="145" y="165"/>
                    <a:pt x="159" y="158"/>
                  </a:cubicBezTo>
                  <a:cubicBezTo>
                    <a:pt x="165" y="145"/>
                    <a:pt x="172" y="139"/>
                    <a:pt x="179" y="125"/>
                  </a:cubicBezTo>
                  <a:cubicBezTo>
                    <a:pt x="179" y="112"/>
                    <a:pt x="179" y="92"/>
                    <a:pt x="172" y="79"/>
                  </a:cubicBezTo>
                  <a:cubicBezTo>
                    <a:pt x="165" y="66"/>
                    <a:pt x="159" y="53"/>
                    <a:pt x="145" y="33"/>
                  </a:cubicBezTo>
                  <a:close/>
                  <a:moveTo>
                    <a:pt x="145" y="33"/>
                  </a:moveTo>
                  <a:lnTo>
                    <a:pt x="145" y="33"/>
                  </a:lnTo>
                  <a:close/>
                </a:path>
              </a:pathLst>
            </a:custGeom>
            <a:solidFill>
              <a:schemeClr val="bg1"/>
            </a:solidFill>
            <a:ln>
              <a:noFill/>
            </a:ln>
            <a:effectLst/>
          </p:spPr>
          <p:txBody>
            <a:bodyPr anchor="ctr"/>
            <a:lstStyle/>
            <a:p>
              <a:pPr algn="ctr"/>
              <a:endParaRPr dirty="0">
                <a:latin typeface="+mn-lt"/>
                <a:ea typeface="+mn-ea"/>
                <a:cs typeface="+mn-ea"/>
                <a:sym typeface="+mn-lt"/>
              </a:endParaRPr>
            </a:p>
          </p:txBody>
        </p:sp>
        <p:sp>
          <p:nvSpPr>
            <p:cNvPr id="22" name="Freeform: Shape 159"/>
            <p:cNvSpPr/>
            <p:nvPr/>
          </p:nvSpPr>
          <p:spPr bwMode="auto">
            <a:xfrm>
              <a:off x="6199420" y="3592735"/>
              <a:ext cx="207448" cy="206489"/>
            </a:xfrm>
            <a:custGeom>
              <a:avLst/>
              <a:gdLst>
                <a:gd name="T0" fmla="*/ 1205 w 1239"/>
                <a:gd name="T1" fmla="*/ 206 h 1233"/>
                <a:gd name="T2" fmla="*/ 1106 w 1239"/>
                <a:gd name="T3" fmla="*/ 212 h 1233"/>
                <a:gd name="T4" fmla="*/ 914 w 1239"/>
                <a:gd name="T5" fmla="*/ 318 h 1233"/>
                <a:gd name="T6" fmla="*/ 1020 w 1239"/>
                <a:gd name="T7" fmla="*/ 126 h 1233"/>
                <a:gd name="T8" fmla="*/ 1033 w 1239"/>
                <a:gd name="T9" fmla="*/ 27 h 1233"/>
                <a:gd name="T10" fmla="*/ 26 w 1239"/>
                <a:gd name="T11" fmla="*/ 656 h 1233"/>
                <a:gd name="T12" fmla="*/ 470 w 1239"/>
                <a:gd name="T13" fmla="*/ 1206 h 1233"/>
                <a:gd name="T14" fmla="*/ 1205 w 1239"/>
                <a:gd name="T15" fmla="*/ 576 h 1233"/>
                <a:gd name="T16" fmla="*/ 516 w 1239"/>
                <a:gd name="T17" fmla="*/ 881 h 1233"/>
                <a:gd name="T18" fmla="*/ 483 w 1239"/>
                <a:gd name="T19" fmla="*/ 927 h 1233"/>
                <a:gd name="T20" fmla="*/ 384 w 1239"/>
                <a:gd name="T21" fmla="*/ 967 h 1233"/>
                <a:gd name="T22" fmla="*/ 344 w 1239"/>
                <a:gd name="T23" fmla="*/ 927 h 1233"/>
                <a:gd name="T24" fmla="*/ 364 w 1239"/>
                <a:gd name="T25" fmla="*/ 907 h 1233"/>
                <a:gd name="T26" fmla="*/ 404 w 1239"/>
                <a:gd name="T27" fmla="*/ 921 h 1233"/>
                <a:gd name="T28" fmla="*/ 450 w 1239"/>
                <a:gd name="T29" fmla="*/ 901 h 1233"/>
                <a:gd name="T30" fmla="*/ 463 w 1239"/>
                <a:gd name="T31" fmla="*/ 835 h 1233"/>
                <a:gd name="T32" fmla="*/ 417 w 1239"/>
                <a:gd name="T33" fmla="*/ 828 h 1233"/>
                <a:gd name="T34" fmla="*/ 338 w 1239"/>
                <a:gd name="T35" fmla="*/ 868 h 1233"/>
                <a:gd name="T36" fmla="*/ 265 w 1239"/>
                <a:gd name="T37" fmla="*/ 854 h 1233"/>
                <a:gd name="T38" fmla="*/ 251 w 1239"/>
                <a:gd name="T39" fmla="*/ 775 h 1233"/>
                <a:gd name="T40" fmla="*/ 318 w 1239"/>
                <a:gd name="T41" fmla="*/ 702 h 1233"/>
                <a:gd name="T42" fmla="*/ 377 w 1239"/>
                <a:gd name="T43" fmla="*/ 696 h 1233"/>
                <a:gd name="T44" fmla="*/ 404 w 1239"/>
                <a:gd name="T45" fmla="*/ 722 h 1233"/>
                <a:gd name="T46" fmla="*/ 384 w 1239"/>
                <a:gd name="T47" fmla="*/ 749 h 1233"/>
                <a:gd name="T48" fmla="*/ 338 w 1239"/>
                <a:gd name="T49" fmla="*/ 742 h 1233"/>
                <a:gd name="T50" fmla="*/ 291 w 1239"/>
                <a:gd name="T51" fmla="*/ 788 h 1233"/>
                <a:gd name="T52" fmla="*/ 311 w 1239"/>
                <a:gd name="T53" fmla="*/ 821 h 1233"/>
                <a:gd name="T54" fmla="*/ 344 w 1239"/>
                <a:gd name="T55" fmla="*/ 815 h 1233"/>
                <a:gd name="T56" fmla="*/ 404 w 1239"/>
                <a:gd name="T57" fmla="*/ 782 h 1233"/>
                <a:gd name="T58" fmla="*/ 470 w 1239"/>
                <a:gd name="T59" fmla="*/ 768 h 1233"/>
                <a:gd name="T60" fmla="*/ 523 w 1239"/>
                <a:gd name="T61" fmla="*/ 828 h 1233"/>
                <a:gd name="T62" fmla="*/ 722 w 1239"/>
                <a:gd name="T63" fmla="*/ 682 h 1233"/>
                <a:gd name="T64" fmla="*/ 616 w 1239"/>
                <a:gd name="T65" fmla="*/ 788 h 1233"/>
                <a:gd name="T66" fmla="*/ 563 w 1239"/>
                <a:gd name="T67" fmla="*/ 788 h 1233"/>
                <a:gd name="T68" fmla="*/ 410 w 1239"/>
                <a:gd name="T69" fmla="*/ 629 h 1233"/>
                <a:gd name="T70" fmla="*/ 424 w 1239"/>
                <a:gd name="T71" fmla="*/ 596 h 1233"/>
                <a:gd name="T72" fmla="*/ 543 w 1239"/>
                <a:gd name="T73" fmla="*/ 484 h 1233"/>
                <a:gd name="T74" fmla="*/ 563 w 1239"/>
                <a:gd name="T75" fmla="*/ 510 h 1233"/>
                <a:gd name="T76" fmla="*/ 463 w 1239"/>
                <a:gd name="T77" fmla="*/ 616 h 1233"/>
                <a:gd name="T78" fmla="*/ 596 w 1239"/>
                <a:gd name="T79" fmla="*/ 583 h 1233"/>
                <a:gd name="T80" fmla="*/ 629 w 1239"/>
                <a:gd name="T81" fmla="*/ 576 h 1233"/>
                <a:gd name="T82" fmla="*/ 622 w 1239"/>
                <a:gd name="T83" fmla="*/ 610 h 1233"/>
                <a:gd name="T84" fmla="*/ 596 w 1239"/>
                <a:gd name="T85" fmla="*/ 742 h 1233"/>
                <a:gd name="T86" fmla="*/ 708 w 1239"/>
                <a:gd name="T87" fmla="*/ 643 h 1233"/>
                <a:gd name="T88" fmla="*/ 728 w 1239"/>
                <a:gd name="T89" fmla="*/ 669 h 1233"/>
                <a:gd name="T90" fmla="*/ 887 w 1239"/>
                <a:gd name="T91" fmla="*/ 504 h 1233"/>
                <a:gd name="T92" fmla="*/ 854 w 1239"/>
                <a:gd name="T93" fmla="*/ 557 h 1233"/>
                <a:gd name="T94" fmla="*/ 761 w 1239"/>
                <a:gd name="T95" fmla="*/ 596 h 1233"/>
                <a:gd name="T96" fmla="*/ 662 w 1239"/>
                <a:gd name="T97" fmla="*/ 550 h 1233"/>
                <a:gd name="T98" fmla="*/ 616 w 1239"/>
                <a:gd name="T99" fmla="*/ 451 h 1233"/>
                <a:gd name="T100" fmla="*/ 655 w 1239"/>
                <a:gd name="T101" fmla="*/ 358 h 1233"/>
                <a:gd name="T102" fmla="*/ 788 w 1239"/>
                <a:gd name="T103" fmla="*/ 318 h 1233"/>
                <a:gd name="T104" fmla="*/ 887 w 1239"/>
                <a:gd name="T105" fmla="*/ 404 h 1233"/>
                <a:gd name="T106" fmla="*/ 887 w 1239"/>
                <a:gd name="T107" fmla="*/ 504 h 1233"/>
                <a:gd name="T108" fmla="*/ 887 w 1239"/>
                <a:gd name="T109" fmla="*/ 50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9" h="1233">
                  <a:moveTo>
                    <a:pt x="1205" y="206"/>
                  </a:moveTo>
                  <a:lnTo>
                    <a:pt x="1205" y="206"/>
                  </a:lnTo>
                  <a:cubicBezTo>
                    <a:pt x="1166" y="159"/>
                    <a:pt x="1166" y="159"/>
                    <a:pt x="1166" y="159"/>
                  </a:cubicBezTo>
                  <a:cubicBezTo>
                    <a:pt x="1106" y="212"/>
                    <a:pt x="1106" y="212"/>
                    <a:pt x="1106" y="212"/>
                  </a:cubicBezTo>
                  <a:cubicBezTo>
                    <a:pt x="1113" y="252"/>
                    <a:pt x="1106" y="292"/>
                    <a:pt x="1079" y="318"/>
                  </a:cubicBezTo>
                  <a:cubicBezTo>
                    <a:pt x="1033" y="365"/>
                    <a:pt x="960" y="365"/>
                    <a:pt x="914" y="318"/>
                  </a:cubicBezTo>
                  <a:cubicBezTo>
                    <a:pt x="867" y="272"/>
                    <a:pt x="867" y="206"/>
                    <a:pt x="914" y="159"/>
                  </a:cubicBezTo>
                  <a:cubicBezTo>
                    <a:pt x="940" y="133"/>
                    <a:pt x="980" y="120"/>
                    <a:pt x="1020" y="126"/>
                  </a:cubicBezTo>
                  <a:cubicBezTo>
                    <a:pt x="1073" y="73"/>
                    <a:pt x="1073" y="73"/>
                    <a:pt x="1073" y="73"/>
                  </a:cubicBezTo>
                  <a:cubicBezTo>
                    <a:pt x="1033" y="27"/>
                    <a:pt x="1033" y="27"/>
                    <a:pt x="1033" y="27"/>
                  </a:cubicBezTo>
                  <a:cubicBezTo>
                    <a:pt x="1000" y="0"/>
                    <a:pt x="689" y="0"/>
                    <a:pt x="655" y="27"/>
                  </a:cubicBezTo>
                  <a:cubicBezTo>
                    <a:pt x="26" y="656"/>
                    <a:pt x="26" y="656"/>
                    <a:pt x="26" y="656"/>
                  </a:cubicBezTo>
                  <a:cubicBezTo>
                    <a:pt x="0" y="682"/>
                    <a:pt x="0" y="735"/>
                    <a:pt x="26" y="762"/>
                  </a:cubicBezTo>
                  <a:cubicBezTo>
                    <a:pt x="470" y="1206"/>
                    <a:pt x="470" y="1206"/>
                    <a:pt x="470" y="1206"/>
                  </a:cubicBezTo>
                  <a:cubicBezTo>
                    <a:pt x="503" y="1232"/>
                    <a:pt x="549" y="1232"/>
                    <a:pt x="583" y="1206"/>
                  </a:cubicBezTo>
                  <a:cubicBezTo>
                    <a:pt x="1205" y="576"/>
                    <a:pt x="1205" y="576"/>
                    <a:pt x="1205" y="576"/>
                  </a:cubicBezTo>
                  <a:cubicBezTo>
                    <a:pt x="1238" y="550"/>
                    <a:pt x="1238" y="232"/>
                    <a:pt x="1205" y="206"/>
                  </a:cubicBezTo>
                  <a:close/>
                  <a:moveTo>
                    <a:pt x="516" y="881"/>
                  </a:moveTo>
                  <a:lnTo>
                    <a:pt x="516" y="881"/>
                  </a:lnTo>
                  <a:cubicBezTo>
                    <a:pt x="510" y="894"/>
                    <a:pt x="496" y="914"/>
                    <a:pt x="483" y="927"/>
                  </a:cubicBezTo>
                  <a:cubicBezTo>
                    <a:pt x="463" y="947"/>
                    <a:pt x="443" y="960"/>
                    <a:pt x="424" y="960"/>
                  </a:cubicBezTo>
                  <a:cubicBezTo>
                    <a:pt x="410" y="967"/>
                    <a:pt x="397" y="967"/>
                    <a:pt x="384" y="967"/>
                  </a:cubicBezTo>
                  <a:cubicBezTo>
                    <a:pt x="371" y="960"/>
                    <a:pt x="357" y="954"/>
                    <a:pt x="351" y="947"/>
                  </a:cubicBezTo>
                  <a:cubicBezTo>
                    <a:pt x="344" y="941"/>
                    <a:pt x="344" y="934"/>
                    <a:pt x="344" y="927"/>
                  </a:cubicBezTo>
                  <a:cubicBezTo>
                    <a:pt x="344" y="921"/>
                    <a:pt x="344" y="921"/>
                    <a:pt x="351" y="914"/>
                  </a:cubicBezTo>
                  <a:cubicBezTo>
                    <a:pt x="351" y="907"/>
                    <a:pt x="357" y="907"/>
                    <a:pt x="364" y="907"/>
                  </a:cubicBezTo>
                  <a:cubicBezTo>
                    <a:pt x="371" y="907"/>
                    <a:pt x="377" y="907"/>
                    <a:pt x="384" y="907"/>
                  </a:cubicBezTo>
                  <a:cubicBezTo>
                    <a:pt x="391" y="914"/>
                    <a:pt x="397" y="914"/>
                    <a:pt x="404" y="921"/>
                  </a:cubicBezTo>
                  <a:cubicBezTo>
                    <a:pt x="410" y="921"/>
                    <a:pt x="424" y="921"/>
                    <a:pt x="430" y="914"/>
                  </a:cubicBezTo>
                  <a:cubicBezTo>
                    <a:pt x="437" y="914"/>
                    <a:pt x="443" y="907"/>
                    <a:pt x="450" y="901"/>
                  </a:cubicBezTo>
                  <a:cubicBezTo>
                    <a:pt x="463" y="888"/>
                    <a:pt x="470" y="874"/>
                    <a:pt x="470" y="861"/>
                  </a:cubicBezTo>
                  <a:cubicBezTo>
                    <a:pt x="477" y="848"/>
                    <a:pt x="470" y="841"/>
                    <a:pt x="463" y="835"/>
                  </a:cubicBezTo>
                  <a:cubicBezTo>
                    <a:pt x="457" y="828"/>
                    <a:pt x="450" y="821"/>
                    <a:pt x="443" y="821"/>
                  </a:cubicBezTo>
                  <a:cubicBezTo>
                    <a:pt x="437" y="821"/>
                    <a:pt x="424" y="828"/>
                    <a:pt x="417" y="828"/>
                  </a:cubicBezTo>
                  <a:cubicBezTo>
                    <a:pt x="410" y="835"/>
                    <a:pt x="397" y="841"/>
                    <a:pt x="384" y="848"/>
                  </a:cubicBezTo>
                  <a:cubicBezTo>
                    <a:pt x="371" y="854"/>
                    <a:pt x="357" y="868"/>
                    <a:pt x="338" y="868"/>
                  </a:cubicBezTo>
                  <a:cubicBezTo>
                    <a:pt x="324" y="874"/>
                    <a:pt x="311" y="874"/>
                    <a:pt x="298" y="874"/>
                  </a:cubicBezTo>
                  <a:cubicBezTo>
                    <a:pt x="291" y="874"/>
                    <a:pt x="278" y="868"/>
                    <a:pt x="265" y="854"/>
                  </a:cubicBezTo>
                  <a:cubicBezTo>
                    <a:pt x="251" y="841"/>
                    <a:pt x="245" y="835"/>
                    <a:pt x="245" y="821"/>
                  </a:cubicBezTo>
                  <a:cubicBezTo>
                    <a:pt x="245" y="802"/>
                    <a:pt x="245" y="788"/>
                    <a:pt x="251" y="775"/>
                  </a:cubicBezTo>
                  <a:cubicBezTo>
                    <a:pt x="258" y="762"/>
                    <a:pt x="271" y="742"/>
                    <a:pt x="285" y="729"/>
                  </a:cubicBezTo>
                  <a:cubicBezTo>
                    <a:pt x="298" y="715"/>
                    <a:pt x="304" y="709"/>
                    <a:pt x="318" y="702"/>
                  </a:cubicBezTo>
                  <a:cubicBezTo>
                    <a:pt x="331" y="696"/>
                    <a:pt x="344" y="696"/>
                    <a:pt x="351" y="696"/>
                  </a:cubicBezTo>
                  <a:cubicBezTo>
                    <a:pt x="364" y="696"/>
                    <a:pt x="371" y="696"/>
                    <a:pt x="377" y="696"/>
                  </a:cubicBezTo>
                  <a:cubicBezTo>
                    <a:pt x="384" y="696"/>
                    <a:pt x="391" y="702"/>
                    <a:pt x="397" y="709"/>
                  </a:cubicBezTo>
                  <a:cubicBezTo>
                    <a:pt x="404" y="715"/>
                    <a:pt x="404" y="715"/>
                    <a:pt x="404" y="722"/>
                  </a:cubicBezTo>
                  <a:cubicBezTo>
                    <a:pt x="404" y="735"/>
                    <a:pt x="404" y="735"/>
                    <a:pt x="397" y="742"/>
                  </a:cubicBezTo>
                  <a:cubicBezTo>
                    <a:pt x="397" y="749"/>
                    <a:pt x="391" y="749"/>
                    <a:pt x="384" y="749"/>
                  </a:cubicBezTo>
                  <a:cubicBezTo>
                    <a:pt x="384" y="749"/>
                    <a:pt x="377" y="749"/>
                    <a:pt x="371" y="749"/>
                  </a:cubicBezTo>
                  <a:cubicBezTo>
                    <a:pt x="357" y="742"/>
                    <a:pt x="344" y="742"/>
                    <a:pt x="338" y="742"/>
                  </a:cubicBezTo>
                  <a:cubicBezTo>
                    <a:pt x="331" y="742"/>
                    <a:pt x="318" y="749"/>
                    <a:pt x="311" y="762"/>
                  </a:cubicBezTo>
                  <a:cubicBezTo>
                    <a:pt x="298" y="768"/>
                    <a:pt x="291" y="782"/>
                    <a:pt x="291" y="788"/>
                  </a:cubicBezTo>
                  <a:cubicBezTo>
                    <a:pt x="291" y="802"/>
                    <a:pt x="291" y="808"/>
                    <a:pt x="298" y="815"/>
                  </a:cubicBezTo>
                  <a:cubicBezTo>
                    <a:pt x="304" y="821"/>
                    <a:pt x="304" y="821"/>
                    <a:pt x="311" y="821"/>
                  </a:cubicBezTo>
                  <a:cubicBezTo>
                    <a:pt x="318" y="821"/>
                    <a:pt x="318" y="821"/>
                    <a:pt x="324" y="821"/>
                  </a:cubicBezTo>
                  <a:cubicBezTo>
                    <a:pt x="331" y="821"/>
                    <a:pt x="338" y="815"/>
                    <a:pt x="344" y="815"/>
                  </a:cubicBezTo>
                  <a:cubicBezTo>
                    <a:pt x="344" y="815"/>
                    <a:pt x="357" y="808"/>
                    <a:pt x="364" y="802"/>
                  </a:cubicBezTo>
                  <a:cubicBezTo>
                    <a:pt x="377" y="795"/>
                    <a:pt x="391" y="788"/>
                    <a:pt x="404" y="782"/>
                  </a:cubicBezTo>
                  <a:cubicBezTo>
                    <a:pt x="417" y="775"/>
                    <a:pt x="424" y="768"/>
                    <a:pt x="437" y="768"/>
                  </a:cubicBezTo>
                  <a:cubicBezTo>
                    <a:pt x="450" y="768"/>
                    <a:pt x="457" y="768"/>
                    <a:pt x="470" y="768"/>
                  </a:cubicBezTo>
                  <a:cubicBezTo>
                    <a:pt x="477" y="775"/>
                    <a:pt x="490" y="782"/>
                    <a:pt x="496" y="788"/>
                  </a:cubicBezTo>
                  <a:cubicBezTo>
                    <a:pt x="510" y="802"/>
                    <a:pt x="516" y="815"/>
                    <a:pt x="523" y="828"/>
                  </a:cubicBezTo>
                  <a:cubicBezTo>
                    <a:pt x="523" y="848"/>
                    <a:pt x="523" y="861"/>
                    <a:pt x="516" y="881"/>
                  </a:cubicBezTo>
                  <a:close/>
                  <a:moveTo>
                    <a:pt x="722" y="682"/>
                  </a:moveTo>
                  <a:lnTo>
                    <a:pt x="722" y="682"/>
                  </a:lnTo>
                  <a:cubicBezTo>
                    <a:pt x="616" y="788"/>
                    <a:pt x="616" y="788"/>
                    <a:pt x="616" y="788"/>
                  </a:cubicBezTo>
                  <a:cubicBezTo>
                    <a:pt x="602" y="802"/>
                    <a:pt x="596" y="802"/>
                    <a:pt x="589" y="802"/>
                  </a:cubicBezTo>
                  <a:cubicBezTo>
                    <a:pt x="583" y="802"/>
                    <a:pt x="576" y="802"/>
                    <a:pt x="563" y="788"/>
                  </a:cubicBezTo>
                  <a:cubicBezTo>
                    <a:pt x="424" y="649"/>
                    <a:pt x="424" y="649"/>
                    <a:pt x="424" y="649"/>
                  </a:cubicBezTo>
                  <a:cubicBezTo>
                    <a:pt x="417" y="643"/>
                    <a:pt x="410" y="636"/>
                    <a:pt x="410" y="629"/>
                  </a:cubicBezTo>
                  <a:cubicBezTo>
                    <a:pt x="410" y="623"/>
                    <a:pt x="410" y="623"/>
                    <a:pt x="410" y="616"/>
                  </a:cubicBezTo>
                  <a:cubicBezTo>
                    <a:pt x="410" y="610"/>
                    <a:pt x="417" y="603"/>
                    <a:pt x="424" y="596"/>
                  </a:cubicBezTo>
                  <a:cubicBezTo>
                    <a:pt x="523" y="497"/>
                    <a:pt x="523" y="497"/>
                    <a:pt x="523" y="497"/>
                  </a:cubicBezTo>
                  <a:cubicBezTo>
                    <a:pt x="530" y="490"/>
                    <a:pt x="536" y="484"/>
                    <a:pt x="543" y="484"/>
                  </a:cubicBezTo>
                  <a:cubicBezTo>
                    <a:pt x="549" y="484"/>
                    <a:pt x="549" y="490"/>
                    <a:pt x="556" y="490"/>
                  </a:cubicBezTo>
                  <a:cubicBezTo>
                    <a:pt x="563" y="497"/>
                    <a:pt x="563" y="504"/>
                    <a:pt x="563" y="510"/>
                  </a:cubicBezTo>
                  <a:cubicBezTo>
                    <a:pt x="563" y="517"/>
                    <a:pt x="563" y="517"/>
                    <a:pt x="556" y="523"/>
                  </a:cubicBezTo>
                  <a:cubicBezTo>
                    <a:pt x="463" y="616"/>
                    <a:pt x="463" y="616"/>
                    <a:pt x="463" y="616"/>
                  </a:cubicBezTo>
                  <a:cubicBezTo>
                    <a:pt x="510" y="662"/>
                    <a:pt x="510" y="662"/>
                    <a:pt x="510" y="662"/>
                  </a:cubicBezTo>
                  <a:cubicBezTo>
                    <a:pt x="596" y="583"/>
                    <a:pt x="596" y="583"/>
                    <a:pt x="596" y="583"/>
                  </a:cubicBezTo>
                  <a:cubicBezTo>
                    <a:pt x="602" y="576"/>
                    <a:pt x="602" y="570"/>
                    <a:pt x="609" y="570"/>
                  </a:cubicBezTo>
                  <a:cubicBezTo>
                    <a:pt x="616" y="570"/>
                    <a:pt x="622" y="570"/>
                    <a:pt x="629" y="576"/>
                  </a:cubicBezTo>
                  <a:cubicBezTo>
                    <a:pt x="629" y="583"/>
                    <a:pt x="636" y="590"/>
                    <a:pt x="629" y="590"/>
                  </a:cubicBezTo>
                  <a:cubicBezTo>
                    <a:pt x="629" y="596"/>
                    <a:pt x="629" y="603"/>
                    <a:pt x="622" y="610"/>
                  </a:cubicBezTo>
                  <a:cubicBezTo>
                    <a:pt x="543" y="689"/>
                    <a:pt x="543" y="689"/>
                    <a:pt x="543" y="689"/>
                  </a:cubicBezTo>
                  <a:cubicBezTo>
                    <a:pt x="596" y="742"/>
                    <a:pt x="596" y="742"/>
                    <a:pt x="596" y="742"/>
                  </a:cubicBezTo>
                  <a:cubicBezTo>
                    <a:pt x="689" y="656"/>
                    <a:pt x="689" y="656"/>
                    <a:pt x="689" y="656"/>
                  </a:cubicBezTo>
                  <a:cubicBezTo>
                    <a:pt x="695" y="649"/>
                    <a:pt x="702" y="643"/>
                    <a:pt x="708" y="643"/>
                  </a:cubicBezTo>
                  <a:cubicBezTo>
                    <a:pt x="708" y="643"/>
                    <a:pt x="715" y="649"/>
                    <a:pt x="722" y="649"/>
                  </a:cubicBezTo>
                  <a:cubicBezTo>
                    <a:pt x="728" y="656"/>
                    <a:pt x="728" y="662"/>
                    <a:pt x="728" y="669"/>
                  </a:cubicBezTo>
                  <a:cubicBezTo>
                    <a:pt x="728" y="676"/>
                    <a:pt x="722" y="676"/>
                    <a:pt x="722" y="682"/>
                  </a:cubicBezTo>
                  <a:close/>
                  <a:moveTo>
                    <a:pt x="887" y="504"/>
                  </a:moveTo>
                  <a:lnTo>
                    <a:pt x="887" y="504"/>
                  </a:lnTo>
                  <a:cubicBezTo>
                    <a:pt x="881" y="523"/>
                    <a:pt x="874" y="537"/>
                    <a:pt x="854" y="557"/>
                  </a:cubicBezTo>
                  <a:cubicBezTo>
                    <a:pt x="841" y="570"/>
                    <a:pt x="828" y="576"/>
                    <a:pt x="808" y="590"/>
                  </a:cubicBezTo>
                  <a:cubicBezTo>
                    <a:pt x="795" y="596"/>
                    <a:pt x="775" y="596"/>
                    <a:pt x="761" y="596"/>
                  </a:cubicBezTo>
                  <a:cubicBezTo>
                    <a:pt x="742" y="596"/>
                    <a:pt x="728" y="590"/>
                    <a:pt x="708" y="583"/>
                  </a:cubicBezTo>
                  <a:cubicBezTo>
                    <a:pt x="695" y="576"/>
                    <a:pt x="675" y="563"/>
                    <a:pt x="662" y="550"/>
                  </a:cubicBezTo>
                  <a:cubicBezTo>
                    <a:pt x="649" y="530"/>
                    <a:pt x="636" y="517"/>
                    <a:pt x="629" y="504"/>
                  </a:cubicBezTo>
                  <a:cubicBezTo>
                    <a:pt x="622" y="484"/>
                    <a:pt x="616" y="470"/>
                    <a:pt x="616" y="451"/>
                  </a:cubicBezTo>
                  <a:cubicBezTo>
                    <a:pt x="616" y="437"/>
                    <a:pt x="616" y="418"/>
                    <a:pt x="622" y="404"/>
                  </a:cubicBezTo>
                  <a:cubicBezTo>
                    <a:pt x="629" y="384"/>
                    <a:pt x="642" y="371"/>
                    <a:pt x="655" y="358"/>
                  </a:cubicBezTo>
                  <a:cubicBezTo>
                    <a:pt x="675" y="338"/>
                    <a:pt x="695" y="325"/>
                    <a:pt x="722" y="318"/>
                  </a:cubicBezTo>
                  <a:cubicBezTo>
                    <a:pt x="742" y="312"/>
                    <a:pt x="768" y="312"/>
                    <a:pt x="788" y="318"/>
                  </a:cubicBezTo>
                  <a:cubicBezTo>
                    <a:pt x="808" y="325"/>
                    <a:pt x="828" y="338"/>
                    <a:pt x="854" y="358"/>
                  </a:cubicBezTo>
                  <a:cubicBezTo>
                    <a:pt x="867" y="378"/>
                    <a:pt x="881" y="391"/>
                    <a:pt x="887" y="404"/>
                  </a:cubicBezTo>
                  <a:cubicBezTo>
                    <a:pt x="894" y="424"/>
                    <a:pt x="901" y="437"/>
                    <a:pt x="901" y="457"/>
                  </a:cubicBezTo>
                  <a:cubicBezTo>
                    <a:pt x="901" y="470"/>
                    <a:pt x="894" y="490"/>
                    <a:pt x="887" y="504"/>
                  </a:cubicBezTo>
                  <a:close/>
                  <a:moveTo>
                    <a:pt x="887" y="504"/>
                  </a:moveTo>
                  <a:lnTo>
                    <a:pt x="887" y="504"/>
                  </a:lnTo>
                  <a:close/>
                </a:path>
              </a:pathLst>
            </a:custGeom>
            <a:solidFill>
              <a:schemeClr val="bg1"/>
            </a:solidFill>
            <a:ln>
              <a:noFill/>
            </a:ln>
            <a:effectLst/>
          </p:spPr>
          <p:txBody>
            <a:bodyPr anchor="ctr"/>
            <a:lstStyle/>
            <a:p>
              <a:pPr algn="ctr"/>
              <a:endParaRPr dirty="0">
                <a:latin typeface="+mn-lt"/>
                <a:ea typeface="+mn-ea"/>
                <a:cs typeface="+mn-ea"/>
                <a:sym typeface="+mn-lt"/>
              </a:endParaRPr>
            </a:p>
          </p:txBody>
        </p:sp>
        <p:grpSp>
          <p:nvGrpSpPr>
            <p:cNvPr id="24" name="Group 167"/>
            <p:cNvGrpSpPr/>
            <p:nvPr/>
          </p:nvGrpSpPr>
          <p:grpSpPr>
            <a:xfrm>
              <a:off x="3060300" y="2537561"/>
              <a:ext cx="114057" cy="113936"/>
              <a:chOff x="8571240" y="5550087"/>
              <a:chExt cx="304072" cy="303870"/>
            </a:xfrm>
          </p:grpSpPr>
          <p:sp>
            <p:nvSpPr>
              <p:cNvPr id="42" name="Freeform: Shape 16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nvGrpSpPr>
              <p:cNvPr id="43" name="Group 169"/>
              <p:cNvGrpSpPr/>
              <p:nvPr/>
            </p:nvGrpSpPr>
            <p:grpSpPr>
              <a:xfrm>
                <a:off x="8633181" y="5620427"/>
                <a:ext cx="183006" cy="180070"/>
                <a:chOff x="8633181" y="5620427"/>
                <a:chExt cx="183006" cy="180070"/>
              </a:xfrm>
              <a:solidFill>
                <a:schemeClr val="bg1"/>
              </a:solidFill>
            </p:grpSpPr>
            <p:sp>
              <p:nvSpPr>
                <p:cNvPr id="44" name="Freeform: Shape 17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45" name="Freeform: Shape 17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grpSp>
          <p:nvGrpSpPr>
            <p:cNvPr id="25" name="Group 174"/>
            <p:cNvGrpSpPr/>
            <p:nvPr/>
          </p:nvGrpSpPr>
          <p:grpSpPr>
            <a:xfrm>
              <a:off x="6104066" y="2529719"/>
              <a:ext cx="114057" cy="113936"/>
              <a:chOff x="8571240" y="5550087"/>
              <a:chExt cx="304072" cy="303870"/>
            </a:xfrm>
          </p:grpSpPr>
          <p:sp>
            <p:nvSpPr>
              <p:cNvPr id="38" name="Freeform: Shape 175"/>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nvGrpSpPr>
              <p:cNvPr id="39" name="Group 176"/>
              <p:cNvGrpSpPr/>
              <p:nvPr/>
            </p:nvGrpSpPr>
            <p:grpSpPr>
              <a:xfrm>
                <a:off x="8633181" y="5620427"/>
                <a:ext cx="183006" cy="180070"/>
                <a:chOff x="8633181" y="5620427"/>
                <a:chExt cx="183006" cy="180070"/>
              </a:xfrm>
              <a:solidFill>
                <a:schemeClr val="bg1"/>
              </a:solidFill>
            </p:grpSpPr>
            <p:sp>
              <p:nvSpPr>
                <p:cNvPr id="40" name="Freeform: Shape 177"/>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sp>
              <p:nvSpPr>
                <p:cNvPr id="41" name="Freeform: Shape 178"/>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latin typeface="+mn-lt"/>
                    <a:ea typeface="+mn-ea"/>
                    <a:cs typeface="+mn-ea"/>
                    <a:sym typeface="+mn-lt"/>
                  </a:endParaRPr>
                </a:p>
              </p:txBody>
            </p:sp>
          </p:grpSp>
        </p:grpSp>
        <p:grpSp>
          <p:nvGrpSpPr>
            <p:cNvPr id="26" name="Group 184"/>
            <p:cNvGrpSpPr/>
            <p:nvPr/>
          </p:nvGrpSpPr>
          <p:grpSpPr>
            <a:xfrm>
              <a:off x="6218123" y="2262311"/>
              <a:ext cx="2086158" cy="730573"/>
              <a:chOff x="7118393" y="1309889"/>
              <a:chExt cx="2781544" cy="974097"/>
            </a:xfrm>
          </p:grpSpPr>
          <p:sp>
            <p:nvSpPr>
              <p:cNvPr id="36" name="Rectangle 185"/>
              <p:cNvSpPr/>
              <p:nvPr/>
            </p:nvSpPr>
            <p:spPr>
              <a:xfrm>
                <a:off x="7124064" y="1617666"/>
                <a:ext cx="2775873" cy="666320"/>
              </a:xfrm>
              <a:prstGeom prst="rect">
                <a:avLst/>
              </a:prstGeom>
            </p:spPr>
            <p:txBody>
              <a:bodyPr wrap="square" lIns="360000">
                <a:normAutofit fontScale="77500" lnSpcReduction="20000"/>
              </a:bodyPr>
              <a:lstStyle/>
              <a:p>
                <a:pPr>
                  <a:lnSpc>
                    <a:spcPct val="120000"/>
                  </a:lnSpc>
                </a:pPr>
                <a:r>
                  <a:rPr lang="zh-CN" altLang="en-US" sz="1000" dirty="0">
                    <a:latin typeface="+mn-lt"/>
                    <a:ea typeface="+mn-ea"/>
                    <a:cs typeface="+mn-ea"/>
                    <a:sym typeface="+mn-lt"/>
                  </a:rPr>
                  <a:t>此部分内容作为文字排版占位显示</a:t>
                </a:r>
                <a:br>
                  <a:rPr lang="zh-CN" altLang="en-US" sz="1000" dirty="0">
                    <a:latin typeface="+mn-lt"/>
                    <a:ea typeface="+mn-ea"/>
                    <a:cs typeface="+mn-ea"/>
                    <a:sym typeface="+mn-lt"/>
                  </a:rPr>
                </a:br>
                <a:r>
                  <a:rPr lang="zh-CN" altLang="en-US" sz="1000" dirty="0">
                    <a:latin typeface="+mn-lt"/>
                    <a:ea typeface="+mn-ea"/>
                    <a:cs typeface="+mn-ea"/>
                    <a:sym typeface="+mn-lt"/>
                  </a:rPr>
                  <a:t>（建议使用主题字体）</a:t>
                </a:r>
              </a:p>
            </p:txBody>
          </p:sp>
          <p:sp>
            <p:nvSpPr>
              <p:cNvPr id="37" name="TextBox 186"/>
              <p:cNvSpPr txBox="1"/>
              <p:nvPr/>
            </p:nvSpPr>
            <p:spPr>
              <a:xfrm>
                <a:off x="7118393" y="1309889"/>
                <a:ext cx="1533067" cy="307777"/>
              </a:xfrm>
              <a:prstGeom prst="rect">
                <a:avLst/>
              </a:prstGeom>
              <a:noFill/>
            </p:spPr>
            <p:txBody>
              <a:bodyPr wrap="none" lIns="360000" anchor="b" anchorCtr="0">
                <a:normAutofit fontScale="77500" lnSpcReduction="20000"/>
              </a:bodyPr>
              <a:lstStyle/>
              <a:p>
                <a:r>
                  <a:rPr lang="zh-CN" altLang="en-US" sz="1400" dirty="0">
                    <a:solidFill>
                      <a:schemeClr val="accent3">
                        <a:lumMod val="100000"/>
                      </a:schemeClr>
                    </a:solidFill>
                    <a:latin typeface="+mn-lt"/>
                    <a:ea typeface="+mn-ea"/>
                    <a:cs typeface="+mn-ea"/>
                    <a:sym typeface="+mn-lt"/>
                  </a:rPr>
                  <a:t>标题文本预设</a:t>
                </a:r>
              </a:p>
            </p:txBody>
          </p:sp>
        </p:grpSp>
        <p:grpSp>
          <p:nvGrpSpPr>
            <p:cNvPr id="27" name="Group 187"/>
            <p:cNvGrpSpPr/>
            <p:nvPr/>
          </p:nvGrpSpPr>
          <p:grpSpPr>
            <a:xfrm>
              <a:off x="926595" y="2262311"/>
              <a:ext cx="2133704" cy="730573"/>
              <a:chOff x="7813595" y="2156753"/>
              <a:chExt cx="2639793" cy="974097"/>
            </a:xfrm>
          </p:grpSpPr>
          <p:sp>
            <p:nvSpPr>
              <p:cNvPr id="34" name="Rectangle 188"/>
              <p:cNvSpPr/>
              <p:nvPr/>
            </p:nvSpPr>
            <p:spPr>
              <a:xfrm>
                <a:off x="7813595" y="2464530"/>
                <a:ext cx="2639793" cy="666320"/>
              </a:xfrm>
              <a:prstGeom prst="rect">
                <a:avLst/>
              </a:prstGeom>
            </p:spPr>
            <p:txBody>
              <a:bodyPr wrap="square" rIns="360000">
                <a:normAutofit fontScale="77500" lnSpcReduction="20000"/>
              </a:bodyPr>
              <a:lstStyle/>
              <a:p>
                <a:pPr algn="r">
                  <a:lnSpc>
                    <a:spcPct val="120000"/>
                  </a:lnSpc>
                </a:pPr>
                <a:r>
                  <a:rPr lang="zh-CN" altLang="en-US" sz="1000" dirty="0">
                    <a:latin typeface="+mn-lt"/>
                    <a:ea typeface="+mn-ea"/>
                    <a:cs typeface="+mn-ea"/>
                    <a:sym typeface="+mn-lt"/>
                  </a:rPr>
                  <a:t>此部分内容作为文字排版占位显示</a:t>
                </a:r>
                <a:br>
                  <a:rPr lang="zh-CN" altLang="en-US" sz="1000" dirty="0">
                    <a:latin typeface="+mn-lt"/>
                    <a:ea typeface="+mn-ea"/>
                    <a:cs typeface="+mn-ea"/>
                    <a:sym typeface="+mn-lt"/>
                  </a:rPr>
                </a:br>
                <a:r>
                  <a:rPr lang="zh-CN" altLang="en-US" sz="1000" dirty="0">
                    <a:latin typeface="+mn-lt"/>
                    <a:ea typeface="+mn-ea"/>
                    <a:cs typeface="+mn-ea"/>
                    <a:sym typeface="+mn-lt"/>
                  </a:rPr>
                  <a:t>（建议使用主题字体） </a:t>
                </a:r>
              </a:p>
            </p:txBody>
          </p:sp>
          <p:sp>
            <p:nvSpPr>
              <p:cNvPr id="35" name="TextBox 189"/>
              <p:cNvSpPr txBox="1"/>
              <p:nvPr/>
            </p:nvSpPr>
            <p:spPr>
              <a:xfrm>
                <a:off x="9030869" y="2156753"/>
                <a:ext cx="1422519" cy="307777"/>
              </a:xfrm>
              <a:prstGeom prst="rect">
                <a:avLst/>
              </a:prstGeom>
              <a:noFill/>
            </p:spPr>
            <p:txBody>
              <a:bodyPr wrap="none" rIns="360000" anchor="b" anchorCtr="0">
                <a:normAutofit fontScale="77500" lnSpcReduction="20000"/>
              </a:bodyPr>
              <a:lstStyle/>
              <a:p>
                <a:pPr algn="r"/>
                <a:r>
                  <a:rPr lang="zh-CN" altLang="en-US" sz="1400" dirty="0">
                    <a:solidFill>
                      <a:schemeClr val="accent2">
                        <a:lumMod val="100000"/>
                      </a:schemeClr>
                    </a:solidFill>
                    <a:latin typeface="+mn-lt"/>
                    <a:ea typeface="+mn-ea"/>
                    <a:cs typeface="+mn-ea"/>
                    <a:sym typeface="+mn-lt"/>
                  </a:rPr>
                  <a:t>标题文本预设</a:t>
                </a:r>
              </a:p>
            </p:txBody>
          </p:sp>
        </p:grpSp>
        <p:grpSp>
          <p:nvGrpSpPr>
            <p:cNvPr id="28" name="Group 196"/>
            <p:cNvGrpSpPr/>
            <p:nvPr/>
          </p:nvGrpSpPr>
          <p:grpSpPr>
            <a:xfrm>
              <a:off x="6707235" y="3426466"/>
              <a:ext cx="2086158" cy="730573"/>
              <a:chOff x="7118393" y="1309889"/>
              <a:chExt cx="2781544" cy="974097"/>
            </a:xfrm>
          </p:grpSpPr>
          <p:sp>
            <p:nvSpPr>
              <p:cNvPr id="32" name="Rectangle 197"/>
              <p:cNvSpPr/>
              <p:nvPr/>
            </p:nvSpPr>
            <p:spPr>
              <a:xfrm>
                <a:off x="7124064" y="1617666"/>
                <a:ext cx="2775873" cy="666320"/>
              </a:xfrm>
              <a:prstGeom prst="rect">
                <a:avLst/>
              </a:prstGeom>
            </p:spPr>
            <p:txBody>
              <a:bodyPr wrap="square" lIns="360000">
                <a:normAutofit fontScale="77500" lnSpcReduction="20000"/>
              </a:bodyPr>
              <a:lstStyle/>
              <a:p>
                <a:pPr>
                  <a:lnSpc>
                    <a:spcPct val="120000"/>
                  </a:lnSpc>
                </a:pPr>
                <a:r>
                  <a:rPr lang="zh-CN" altLang="en-US" sz="1000" dirty="0">
                    <a:latin typeface="+mn-lt"/>
                    <a:ea typeface="+mn-ea"/>
                    <a:cs typeface="+mn-ea"/>
                    <a:sym typeface="+mn-lt"/>
                  </a:rPr>
                  <a:t>此部分内容作为文字排版占位显示</a:t>
                </a:r>
                <a:br>
                  <a:rPr lang="zh-CN" altLang="en-US" sz="1000" dirty="0">
                    <a:latin typeface="+mn-lt"/>
                    <a:ea typeface="+mn-ea"/>
                    <a:cs typeface="+mn-ea"/>
                    <a:sym typeface="+mn-lt"/>
                  </a:rPr>
                </a:br>
                <a:r>
                  <a:rPr lang="zh-CN" altLang="en-US" sz="1000" dirty="0">
                    <a:latin typeface="+mn-lt"/>
                    <a:ea typeface="+mn-ea"/>
                    <a:cs typeface="+mn-ea"/>
                    <a:sym typeface="+mn-lt"/>
                  </a:rPr>
                  <a:t>（建议使用主题字体）</a:t>
                </a:r>
              </a:p>
            </p:txBody>
          </p:sp>
          <p:sp>
            <p:nvSpPr>
              <p:cNvPr id="33" name="TextBox 198"/>
              <p:cNvSpPr txBox="1"/>
              <p:nvPr/>
            </p:nvSpPr>
            <p:spPr>
              <a:xfrm>
                <a:off x="7118393" y="1309889"/>
                <a:ext cx="1533067" cy="307777"/>
              </a:xfrm>
              <a:prstGeom prst="rect">
                <a:avLst/>
              </a:prstGeom>
              <a:noFill/>
            </p:spPr>
            <p:txBody>
              <a:bodyPr wrap="none" lIns="360000" anchor="b" anchorCtr="0">
                <a:normAutofit fontScale="77500" lnSpcReduction="20000"/>
              </a:bodyPr>
              <a:lstStyle/>
              <a:p>
                <a:r>
                  <a:rPr lang="zh-CN" altLang="en-US" sz="1400" dirty="0">
                    <a:solidFill>
                      <a:schemeClr val="accent5">
                        <a:lumMod val="100000"/>
                      </a:schemeClr>
                    </a:solidFill>
                    <a:latin typeface="+mn-lt"/>
                    <a:ea typeface="+mn-ea"/>
                    <a:cs typeface="+mn-ea"/>
                    <a:sym typeface="+mn-lt"/>
                  </a:rPr>
                  <a:t>标题文本预设</a:t>
                </a:r>
              </a:p>
            </p:txBody>
          </p:sp>
        </p:grpSp>
        <p:grpSp>
          <p:nvGrpSpPr>
            <p:cNvPr id="29" name="Group 199"/>
            <p:cNvGrpSpPr/>
            <p:nvPr/>
          </p:nvGrpSpPr>
          <p:grpSpPr>
            <a:xfrm>
              <a:off x="429413" y="3426466"/>
              <a:ext cx="2133705" cy="730573"/>
              <a:chOff x="7813595" y="2156753"/>
              <a:chExt cx="2639794" cy="974097"/>
            </a:xfrm>
          </p:grpSpPr>
          <p:sp>
            <p:nvSpPr>
              <p:cNvPr id="30" name="Rectangle 200"/>
              <p:cNvSpPr/>
              <p:nvPr/>
            </p:nvSpPr>
            <p:spPr>
              <a:xfrm>
                <a:off x="7813595" y="2464530"/>
                <a:ext cx="2639793" cy="666320"/>
              </a:xfrm>
              <a:prstGeom prst="rect">
                <a:avLst/>
              </a:prstGeom>
            </p:spPr>
            <p:txBody>
              <a:bodyPr wrap="square" rIns="360000">
                <a:normAutofit fontScale="77500" lnSpcReduction="20000"/>
              </a:bodyPr>
              <a:lstStyle/>
              <a:p>
                <a:pPr algn="r">
                  <a:lnSpc>
                    <a:spcPct val="120000"/>
                  </a:lnSpc>
                </a:pPr>
                <a:r>
                  <a:rPr lang="zh-CN" altLang="en-US" sz="1000" dirty="0">
                    <a:latin typeface="+mn-lt"/>
                    <a:ea typeface="+mn-ea"/>
                    <a:cs typeface="+mn-ea"/>
                    <a:sym typeface="+mn-lt"/>
                  </a:rPr>
                  <a:t>此部分内容作为文字排版占位显示</a:t>
                </a:r>
                <a:br>
                  <a:rPr lang="zh-CN" altLang="en-US" sz="1000" dirty="0">
                    <a:latin typeface="+mn-lt"/>
                    <a:ea typeface="+mn-ea"/>
                    <a:cs typeface="+mn-ea"/>
                    <a:sym typeface="+mn-lt"/>
                  </a:rPr>
                </a:br>
                <a:r>
                  <a:rPr lang="zh-CN" altLang="en-US" sz="1000" dirty="0">
                    <a:latin typeface="+mn-lt"/>
                    <a:ea typeface="+mn-ea"/>
                    <a:cs typeface="+mn-ea"/>
                    <a:sym typeface="+mn-lt"/>
                  </a:rPr>
                  <a:t>（建议使用主题字体） </a:t>
                </a:r>
              </a:p>
            </p:txBody>
          </p:sp>
          <p:sp>
            <p:nvSpPr>
              <p:cNvPr id="31" name="TextBox 201"/>
              <p:cNvSpPr txBox="1"/>
              <p:nvPr/>
            </p:nvSpPr>
            <p:spPr>
              <a:xfrm>
                <a:off x="9030870" y="2156753"/>
                <a:ext cx="1422519" cy="307777"/>
              </a:xfrm>
              <a:prstGeom prst="rect">
                <a:avLst/>
              </a:prstGeom>
              <a:noFill/>
            </p:spPr>
            <p:txBody>
              <a:bodyPr wrap="none" rIns="360000" anchor="b" anchorCtr="0">
                <a:normAutofit fontScale="77500" lnSpcReduction="20000"/>
              </a:bodyPr>
              <a:lstStyle/>
              <a:p>
                <a:pPr algn="r"/>
                <a:r>
                  <a:rPr lang="zh-CN" altLang="en-US" sz="1400" dirty="0">
                    <a:solidFill>
                      <a:schemeClr val="accent1">
                        <a:lumMod val="100000"/>
                      </a:schemeClr>
                    </a:solidFill>
                    <a:latin typeface="+mn-lt"/>
                    <a:ea typeface="+mn-ea"/>
                    <a:cs typeface="+mn-ea"/>
                    <a:sym typeface="+mn-lt"/>
                  </a:rPr>
                  <a:t>标题文本预设</a:t>
                </a:r>
              </a:p>
            </p:txBody>
          </p:sp>
        </p:grpSp>
      </p:grpSp>
      <p:sp>
        <p:nvSpPr>
          <p:cNvPr id="189"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考核标准</a:t>
            </a:r>
            <a:endParaRPr lang="en-GB" altLang="zh-CN" sz="1800" dirty="0">
              <a:solidFill>
                <a:schemeClr val="bg1">
                  <a:lumMod val="50000"/>
                </a:schemeClr>
              </a:solidFill>
              <a:latin typeface="+mn-lt"/>
              <a:ea typeface="+mn-ea"/>
              <a:cs typeface="+mn-ea"/>
              <a:sym typeface="+mn-lt"/>
            </a:endParaRPr>
          </a:p>
        </p:txBody>
      </p:sp>
      <p:grpSp>
        <p:nvGrpSpPr>
          <p:cNvPr id="190" name="组合 189"/>
          <p:cNvGrpSpPr/>
          <p:nvPr/>
        </p:nvGrpSpPr>
        <p:grpSpPr>
          <a:xfrm>
            <a:off x="197509" y="102399"/>
            <a:ext cx="486059" cy="472564"/>
            <a:chOff x="1804405" y="1637642"/>
            <a:chExt cx="2053165" cy="1996160"/>
          </a:xfrm>
        </p:grpSpPr>
        <p:sp>
          <p:nvSpPr>
            <p:cNvPr id="191" name="等腰三角形 190"/>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2" name="等腰三角形 191"/>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wipe(left)">
                                      <p:cBhvr>
                                        <p:cTn id="1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a:off x="1478548" y="1051203"/>
            <a:ext cx="6543883" cy="3105055"/>
          </a:xfrm>
          <a:custGeom>
            <a:avLst/>
            <a:gdLst>
              <a:gd name="connsiteX0" fmla="*/ 2095096 w 8387961"/>
              <a:gd name="connsiteY0" fmla="*/ 3909262 h 3980066"/>
              <a:gd name="connsiteX1" fmla="*/ 2120153 w 8387961"/>
              <a:gd name="connsiteY1" fmla="*/ 3912652 h 3980066"/>
              <a:gd name="connsiteX2" fmla="*/ 2123933 w 8387961"/>
              <a:gd name="connsiteY2" fmla="*/ 3923080 h 3980066"/>
              <a:gd name="connsiteX3" fmla="*/ 2126637 w 8387961"/>
              <a:gd name="connsiteY3" fmla="*/ 3927379 h 3980066"/>
              <a:gd name="connsiteX4" fmla="*/ 2162567 w 8387961"/>
              <a:gd name="connsiteY4" fmla="*/ 3954572 h 3980066"/>
              <a:gd name="connsiteX5" fmla="*/ 2215595 w 8387961"/>
              <a:gd name="connsiteY5" fmla="*/ 3971568 h 3980066"/>
              <a:gd name="connsiteX6" fmla="*/ 2219017 w 8387961"/>
              <a:gd name="connsiteY6" fmla="*/ 3980066 h 3980066"/>
              <a:gd name="connsiteX7" fmla="*/ 2181383 w 8387961"/>
              <a:gd name="connsiteY7" fmla="*/ 3978367 h 3980066"/>
              <a:gd name="connsiteX8" fmla="*/ 2143753 w 8387961"/>
              <a:gd name="connsiteY8" fmla="*/ 3978367 h 3980066"/>
              <a:gd name="connsiteX9" fmla="*/ 2142946 w 8387961"/>
              <a:gd name="connsiteY9" fmla="*/ 3976481 h 3980066"/>
              <a:gd name="connsiteX10" fmla="*/ 2138518 w 8387961"/>
              <a:gd name="connsiteY10" fmla="*/ 3975358 h 3980066"/>
              <a:gd name="connsiteX11" fmla="*/ 2125156 w 8387961"/>
              <a:gd name="connsiteY11" fmla="*/ 3977053 h 3980066"/>
              <a:gd name="connsiteX12" fmla="*/ 2100104 w 8387961"/>
              <a:gd name="connsiteY12" fmla="*/ 3973664 h 3980066"/>
              <a:gd name="connsiteX13" fmla="*/ 2090083 w 8387961"/>
              <a:gd name="connsiteY13" fmla="*/ 3973664 h 3980066"/>
              <a:gd name="connsiteX14" fmla="*/ 2068370 w 8387961"/>
              <a:gd name="connsiteY14" fmla="*/ 3970274 h 3980066"/>
              <a:gd name="connsiteX15" fmla="*/ 2073386 w 8387961"/>
              <a:gd name="connsiteY15" fmla="*/ 3966885 h 3980066"/>
              <a:gd name="connsiteX16" fmla="*/ 2088413 w 8387961"/>
              <a:gd name="connsiteY16" fmla="*/ 3963495 h 3980066"/>
              <a:gd name="connsiteX17" fmla="*/ 2095096 w 8387961"/>
              <a:gd name="connsiteY17" fmla="*/ 3966885 h 3980066"/>
              <a:gd name="connsiteX18" fmla="*/ 2101775 w 8387961"/>
              <a:gd name="connsiteY18" fmla="*/ 3966885 h 3980066"/>
              <a:gd name="connsiteX19" fmla="*/ 2090083 w 8387961"/>
              <a:gd name="connsiteY19" fmla="*/ 3960105 h 3980066"/>
              <a:gd name="connsiteX20" fmla="*/ 2105115 w 8387961"/>
              <a:gd name="connsiteY20" fmla="*/ 3963495 h 3980066"/>
              <a:gd name="connsiteX21" fmla="*/ 2113465 w 8387961"/>
              <a:gd name="connsiteY21" fmla="*/ 3965190 h 3980066"/>
              <a:gd name="connsiteX22" fmla="*/ 2125156 w 8387961"/>
              <a:gd name="connsiteY22" fmla="*/ 3966885 h 3980066"/>
              <a:gd name="connsiteX23" fmla="*/ 2130172 w 8387961"/>
              <a:gd name="connsiteY23" fmla="*/ 3968579 h 3980066"/>
              <a:gd name="connsiteX24" fmla="*/ 2100104 w 8387961"/>
              <a:gd name="connsiteY24" fmla="*/ 3949937 h 3980066"/>
              <a:gd name="connsiteX25" fmla="*/ 2111795 w 8387961"/>
              <a:gd name="connsiteY25" fmla="*/ 3936379 h 3980066"/>
              <a:gd name="connsiteX26" fmla="*/ 2093424 w 8387961"/>
              <a:gd name="connsiteY26" fmla="*/ 3936379 h 3980066"/>
              <a:gd name="connsiteX27" fmla="*/ 2085078 w 8387961"/>
              <a:gd name="connsiteY27" fmla="*/ 3914347 h 3980066"/>
              <a:gd name="connsiteX28" fmla="*/ 2319948 w 8387961"/>
              <a:gd name="connsiteY28" fmla="*/ 3876120 h 3980066"/>
              <a:gd name="connsiteX29" fmla="*/ 2304885 w 8387961"/>
              <a:gd name="connsiteY29" fmla="*/ 3894661 h 3980066"/>
              <a:gd name="connsiteX30" fmla="*/ 2289819 w 8387961"/>
              <a:gd name="connsiteY30" fmla="*/ 3900223 h 3980066"/>
              <a:gd name="connsiteX31" fmla="*/ 2296521 w 8387961"/>
              <a:gd name="connsiteY31" fmla="*/ 3890953 h 3980066"/>
              <a:gd name="connsiteX32" fmla="*/ 2293175 w 8387961"/>
              <a:gd name="connsiteY32" fmla="*/ 3887245 h 3980066"/>
              <a:gd name="connsiteX33" fmla="*/ 2296521 w 8387961"/>
              <a:gd name="connsiteY33" fmla="*/ 3887245 h 3980066"/>
              <a:gd name="connsiteX34" fmla="*/ 2291493 w 8387961"/>
              <a:gd name="connsiteY34" fmla="*/ 3877974 h 3980066"/>
              <a:gd name="connsiteX35" fmla="*/ 2325450 w 8387961"/>
              <a:gd name="connsiteY35" fmla="*/ 3873107 h 3980066"/>
              <a:gd name="connsiteX36" fmla="*/ 2335668 w 8387961"/>
              <a:gd name="connsiteY36" fmla="*/ 3876652 h 3980066"/>
              <a:gd name="connsiteX37" fmla="*/ 2340777 w 8387961"/>
              <a:gd name="connsiteY37" fmla="*/ 3878424 h 3980066"/>
              <a:gd name="connsiteX38" fmla="*/ 2347588 w 8387961"/>
              <a:gd name="connsiteY38" fmla="*/ 3878424 h 3980066"/>
              <a:gd name="connsiteX39" fmla="*/ 2356104 w 8387961"/>
              <a:gd name="connsiteY39" fmla="*/ 3885513 h 3980066"/>
              <a:gd name="connsiteX40" fmla="*/ 2333971 w 8387961"/>
              <a:gd name="connsiteY40" fmla="*/ 3892602 h 3980066"/>
              <a:gd name="connsiteX41" fmla="*/ 2333971 w 8387961"/>
              <a:gd name="connsiteY41" fmla="*/ 3896147 h 3980066"/>
              <a:gd name="connsiteX42" fmla="*/ 2330559 w 8387961"/>
              <a:gd name="connsiteY42" fmla="*/ 3897919 h 3980066"/>
              <a:gd name="connsiteX43" fmla="*/ 2325450 w 8387961"/>
              <a:gd name="connsiteY43" fmla="*/ 3903236 h 3980066"/>
              <a:gd name="connsiteX44" fmla="*/ 2316936 w 8387961"/>
              <a:gd name="connsiteY44" fmla="*/ 3894375 h 3980066"/>
              <a:gd name="connsiteX45" fmla="*/ 2325450 w 8387961"/>
              <a:gd name="connsiteY45" fmla="*/ 3883741 h 3980066"/>
              <a:gd name="connsiteX46" fmla="*/ 1935801 w 8387961"/>
              <a:gd name="connsiteY46" fmla="*/ 3802304 h 3980066"/>
              <a:gd name="connsiteX47" fmla="*/ 1947853 w 8387961"/>
              <a:gd name="connsiteY47" fmla="*/ 3827412 h 3980066"/>
              <a:gd name="connsiteX48" fmla="*/ 1944847 w 8387961"/>
              <a:gd name="connsiteY48" fmla="*/ 3839965 h 3980066"/>
              <a:gd name="connsiteX49" fmla="*/ 1938821 w 8387961"/>
              <a:gd name="connsiteY49" fmla="*/ 3834585 h 3980066"/>
              <a:gd name="connsiteX50" fmla="*/ 1925258 w 8387961"/>
              <a:gd name="connsiteY50" fmla="*/ 3816651 h 3980066"/>
              <a:gd name="connsiteX51" fmla="*/ 7613641 w 8387961"/>
              <a:gd name="connsiteY51" fmla="*/ 3742045 h 3980066"/>
              <a:gd name="connsiteX52" fmla="*/ 7621173 w 8387961"/>
              <a:gd name="connsiteY52" fmla="*/ 3743803 h 3980066"/>
              <a:gd name="connsiteX53" fmla="*/ 7621173 w 8387961"/>
              <a:gd name="connsiteY53" fmla="*/ 3747318 h 3980066"/>
              <a:gd name="connsiteX54" fmla="*/ 7604602 w 8387961"/>
              <a:gd name="connsiteY54" fmla="*/ 3752590 h 3980066"/>
              <a:gd name="connsiteX55" fmla="*/ 7198217 w 8387961"/>
              <a:gd name="connsiteY55" fmla="*/ 3564283 h 3980066"/>
              <a:gd name="connsiteX56" fmla="*/ 7221316 w 8387961"/>
              <a:gd name="connsiteY56" fmla="*/ 3572719 h 3980066"/>
              <a:gd name="connsiteX57" fmla="*/ 7242765 w 8387961"/>
              <a:gd name="connsiteY57" fmla="*/ 3582843 h 3980066"/>
              <a:gd name="connsiteX58" fmla="*/ 7247715 w 8387961"/>
              <a:gd name="connsiteY58" fmla="*/ 3571032 h 3980066"/>
              <a:gd name="connsiteX59" fmla="*/ 7280714 w 8387961"/>
              <a:gd name="connsiteY59" fmla="*/ 3567658 h 3980066"/>
              <a:gd name="connsiteX60" fmla="*/ 7255965 w 8387961"/>
              <a:gd name="connsiteY60" fmla="*/ 3606464 h 3980066"/>
              <a:gd name="connsiteX61" fmla="*/ 7252665 w 8387961"/>
              <a:gd name="connsiteY61" fmla="*/ 3604777 h 3980066"/>
              <a:gd name="connsiteX62" fmla="*/ 7222966 w 8387961"/>
              <a:gd name="connsiteY62" fmla="*/ 3636835 h 3980066"/>
              <a:gd name="connsiteX63" fmla="*/ 7226266 w 8387961"/>
              <a:gd name="connsiteY63" fmla="*/ 3631773 h 3980066"/>
              <a:gd name="connsiteX64" fmla="*/ 7221316 w 8387961"/>
              <a:gd name="connsiteY64" fmla="*/ 3631773 h 3980066"/>
              <a:gd name="connsiteX65" fmla="*/ 7218016 w 8387961"/>
              <a:gd name="connsiteY65" fmla="*/ 3628398 h 3980066"/>
              <a:gd name="connsiteX66" fmla="*/ 7188318 w 8387961"/>
              <a:gd name="connsiteY66" fmla="*/ 3648645 h 3980066"/>
              <a:gd name="connsiteX67" fmla="*/ 7176768 w 8387961"/>
              <a:gd name="connsiteY67" fmla="*/ 3641896 h 3980066"/>
              <a:gd name="connsiteX68" fmla="*/ 7178418 w 8387961"/>
              <a:gd name="connsiteY68" fmla="*/ 3638522 h 3980066"/>
              <a:gd name="connsiteX69" fmla="*/ 7178418 w 8387961"/>
              <a:gd name="connsiteY69" fmla="*/ 3613213 h 3980066"/>
              <a:gd name="connsiteX70" fmla="*/ 7183368 w 8387961"/>
              <a:gd name="connsiteY70" fmla="*/ 3608151 h 3980066"/>
              <a:gd name="connsiteX71" fmla="*/ 7185018 w 8387961"/>
              <a:gd name="connsiteY71" fmla="*/ 3611526 h 3980066"/>
              <a:gd name="connsiteX72" fmla="*/ 7188318 w 8387961"/>
              <a:gd name="connsiteY72" fmla="*/ 3591279 h 3980066"/>
              <a:gd name="connsiteX73" fmla="*/ 7191617 w 8387961"/>
              <a:gd name="connsiteY73" fmla="*/ 3567658 h 3980066"/>
              <a:gd name="connsiteX74" fmla="*/ 7889230 w 8387961"/>
              <a:gd name="connsiteY74" fmla="*/ 3558257 h 3980066"/>
              <a:gd name="connsiteX75" fmla="*/ 7877566 w 8387961"/>
              <a:gd name="connsiteY75" fmla="*/ 3564891 h 3980066"/>
              <a:gd name="connsiteX76" fmla="*/ 7875899 w 8387961"/>
              <a:gd name="connsiteY76" fmla="*/ 3578159 h 3980066"/>
              <a:gd name="connsiteX77" fmla="*/ 7899229 w 8387961"/>
              <a:gd name="connsiteY77" fmla="*/ 3569867 h 3980066"/>
              <a:gd name="connsiteX78" fmla="*/ 7895896 w 8387961"/>
              <a:gd name="connsiteY78" fmla="*/ 3576501 h 3980066"/>
              <a:gd name="connsiteX79" fmla="*/ 7899229 w 8387961"/>
              <a:gd name="connsiteY79" fmla="*/ 3578159 h 3980066"/>
              <a:gd name="connsiteX80" fmla="*/ 7897562 w 8387961"/>
              <a:gd name="connsiteY80" fmla="*/ 3579818 h 3980066"/>
              <a:gd name="connsiteX81" fmla="*/ 7905894 w 8387961"/>
              <a:gd name="connsiteY81" fmla="*/ 3578159 h 3980066"/>
              <a:gd name="connsiteX82" fmla="*/ 7892563 w 8387961"/>
              <a:gd name="connsiteY82" fmla="*/ 3593085 h 3980066"/>
              <a:gd name="connsiteX83" fmla="*/ 7859236 w 8387961"/>
              <a:gd name="connsiteY83" fmla="*/ 3614646 h 3980066"/>
              <a:gd name="connsiteX84" fmla="*/ 7827575 w 8387961"/>
              <a:gd name="connsiteY84" fmla="*/ 3634548 h 3980066"/>
              <a:gd name="connsiteX85" fmla="*/ 7814244 w 8387961"/>
              <a:gd name="connsiteY85" fmla="*/ 3639523 h 3980066"/>
              <a:gd name="connsiteX86" fmla="*/ 7812578 w 8387961"/>
              <a:gd name="connsiteY86" fmla="*/ 3644499 h 3980066"/>
              <a:gd name="connsiteX87" fmla="*/ 7802579 w 8387961"/>
              <a:gd name="connsiteY87" fmla="*/ 3644499 h 3980066"/>
              <a:gd name="connsiteX88" fmla="*/ 7812578 w 8387961"/>
              <a:gd name="connsiteY88" fmla="*/ 3649474 h 3980066"/>
              <a:gd name="connsiteX89" fmla="*/ 7814244 w 8387961"/>
              <a:gd name="connsiteY89" fmla="*/ 3657766 h 3980066"/>
              <a:gd name="connsiteX90" fmla="*/ 7802579 w 8387961"/>
              <a:gd name="connsiteY90" fmla="*/ 3656108 h 3980066"/>
              <a:gd name="connsiteX91" fmla="*/ 7792581 w 8387961"/>
              <a:gd name="connsiteY91" fmla="*/ 3637865 h 3980066"/>
              <a:gd name="connsiteX92" fmla="*/ 7789249 w 8387961"/>
              <a:gd name="connsiteY92" fmla="*/ 3637865 h 3980066"/>
              <a:gd name="connsiteX93" fmla="*/ 7782583 w 8387961"/>
              <a:gd name="connsiteY93" fmla="*/ 3642840 h 3980066"/>
              <a:gd name="connsiteX94" fmla="*/ 7792581 w 8387961"/>
              <a:gd name="connsiteY94" fmla="*/ 3657766 h 3980066"/>
              <a:gd name="connsiteX95" fmla="*/ 7772585 w 8387961"/>
              <a:gd name="connsiteY95" fmla="*/ 3664400 h 3980066"/>
              <a:gd name="connsiteX96" fmla="*/ 7757588 w 8387961"/>
              <a:gd name="connsiteY96" fmla="*/ 3666059 h 3980066"/>
              <a:gd name="connsiteX97" fmla="*/ 7754255 w 8387961"/>
              <a:gd name="connsiteY97" fmla="*/ 3677668 h 3980066"/>
              <a:gd name="connsiteX98" fmla="*/ 7744257 w 8387961"/>
              <a:gd name="connsiteY98" fmla="*/ 3687619 h 3980066"/>
              <a:gd name="connsiteX99" fmla="*/ 7744257 w 8387961"/>
              <a:gd name="connsiteY99" fmla="*/ 3689278 h 3980066"/>
              <a:gd name="connsiteX100" fmla="*/ 7709263 w 8387961"/>
              <a:gd name="connsiteY100" fmla="*/ 3715813 h 3980066"/>
              <a:gd name="connsiteX101" fmla="*/ 7652607 w 8387961"/>
              <a:gd name="connsiteY101" fmla="*/ 3739032 h 3980066"/>
              <a:gd name="connsiteX102" fmla="*/ 7639276 w 8387961"/>
              <a:gd name="connsiteY102" fmla="*/ 3734057 h 3980066"/>
              <a:gd name="connsiteX103" fmla="*/ 7617613 w 8387961"/>
              <a:gd name="connsiteY103" fmla="*/ 3727423 h 3980066"/>
              <a:gd name="connsiteX104" fmla="*/ 7609281 w 8387961"/>
              <a:gd name="connsiteY104" fmla="*/ 3724106 h 3980066"/>
              <a:gd name="connsiteX105" fmla="*/ 7612614 w 8387961"/>
              <a:gd name="connsiteY105" fmla="*/ 3722447 h 3980066"/>
              <a:gd name="connsiteX106" fmla="*/ 7607615 w 8387961"/>
              <a:gd name="connsiteY106" fmla="*/ 3719130 h 3980066"/>
              <a:gd name="connsiteX107" fmla="*/ 7622612 w 8387961"/>
              <a:gd name="connsiteY107" fmla="*/ 3709179 h 3980066"/>
              <a:gd name="connsiteX108" fmla="*/ 7627611 w 8387961"/>
              <a:gd name="connsiteY108" fmla="*/ 3705863 h 3980066"/>
              <a:gd name="connsiteX109" fmla="*/ 7635943 w 8387961"/>
              <a:gd name="connsiteY109" fmla="*/ 3699229 h 3980066"/>
              <a:gd name="connsiteX110" fmla="*/ 7637610 w 8387961"/>
              <a:gd name="connsiteY110" fmla="*/ 3702546 h 3980066"/>
              <a:gd name="connsiteX111" fmla="*/ 7647608 w 8387961"/>
              <a:gd name="connsiteY111" fmla="*/ 3689278 h 3980066"/>
              <a:gd name="connsiteX112" fmla="*/ 7657606 w 8387961"/>
              <a:gd name="connsiteY112" fmla="*/ 3685961 h 3980066"/>
              <a:gd name="connsiteX113" fmla="*/ 7674270 w 8387961"/>
              <a:gd name="connsiteY113" fmla="*/ 3679327 h 3980066"/>
              <a:gd name="connsiteX114" fmla="*/ 7705930 w 8387961"/>
              <a:gd name="connsiteY114" fmla="*/ 3662742 h 3980066"/>
              <a:gd name="connsiteX115" fmla="*/ 7719261 w 8387961"/>
              <a:gd name="connsiteY115" fmla="*/ 3657766 h 3980066"/>
              <a:gd name="connsiteX116" fmla="*/ 7765919 w 8387961"/>
              <a:gd name="connsiteY116" fmla="*/ 3636206 h 3980066"/>
              <a:gd name="connsiteX117" fmla="*/ 7787582 w 8387961"/>
              <a:gd name="connsiteY117" fmla="*/ 3626255 h 3980066"/>
              <a:gd name="connsiteX118" fmla="*/ 7815910 w 8387961"/>
              <a:gd name="connsiteY118" fmla="*/ 3609670 h 3980066"/>
              <a:gd name="connsiteX119" fmla="*/ 7807579 w 8387961"/>
              <a:gd name="connsiteY119" fmla="*/ 3609670 h 3980066"/>
              <a:gd name="connsiteX120" fmla="*/ 7827575 w 8387961"/>
              <a:gd name="connsiteY120" fmla="*/ 3596402 h 3980066"/>
              <a:gd name="connsiteX121" fmla="*/ 7877566 w 8387961"/>
              <a:gd name="connsiteY121" fmla="*/ 3563233 h 3980066"/>
              <a:gd name="connsiteX122" fmla="*/ 8002839 w 8387961"/>
              <a:gd name="connsiteY122" fmla="*/ 3377482 h 3980066"/>
              <a:gd name="connsiteX123" fmla="*/ 8002839 w 8387961"/>
              <a:gd name="connsiteY123" fmla="*/ 3379143 h 3980066"/>
              <a:gd name="connsiteX124" fmla="*/ 8007890 w 8387961"/>
              <a:gd name="connsiteY124" fmla="*/ 3389107 h 3980066"/>
              <a:gd name="connsiteX125" fmla="*/ 8021360 w 8387961"/>
              <a:gd name="connsiteY125" fmla="*/ 3404053 h 3980066"/>
              <a:gd name="connsiteX126" fmla="*/ 8024727 w 8387961"/>
              <a:gd name="connsiteY126" fmla="*/ 3404053 h 3980066"/>
              <a:gd name="connsiteX127" fmla="*/ 8017992 w 8387961"/>
              <a:gd name="connsiteY127" fmla="*/ 3415677 h 3980066"/>
              <a:gd name="connsiteX128" fmla="*/ 8011257 w 8387961"/>
              <a:gd name="connsiteY128" fmla="*/ 3437266 h 3980066"/>
              <a:gd name="connsiteX129" fmla="*/ 8006206 w 8387961"/>
              <a:gd name="connsiteY129" fmla="*/ 3447230 h 3980066"/>
              <a:gd name="connsiteX130" fmla="*/ 8021360 w 8387961"/>
              <a:gd name="connsiteY130" fmla="*/ 3455533 h 3980066"/>
              <a:gd name="connsiteX131" fmla="*/ 8031462 w 8387961"/>
              <a:gd name="connsiteY131" fmla="*/ 3437266 h 3980066"/>
              <a:gd name="connsiteX132" fmla="*/ 8023043 w 8387961"/>
              <a:gd name="connsiteY132" fmla="*/ 3467158 h 3980066"/>
              <a:gd name="connsiteX133" fmla="*/ 8051666 w 8387961"/>
              <a:gd name="connsiteY133" fmla="*/ 3482104 h 3980066"/>
              <a:gd name="connsiteX134" fmla="*/ 8078605 w 8387961"/>
              <a:gd name="connsiteY134" fmla="*/ 3472140 h 3980066"/>
              <a:gd name="connsiteX135" fmla="*/ 8083656 w 8387961"/>
              <a:gd name="connsiteY135" fmla="*/ 3473801 h 3980066"/>
              <a:gd name="connsiteX136" fmla="*/ 8048299 w 8387961"/>
              <a:gd name="connsiteY136" fmla="*/ 3503693 h 3980066"/>
              <a:gd name="connsiteX137" fmla="*/ 8036513 w 8387961"/>
              <a:gd name="connsiteY137" fmla="*/ 3515317 h 3980066"/>
              <a:gd name="connsiteX138" fmla="*/ 8011257 w 8387961"/>
              <a:gd name="connsiteY138" fmla="*/ 3523620 h 3980066"/>
              <a:gd name="connsiteX139" fmla="*/ 7992737 w 8387961"/>
              <a:gd name="connsiteY139" fmla="*/ 3545209 h 3980066"/>
              <a:gd name="connsiteX140" fmla="*/ 7954012 w 8387961"/>
              <a:gd name="connsiteY140" fmla="*/ 3566798 h 3980066"/>
              <a:gd name="connsiteX141" fmla="*/ 7916971 w 8387961"/>
              <a:gd name="connsiteY141" fmla="*/ 3588386 h 3980066"/>
              <a:gd name="connsiteX142" fmla="*/ 7911920 w 8387961"/>
              <a:gd name="connsiteY142" fmla="*/ 3581744 h 3980066"/>
              <a:gd name="connsiteX143" fmla="*/ 7950645 w 8387961"/>
              <a:gd name="connsiteY143" fmla="*/ 3546870 h 3980066"/>
              <a:gd name="connsiteX144" fmla="*/ 7942226 w 8387961"/>
              <a:gd name="connsiteY144" fmla="*/ 3533584 h 3980066"/>
              <a:gd name="connsiteX145" fmla="*/ 7932124 w 8387961"/>
              <a:gd name="connsiteY145" fmla="*/ 3518638 h 3980066"/>
              <a:gd name="connsiteX146" fmla="*/ 7965798 w 8387961"/>
              <a:gd name="connsiteY146" fmla="*/ 3503693 h 3980066"/>
              <a:gd name="connsiteX147" fmla="*/ 7991053 w 8387961"/>
              <a:gd name="connsiteY147" fmla="*/ 3472140 h 3980066"/>
              <a:gd name="connsiteX148" fmla="*/ 7997788 w 8387961"/>
              <a:gd name="connsiteY148" fmla="*/ 3457194 h 3980066"/>
              <a:gd name="connsiteX149" fmla="*/ 8004523 w 8387961"/>
              <a:gd name="connsiteY149" fmla="*/ 3452212 h 3980066"/>
              <a:gd name="connsiteX150" fmla="*/ 7994421 w 8387961"/>
              <a:gd name="connsiteY150" fmla="*/ 3453873 h 3980066"/>
              <a:gd name="connsiteX151" fmla="*/ 8001155 w 8387961"/>
              <a:gd name="connsiteY151" fmla="*/ 3438927 h 3980066"/>
              <a:gd name="connsiteX152" fmla="*/ 8004523 w 8387961"/>
              <a:gd name="connsiteY152" fmla="*/ 3432284 h 3980066"/>
              <a:gd name="connsiteX153" fmla="*/ 8004523 w 8387961"/>
              <a:gd name="connsiteY153" fmla="*/ 3427302 h 3980066"/>
              <a:gd name="connsiteX154" fmla="*/ 8001155 w 8387961"/>
              <a:gd name="connsiteY154" fmla="*/ 3422320 h 3980066"/>
              <a:gd name="connsiteX155" fmla="*/ 7996104 w 8387961"/>
              <a:gd name="connsiteY155" fmla="*/ 3433945 h 3980066"/>
              <a:gd name="connsiteX156" fmla="*/ 8002839 w 8387961"/>
              <a:gd name="connsiteY156" fmla="*/ 3405713 h 3980066"/>
              <a:gd name="connsiteX157" fmla="*/ 7997788 w 8387961"/>
              <a:gd name="connsiteY157" fmla="*/ 3397410 h 3980066"/>
              <a:gd name="connsiteX158" fmla="*/ 2199486 w 8387961"/>
              <a:gd name="connsiteY158" fmla="*/ 3316552 h 3980066"/>
              <a:gd name="connsiteX159" fmla="*/ 2199469 w 8387961"/>
              <a:gd name="connsiteY159" fmla="*/ 3316901 h 3980066"/>
              <a:gd name="connsiteX160" fmla="*/ 2200869 w 8387961"/>
              <a:gd name="connsiteY160" fmla="*/ 3324586 h 3980066"/>
              <a:gd name="connsiteX161" fmla="*/ 2201097 w 8387961"/>
              <a:gd name="connsiteY161" fmla="*/ 3321389 h 3980066"/>
              <a:gd name="connsiteX162" fmla="*/ 2361186 w 8387961"/>
              <a:gd name="connsiteY162" fmla="*/ 3295110 h 3980066"/>
              <a:gd name="connsiteX163" fmla="*/ 2354818 w 8387961"/>
              <a:gd name="connsiteY163" fmla="*/ 3303214 h 3980066"/>
              <a:gd name="connsiteX164" fmla="*/ 2353145 w 8387961"/>
              <a:gd name="connsiteY164" fmla="*/ 3301542 h 3980066"/>
              <a:gd name="connsiteX165" fmla="*/ 2361761 w 8387961"/>
              <a:gd name="connsiteY165" fmla="*/ 3294371 h 3980066"/>
              <a:gd name="connsiteX166" fmla="*/ 2361509 w 8387961"/>
              <a:gd name="connsiteY166" fmla="*/ 3294853 h 3980066"/>
              <a:gd name="connsiteX167" fmla="*/ 2361186 w 8387961"/>
              <a:gd name="connsiteY167" fmla="*/ 3295110 h 3980066"/>
              <a:gd name="connsiteX168" fmla="*/ 4418280 w 8387961"/>
              <a:gd name="connsiteY168" fmla="*/ 3212421 h 3980066"/>
              <a:gd name="connsiteX169" fmla="*/ 4413277 w 8387961"/>
              <a:gd name="connsiteY169" fmla="*/ 3232432 h 3980066"/>
              <a:gd name="connsiteX170" fmla="*/ 4387452 w 8387961"/>
              <a:gd name="connsiteY170" fmla="*/ 3251370 h 3980066"/>
              <a:gd name="connsiteX171" fmla="*/ 4378338 w 8387961"/>
              <a:gd name="connsiteY171" fmla="*/ 3258965 h 3980066"/>
              <a:gd name="connsiteX172" fmla="*/ 4378845 w 8387961"/>
              <a:gd name="connsiteY172" fmla="*/ 3259699 h 3980066"/>
              <a:gd name="connsiteX173" fmla="*/ 4388920 w 8387961"/>
              <a:gd name="connsiteY173" fmla="*/ 3251333 h 3980066"/>
              <a:gd name="connsiteX174" fmla="*/ 4414107 w 8387961"/>
              <a:gd name="connsiteY174" fmla="*/ 3232929 h 3980066"/>
              <a:gd name="connsiteX175" fmla="*/ 4419144 w 8387961"/>
              <a:gd name="connsiteY175" fmla="*/ 3212852 h 3980066"/>
              <a:gd name="connsiteX176" fmla="*/ 4476344 w 8387961"/>
              <a:gd name="connsiteY176" fmla="*/ 3116512 h 3980066"/>
              <a:gd name="connsiteX177" fmla="*/ 4466160 w 8387961"/>
              <a:gd name="connsiteY177" fmla="*/ 3129197 h 3980066"/>
              <a:gd name="connsiteX178" fmla="*/ 4464481 w 8387961"/>
              <a:gd name="connsiteY178" fmla="*/ 3150947 h 3980066"/>
              <a:gd name="connsiteX179" fmla="*/ 4465198 w 8387961"/>
              <a:gd name="connsiteY179" fmla="*/ 3151170 h 3980066"/>
              <a:gd name="connsiteX180" fmla="*/ 4466728 w 8387961"/>
              <a:gd name="connsiteY180" fmla="*/ 3129562 h 3980066"/>
              <a:gd name="connsiteX181" fmla="*/ 4493026 w 8387961"/>
              <a:gd name="connsiteY181" fmla="*/ 3055871 h 3980066"/>
              <a:gd name="connsiteX182" fmla="*/ 4493026 w 8387961"/>
              <a:gd name="connsiteY182" fmla="*/ 3089042 h 3980066"/>
              <a:gd name="connsiteX183" fmla="*/ 4493026 w 8387961"/>
              <a:gd name="connsiteY183" fmla="*/ 3119158 h 3980066"/>
              <a:gd name="connsiteX184" fmla="*/ 4480121 w 8387961"/>
              <a:gd name="connsiteY184" fmla="*/ 3112729 h 3980066"/>
              <a:gd name="connsiteX185" fmla="*/ 4492100 w 8387961"/>
              <a:gd name="connsiteY185" fmla="*/ 3119232 h 3980066"/>
              <a:gd name="connsiteX186" fmla="*/ 4495272 w 8387961"/>
              <a:gd name="connsiteY186" fmla="*/ 3146779 h 3980066"/>
              <a:gd name="connsiteX187" fmla="*/ 4490982 w 8387961"/>
              <a:gd name="connsiteY187" fmla="*/ 3159199 h 3980066"/>
              <a:gd name="connsiteX188" fmla="*/ 4491347 w 8387961"/>
              <a:gd name="connsiteY188" fmla="*/ 3159313 h 3980066"/>
              <a:gd name="connsiteX189" fmla="*/ 4496384 w 8387961"/>
              <a:gd name="connsiteY189" fmla="*/ 3145928 h 3980066"/>
              <a:gd name="connsiteX190" fmla="*/ 4496393 w 8387961"/>
              <a:gd name="connsiteY190" fmla="*/ 3145928 h 3980066"/>
              <a:gd name="connsiteX191" fmla="*/ 4493221 w 8387961"/>
              <a:gd name="connsiteY191" fmla="*/ 3120185 h 3980066"/>
              <a:gd name="connsiteX192" fmla="*/ 4493221 w 8387961"/>
              <a:gd name="connsiteY192" fmla="*/ 3090025 h 3980066"/>
              <a:gd name="connsiteX193" fmla="*/ 4493221 w 8387961"/>
              <a:gd name="connsiteY193" fmla="*/ 3056514 h 3980066"/>
              <a:gd name="connsiteX194" fmla="*/ 4367320 w 8387961"/>
              <a:gd name="connsiteY194" fmla="*/ 3054804 h 3980066"/>
              <a:gd name="connsiteX195" fmla="*/ 4367182 w 8387961"/>
              <a:gd name="connsiteY195" fmla="*/ 3054933 h 3980066"/>
              <a:gd name="connsiteX196" fmla="*/ 4355772 w 8387961"/>
              <a:gd name="connsiteY196" fmla="*/ 3075259 h 3980066"/>
              <a:gd name="connsiteX197" fmla="*/ 1930277 w 8387961"/>
              <a:gd name="connsiteY197" fmla="*/ 3031587 h 3980066"/>
              <a:gd name="connsiteX198" fmla="*/ 1923697 w 8387961"/>
              <a:gd name="connsiteY198" fmla="*/ 3061429 h 3980066"/>
              <a:gd name="connsiteX199" fmla="*/ 1902100 w 8387961"/>
              <a:gd name="connsiteY199" fmla="*/ 3073164 h 3980066"/>
              <a:gd name="connsiteX200" fmla="*/ 1898781 w 8387961"/>
              <a:gd name="connsiteY200" fmla="*/ 3089928 h 3980066"/>
              <a:gd name="connsiteX201" fmla="*/ 1902100 w 8387961"/>
              <a:gd name="connsiteY201" fmla="*/ 3131839 h 3980066"/>
              <a:gd name="connsiteX202" fmla="*/ 1912074 w 8387961"/>
              <a:gd name="connsiteY202" fmla="*/ 3146927 h 3980066"/>
              <a:gd name="connsiteX203" fmla="*/ 1903763 w 8387961"/>
              <a:gd name="connsiteY203" fmla="*/ 3155309 h 3980066"/>
              <a:gd name="connsiteX204" fmla="*/ 1893798 w 8387961"/>
              <a:gd name="connsiteY204" fmla="*/ 3183808 h 3980066"/>
              <a:gd name="connsiteX205" fmla="*/ 1883833 w 8387961"/>
              <a:gd name="connsiteY205" fmla="*/ 3210631 h 3980066"/>
              <a:gd name="connsiteX206" fmla="*/ 1883833 w 8387961"/>
              <a:gd name="connsiteY206" fmla="*/ 3232425 h 3980066"/>
              <a:gd name="connsiteX207" fmla="*/ 1887147 w 8387961"/>
              <a:gd name="connsiteY207" fmla="*/ 3254218 h 3980066"/>
              <a:gd name="connsiteX208" fmla="*/ 1882162 w 8387961"/>
              <a:gd name="connsiteY208" fmla="*/ 3272659 h 3980066"/>
              <a:gd name="connsiteX209" fmla="*/ 1880505 w 8387961"/>
              <a:gd name="connsiteY209" fmla="*/ 3292776 h 3980066"/>
              <a:gd name="connsiteX210" fmla="*/ 1892131 w 8387961"/>
              <a:gd name="connsiteY210" fmla="*/ 3316246 h 3980066"/>
              <a:gd name="connsiteX211" fmla="*/ 1903763 w 8387961"/>
              <a:gd name="connsiteY211" fmla="*/ 3341393 h 3980066"/>
              <a:gd name="connsiteX212" fmla="*/ 1912074 w 8387961"/>
              <a:gd name="connsiteY212" fmla="*/ 3358157 h 3980066"/>
              <a:gd name="connsiteX213" fmla="*/ 1908746 w 8387961"/>
              <a:gd name="connsiteY213" fmla="*/ 3396715 h 3980066"/>
              <a:gd name="connsiteX214" fmla="*/ 1913730 w 8387961"/>
              <a:gd name="connsiteY214" fmla="*/ 3416832 h 3980066"/>
              <a:gd name="connsiteX215" fmla="*/ 1902100 w 8387961"/>
              <a:gd name="connsiteY215" fmla="*/ 3436949 h 3980066"/>
              <a:gd name="connsiteX216" fmla="*/ 1908746 w 8387961"/>
              <a:gd name="connsiteY216" fmla="*/ 3463772 h 3980066"/>
              <a:gd name="connsiteX217" fmla="*/ 1917056 w 8387961"/>
              <a:gd name="connsiteY217" fmla="*/ 3487242 h 3980066"/>
              <a:gd name="connsiteX218" fmla="*/ 1918713 w 8387961"/>
              <a:gd name="connsiteY218" fmla="*/ 3505683 h 3980066"/>
              <a:gd name="connsiteX219" fmla="*/ 1913730 w 8387961"/>
              <a:gd name="connsiteY219" fmla="*/ 3524124 h 3980066"/>
              <a:gd name="connsiteX220" fmla="*/ 1917056 w 8387961"/>
              <a:gd name="connsiteY220" fmla="*/ 3555976 h 3980066"/>
              <a:gd name="connsiteX221" fmla="*/ 1927021 w 8387961"/>
              <a:gd name="connsiteY221" fmla="*/ 3596210 h 3980066"/>
              <a:gd name="connsiteX222" fmla="*/ 1928682 w 8387961"/>
              <a:gd name="connsiteY222" fmla="*/ 3619680 h 3980066"/>
              <a:gd name="connsiteX223" fmla="*/ 1940314 w 8387961"/>
              <a:gd name="connsiteY223" fmla="*/ 3636445 h 3980066"/>
              <a:gd name="connsiteX224" fmla="*/ 1950281 w 8387961"/>
              <a:gd name="connsiteY224" fmla="*/ 3668297 h 3980066"/>
              <a:gd name="connsiteX225" fmla="*/ 1970048 w 8387961"/>
              <a:gd name="connsiteY225" fmla="*/ 3678270 h 3980066"/>
              <a:gd name="connsiteX226" fmla="*/ 1971919 w 8387961"/>
              <a:gd name="connsiteY226" fmla="*/ 3677523 h 3980066"/>
              <a:gd name="connsiteX227" fmla="*/ 1951844 w 8387961"/>
              <a:gd name="connsiteY227" fmla="*/ 3667505 h 3980066"/>
              <a:gd name="connsiteX228" fmla="*/ 1941807 w 8387961"/>
              <a:gd name="connsiteY228" fmla="*/ 3635784 h 3980066"/>
              <a:gd name="connsiteX229" fmla="*/ 1930097 w 8387961"/>
              <a:gd name="connsiteY229" fmla="*/ 3619088 h 3980066"/>
              <a:gd name="connsiteX230" fmla="*/ 1928424 w 8387961"/>
              <a:gd name="connsiteY230" fmla="*/ 3595715 h 3980066"/>
              <a:gd name="connsiteX231" fmla="*/ 1918387 w 8387961"/>
              <a:gd name="connsiteY231" fmla="*/ 3555646 h 3980066"/>
              <a:gd name="connsiteX232" fmla="*/ 1915032 w 8387961"/>
              <a:gd name="connsiteY232" fmla="*/ 3523924 h 3980066"/>
              <a:gd name="connsiteX233" fmla="*/ 1920060 w 8387961"/>
              <a:gd name="connsiteY233" fmla="*/ 3505559 h 3980066"/>
              <a:gd name="connsiteX234" fmla="*/ 1918387 w 8387961"/>
              <a:gd name="connsiteY234" fmla="*/ 3487194 h 3980066"/>
              <a:gd name="connsiteX235" fmla="*/ 1910013 w 8387961"/>
              <a:gd name="connsiteY235" fmla="*/ 3463821 h 3980066"/>
              <a:gd name="connsiteX236" fmla="*/ 1903320 w 8387961"/>
              <a:gd name="connsiteY236" fmla="*/ 3437108 h 3980066"/>
              <a:gd name="connsiteX237" fmla="*/ 1915032 w 8387961"/>
              <a:gd name="connsiteY237" fmla="*/ 3417074 h 3980066"/>
              <a:gd name="connsiteX238" fmla="*/ 1910013 w 8387961"/>
              <a:gd name="connsiteY238" fmla="*/ 3397039 h 3980066"/>
              <a:gd name="connsiteX239" fmla="*/ 1913359 w 8387961"/>
              <a:gd name="connsiteY239" fmla="*/ 3358639 h 3980066"/>
              <a:gd name="connsiteX240" fmla="*/ 1904993 w 8387961"/>
              <a:gd name="connsiteY240" fmla="*/ 3341944 h 3980066"/>
              <a:gd name="connsiteX241" fmla="*/ 1893281 w 8387961"/>
              <a:gd name="connsiteY241" fmla="*/ 3316901 h 3980066"/>
              <a:gd name="connsiteX242" fmla="*/ 1881569 w 8387961"/>
              <a:gd name="connsiteY242" fmla="*/ 3293527 h 3980066"/>
              <a:gd name="connsiteX243" fmla="*/ 1883242 w 8387961"/>
              <a:gd name="connsiteY243" fmla="*/ 3273493 h 3980066"/>
              <a:gd name="connsiteX244" fmla="*/ 1888261 w 8387961"/>
              <a:gd name="connsiteY244" fmla="*/ 3255128 h 3980066"/>
              <a:gd name="connsiteX245" fmla="*/ 1884915 w 8387961"/>
              <a:gd name="connsiteY245" fmla="*/ 3233424 h 3980066"/>
              <a:gd name="connsiteX246" fmla="*/ 1884915 w 8387961"/>
              <a:gd name="connsiteY246" fmla="*/ 3211720 h 3980066"/>
              <a:gd name="connsiteX247" fmla="*/ 1894954 w 8387961"/>
              <a:gd name="connsiteY247" fmla="*/ 3185007 h 3980066"/>
              <a:gd name="connsiteX248" fmla="*/ 1904993 w 8387961"/>
              <a:gd name="connsiteY248" fmla="*/ 3156625 h 3980066"/>
              <a:gd name="connsiteX249" fmla="*/ 1913359 w 8387961"/>
              <a:gd name="connsiteY249" fmla="*/ 3148277 h 3980066"/>
              <a:gd name="connsiteX250" fmla="*/ 1903320 w 8387961"/>
              <a:gd name="connsiteY250" fmla="*/ 3133251 h 3980066"/>
              <a:gd name="connsiteX251" fmla="*/ 1899974 w 8387961"/>
              <a:gd name="connsiteY251" fmla="*/ 3091512 h 3980066"/>
              <a:gd name="connsiteX252" fmla="*/ 1903320 w 8387961"/>
              <a:gd name="connsiteY252" fmla="*/ 3074817 h 3980066"/>
              <a:gd name="connsiteX253" fmla="*/ 1925079 w 8387961"/>
              <a:gd name="connsiteY253" fmla="*/ 3063130 h 3980066"/>
              <a:gd name="connsiteX254" fmla="*/ 1931770 w 8387961"/>
              <a:gd name="connsiteY254" fmla="*/ 3033078 h 3980066"/>
              <a:gd name="connsiteX255" fmla="*/ 2536245 w 8387961"/>
              <a:gd name="connsiteY255" fmla="*/ 3030650 h 3980066"/>
              <a:gd name="connsiteX256" fmla="*/ 2538752 w 8387961"/>
              <a:gd name="connsiteY256" fmla="*/ 3030650 h 3980066"/>
              <a:gd name="connsiteX257" fmla="*/ 2532064 w 8387961"/>
              <a:gd name="connsiteY257" fmla="*/ 3032323 h 3980066"/>
              <a:gd name="connsiteX258" fmla="*/ 2037411 w 8387961"/>
              <a:gd name="connsiteY258" fmla="*/ 3003043 h 3980066"/>
              <a:gd name="connsiteX259" fmla="*/ 2035738 w 8387961"/>
              <a:gd name="connsiteY259" fmla="*/ 3003321 h 3980066"/>
              <a:gd name="connsiteX260" fmla="*/ 2042195 w 8387961"/>
              <a:gd name="connsiteY260" fmla="*/ 3011374 h 3980066"/>
              <a:gd name="connsiteX261" fmla="*/ 2068963 w 8387961"/>
              <a:gd name="connsiteY261" fmla="*/ 3034748 h 3980066"/>
              <a:gd name="connsiteX262" fmla="*/ 2094060 w 8387961"/>
              <a:gd name="connsiteY262" fmla="*/ 3058121 h 3980066"/>
              <a:gd name="connsiteX263" fmla="*/ 2114145 w 8387961"/>
              <a:gd name="connsiteY263" fmla="*/ 3068139 h 3980066"/>
              <a:gd name="connsiteX264" fmla="*/ 2135892 w 8387961"/>
              <a:gd name="connsiteY264" fmla="*/ 3078156 h 3980066"/>
              <a:gd name="connsiteX265" fmla="*/ 2160986 w 8387961"/>
              <a:gd name="connsiteY265" fmla="*/ 3093182 h 3980066"/>
              <a:gd name="connsiteX266" fmla="*/ 2183793 w 8387961"/>
              <a:gd name="connsiteY266" fmla="*/ 3106182 h 3980066"/>
              <a:gd name="connsiteX267" fmla="*/ 2183854 w 8387961"/>
              <a:gd name="connsiteY267" fmla="*/ 3105987 h 3980066"/>
              <a:gd name="connsiteX268" fmla="*/ 2160373 w 8387961"/>
              <a:gd name="connsiteY268" fmla="*/ 3092522 h 3980066"/>
              <a:gd name="connsiteX269" fmla="*/ 2135209 w 8387961"/>
              <a:gd name="connsiteY269" fmla="*/ 3077374 h 3980066"/>
              <a:gd name="connsiteX270" fmla="*/ 2113393 w 8387961"/>
              <a:gd name="connsiteY270" fmla="*/ 3067276 h 3980066"/>
              <a:gd name="connsiteX271" fmla="*/ 2093262 w 8387961"/>
              <a:gd name="connsiteY271" fmla="*/ 3057177 h 3980066"/>
              <a:gd name="connsiteX272" fmla="*/ 2068097 w 8387961"/>
              <a:gd name="connsiteY272" fmla="*/ 3033614 h 3980066"/>
              <a:gd name="connsiteX273" fmla="*/ 2041260 w 8387961"/>
              <a:gd name="connsiteY273" fmla="*/ 3010051 h 3980066"/>
              <a:gd name="connsiteX274" fmla="*/ 2041604 w 8387961"/>
              <a:gd name="connsiteY274" fmla="*/ 3008294 h 3980066"/>
              <a:gd name="connsiteX275" fmla="*/ 1950369 w 8387961"/>
              <a:gd name="connsiteY275" fmla="*/ 2996348 h 3980066"/>
              <a:gd name="connsiteX276" fmla="*/ 1949548 w 8387961"/>
              <a:gd name="connsiteY276" fmla="*/ 2997398 h 3980066"/>
              <a:gd name="connsiteX277" fmla="*/ 1953517 w 8387961"/>
              <a:gd name="connsiteY277" fmla="*/ 3001357 h 3980066"/>
              <a:gd name="connsiteX278" fmla="*/ 1985305 w 8387961"/>
              <a:gd name="connsiteY278" fmla="*/ 3006366 h 3980066"/>
              <a:gd name="connsiteX279" fmla="*/ 1998690 w 8387961"/>
              <a:gd name="connsiteY279" fmla="*/ 3024731 h 3980066"/>
              <a:gd name="connsiteX280" fmla="*/ 1999349 w 8387961"/>
              <a:gd name="connsiteY280" fmla="*/ 3023102 h 3980066"/>
              <a:gd name="connsiteX281" fmla="*/ 1987189 w 8387961"/>
              <a:gd name="connsiteY281" fmla="*/ 3006391 h 3980066"/>
              <a:gd name="connsiteX282" fmla="*/ 1955388 w 8387961"/>
              <a:gd name="connsiteY282" fmla="*/ 3001370 h 3980066"/>
              <a:gd name="connsiteX283" fmla="*/ 7949582 w 8387961"/>
              <a:gd name="connsiteY283" fmla="*/ 2945128 h 3980066"/>
              <a:gd name="connsiteX284" fmla="*/ 7964302 w 8387961"/>
              <a:gd name="connsiteY284" fmla="*/ 2962175 h 3980066"/>
              <a:gd name="connsiteX285" fmla="*/ 7979022 w 8387961"/>
              <a:gd name="connsiteY285" fmla="*/ 2975813 h 3980066"/>
              <a:gd name="connsiteX286" fmla="*/ 7993742 w 8387961"/>
              <a:gd name="connsiteY286" fmla="*/ 2992859 h 3980066"/>
              <a:gd name="connsiteX287" fmla="*/ 8006827 w 8387961"/>
              <a:gd name="connsiteY287" fmla="*/ 3009906 h 3980066"/>
              <a:gd name="connsiteX288" fmla="*/ 7993742 w 8387961"/>
              <a:gd name="connsiteY288" fmla="*/ 3006497 h 3980066"/>
              <a:gd name="connsiteX289" fmla="*/ 7970844 w 8387961"/>
              <a:gd name="connsiteY289" fmla="*/ 2986041 h 3980066"/>
              <a:gd name="connsiteX290" fmla="*/ 7951218 w 8387961"/>
              <a:gd name="connsiteY290" fmla="*/ 2963880 h 3980066"/>
              <a:gd name="connsiteX291" fmla="*/ 2154761 w 8387961"/>
              <a:gd name="connsiteY291" fmla="*/ 2933822 h 3980066"/>
              <a:gd name="connsiteX292" fmla="*/ 2154581 w 8387961"/>
              <a:gd name="connsiteY292" fmla="*/ 2934416 h 3980066"/>
              <a:gd name="connsiteX293" fmla="*/ 2157207 w 8387961"/>
              <a:gd name="connsiteY293" fmla="*/ 2942311 h 3980066"/>
              <a:gd name="connsiteX294" fmla="*/ 2157495 w 8387961"/>
              <a:gd name="connsiteY294" fmla="*/ 2942025 h 3980066"/>
              <a:gd name="connsiteX295" fmla="*/ 2132265 w 8387961"/>
              <a:gd name="connsiteY295" fmla="*/ 2927448 h 3980066"/>
              <a:gd name="connsiteX296" fmla="*/ 2151979 w 8387961"/>
              <a:gd name="connsiteY296" fmla="*/ 2941045 h 3980066"/>
              <a:gd name="connsiteX297" fmla="*/ 2151979 w 8387961"/>
              <a:gd name="connsiteY297" fmla="*/ 2946094 h 3980066"/>
              <a:gd name="connsiteX298" fmla="*/ 2158689 w 8387961"/>
              <a:gd name="connsiteY298" fmla="*/ 2961242 h 3980066"/>
              <a:gd name="connsiteX299" fmla="*/ 2162046 w 8387961"/>
              <a:gd name="connsiteY299" fmla="*/ 3003319 h 3980066"/>
              <a:gd name="connsiteX300" fmla="*/ 2198957 w 8387961"/>
              <a:gd name="connsiteY300" fmla="*/ 3006685 h 3980066"/>
              <a:gd name="connsiteX301" fmla="*/ 2219084 w 8387961"/>
              <a:gd name="connsiteY301" fmla="*/ 3011734 h 3980066"/>
              <a:gd name="connsiteX302" fmla="*/ 2225794 w 8387961"/>
              <a:gd name="connsiteY302" fmla="*/ 3035297 h 3980066"/>
              <a:gd name="connsiteX303" fmla="*/ 2234183 w 8387961"/>
              <a:gd name="connsiteY303" fmla="*/ 3060543 h 3980066"/>
              <a:gd name="connsiteX304" fmla="*/ 2249285 w 8387961"/>
              <a:gd name="connsiteY304" fmla="*/ 3060543 h 3980066"/>
              <a:gd name="connsiteX305" fmla="*/ 2262704 w 8387961"/>
              <a:gd name="connsiteY305" fmla="*/ 3062227 h 3980066"/>
              <a:gd name="connsiteX306" fmla="*/ 2261031 w 8387961"/>
              <a:gd name="connsiteY306" fmla="*/ 3085790 h 3980066"/>
              <a:gd name="connsiteX307" fmla="*/ 2261031 w 8387961"/>
              <a:gd name="connsiteY307" fmla="*/ 3111036 h 3980066"/>
              <a:gd name="connsiteX308" fmla="*/ 2262704 w 8387961"/>
              <a:gd name="connsiteY308" fmla="*/ 3127866 h 3980066"/>
              <a:gd name="connsiteX309" fmla="*/ 2242576 w 8387961"/>
              <a:gd name="connsiteY309" fmla="*/ 3161528 h 3980066"/>
              <a:gd name="connsiteX310" fmla="*/ 2224121 w 8387961"/>
              <a:gd name="connsiteY310" fmla="*/ 3166577 h 3980066"/>
              <a:gd name="connsiteX311" fmla="*/ 2193920 w 8387961"/>
              <a:gd name="connsiteY311" fmla="*/ 3164894 h 3980066"/>
              <a:gd name="connsiteX312" fmla="*/ 2164352 w 8387961"/>
              <a:gd name="connsiteY312" fmla="*/ 3163246 h 3980066"/>
              <a:gd name="connsiteX313" fmla="*/ 2164332 w 8387961"/>
              <a:gd name="connsiteY313" fmla="*/ 3163303 h 3980066"/>
              <a:gd name="connsiteX314" fmla="*/ 2194449 w 8387961"/>
              <a:gd name="connsiteY314" fmla="*/ 3164972 h 3980066"/>
              <a:gd name="connsiteX315" fmla="*/ 2224571 w 8387961"/>
              <a:gd name="connsiteY315" fmla="*/ 3166642 h 3980066"/>
              <a:gd name="connsiteX316" fmla="*/ 2242972 w 8387961"/>
              <a:gd name="connsiteY316" fmla="*/ 3161633 h 3980066"/>
              <a:gd name="connsiteX317" fmla="*/ 2263049 w 8387961"/>
              <a:gd name="connsiteY317" fmla="*/ 3128242 h 3980066"/>
              <a:gd name="connsiteX318" fmla="*/ 2261376 w 8387961"/>
              <a:gd name="connsiteY318" fmla="*/ 3111547 h 3980066"/>
              <a:gd name="connsiteX319" fmla="*/ 2276434 w 8387961"/>
              <a:gd name="connsiteY319" fmla="*/ 3111547 h 3980066"/>
              <a:gd name="connsiteX320" fmla="*/ 2289613 w 8387961"/>
              <a:gd name="connsiteY320" fmla="*/ 3147692 h 3980066"/>
              <a:gd name="connsiteX321" fmla="*/ 2291268 w 8387961"/>
              <a:gd name="connsiteY321" fmla="*/ 3146030 h 3980066"/>
              <a:gd name="connsiteX322" fmla="*/ 2277890 w 8387961"/>
              <a:gd name="connsiteY322" fmla="*/ 3109242 h 3980066"/>
              <a:gd name="connsiteX323" fmla="*/ 2262848 w 8387961"/>
              <a:gd name="connsiteY323" fmla="*/ 3109242 h 3980066"/>
              <a:gd name="connsiteX324" fmla="*/ 2262848 w 8387961"/>
              <a:gd name="connsiteY324" fmla="*/ 3084160 h 3980066"/>
              <a:gd name="connsiteX325" fmla="*/ 2264521 w 8387961"/>
              <a:gd name="connsiteY325" fmla="*/ 3060749 h 3980066"/>
              <a:gd name="connsiteX326" fmla="*/ 2251138 w 8387961"/>
              <a:gd name="connsiteY326" fmla="*/ 3059077 h 3980066"/>
              <a:gd name="connsiteX327" fmla="*/ 2236084 w 8387961"/>
              <a:gd name="connsiteY327" fmla="*/ 3059077 h 3980066"/>
              <a:gd name="connsiteX328" fmla="*/ 2227723 w 8387961"/>
              <a:gd name="connsiteY328" fmla="*/ 3033995 h 3980066"/>
              <a:gd name="connsiteX329" fmla="*/ 2221034 w 8387961"/>
              <a:gd name="connsiteY329" fmla="*/ 3010584 h 3980066"/>
              <a:gd name="connsiteX330" fmla="*/ 2200971 w 8387961"/>
              <a:gd name="connsiteY330" fmla="*/ 3005568 h 3980066"/>
              <a:gd name="connsiteX331" fmla="*/ 2164186 w 8387961"/>
              <a:gd name="connsiteY331" fmla="*/ 3002224 h 3980066"/>
              <a:gd name="connsiteX332" fmla="*/ 2160841 w 8387961"/>
              <a:gd name="connsiteY332" fmla="*/ 2960419 h 3980066"/>
              <a:gd name="connsiteX333" fmla="*/ 2155031 w 8387961"/>
              <a:gd name="connsiteY333" fmla="*/ 2947353 h 3980066"/>
              <a:gd name="connsiteX334" fmla="*/ 2154581 w 8387961"/>
              <a:gd name="connsiteY334" fmla="*/ 2947807 h 3980066"/>
              <a:gd name="connsiteX335" fmla="*/ 2154581 w 8387961"/>
              <a:gd name="connsiteY335" fmla="*/ 2946332 h 3980066"/>
              <a:gd name="connsiteX336" fmla="*/ 2154149 w 8387961"/>
              <a:gd name="connsiteY336" fmla="*/ 2945370 h 3980066"/>
              <a:gd name="connsiteX337" fmla="*/ 2154581 w 8387961"/>
              <a:gd name="connsiteY337" fmla="*/ 2944942 h 3980066"/>
              <a:gd name="connsiteX338" fmla="*/ 2154581 w 8387961"/>
              <a:gd name="connsiteY338" fmla="*/ 2942785 h 3980066"/>
              <a:gd name="connsiteX339" fmla="*/ 8089682 w 8387961"/>
              <a:gd name="connsiteY339" fmla="*/ 2902947 h 3980066"/>
              <a:gd name="connsiteX340" fmla="*/ 8089682 w 8387961"/>
              <a:gd name="connsiteY340" fmla="*/ 2904152 h 3980066"/>
              <a:gd name="connsiteX341" fmla="*/ 8086669 w 8387961"/>
              <a:gd name="connsiteY341" fmla="*/ 2908973 h 3980066"/>
              <a:gd name="connsiteX342" fmla="*/ 1834933 w 8387961"/>
              <a:gd name="connsiteY342" fmla="*/ 2887356 h 3980066"/>
              <a:gd name="connsiteX343" fmla="*/ 1832283 w 8387961"/>
              <a:gd name="connsiteY343" fmla="*/ 2890445 h 3980066"/>
              <a:gd name="connsiteX344" fmla="*/ 1832320 w 8387961"/>
              <a:gd name="connsiteY344" fmla="*/ 2890433 h 3980066"/>
              <a:gd name="connsiteX345" fmla="*/ 4325378 w 8387961"/>
              <a:gd name="connsiteY345" fmla="*/ 2873410 h 3980066"/>
              <a:gd name="connsiteX346" fmla="*/ 4308092 w 8387961"/>
              <a:gd name="connsiteY346" fmla="*/ 2880697 h 3980066"/>
              <a:gd name="connsiteX347" fmla="*/ 4288130 w 8387961"/>
              <a:gd name="connsiteY347" fmla="*/ 2892480 h 3980066"/>
              <a:gd name="connsiteX348" fmla="*/ 4278149 w 8387961"/>
              <a:gd name="connsiteY348" fmla="*/ 2882381 h 3980066"/>
              <a:gd name="connsiteX349" fmla="*/ 4248205 w 8387961"/>
              <a:gd name="connsiteY349" fmla="*/ 2884064 h 3980066"/>
              <a:gd name="connsiteX350" fmla="*/ 4218262 w 8387961"/>
              <a:gd name="connsiteY350" fmla="*/ 2889114 h 3980066"/>
              <a:gd name="connsiteX351" fmla="*/ 4216598 w 8387961"/>
              <a:gd name="connsiteY351" fmla="*/ 2917729 h 3980066"/>
              <a:gd name="connsiteX352" fmla="*/ 4216598 w 8387961"/>
              <a:gd name="connsiteY352" fmla="*/ 2944662 h 3980066"/>
              <a:gd name="connsiteX353" fmla="*/ 4213271 w 8387961"/>
              <a:gd name="connsiteY353" fmla="*/ 2971594 h 3980066"/>
              <a:gd name="connsiteX354" fmla="*/ 4213271 w 8387961"/>
              <a:gd name="connsiteY354" fmla="*/ 3000210 h 3980066"/>
              <a:gd name="connsiteX355" fmla="*/ 4188318 w 8387961"/>
              <a:gd name="connsiteY355" fmla="*/ 3000210 h 3980066"/>
              <a:gd name="connsiteX356" fmla="*/ 4186655 w 8387961"/>
              <a:gd name="connsiteY356" fmla="*/ 3042292 h 3980066"/>
              <a:gd name="connsiteX357" fmla="*/ 4183328 w 8387961"/>
              <a:gd name="connsiteY357" fmla="*/ 3084373 h 3980066"/>
              <a:gd name="connsiteX358" fmla="*/ 4181664 w 8387961"/>
              <a:gd name="connsiteY358" fmla="*/ 3112989 h 3980066"/>
              <a:gd name="connsiteX359" fmla="*/ 4180001 w 8387961"/>
              <a:gd name="connsiteY359" fmla="*/ 3141605 h 3980066"/>
              <a:gd name="connsiteX360" fmla="*/ 4178337 w 8387961"/>
              <a:gd name="connsiteY360" fmla="*/ 3170220 h 3980066"/>
              <a:gd name="connsiteX361" fmla="*/ 4173495 w 8387961"/>
              <a:gd name="connsiteY361" fmla="*/ 3196348 h 3980066"/>
              <a:gd name="connsiteX362" fmla="*/ 4173990 w 8387961"/>
              <a:gd name="connsiteY362" fmla="*/ 3196121 h 3980066"/>
              <a:gd name="connsiteX363" fmla="*/ 4179028 w 8387961"/>
              <a:gd name="connsiteY363" fmla="*/ 3169351 h 3980066"/>
              <a:gd name="connsiteX364" fmla="*/ 4180707 w 8387961"/>
              <a:gd name="connsiteY364" fmla="*/ 3140908 h 3980066"/>
              <a:gd name="connsiteX365" fmla="*/ 4182386 w 8387961"/>
              <a:gd name="connsiteY365" fmla="*/ 3112466 h 3980066"/>
              <a:gd name="connsiteX366" fmla="*/ 4183866 w 8387961"/>
              <a:gd name="connsiteY366" fmla="*/ 3087403 h 3980066"/>
              <a:gd name="connsiteX367" fmla="*/ 4183435 w 8387961"/>
              <a:gd name="connsiteY367" fmla="*/ 3086736 h 3980066"/>
              <a:gd name="connsiteX368" fmla="*/ 4186776 w 8387961"/>
              <a:gd name="connsiteY368" fmla="*/ 3044890 h 3980066"/>
              <a:gd name="connsiteX369" fmla="*/ 4188446 w 8387961"/>
              <a:gd name="connsiteY369" fmla="*/ 3003044 h 3980066"/>
              <a:gd name="connsiteX370" fmla="*/ 4213502 w 8387961"/>
              <a:gd name="connsiteY370" fmla="*/ 3003044 h 3980066"/>
              <a:gd name="connsiteX371" fmla="*/ 4213502 w 8387961"/>
              <a:gd name="connsiteY371" fmla="*/ 2974588 h 3980066"/>
              <a:gd name="connsiteX372" fmla="*/ 4216843 w 8387961"/>
              <a:gd name="connsiteY372" fmla="*/ 2947807 h 3980066"/>
              <a:gd name="connsiteX373" fmla="*/ 4216843 w 8387961"/>
              <a:gd name="connsiteY373" fmla="*/ 2921025 h 3980066"/>
              <a:gd name="connsiteX374" fmla="*/ 4218514 w 8387961"/>
              <a:gd name="connsiteY374" fmla="*/ 2892570 h 3980066"/>
              <a:gd name="connsiteX375" fmla="*/ 4248581 w 8387961"/>
              <a:gd name="connsiteY375" fmla="*/ 2887548 h 3980066"/>
              <a:gd name="connsiteX376" fmla="*/ 4278649 w 8387961"/>
              <a:gd name="connsiteY376" fmla="*/ 2885874 h 3980066"/>
              <a:gd name="connsiteX377" fmla="*/ 4288672 w 8387961"/>
              <a:gd name="connsiteY377" fmla="*/ 2895917 h 3980066"/>
              <a:gd name="connsiteX378" fmla="*/ 4308717 w 8387961"/>
              <a:gd name="connsiteY378" fmla="*/ 2884200 h 3980066"/>
              <a:gd name="connsiteX379" fmla="*/ 4328762 w 8387961"/>
              <a:gd name="connsiteY379" fmla="*/ 2875831 h 3980066"/>
              <a:gd name="connsiteX380" fmla="*/ 4343796 w 8387961"/>
              <a:gd name="connsiteY380" fmla="*/ 2905960 h 3980066"/>
              <a:gd name="connsiteX381" fmla="*/ 4360500 w 8387961"/>
              <a:gd name="connsiteY381" fmla="*/ 2936090 h 3980066"/>
              <a:gd name="connsiteX382" fmla="*/ 4378875 w 8387961"/>
              <a:gd name="connsiteY382" fmla="*/ 2951154 h 3980066"/>
              <a:gd name="connsiteX383" fmla="*/ 4383886 w 8387961"/>
              <a:gd name="connsiteY383" fmla="*/ 2956176 h 3980066"/>
              <a:gd name="connsiteX384" fmla="*/ 4390568 w 8387961"/>
              <a:gd name="connsiteY384" fmla="*/ 2966219 h 3980066"/>
              <a:gd name="connsiteX385" fmla="*/ 4398920 w 8387961"/>
              <a:gd name="connsiteY385" fmla="*/ 2991327 h 3980066"/>
              <a:gd name="connsiteX386" fmla="*/ 4422306 w 8387961"/>
              <a:gd name="connsiteY386" fmla="*/ 3001370 h 3980066"/>
              <a:gd name="connsiteX387" fmla="*/ 4428387 w 8387961"/>
              <a:gd name="connsiteY387" fmla="*/ 3005940 h 3980066"/>
              <a:gd name="connsiteX388" fmla="*/ 4428824 w 8387961"/>
              <a:gd name="connsiteY388" fmla="*/ 3005650 h 3980066"/>
              <a:gd name="connsiteX389" fmla="*/ 4422177 w 8387961"/>
              <a:gd name="connsiteY389" fmla="*/ 3000596 h 3980066"/>
              <a:gd name="connsiteX390" fmla="*/ 4398647 w 8387961"/>
              <a:gd name="connsiteY390" fmla="*/ 2990372 h 3980066"/>
              <a:gd name="connsiteX391" fmla="*/ 4390243 w 8387961"/>
              <a:gd name="connsiteY391" fmla="*/ 2964812 h 3980066"/>
              <a:gd name="connsiteX392" fmla="*/ 4383520 w 8387961"/>
              <a:gd name="connsiteY392" fmla="*/ 2954587 h 3980066"/>
              <a:gd name="connsiteX393" fmla="*/ 4378478 w 8387961"/>
              <a:gd name="connsiteY393" fmla="*/ 2949475 h 3980066"/>
              <a:gd name="connsiteX394" fmla="*/ 4359989 w 8387961"/>
              <a:gd name="connsiteY394" fmla="*/ 2934139 h 3980066"/>
              <a:gd name="connsiteX395" fmla="*/ 4343182 w 8387961"/>
              <a:gd name="connsiteY395" fmla="*/ 2903467 h 3980066"/>
              <a:gd name="connsiteX396" fmla="*/ 4328869 w 8387961"/>
              <a:gd name="connsiteY396" fmla="*/ 2874446 h 3980066"/>
              <a:gd name="connsiteX397" fmla="*/ 4271677 w 8387961"/>
              <a:gd name="connsiteY397" fmla="*/ 2869741 h 3980066"/>
              <a:gd name="connsiteX398" fmla="*/ 4242202 w 8387961"/>
              <a:gd name="connsiteY398" fmla="*/ 2872180 h 3980066"/>
              <a:gd name="connsiteX399" fmla="*/ 4241675 w 8387961"/>
              <a:gd name="connsiteY399" fmla="*/ 2872271 h 3980066"/>
              <a:gd name="connsiteX400" fmla="*/ 1846833 w 8387961"/>
              <a:gd name="connsiteY400" fmla="*/ 2869544 h 3980066"/>
              <a:gd name="connsiteX401" fmla="*/ 1842178 w 8387961"/>
              <a:gd name="connsiteY401" fmla="*/ 2878828 h 3980066"/>
              <a:gd name="connsiteX402" fmla="*/ 1842289 w 8387961"/>
              <a:gd name="connsiteY402" fmla="*/ 2878698 h 3980066"/>
              <a:gd name="connsiteX403" fmla="*/ 4153371 w 8387961"/>
              <a:gd name="connsiteY403" fmla="*/ 2867203 h 3980066"/>
              <a:gd name="connsiteX404" fmla="*/ 4153384 w 8387961"/>
              <a:gd name="connsiteY404" fmla="*/ 2867231 h 3980066"/>
              <a:gd name="connsiteX405" fmla="*/ 4178337 w 8387961"/>
              <a:gd name="connsiteY405" fmla="*/ 2872281 h 3980066"/>
              <a:gd name="connsiteX406" fmla="*/ 4203290 w 8387961"/>
              <a:gd name="connsiteY406" fmla="*/ 2879014 h 3980066"/>
              <a:gd name="connsiteX407" fmla="*/ 4238253 w 8387961"/>
              <a:gd name="connsiteY407" fmla="*/ 2872862 h 3980066"/>
              <a:gd name="connsiteX408" fmla="*/ 4203604 w 8387961"/>
              <a:gd name="connsiteY408" fmla="*/ 2878844 h 3980066"/>
              <a:gd name="connsiteX409" fmla="*/ 4178432 w 8387961"/>
              <a:gd name="connsiteY409" fmla="*/ 2872180 h 3980066"/>
              <a:gd name="connsiteX410" fmla="*/ 8336383 w 8387961"/>
              <a:gd name="connsiteY410" fmla="*/ 2862273 h 3980066"/>
              <a:gd name="connsiteX411" fmla="*/ 8344274 w 8387961"/>
              <a:gd name="connsiteY411" fmla="*/ 2881642 h 3980066"/>
              <a:gd name="connsiteX412" fmla="*/ 8344274 w 8387961"/>
              <a:gd name="connsiteY412" fmla="*/ 2883256 h 3980066"/>
              <a:gd name="connsiteX413" fmla="*/ 8311132 w 8387961"/>
              <a:gd name="connsiteY413" fmla="*/ 2884870 h 3980066"/>
              <a:gd name="connsiteX414" fmla="*/ 8312710 w 8387961"/>
              <a:gd name="connsiteY414" fmla="*/ 2873572 h 3980066"/>
              <a:gd name="connsiteX415" fmla="*/ 2144256 w 8387961"/>
              <a:gd name="connsiteY415" fmla="*/ 2860215 h 3980066"/>
              <a:gd name="connsiteX416" fmla="*/ 2144530 w 8387961"/>
              <a:gd name="connsiteY416" fmla="*/ 2862441 h 3980066"/>
              <a:gd name="connsiteX417" fmla="*/ 2161273 w 8387961"/>
              <a:gd name="connsiteY417" fmla="*/ 2877505 h 3980066"/>
              <a:gd name="connsiteX418" fmla="*/ 2165680 w 8387961"/>
              <a:gd name="connsiteY418" fmla="*/ 2889265 h 3980066"/>
              <a:gd name="connsiteX419" fmla="*/ 2165859 w 8387961"/>
              <a:gd name="connsiteY419" fmla="*/ 2888516 h 3980066"/>
              <a:gd name="connsiteX420" fmla="*/ 2160841 w 8387961"/>
              <a:gd name="connsiteY420" fmla="*/ 2875139 h 3980066"/>
              <a:gd name="connsiteX421" fmla="*/ 4531427 w 8387961"/>
              <a:gd name="connsiteY421" fmla="*/ 2841498 h 3980066"/>
              <a:gd name="connsiteX422" fmla="*/ 4531427 w 8387961"/>
              <a:gd name="connsiteY422" fmla="*/ 2877906 h 3980066"/>
              <a:gd name="connsiteX423" fmla="*/ 4524704 w 8387961"/>
              <a:gd name="connsiteY423" fmla="*/ 2903467 h 3980066"/>
              <a:gd name="connsiteX424" fmla="*/ 4529746 w 8387961"/>
              <a:gd name="connsiteY424" fmla="*/ 2932435 h 3980066"/>
              <a:gd name="connsiteX425" fmla="*/ 4519661 w 8387961"/>
              <a:gd name="connsiteY425" fmla="*/ 2959699 h 3980066"/>
              <a:gd name="connsiteX426" fmla="*/ 4512938 w 8387961"/>
              <a:gd name="connsiteY426" fmla="*/ 2983556 h 3980066"/>
              <a:gd name="connsiteX427" fmla="*/ 4497812 w 8387961"/>
              <a:gd name="connsiteY427" fmla="*/ 3000596 h 3980066"/>
              <a:gd name="connsiteX428" fmla="*/ 4483010 w 8387961"/>
              <a:gd name="connsiteY428" fmla="*/ 3014102 h 3980066"/>
              <a:gd name="connsiteX429" fmla="*/ 4486309 w 8387961"/>
              <a:gd name="connsiteY429" fmla="*/ 3033830 h 3980066"/>
              <a:gd name="connsiteX430" fmla="*/ 4488064 w 8387961"/>
              <a:gd name="connsiteY430" fmla="*/ 3039511 h 3980066"/>
              <a:gd name="connsiteX431" fmla="*/ 4486614 w 8387961"/>
              <a:gd name="connsiteY431" fmla="*/ 3034732 h 3980066"/>
              <a:gd name="connsiteX432" fmla="*/ 4483311 w 8387961"/>
              <a:gd name="connsiteY432" fmla="*/ 3014626 h 3980066"/>
              <a:gd name="connsiteX433" fmla="*/ 4499828 w 8387961"/>
              <a:gd name="connsiteY433" fmla="*/ 2999546 h 3980066"/>
              <a:gd name="connsiteX434" fmla="*/ 4514692 w 8387961"/>
              <a:gd name="connsiteY434" fmla="*/ 2982790 h 3980066"/>
              <a:gd name="connsiteX435" fmla="*/ 4521299 w 8387961"/>
              <a:gd name="connsiteY435" fmla="*/ 2959333 h 3980066"/>
              <a:gd name="connsiteX436" fmla="*/ 4531209 w 8387961"/>
              <a:gd name="connsiteY436" fmla="*/ 2932524 h 3980066"/>
              <a:gd name="connsiteX437" fmla="*/ 4526254 w 8387961"/>
              <a:gd name="connsiteY437" fmla="*/ 2904039 h 3980066"/>
              <a:gd name="connsiteX438" fmla="*/ 4532861 w 8387961"/>
              <a:gd name="connsiteY438" fmla="*/ 2878906 h 3980066"/>
              <a:gd name="connsiteX439" fmla="*/ 4532861 w 8387961"/>
              <a:gd name="connsiteY439" fmla="*/ 2842044 h 3980066"/>
              <a:gd name="connsiteX440" fmla="*/ 4590739 w 8387961"/>
              <a:gd name="connsiteY440" fmla="*/ 2839332 h 3980066"/>
              <a:gd name="connsiteX441" fmla="*/ 4590394 w 8387961"/>
              <a:gd name="connsiteY441" fmla="*/ 2839708 h 3980066"/>
              <a:gd name="connsiteX442" fmla="*/ 4591934 w 8387961"/>
              <a:gd name="connsiteY442" fmla="*/ 2853158 h 3980066"/>
              <a:gd name="connsiteX443" fmla="*/ 4592320 w 8387961"/>
              <a:gd name="connsiteY443" fmla="*/ 2853773 h 3980066"/>
              <a:gd name="connsiteX444" fmla="*/ 1860242 w 8387961"/>
              <a:gd name="connsiteY444" fmla="*/ 2829404 h 3980066"/>
              <a:gd name="connsiteX445" fmla="*/ 1848775 w 8387961"/>
              <a:gd name="connsiteY445" fmla="*/ 2853963 h 3980066"/>
              <a:gd name="connsiteX446" fmla="*/ 1848775 w 8387961"/>
              <a:gd name="connsiteY446" fmla="*/ 2865623 h 3980066"/>
              <a:gd name="connsiteX447" fmla="*/ 1848938 w 8387961"/>
              <a:gd name="connsiteY447" fmla="*/ 2865286 h 3980066"/>
              <a:gd name="connsiteX448" fmla="*/ 1857248 w 8387961"/>
              <a:gd name="connsiteY448" fmla="*/ 2880374 h 3980066"/>
              <a:gd name="connsiteX449" fmla="*/ 1863887 w 8387961"/>
              <a:gd name="connsiteY449" fmla="*/ 2900491 h 3980066"/>
              <a:gd name="connsiteX450" fmla="*/ 1878840 w 8387961"/>
              <a:gd name="connsiteY450" fmla="*/ 2920608 h 3980066"/>
              <a:gd name="connsiteX451" fmla="*/ 1877178 w 8387961"/>
              <a:gd name="connsiteY451" fmla="*/ 2942402 h 3980066"/>
              <a:gd name="connsiteX452" fmla="*/ 1883833 w 8387961"/>
              <a:gd name="connsiteY452" fmla="*/ 2969225 h 3980066"/>
              <a:gd name="connsiteX453" fmla="*/ 1897115 w 8387961"/>
              <a:gd name="connsiteY453" fmla="*/ 2996048 h 3980066"/>
              <a:gd name="connsiteX454" fmla="*/ 1907091 w 8387961"/>
              <a:gd name="connsiteY454" fmla="*/ 3022871 h 3980066"/>
              <a:gd name="connsiteX455" fmla="*/ 1909561 w 8387961"/>
              <a:gd name="connsiteY455" fmla="*/ 3023121 h 3980066"/>
              <a:gd name="connsiteX456" fmla="*/ 1900149 w 8387961"/>
              <a:gd name="connsiteY456" fmla="*/ 2998022 h 3980066"/>
              <a:gd name="connsiteX457" fmla="*/ 1886765 w 8387961"/>
              <a:gd name="connsiteY457" fmla="*/ 2971240 h 3980066"/>
              <a:gd name="connsiteX458" fmla="*/ 1880063 w 8387961"/>
              <a:gd name="connsiteY458" fmla="*/ 2944459 h 3980066"/>
              <a:gd name="connsiteX459" fmla="*/ 1881736 w 8387961"/>
              <a:gd name="connsiteY459" fmla="*/ 2922699 h 3980066"/>
              <a:gd name="connsiteX460" fmla="*/ 1866673 w 8387961"/>
              <a:gd name="connsiteY460" fmla="*/ 2902613 h 3980066"/>
              <a:gd name="connsiteX461" fmla="*/ 1859982 w 8387961"/>
              <a:gd name="connsiteY461" fmla="*/ 2882527 h 3980066"/>
              <a:gd name="connsiteX462" fmla="*/ 1851608 w 8387961"/>
              <a:gd name="connsiteY462" fmla="*/ 2867462 h 3980066"/>
              <a:gd name="connsiteX463" fmla="*/ 1851608 w 8387961"/>
              <a:gd name="connsiteY463" fmla="*/ 2855745 h 3980066"/>
              <a:gd name="connsiteX464" fmla="*/ 1863328 w 8387961"/>
              <a:gd name="connsiteY464" fmla="*/ 2830638 h 3980066"/>
              <a:gd name="connsiteX465" fmla="*/ 8387961 w 8387961"/>
              <a:gd name="connsiteY465" fmla="*/ 2829131 h 3980066"/>
              <a:gd name="connsiteX466" fmla="*/ 8378101 w 8387961"/>
              <a:gd name="connsiteY466" fmla="*/ 2842187 h 3980066"/>
              <a:gd name="connsiteX467" fmla="*/ 8351806 w 8387961"/>
              <a:gd name="connsiteY467" fmla="*/ 2848715 h 3980066"/>
              <a:gd name="connsiteX468" fmla="*/ 8351806 w 8387961"/>
              <a:gd name="connsiteY468" fmla="*/ 2840555 h 3980066"/>
              <a:gd name="connsiteX469" fmla="*/ 8083656 w 8387961"/>
              <a:gd name="connsiteY469" fmla="*/ 2824612 h 3980066"/>
              <a:gd name="connsiteX470" fmla="*/ 8078007 w 8387961"/>
              <a:gd name="connsiteY470" fmla="*/ 2832144 h 3980066"/>
              <a:gd name="connsiteX471" fmla="*/ 8076124 w 8387961"/>
              <a:gd name="connsiteY471" fmla="*/ 2830638 h 3980066"/>
              <a:gd name="connsiteX472" fmla="*/ 8059553 w 8387961"/>
              <a:gd name="connsiteY472" fmla="*/ 2815573 h 3980066"/>
              <a:gd name="connsiteX473" fmla="*/ 8070098 w 8387961"/>
              <a:gd name="connsiteY473" fmla="*/ 2835157 h 3980066"/>
              <a:gd name="connsiteX474" fmla="*/ 8059553 w 8387961"/>
              <a:gd name="connsiteY474" fmla="*/ 2833525 h 3980066"/>
              <a:gd name="connsiteX475" fmla="*/ 2077577 w 8387961"/>
              <a:gd name="connsiteY475" fmla="*/ 2795487 h 3980066"/>
              <a:gd name="connsiteX476" fmla="*/ 2087619 w 8387961"/>
              <a:gd name="connsiteY476" fmla="*/ 2807204 h 3980066"/>
              <a:gd name="connsiteX477" fmla="*/ 2092641 w 8387961"/>
              <a:gd name="connsiteY477" fmla="*/ 2830638 h 3980066"/>
              <a:gd name="connsiteX478" fmla="*/ 2116074 w 8387961"/>
              <a:gd name="connsiteY478" fmla="*/ 2833985 h 3980066"/>
              <a:gd name="connsiteX479" fmla="*/ 2141058 w 8387961"/>
              <a:gd name="connsiteY479" fmla="*/ 2835651 h 3980066"/>
              <a:gd name="connsiteX480" fmla="*/ 2140768 w 8387961"/>
              <a:gd name="connsiteY480" fmla="*/ 2833334 h 3980066"/>
              <a:gd name="connsiteX481" fmla="*/ 2115692 w 8387961"/>
              <a:gd name="connsiteY481" fmla="*/ 2831662 h 3980066"/>
              <a:gd name="connsiteX482" fmla="*/ 2092273 w 8387961"/>
              <a:gd name="connsiteY482" fmla="*/ 2828318 h 3980066"/>
              <a:gd name="connsiteX483" fmla="*/ 2087257 w 8387961"/>
              <a:gd name="connsiteY483" fmla="*/ 2804907 h 3980066"/>
              <a:gd name="connsiteX484" fmla="*/ 2079182 w 8387961"/>
              <a:gd name="connsiteY484" fmla="*/ 2795487 h 3980066"/>
              <a:gd name="connsiteX485" fmla="*/ 8049385 w 8387961"/>
              <a:gd name="connsiteY485" fmla="*/ 2785444 h 3980066"/>
              <a:gd name="connsiteX486" fmla="*/ 8056163 w 8387961"/>
              <a:gd name="connsiteY486" fmla="*/ 2794483 h 3980066"/>
              <a:gd name="connsiteX487" fmla="*/ 8059553 w 8387961"/>
              <a:gd name="connsiteY487" fmla="*/ 2792976 h 3980066"/>
              <a:gd name="connsiteX488" fmla="*/ 8057858 w 8387961"/>
              <a:gd name="connsiteY488" fmla="*/ 2805028 h 3980066"/>
              <a:gd name="connsiteX489" fmla="*/ 8045995 w 8387961"/>
              <a:gd name="connsiteY489" fmla="*/ 2805028 h 3980066"/>
              <a:gd name="connsiteX490" fmla="*/ 4540271 w 8387961"/>
              <a:gd name="connsiteY490" fmla="*/ 2762664 h 3980066"/>
              <a:gd name="connsiteX491" fmla="*/ 4521837 w 8387961"/>
              <a:gd name="connsiteY491" fmla="*/ 2770413 h 3980066"/>
              <a:gd name="connsiteX492" fmla="*/ 4501816 w 8387961"/>
              <a:gd name="connsiteY492" fmla="*/ 2778829 h 3980066"/>
              <a:gd name="connsiteX493" fmla="*/ 4483463 w 8387961"/>
              <a:gd name="connsiteY493" fmla="*/ 2785562 h 3980066"/>
              <a:gd name="connsiteX494" fmla="*/ 4463442 w 8387961"/>
              <a:gd name="connsiteY494" fmla="*/ 2793978 h 3980066"/>
              <a:gd name="connsiteX495" fmla="*/ 4468447 w 8387961"/>
              <a:gd name="connsiteY495" fmla="*/ 2810810 h 3980066"/>
              <a:gd name="connsiteX496" fmla="*/ 4467558 w 8387961"/>
              <a:gd name="connsiteY496" fmla="*/ 2810959 h 3980066"/>
              <a:gd name="connsiteX497" fmla="*/ 4467558 w 8387961"/>
              <a:gd name="connsiteY497" fmla="*/ 2819969 h 3980066"/>
              <a:gd name="connsiteX498" fmla="*/ 4470098 w 8387961"/>
              <a:gd name="connsiteY498" fmla="*/ 2819602 h 3980066"/>
              <a:gd name="connsiteX499" fmla="*/ 4470098 w 8387961"/>
              <a:gd name="connsiteY499" fmla="*/ 2810208 h 3980066"/>
              <a:gd name="connsiteX500" fmla="*/ 4465143 w 8387961"/>
              <a:gd name="connsiteY500" fmla="*/ 2793453 h 3980066"/>
              <a:gd name="connsiteX501" fmla="*/ 4484963 w 8387961"/>
              <a:gd name="connsiteY501" fmla="*/ 2785075 h 3980066"/>
              <a:gd name="connsiteX502" fmla="*/ 4503131 w 8387961"/>
              <a:gd name="connsiteY502" fmla="*/ 2778373 h 3980066"/>
              <a:gd name="connsiteX503" fmla="*/ 4522951 w 8387961"/>
              <a:gd name="connsiteY503" fmla="*/ 2769995 h 3980066"/>
              <a:gd name="connsiteX504" fmla="*/ 4540278 w 8387961"/>
              <a:gd name="connsiteY504" fmla="*/ 2762671 h 3980066"/>
              <a:gd name="connsiteX505" fmla="*/ 4453431 w 8387961"/>
              <a:gd name="connsiteY505" fmla="*/ 2704768 h 3980066"/>
              <a:gd name="connsiteX506" fmla="*/ 4451761 w 8387961"/>
              <a:gd name="connsiteY506" fmla="*/ 2706790 h 3980066"/>
              <a:gd name="connsiteX507" fmla="*/ 4448619 w 8387961"/>
              <a:gd name="connsiteY507" fmla="*/ 2743184 h 3980066"/>
              <a:gd name="connsiteX508" fmla="*/ 4450094 w 8387961"/>
              <a:gd name="connsiteY508" fmla="*/ 2743482 h 3980066"/>
              <a:gd name="connsiteX509" fmla="*/ 4964988 w 8387961"/>
              <a:gd name="connsiteY509" fmla="*/ 2704095 h 3980066"/>
              <a:gd name="connsiteX510" fmla="*/ 4971711 w 8387961"/>
              <a:gd name="connsiteY510" fmla="*/ 2704095 h 3980066"/>
              <a:gd name="connsiteX511" fmla="*/ 4978434 w 8387961"/>
              <a:gd name="connsiteY511" fmla="*/ 2725792 h 3980066"/>
              <a:gd name="connsiteX512" fmla="*/ 4988519 w 8387961"/>
              <a:gd name="connsiteY512" fmla="*/ 2762510 h 3980066"/>
              <a:gd name="connsiteX513" fmla="*/ 4996923 w 8387961"/>
              <a:gd name="connsiteY513" fmla="*/ 2800896 h 3980066"/>
              <a:gd name="connsiteX514" fmla="*/ 4991880 w 8387961"/>
              <a:gd name="connsiteY514" fmla="*/ 2815917 h 3980066"/>
              <a:gd name="connsiteX515" fmla="*/ 4975073 w 8387961"/>
              <a:gd name="connsiteY515" fmla="*/ 2804234 h 3980066"/>
              <a:gd name="connsiteX516" fmla="*/ 4976754 w 8387961"/>
              <a:gd name="connsiteY516" fmla="*/ 2845959 h 3980066"/>
              <a:gd name="connsiteX517" fmla="*/ 4964988 w 8387961"/>
              <a:gd name="connsiteY517" fmla="*/ 2865987 h 3980066"/>
              <a:gd name="connsiteX518" fmla="*/ 4956585 w 8387961"/>
              <a:gd name="connsiteY518" fmla="*/ 2892690 h 3980066"/>
              <a:gd name="connsiteX519" fmla="*/ 4946500 w 8387961"/>
              <a:gd name="connsiteY519" fmla="*/ 2921063 h 3980066"/>
              <a:gd name="connsiteX520" fmla="*/ 4936415 w 8387961"/>
              <a:gd name="connsiteY520" fmla="*/ 2949436 h 3980066"/>
              <a:gd name="connsiteX521" fmla="*/ 4928012 w 8387961"/>
              <a:gd name="connsiteY521" fmla="*/ 2974471 h 3980066"/>
              <a:gd name="connsiteX522" fmla="*/ 4917927 w 8387961"/>
              <a:gd name="connsiteY522" fmla="*/ 3002843 h 3980066"/>
              <a:gd name="connsiteX523" fmla="*/ 4907842 w 8387961"/>
              <a:gd name="connsiteY523" fmla="*/ 3029547 h 3980066"/>
              <a:gd name="connsiteX524" fmla="*/ 4897758 w 8387961"/>
              <a:gd name="connsiteY524" fmla="*/ 3056251 h 3980066"/>
              <a:gd name="connsiteX525" fmla="*/ 4891035 w 8387961"/>
              <a:gd name="connsiteY525" fmla="*/ 3084623 h 3980066"/>
              <a:gd name="connsiteX526" fmla="*/ 4865823 w 8387961"/>
              <a:gd name="connsiteY526" fmla="*/ 3096306 h 3980066"/>
              <a:gd name="connsiteX527" fmla="*/ 4843974 w 8387961"/>
              <a:gd name="connsiteY527" fmla="*/ 3106320 h 3980066"/>
              <a:gd name="connsiteX528" fmla="*/ 4810358 w 8387961"/>
              <a:gd name="connsiteY528" fmla="*/ 3092968 h 3980066"/>
              <a:gd name="connsiteX529" fmla="*/ 4800274 w 8387961"/>
              <a:gd name="connsiteY529" fmla="*/ 3054582 h 3980066"/>
              <a:gd name="connsiteX530" fmla="*/ 4793551 w 8387961"/>
              <a:gd name="connsiteY530" fmla="*/ 3021202 h 3980066"/>
              <a:gd name="connsiteX531" fmla="*/ 4801955 w 8387961"/>
              <a:gd name="connsiteY531" fmla="*/ 2981146 h 3980066"/>
              <a:gd name="connsiteX532" fmla="*/ 4815401 w 8387961"/>
              <a:gd name="connsiteY532" fmla="*/ 2961119 h 3980066"/>
              <a:gd name="connsiteX533" fmla="*/ 4830527 w 8387961"/>
              <a:gd name="connsiteY533" fmla="*/ 2941091 h 3980066"/>
              <a:gd name="connsiteX534" fmla="*/ 4825485 w 8387961"/>
              <a:gd name="connsiteY534" fmla="*/ 2911049 h 3980066"/>
              <a:gd name="connsiteX535" fmla="*/ 4822124 w 8387961"/>
              <a:gd name="connsiteY535" fmla="*/ 2881007 h 3980066"/>
              <a:gd name="connsiteX536" fmla="*/ 4827166 w 8387961"/>
              <a:gd name="connsiteY536" fmla="*/ 2855973 h 3980066"/>
              <a:gd name="connsiteX537" fmla="*/ 4833889 w 8387961"/>
              <a:gd name="connsiteY537" fmla="*/ 2832607 h 3980066"/>
              <a:gd name="connsiteX538" fmla="*/ 4857420 w 8387961"/>
              <a:gd name="connsiteY538" fmla="*/ 2820924 h 3980066"/>
              <a:gd name="connsiteX539" fmla="*/ 4867504 w 8387961"/>
              <a:gd name="connsiteY539" fmla="*/ 2819255 h 3980066"/>
              <a:gd name="connsiteX540" fmla="*/ 4887673 w 8387961"/>
              <a:gd name="connsiteY540" fmla="*/ 2815917 h 3980066"/>
              <a:gd name="connsiteX541" fmla="*/ 4897758 w 8387961"/>
              <a:gd name="connsiteY541" fmla="*/ 2800896 h 3980066"/>
              <a:gd name="connsiteX542" fmla="*/ 4904481 w 8387961"/>
              <a:gd name="connsiteY542" fmla="*/ 2802565 h 3980066"/>
              <a:gd name="connsiteX543" fmla="*/ 4907842 w 8387961"/>
              <a:gd name="connsiteY543" fmla="*/ 2802565 h 3980066"/>
              <a:gd name="connsiteX544" fmla="*/ 4916246 w 8387961"/>
              <a:gd name="connsiteY544" fmla="*/ 2782537 h 3980066"/>
              <a:gd name="connsiteX545" fmla="*/ 4916246 w 8387961"/>
              <a:gd name="connsiteY545" fmla="*/ 2790882 h 3980066"/>
              <a:gd name="connsiteX546" fmla="*/ 4931373 w 8387961"/>
              <a:gd name="connsiteY546" fmla="*/ 2782537 h 3980066"/>
              <a:gd name="connsiteX547" fmla="*/ 4926331 w 8387961"/>
              <a:gd name="connsiteY547" fmla="*/ 2779199 h 3980066"/>
              <a:gd name="connsiteX548" fmla="*/ 4933054 w 8387961"/>
              <a:gd name="connsiteY548" fmla="*/ 2765848 h 3980066"/>
              <a:gd name="connsiteX549" fmla="*/ 4931373 w 8387961"/>
              <a:gd name="connsiteY549" fmla="*/ 2750827 h 3980066"/>
              <a:gd name="connsiteX550" fmla="*/ 4938096 w 8387961"/>
              <a:gd name="connsiteY550" fmla="*/ 2754165 h 3980066"/>
              <a:gd name="connsiteX551" fmla="*/ 4943138 w 8387961"/>
              <a:gd name="connsiteY551" fmla="*/ 2750827 h 3980066"/>
              <a:gd name="connsiteX552" fmla="*/ 4953223 w 8387961"/>
              <a:gd name="connsiteY552" fmla="*/ 2744151 h 3980066"/>
              <a:gd name="connsiteX553" fmla="*/ 4958265 w 8387961"/>
              <a:gd name="connsiteY553" fmla="*/ 2714109 h 3980066"/>
              <a:gd name="connsiteX554" fmla="*/ 4581999 w 8387961"/>
              <a:gd name="connsiteY554" fmla="*/ 2694277 h 3980066"/>
              <a:gd name="connsiteX555" fmla="*/ 4581786 w 8387961"/>
              <a:gd name="connsiteY555" fmla="*/ 2694401 h 3980066"/>
              <a:gd name="connsiteX556" fmla="*/ 4574899 w 8387961"/>
              <a:gd name="connsiteY556" fmla="*/ 2716113 h 3980066"/>
              <a:gd name="connsiteX557" fmla="*/ 4580064 w 8387961"/>
              <a:gd name="connsiteY557" fmla="*/ 2746177 h 3980066"/>
              <a:gd name="connsiteX558" fmla="*/ 4595559 w 8387961"/>
              <a:gd name="connsiteY558" fmla="*/ 2764549 h 3980066"/>
              <a:gd name="connsiteX559" fmla="*/ 4612063 w 8387961"/>
              <a:gd name="connsiteY559" fmla="*/ 2780559 h 3980066"/>
              <a:gd name="connsiteX560" fmla="*/ 4612140 w 8387961"/>
              <a:gd name="connsiteY560" fmla="*/ 2780048 h 3980066"/>
              <a:gd name="connsiteX561" fmla="*/ 4595624 w 8387961"/>
              <a:gd name="connsiteY561" fmla="*/ 2763293 h 3980066"/>
              <a:gd name="connsiteX562" fmla="*/ 4580759 w 8387961"/>
              <a:gd name="connsiteY562" fmla="*/ 2744862 h 3980066"/>
              <a:gd name="connsiteX563" fmla="*/ 4575804 w 8387961"/>
              <a:gd name="connsiteY563" fmla="*/ 2714702 h 3980066"/>
              <a:gd name="connsiteX564" fmla="*/ 4810122 w 8387961"/>
              <a:gd name="connsiteY564" fmla="*/ 2684511 h 3980066"/>
              <a:gd name="connsiteX565" fmla="*/ 4816148 w 8387961"/>
              <a:gd name="connsiteY565" fmla="*/ 2695056 h 3980066"/>
              <a:gd name="connsiteX566" fmla="*/ 4816148 w 8387961"/>
              <a:gd name="connsiteY566" fmla="*/ 2698069 h 3980066"/>
              <a:gd name="connsiteX567" fmla="*/ 4300939 w 8387961"/>
              <a:gd name="connsiteY567" fmla="*/ 2669787 h 3980066"/>
              <a:gd name="connsiteX568" fmla="*/ 4300939 w 8387961"/>
              <a:gd name="connsiteY568" fmla="*/ 2697236 h 3980066"/>
              <a:gd name="connsiteX569" fmla="*/ 4300939 w 8387961"/>
              <a:gd name="connsiteY569" fmla="*/ 2728893 h 3980066"/>
              <a:gd name="connsiteX570" fmla="*/ 4274088 w 8387961"/>
              <a:gd name="connsiteY570" fmla="*/ 2728893 h 3980066"/>
              <a:gd name="connsiteX571" fmla="*/ 4248915 w 8387961"/>
              <a:gd name="connsiteY571" fmla="*/ 2730559 h 3980066"/>
              <a:gd name="connsiteX572" fmla="*/ 4247237 w 8387961"/>
              <a:gd name="connsiteY572" fmla="*/ 2752218 h 3980066"/>
              <a:gd name="connsiteX573" fmla="*/ 4247237 w 8387961"/>
              <a:gd name="connsiteY573" fmla="*/ 2777210 h 3980066"/>
              <a:gd name="connsiteX574" fmla="*/ 4247237 w 8387961"/>
              <a:gd name="connsiteY574" fmla="*/ 2800536 h 3980066"/>
              <a:gd name="connsiteX575" fmla="*/ 4247237 w 8387961"/>
              <a:gd name="connsiteY575" fmla="*/ 2823862 h 3980066"/>
              <a:gd name="connsiteX576" fmla="*/ 4248213 w 8387961"/>
              <a:gd name="connsiteY576" fmla="*/ 2825218 h 3980066"/>
              <a:gd name="connsiteX577" fmla="*/ 4248213 w 8387961"/>
              <a:gd name="connsiteY577" fmla="*/ 2802394 h 3980066"/>
              <a:gd name="connsiteX578" fmla="*/ 4248213 w 8387961"/>
              <a:gd name="connsiteY578" fmla="*/ 2778829 h 3980066"/>
              <a:gd name="connsiteX579" fmla="*/ 4248213 w 8387961"/>
              <a:gd name="connsiteY579" fmla="*/ 2753581 h 3980066"/>
              <a:gd name="connsiteX580" fmla="*/ 4249881 w 8387961"/>
              <a:gd name="connsiteY580" fmla="*/ 2731699 h 3980066"/>
              <a:gd name="connsiteX581" fmla="*/ 4274908 w 8387961"/>
              <a:gd name="connsiteY581" fmla="*/ 2730016 h 3980066"/>
              <a:gd name="connsiteX582" fmla="*/ 4301603 w 8387961"/>
              <a:gd name="connsiteY582" fmla="*/ 2730016 h 3980066"/>
              <a:gd name="connsiteX583" fmla="*/ 4301603 w 8387961"/>
              <a:gd name="connsiteY583" fmla="*/ 2698035 h 3980066"/>
              <a:gd name="connsiteX584" fmla="*/ 4301603 w 8387961"/>
              <a:gd name="connsiteY584" fmla="*/ 2670679 h 3980066"/>
              <a:gd name="connsiteX585" fmla="*/ 7429686 w 8387961"/>
              <a:gd name="connsiteY585" fmla="*/ 2664927 h 3980066"/>
              <a:gd name="connsiteX586" fmla="*/ 7431360 w 8387961"/>
              <a:gd name="connsiteY586" fmla="*/ 2673260 h 3980066"/>
              <a:gd name="connsiteX587" fmla="*/ 7436381 w 8387961"/>
              <a:gd name="connsiteY587" fmla="*/ 2686593 h 3980066"/>
              <a:gd name="connsiteX588" fmla="*/ 7443077 w 8387961"/>
              <a:gd name="connsiteY588" fmla="*/ 2704925 h 3980066"/>
              <a:gd name="connsiteX589" fmla="*/ 7444751 w 8387961"/>
              <a:gd name="connsiteY589" fmla="*/ 2731591 h 3980066"/>
              <a:gd name="connsiteX590" fmla="*/ 7446425 w 8387961"/>
              <a:gd name="connsiteY590" fmla="*/ 2753257 h 3980066"/>
              <a:gd name="connsiteX591" fmla="*/ 7449772 w 8387961"/>
              <a:gd name="connsiteY591" fmla="*/ 2773256 h 3980066"/>
              <a:gd name="connsiteX592" fmla="*/ 7466511 w 8387961"/>
              <a:gd name="connsiteY592" fmla="*/ 2771589 h 3980066"/>
              <a:gd name="connsiteX593" fmla="*/ 7481575 w 8387961"/>
              <a:gd name="connsiteY593" fmla="*/ 2786589 h 3980066"/>
              <a:gd name="connsiteX594" fmla="*/ 7486597 w 8387961"/>
              <a:gd name="connsiteY594" fmla="*/ 2799921 h 3980066"/>
              <a:gd name="connsiteX595" fmla="*/ 7483249 w 8387961"/>
              <a:gd name="connsiteY595" fmla="*/ 2826587 h 3980066"/>
              <a:gd name="connsiteX596" fmla="*/ 7489945 w 8387961"/>
              <a:gd name="connsiteY596" fmla="*/ 2849919 h 3980066"/>
              <a:gd name="connsiteX597" fmla="*/ 7489945 w 8387961"/>
              <a:gd name="connsiteY597" fmla="*/ 2876585 h 3980066"/>
              <a:gd name="connsiteX598" fmla="*/ 7489945 w 8387961"/>
              <a:gd name="connsiteY598" fmla="*/ 2904917 h 3980066"/>
              <a:gd name="connsiteX599" fmla="*/ 7520074 w 8387961"/>
              <a:gd name="connsiteY599" fmla="*/ 2926583 h 3980066"/>
              <a:gd name="connsiteX600" fmla="*/ 7536812 w 8387961"/>
              <a:gd name="connsiteY600" fmla="*/ 2946582 h 3980066"/>
              <a:gd name="connsiteX601" fmla="*/ 7545181 w 8387961"/>
              <a:gd name="connsiteY601" fmla="*/ 2954915 h 3980066"/>
              <a:gd name="connsiteX602" fmla="*/ 7541834 w 8387961"/>
              <a:gd name="connsiteY602" fmla="*/ 2963248 h 3980066"/>
              <a:gd name="connsiteX603" fmla="*/ 7551877 w 8387961"/>
              <a:gd name="connsiteY603" fmla="*/ 2986580 h 3980066"/>
              <a:gd name="connsiteX604" fmla="*/ 7551877 w 8387961"/>
              <a:gd name="connsiteY604" fmla="*/ 3011579 h 3980066"/>
              <a:gd name="connsiteX605" fmla="*/ 7560246 w 8387961"/>
              <a:gd name="connsiteY605" fmla="*/ 3019912 h 3980066"/>
              <a:gd name="connsiteX606" fmla="*/ 7563594 w 8387961"/>
              <a:gd name="connsiteY606" fmla="*/ 3006579 h 3980066"/>
              <a:gd name="connsiteX607" fmla="*/ 7575310 w 8387961"/>
              <a:gd name="connsiteY607" fmla="*/ 3019912 h 3980066"/>
              <a:gd name="connsiteX608" fmla="*/ 7580332 w 8387961"/>
              <a:gd name="connsiteY608" fmla="*/ 3011579 h 3980066"/>
              <a:gd name="connsiteX609" fmla="*/ 7573637 w 8387961"/>
              <a:gd name="connsiteY609" fmla="*/ 3046577 h 3980066"/>
              <a:gd name="connsiteX610" fmla="*/ 7590375 w 8387961"/>
              <a:gd name="connsiteY610" fmla="*/ 3064910 h 3980066"/>
              <a:gd name="connsiteX611" fmla="*/ 7600418 w 8387961"/>
              <a:gd name="connsiteY611" fmla="*/ 3081576 h 3980066"/>
              <a:gd name="connsiteX612" fmla="*/ 7610461 w 8387961"/>
              <a:gd name="connsiteY612" fmla="*/ 3096575 h 3980066"/>
              <a:gd name="connsiteX613" fmla="*/ 7612135 w 8387961"/>
              <a:gd name="connsiteY613" fmla="*/ 3114908 h 3980066"/>
              <a:gd name="connsiteX614" fmla="*/ 7605440 w 8387961"/>
              <a:gd name="connsiteY614" fmla="*/ 3139907 h 3980066"/>
              <a:gd name="connsiteX615" fmla="*/ 7597070 w 8387961"/>
              <a:gd name="connsiteY615" fmla="*/ 3163239 h 3980066"/>
              <a:gd name="connsiteX616" fmla="*/ 7597070 w 8387961"/>
              <a:gd name="connsiteY616" fmla="*/ 3183238 h 3980066"/>
              <a:gd name="connsiteX617" fmla="*/ 7595397 w 8387961"/>
              <a:gd name="connsiteY617" fmla="*/ 3204904 h 3980066"/>
              <a:gd name="connsiteX618" fmla="*/ 7580332 w 8387961"/>
              <a:gd name="connsiteY618" fmla="*/ 3233236 h 3980066"/>
              <a:gd name="connsiteX619" fmla="*/ 7560246 w 8387961"/>
              <a:gd name="connsiteY619" fmla="*/ 3261568 h 3980066"/>
              <a:gd name="connsiteX620" fmla="*/ 7540160 w 8387961"/>
              <a:gd name="connsiteY620" fmla="*/ 3289900 h 3980066"/>
              <a:gd name="connsiteX621" fmla="*/ 7516726 w 8387961"/>
              <a:gd name="connsiteY621" fmla="*/ 3314899 h 3980066"/>
              <a:gd name="connsiteX622" fmla="*/ 7506683 w 8387961"/>
              <a:gd name="connsiteY622" fmla="*/ 3323232 h 3980066"/>
              <a:gd name="connsiteX623" fmla="*/ 7476554 w 8387961"/>
              <a:gd name="connsiteY623" fmla="*/ 3346564 h 3980066"/>
              <a:gd name="connsiteX624" fmla="*/ 7466511 w 8387961"/>
              <a:gd name="connsiteY624" fmla="*/ 3356564 h 3980066"/>
              <a:gd name="connsiteX625" fmla="*/ 7443077 w 8387961"/>
              <a:gd name="connsiteY625" fmla="*/ 3389896 h 3980066"/>
              <a:gd name="connsiteX626" fmla="*/ 7414622 w 8387961"/>
              <a:gd name="connsiteY626" fmla="*/ 3419895 h 3980066"/>
              <a:gd name="connsiteX627" fmla="*/ 7386166 w 8387961"/>
              <a:gd name="connsiteY627" fmla="*/ 3449893 h 3980066"/>
              <a:gd name="connsiteX628" fmla="*/ 7374449 w 8387961"/>
              <a:gd name="connsiteY628" fmla="*/ 3464893 h 3980066"/>
              <a:gd name="connsiteX629" fmla="*/ 7342646 w 8387961"/>
              <a:gd name="connsiteY629" fmla="*/ 3474892 h 3980066"/>
              <a:gd name="connsiteX630" fmla="*/ 7319213 w 8387961"/>
              <a:gd name="connsiteY630" fmla="*/ 3476559 h 3980066"/>
              <a:gd name="connsiteX631" fmla="*/ 7270671 w 8387961"/>
              <a:gd name="connsiteY631" fmla="*/ 3501558 h 3980066"/>
              <a:gd name="connsiteX632" fmla="*/ 7263976 w 8387961"/>
              <a:gd name="connsiteY632" fmla="*/ 3511557 h 3980066"/>
              <a:gd name="connsiteX633" fmla="*/ 7258954 w 8387961"/>
              <a:gd name="connsiteY633" fmla="*/ 3506557 h 3980066"/>
              <a:gd name="connsiteX634" fmla="*/ 7253933 w 8387961"/>
              <a:gd name="connsiteY634" fmla="*/ 3493225 h 3980066"/>
              <a:gd name="connsiteX635" fmla="*/ 7243890 w 8387961"/>
              <a:gd name="connsiteY635" fmla="*/ 3493225 h 3980066"/>
              <a:gd name="connsiteX636" fmla="*/ 7238868 w 8387961"/>
              <a:gd name="connsiteY636" fmla="*/ 3491558 h 3980066"/>
              <a:gd name="connsiteX637" fmla="*/ 7248911 w 8387961"/>
              <a:gd name="connsiteY637" fmla="*/ 3479892 h 3980066"/>
              <a:gd name="connsiteX638" fmla="*/ 7232173 w 8387961"/>
              <a:gd name="connsiteY638" fmla="*/ 3484892 h 3980066"/>
              <a:gd name="connsiteX639" fmla="*/ 7232173 w 8387961"/>
              <a:gd name="connsiteY639" fmla="*/ 3489891 h 3980066"/>
              <a:gd name="connsiteX640" fmla="*/ 7195348 w 8387961"/>
              <a:gd name="connsiteY640" fmla="*/ 3503224 h 3980066"/>
              <a:gd name="connsiteX641" fmla="*/ 7178610 w 8387961"/>
              <a:gd name="connsiteY641" fmla="*/ 3496558 h 3980066"/>
              <a:gd name="connsiteX642" fmla="*/ 7160197 w 8387961"/>
              <a:gd name="connsiteY642" fmla="*/ 3489891 h 3980066"/>
              <a:gd name="connsiteX643" fmla="*/ 7135090 w 8387961"/>
              <a:gd name="connsiteY643" fmla="*/ 3479892 h 3980066"/>
              <a:gd name="connsiteX644" fmla="*/ 7133416 w 8387961"/>
              <a:gd name="connsiteY644" fmla="*/ 3449893 h 3980066"/>
              <a:gd name="connsiteX645" fmla="*/ 7143459 w 8387961"/>
              <a:gd name="connsiteY645" fmla="*/ 3421561 h 3980066"/>
              <a:gd name="connsiteX646" fmla="*/ 7138437 w 8387961"/>
              <a:gd name="connsiteY646" fmla="*/ 3409895 h 3980066"/>
              <a:gd name="connsiteX647" fmla="*/ 7131742 w 8387961"/>
              <a:gd name="connsiteY647" fmla="*/ 3406562 h 3980066"/>
              <a:gd name="connsiteX648" fmla="*/ 7118351 w 8387961"/>
              <a:gd name="connsiteY648" fmla="*/ 3406562 h 3980066"/>
              <a:gd name="connsiteX649" fmla="*/ 7138437 w 8387961"/>
              <a:gd name="connsiteY649" fmla="*/ 3383229 h 3980066"/>
              <a:gd name="connsiteX650" fmla="*/ 7131742 w 8387961"/>
              <a:gd name="connsiteY650" fmla="*/ 3369897 h 3980066"/>
              <a:gd name="connsiteX651" fmla="*/ 7109982 w 8387961"/>
              <a:gd name="connsiteY651" fmla="*/ 3396562 h 3980066"/>
              <a:gd name="connsiteX652" fmla="*/ 7091570 w 8387961"/>
              <a:gd name="connsiteY652" fmla="*/ 3396562 h 3980066"/>
              <a:gd name="connsiteX653" fmla="*/ 7103287 w 8387961"/>
              <a:gd name="connsiteY653" fmla="*/ 3389896 h 3980066"/>
              <a:gd name="connsiteX654" fmla="*/ 7121699 w 8387961"/>
              <a:gd name="connsiteY654" fmla="*/ 3364897 h 3980066"/>
              <a:gd name="connsiteX655" fmla="*/ 7140111 w 8387961"/>
              <a:gd name="connsiteY655" fmla="*/ 3341565 h 3980066"/>
              <a:gd name="connsiteX656" fmla="*/ 7145133 w 8387961"/>
              <a:gd name="connsiteY656" fmla="*/ 3319899 h 3980066"/>
              <a:gd name="connsiteX657" fmla="*/ 7133416 w 8387961"/>
              <a:gd name="connsiteY657" fmla="*/ 3333232 h 3980066"/>
              <a:gd name="connsiteX658" fmla="*/ 7103287 w 8387961"/>
              <a:gd name="connsiteY658" fmla="*/ 3356564 h 3980066"/>
              <a:gd name="connsiteX659" fmla="*/ 7073158 w 8387961"/>
              <a:gd name="connsiteY659" fmla="*/ 3383229 h 3980066"/>
              <a:gd name="connsiteX660" fmla="*/ 7069810 w 8387961"/>
              <a:gd name="connsiteY660" fmla="*/ 3386563 h 3980066"/>
              <a:gd name="connsiteX661" fmla="*/ 7058093 w 8387961"/>
              <a:gd name="connsiteY661" fmla="*/ 3374896 h 3980066"/>
              <a:gd name="connsiteX662" fmla="*/ 7061441 w 8387961"/>
              <a:gd name="connsiteY662" fmla="*/ 3374896 h 3980066"/>
              <a:gd name="connsiteX663" fmla="*/ 7059767 w 8387961"/>
              <a:gd name="connsiteY663" fmla="*/ 3354897 h 3980066"/>
              <a:gd name="connsiteX664" fmla="*/ 7058093 w 8387961"/>
              <a:gd name="connsiteY664" fmla="*/ 3334898 h 3980066"/>
              <a:gd name="connsiteX665" fmla="*/ 7053071 w 8387961"/>
              <a:gd name="connsiteY665" fmla="*/ 3323232 h 3980066"/>
              <a:gd name="connsiteX666" fmla="*/ 7049724 w 8387961"/>
              <a:gd name="connsiteY666" fmla="*/ 3314899 h 3980066"/>
              <a:gd name="connsiteX667" fmla="*/ 7043028 w 8387961"/>
              <a:gd name="connsiteY667" fmla="*/ 3306566 h 3980066"/>
              <a:gd name="connsiteX668" fmla="*/ 7007878 w 8387961"/>
              <a:gd name="connsiteY668" fmla="*/ 3293233 h 3980066"/>
              <a:gd name="connsiteX669" fmla="*/ 6989465 w 8387961"/>
              <a:gd name="connsiteY669" fmla="*/ 3286567 h 3980066"/>
              <a:gd name="connsiteX670" fmla="*/ 6957662 w 8387961"/>
              <a:gd name="connsiteY670" fmla="*/ 3293233 h 3980066"/>
              <a:gd name="connsiteX671" fmla="*/ 6924186 w 8387961"/>
              <a:gd name="connsiteY671" fmla="*/ 3296567 h 3980066"/>
              <a:gd name="connsiteX672" fmla="*/ 6892383 w 8387961"/>
              <a:gd name="connsiteY672" fmla="*/ 3303233 h 3980066"/>
              <a:gd name="connsiteX673" fmla="*/ 6860580 w 8387961"/>
              <a:gd name="connsiteY673" fmla="*/ 3309899 h 3980066"/>
              <a:gd name="connsiteX674" fmla="*/ 6828777 w 8387961"/>
              <a:gd name="connsiteY674" fmla="*/ 3323232 h 3980066"/>
              <a:gd name="connsiteX675" fmla="*/ 6793626 w 8387961"/>
              <a:gd name="connsiteY675" fmla="*/ 3334898 h 3980066"/>
              <a:gd name="connsiteX676" fmla="*/ 6770192 w 8387961"/>
              <a:gd name="connsiteY676" fmla="*/ 3359897 h 3980066"/>
              <a:gd name="connsiteX677" fmla="*/ 6733367 w 8387961"/>
              <a:gd name="connsiteY677" fmla="*/ 3361564 h 3980066"/>
              <a:gd name="connsiteX678" fmla="*/ 6706586 w 8387961"/>
              <a:gd name="connsiteY678" fmla="*/ 3361564 h 3980066"/>
              <a:gd name="connsiteX679" fmla="*/ 6678131 w 8387961"/>
              <a:gd name="connsiteY679" fmla="*/ 3361564 h 3980066"/>
              <a:gd name="connsiteX680" fmla="*/ 6661392 w 8387961"/>
              <a:gd name="connsiteY680" fmla="*/ 3373230 h 3980066"/>
              <a:gd name="connsiteX681" fmla="*/ 6658045 w 8387961"/>
              <a:gd name="connsiteY681" fmla="*/ 3376563 h 3980066"/>
              <a:gd name="connsiteX682" fmla="*/ 6626242 w 8387961"/>
              <a:gd name="connsiteY682" fmla="*/ 3389896 h 3980066"/>
              <a:gd name="connsiteX683" fmla="*/ 6592765 w 8387961"/>
              <a:gd name="connsiteY683" fmla="*/ 3393229 h 3980066"/>
              <a:gd name="connsiteX684" fmla="*/ 6576027 w 8387961"/>
              <a:gd name="connsiteY684" fmla="*/ 3381563 h 3980066"/>
              <a:gd name="connsiteX685" fmla="*/ 6557614 w 8387961"/>
              <a:gd name="connsiteY685" fmla="*/ 3371563 h 3980066"/>
              <a:gd name="connsiteX686" fmla="*/ 6559288 w 8387961"/>
              <a:gd name="connsiteY686" fmla="*/ 3353231 h 3980066"/>
              <a:gd name="connsiteX687" fmla="*/ 6571005 w 8387961"/>
              <a:gd name="connsiteY687" fmla="*/ 3349898 h 3980066"/>
              <a:gd name="connsiteX688" fmla="*/ 6589417 w 8387961"/>
              <a:gd name="connsiteY688" fmla="*/ 3319899 h 3980066"/>
              <a:gd name="connsiteX689" fmla="*/ 6591091 w 8387961"/>
              <a:gd name="connsiteY689" fmla="*/ 3299900 h 3980066"/>
              <a:gd name="connsiteX690" fmla="*/ 6596113 w 8387961"/>
              <a:gd name="connsiteY690" fmla="*/ 3276567 h 3980066"/>
              <a:gd name="connsiteX691" fmla="*/ 6597786 w 8387961"/>
              <a:gd name="connsiteY691" fmla="*/ 3254902 h 3980066"/>
              <a:gd name="connsiteX692" fmla="*/ 6599460 w 8387961"/>
              <a:gd name="connsiteY692" fmla="*/ 3233236 h 3980066"/>
              <a:gd name="connsiteX693" fmla="*/ 6596113 w 8387961"/>
              <a:gd name="connsiteY693" fmla="*/ 3206570 h 3980066"/>
              <a:gd name="connsiteX694" fmla="*/ 6592765 w 8387961"/>
              <a:gd name="connsiteY694" fmla="*/ 3181572 h 3980066"/>
              <a:gd name="connsiteX695" fmla="*/ 6589417 w 8387961"/>
              <a:gd name="connsiteY695" fmla="*/ 3153239 h 3980066"/>
              <a:gd name="connsiteX696" fmla="*/ 6586070 w 8387961"/>
              <a:gd name="connsiteY696" fmla="*/ 3124907 h 3980066"/>
              <a:gd name="connsiteX697" fmla="*/ 6587743 w 8387961"/>
              <a:gd name="connsiteY697" fmla="*/ 3126574 h 3980066"/>
              <a:gd name="connsiteX698" fmla="*/ 6592765 w 8387961"/>
              <a:gd name="connsiteY698" fmla="*/ 3139907 h 3980066"/>
              <a:gd name="connsiteX699" fmla="*/ 6592765 w 8387961"/>
              <a:gd name="connsiteY699" fmla="*/ 3109908 h 3980066"/>
              <a:gd name="connsiteX700" fmla="*/ 6601134 w 8387961"/>
              <a:gd name="connsiteY700" fmla="*/ 3123241 h 3980066"/>
              <a:gd name="connsiteX701" fmla="*/ 6601134 w 8387961"/>
              <a:gd name="connsiteY701" fmla="*/ 3131574 h 3980066"/>
              <a:gd name="connsiteX702" fmla="*/ 6607830 w 8387961"/>
              <a:gd name="connsiteY702" fmla="*/ 3124907 h 3980066"/>
              <a:gd name="connsiteX703" fmla="*/ 6606156 w 8387961"/>
              <a:gd name="connsiteY703" fmla="*/ 3104908 h 3980066"/>
              <a:gd name="connsiteX704" fmla="*/ 6602808 w 8387961"/>
              <a:gd name="connsiteY704" fmla="*/ 3083242 h 3980066"/>
              <a:gd name="connsiteX705" fmla="*/ 6606156 w 8387961"/>
              <a:gd name="connsiteY705" fmla="*/ 3056577 h 3980066"/>
              <a:gd name="connsiteX706" fmla="*/ 6619546 w 8387961"/>
              <a:gd name="connsiteY706" fmla="*/ 3024912 h 3980066"/>
              <a:gd name="connsiteX707" fmla="*/ 6631263 w 8387961"/>
              <a:gd name="connsiteY707" fmla="*/ 2996580 h 3980066"/>
              <a:gd name="connsiteX708" fmla="*/ 6629589 w 8387961"/>
              <a:gd name="connsiteY708" fmla="*/ 3014912 h 3980066"/>
              <a:gd name="connsiteX709" fmla="*/ 6641306 w 8387961"/>
              <a:gd name="connsiteY709" fmla="*/ 3004913 h 3980066"/>
              <a:gd name="connsiteX710" fmla="*/ 6676457 w 8387961"/>
              <a:gd name="connsiteY710" fmla="*/ 2981580 h 3980066"/>
              <a:gd name="connsiteX711" fmla="*/ 6711608 w 8387961"/>
              <a:gd name="connsiteY711" fmla="*/ 2956581 h 3980066"/>
              <a:gd name="connsiteX712" fmla="*/ 6719977 w 8387961"/>
              <a:gd name="connsiteY712" fmla="*/ 2961581 h 3980066"/>
              <a:gd name="connsiteX713" fmla="*/ 6743411 w 8387961"/>
              <a:gd name="connsiteY713" fmla="*/ 2953248 h 3980066"/>
              <a:gd name="connsiteX714" fmla="*/ 6768518 w 8387961"/>
              <a:gd name="connsiteY714" fmla="*/ 2944915 h 3980066"/>
              <a:gd name="connsiteX715" fmla="*/ 6798647 w 8387961"/>
              <a:gd name="connsiteY715" fmla="*/ 2939915 h 3980066"/>
              <a:gd name="connsiteX716" fmla="*/ 6818733 w 8387961"/>
              <a:gd name="connsiteY716" fmla="*/ 2926583 h 3980066"/>
              <a:gd name="connsiteX717" fmla="*/ 6838820 w 8387961"/>
              <a:gd name="connsiteY717" fmla="*/ 2914916 h 3980066"/>
              <a:gd name="connsiteX718" fmla="*/ 6863927 w 8387961"/>
              <a:gd name="connsiteY718" fmla="*/ 2886584 h 3980066"/>
              <a:gd name="connsiteX719" fmla="*/ 6863927 w 8387961"/>
              <a:gd name="connsiteY719" fmla="*/ 2866585 h 3980066"/>
              <a:gd name="connsiteX720" fmla="*/ 6882339 w 8387961"/>
              <a:gd name="connsiteY720" fmla="*/ 2843253 h 3980066"/>
              <a:gd name="connsiteX721" fmla="*/ 6890709 w 8387961"/>
              <a:gd name="connsiteY721" fmla="*/ 2834920 h 3980066"/>
              <a:gd name="connsiteX722" fmla="*/ 6899078 w 8387961"/>
              <a:gd name="connsiteY722" fmla="*/ 2856586 h 3980066"/>
              <a:gd name="connsiteX723" fmla="*/ 6907447 w 8387961"/>
              <a:gd name="connsiteY723" fmla="*/ 2879918 h 3980066"/>
              <a:gd name="connsiteX724" fmla="*/ 6907447 w 8387961"/>
              <a:gd name="connsiteY724" fmla="*/ 2854919 h 3980066"/>
              <a:gd name="connsiteX725" fmla="*/ 6912469 w 8387961"/>
              <a:gd name="connsiteY725" fmla="*/ 2851586 h 3980066"/>
              <a:gd name="connsiteX726" fmla="*/ 6909121 w 8387961"/>
              <a:gd name="connsiteY726" fmla="*/ 2836586 h 3980066"/>
              <a:gd name="connsiteX727" fmla="*/ 6912469 w 8387961"/>
              <a:gd name="connsiteY727" fmla="*/ 2831587 h 3980066"/>
              <a:gd name="connsiteX728" fmla="*/ 6919164 w 8387961"/>
              <a:gd name="connsiteY728" fmla="*/ 2833253 h 3980066"/>
              <a:gd name="connsiteX729" fmla="*/ 6924186 w 8387961"/>
              <a:gd name="connsiteY729" fmla="*/ 2833253 h 3980066"/>
              <a:gd name="connsiteX730" fmla="*/ 6939250 w 8387961"/>
              <a:gd name="connsiteY730" fmla="*/ 2833253 h 3980066"/>
              <a:gd name="connsiteX731" fmla="*/ 6932555 w 8387961"/>
              <a:gd name="connsiteY731" fmla="*/ 2831587 h 3980066"/>
              <a:gd name="connsiteX732" fmla="*/ 6932555 w 8387961"/>
              <a:gd name="connsiteY732" fmla="*/ 2823254 h 3980066"/>
              <a:gd name="connsiteX733" fmla="*/ 6940924 w 8387961"/>
              <a:gd name="connsiteY733" fmla="*/ 2816587 h 3980066"/>
              <a:gd name="connsiteX734" fmla="*/ 6937576 w 8387961"/>
              <a:gd name="connsiteY734" fmla="*/ 2816587 h 3980066"/>
              <a:gd name="connsiteX735" fmla="*/ 6934229 w 8387961"/>
              <a:gd name="connsiteY735" fmla="*/ 2814921 h 3980066"/>
              <a:gd name="connsiteX736" fmla="*/ 6942598 w 8387961"/>
              <a:gd name="connsiteY736" fmla="*/ 2803254 h 3980066"/>
              <a:gd name="connsiteX737" fmla="*/ 6954315 w 8387961"/>
              <a:gd name="connsiteY737" fmla="*/ 2809921 h 3980066"/>
              <a:gd name="connsiteX738" fmla="*/ 6950967 w 8387961"/>
              <a:gd name="connsiteY738" fmla="*/ 2794921 h 3980066"/>
              <a:gd name="connsiteX739" fmla="*/ 6961010 w 8387961"/>
              <a:gd name="connsiteY739" fmla="*/ 2796588 h 3980066"/>
              <a:gd name="connsiteX740" fmla="*/ 6959336 w 8387961"/>
              <a:gd name="connsiteY740" fmla="*/ 2786589 h 3980066"/>
              <a:gd name="connsiteX741" fmla="*/ 6972727 w 8387961"/>
              <a:gd name="connsiteY741" fmla="*/ 2773256 h 3980066"/>
              <a:gd name="connsiteX742" fmla="*/ 6977749 w 8387961"/>
              <a:gd name="connsiteY742" fmla="*/ 2781589 h 3980066"/>
              <a:gd name="connsiteX743" fmla="*/ 6982770 w 8387961"/>
              <a:gd name="connsiteY743" fmla="*/ 2764923 h 3980066"/>
              <a:gd name="connsiteX744" fmla="*/ 6989465 w 8387961"/>
              <a:gd name="connsiteY744" fmla="*/ 2764923 h 3980066"/>
              <a:gd name="connsiteX745" fmla="*/ 6992813 w 8387961"/>
              <a:gd name="connsiteY745" fmla="*/ 2761590 h 3980066"/>
              <a:gd name="connsiteX746" fmla="*/ 6994487 w 8387961"/>
              <a:gd name="connsiteY746" fmla="*/ 2764923 h 3980066"/>
              <a:gd name="connsiteX747" fmla="*/ 7007878 w 8387961"/>
              <a:gd name="connsiteY747" fmla="*/ 2761590 h 3980066"/>
              <a:gd name="connsiteX748" fmla="*/ 7009552 w 8387961"/>
              <a:gd name="connsiteY748" fmla="*/ 2754923 h 3980066"/>
              <a:gd name="connsiteX749" fmla="*/ 7034659 w 8387961"/>
              <a:gd name="connsiteY749" fmla="*/ 2781589 h 3980066"/>
              <a:gd name="connsiteX750" fmla="*/ 7029638 w 8387961"/>
              <a:gd name="connsiteY750" fmla="*/ 2799921 h 3980066"/>
              <a:gd name="connsiteX751" fmla="*/ 7029638 w 8387961"/>
              <a:gd name="connsiteY751" fmla="*/ 2806588 h 3980066"/>
              <a:gd name="connsiteX752" fmla="*/ 7032985 w 8387961"/>
              <a:gd name="connsiteY752" fmla="*/ 2801588 h 3980066"/>
              <a:gd name="connsiteX753" fmla="*/ 7039681 w 8387961"/>
              <a:gd name="connsiteY753" fmla="*/ 2801588 h 3980066"/>
              <a:gd name="connsiteX754" fmla="*/ 7043028 w 8387961"/>
              <a:gd name="connsiteY754" fmla="*/ 2786589 h 3980066"/>
              <a:gd name="connsiteX755" fmla="*/ 7061441 w 8387961"/>
              <a:gd name="connsiteY755" fmla="*/ 2794921 h 3980066"/>
              <a:gd name="connsiteX756" fmla="*/ 7064788 w 8387961"/>
              <a:gd name="connsiteY756" fmla="*/ 2789922 h 3980066"/>
              <a:gd name="connsiteX757" fmla="*/ 7084875 w 8387961"/>
              <a:gd name="connsiteY757" fmla="*/ 2804921 h 3980066"/>
              <a:gd name="connsiteX758" fmla="*/ 7074831 w 8387961"/>
              <a:gd name="connsiteY758" fmla="*/ 2794921 h 3980066"/>
              <a:gd name="connsiteX759" fmla="*/ 7083201 w 8387961"/>
              <a:gd name="connsiteY759" fmla="*/ 2784922 h 3980066"/>
              <a:gd name="connsiteX760" fmla="*/ 7079853 w 8387961"/>
              <a:gd name="connsiteY760" fmla="*/ 2781589 h 3980066"/>
              <a:gd name="connsiteX761" fmla="*/ 7071484 w 8387961"/>
              <a:gd name="connsiteY761" fmla="*/ 2776589 h 3980066"/>
              <a:gd name="connsiteX762" fmla="*/ 7083201 w 8387961"/>
              <a:gd name="connsiteY762" fmla="*/ 2754923 h 3980066"/>
              <a:gd name="connsiteX763" fmla="*/ 7093244 w 8387961"/>
              <a:gd name="connsiteY763" fmla="*/ 2744924 h 3980066"/>
              <a:gd name="connsiteX764" fmla="*/ 7094918 w 8387961"/>
              <a:gd name="connsiteY764" fmla="*/ 2739924 h 3980066"/>
              <a:gd name="connsiteX765" fmla="*/ 7104961 w 8387961"/>
              <a:gd name="connsiteY765" fmla="*/ 2723258 h 3980066"/>
              <a:gd name="connsiteX766" fmla="*/ 7109982 w 8387961"/>
              <a:gd name="connsiteY766" fmla="*/ 2716592 h 3980066"/>
              <a:gd name="connsiteX767" fmla="*/ 7115004 w 8387961"/>
              <a:gd name="connsiteY767" fmla="*/ 2721591 h 3980066"/>
              <a:gd name="connsiteX768" fmla="*/ 7121699 w 8387961"/>
              <a:gd name="connsiteY768" fmla="*/ 2711592 h 3980066"/>
              <a:gd name="connsiteX769" fmla="*/ 7131742 w 8387961"/>
              <a:gd name="connsiteY769" fmla="*/ 2706592 h 3980066"/>
              <a:gd name="connsiteX770" fmla="*/ 7153502 w 8387961"/>
              <a:gd name="connsiteY770" fmla="*/ 2711592 h 3980066"/>
              <a:gd name="connsiteX771" fmla="*/ 7161871 w 8387961"/>
              <a:gd name="connsiteY771" fmla="*/ 2706592 h 3980066"/>
              <a:gd name="connsiteX772" fmla="*/ 7168567 w 8387961"/>
              <a:gd name="connsiteY772" fmla="*/ 2694926 h 3980066"/>
              <a:gd name="connsiteX773" fmla="*/ 7155176 w 8387961"/>
              <a:gd name="connsiteY773" fmla="*/ 2686593 h 3980066"/>
              <a:gd name="connsiteX774" fmla="*/ 7145133 w 8387961"/>
              <a:gd name="connsiteY774" fmla="*/ 2681593 h 3980066"/>
              <a:gd name="connsiteX775" fmla="*/ 7153502 w 8387961"/>
              <a:gd name="connsiteY775" fmla="*/ 2684926 h 3980066"/>
              <a:gd name="connsiteX776" fmla="*/ 7155176 w 8387961"/>
              <a:gd name="connsiteY776" fmla="*/ 2681593 h 3980066"/>
              <a:gd name="connsiteX777" fmla="*/ 7163545 w 8387961"/>
              <a:gd name="connsiteY777" fmla="*/ 2683260 h 3980066"/>
              <a:gd name="connsiteX778" fmla="*/ 7175262 w 8387961"/>
              <a:gd name="connsiteY778" fmla="*/ 2684926 h 3980066"/>
              <a:gd name="connsiteX779" fmla="*/ 7193674 w 8387961"/>
              <a:gd name="connsiteY779" fmla="*/ 2696592 h 3980066"/>
              <a:gd name="connsiteX780" fmla="*/ 7205391 w 8387961"/>
              <a:gd name="connsiteY780" fmla="*/ 2704925 h 3980066"/>
              <a:gd name="connsiteX781" fmla="*/ 7223803 w 8387961"/>
              <a:gd name="connsiteY781" fmla="*/ 2709925 h 3980066"/>
              <a:gd name="connsiteX782" fmla="*/ 7248911 w 8387961"/>
              <a:gd name="connsiteY782" fmla="*/ 2703259 h 3980066"/>
              <a:gd name="connsiteX783" fmla="*/ 7243890 w 8387961"/>
              <a:gd name="connsiteY783" fmla="*/ 2709925 h 3980066"/>
              <a:gd name="connsiteX784" fmla="*/ 7252259 w 8387961"/>
              <a:gd name="connsiteY784" fmla="*/ 2709925 h 3980066"/>
              <a:gd name="connsiteX785" fmla="*/ 7253933 w 8387961"/>
              <a:gd name="connsiteY785" fmla="*/ 2716592 h 3980066"/>
              <a:gd name="connsiteX786" fmla="*/ 7263976 w 8387961"/>
              <a:gd name="connsiteY786" fmla="*/ 2703259 h 3980066"/>
              <a:gd name="connsiteX787" fmla="*/ 7275693 w 8387961"/>
              <a:gd name="connsiteY787" fmla="*/ 2713258 h 3980066"/>
              <a:gd name="connsiteX788" fmla="*/ 7263976 w 8387961"/>
              <a:gd name="connsiteY788" fmla="*/ 2731591 h 3980066"/>
              <a:gd name="connsiteX789" fmla="*/ 7258954 w 8387961"/>
              <a:gd name="connsiteY789" fmla="*/ 2741590 h 3980066"/>
              <a:gd name="connsiteX790" fmla="*/ 7253933 w 8387961"/>
              <a:gd name="connsiteY790" fmla="*/ 2736591 h 3980066"/>
              <a:gd name="connsiteX791" fmla="*/ 7245563 w 8387961"/>
              <a:gd name="connsiteY791" fmla="*/ 2754923 h 3980066"/>
              <a:gd name="connsiteX792" fmla="*/ 7228825 w 8387961"/>
              <a:gd name="connsiteY792" fmla="*/ 2784922 h 3980066"/>
              <a:gd name="connsiteX793" fmla="*/ 7243890 w 8387961"/>
              <a:gd name="connsiteY793" fmla="*/ 2801588 h 3980066"/>
              <a:gd name="connsiteX794" fmla="*/ 7258954 w 8387961"/>
              <a:gd name="connsiteY794" fmla="*/ 2819920 h 3980066"/>
              <a:gd name="connsiteX795" fmla="*/ 7285736 w 8387961"/>
              <a:gd name="connsiteY795" fmla="*/ 2836586 h 3980066"/>
              <a:gd name="connsiteX796" fmla="*/ 7312517 w 8387961"/>
              <a:gd name="connsiteY796" fmla="*/ 2854919 h 3980066"/>
              <a:gd name="connsiteX797" fmla="*/ 7330929 w 8387961"/>
              <a:gd name="connsiteY797" fmla="*/ 2871585 h 3980066"/>
              <a:gd name="connsiteX798" fmla="*/ 7351015 w 8387961"/>
              <a:gd name="connsiteY798" fmla="*/ 2866585 h 3980066"/>
              <a:gd name="connsiteX799" fmla="*/ 7369428 w 8387961"/>
              <a:gd name="connsiteY799" fmla="*/ 2833253 h 3980066"/>
              <a:gd name="connsiteX800" fmla="*/ 7389514 w 8387961"/>
              <a:gd name="connsiteY800" fmla="*/ 2799921 h 3980066"/>
              <a:gd name="connsiteX801" fmla="*/ 7391188 w 8387961"/>
              <a:gd name="connsiteY801" fmla="*/ 2774922 h 3980066"/>
              <a:gd name="connsiteX802" fmla="*/ 7392862 w 8387961"/>
              <a:gd name="connsiteY802" fmla="*/ 2749923 h 3980066"/>
              <a:gd name="connsiteX803" fmla="*/ 7396209 w 8387961"/>
              <a:gd name="connsiteY803" fmla="*/ 2749923 h 3980066"/>
              <a:gd name="connsiteX804" fmla="*/ 7399557 w 8387961"/>
              <a:gd name="connsiteY804" fmla="*/ 2736591 h 3980066"/>
              <a:gd name="connsiteX805" fmla="*/ 7406252 w 8387961"/>
              <a:gd name="connsiteY805" fmla="*/ 2724925 h 3980066"/>
              <a:gd name="connsiteX806" fmla="*/ 7406252 w 8387961"/>
              <a:gd name="connsiteY806" fmla="*/ 2721591 h 3980066"/>
              <a:gd name="connsiteX807" fmla="*/ 7402905 w 8387961"/>
              <a:gd name="connsiteY807" fmla="*/ 2719925 h 3980066"/>
              <a:gd name="connsiteX808" fmla="*/ 7409600 w 8387961"/>
              <a:gd name="connsiteY808" fmla="*/ 2703259 h 3980066"/>
              <a:gd name="connsiteX809" fmla="*/ 7414622 w 8387961"/>
              <a:gd name="connsiteY809" fmla="*/ 2691593 h 3980066"/>
              <a:gd name="connsiteX810" fmla="*/ 1946953 w 8387961"/>
              <a:gd name="connsiteY810" fmla="*/ 2662245 h 3980066"/>
              <a:gd name="connsiteX811" fmla="*/ 1947023 w 8387961"/>
              <a:gd name="connsiteY811" fmla="*/ 2663253 h 3980066"/>
              <a:gd name="connsiteX812" fmla="*/ 1950369 w 8387961"/>
              <a:gd name="connsiteY812" fmla="*/ 2686687 h 3980066"/>
              <a:gd name="connsiteX813" fmla="*/ 1970450 w 8387961"/>
              <a:gd name="connsiteY813" fmla="*/ 2710121 h 3980066"/>
              <a:gd name="connsiteX814" fmla="*/ 1990537 w 8387961"/>
              <a:gd name="connsiteY814" fmla="*/ 2716816 h 3980066"/>
              <a:gd name="connsiteX815" fmla="*/ 2012300 w 8387961"/>
              <a:gd name="connsiteY815" fmla="*/ 2726859 h 3980066"/>
              <a:gd name="connsiteX816" fmla="*/ 2042429 w 8387961"/>
              <a:gd name="connsiteY816" fmla="*/ 2746946 h 3980066"/>
              <a:gd name="connsiteX817" fmla="*/ 2072558 w 8387961"/>
              <a:gd name="connsiteY817" fmla="*/ 2753641 h 3980066"/>
              <a:gd name="connsiteX818" fmla="*/ 2080799 w 8387961"/>
              <a:gd name="connsiteY818" fmla="*/ 2765183 h 3980066"/>
              <a:gd name="connsiteX819" fmla="*/ 2080568 w 8387961"/>
              <a:gd name="connsiteY819" fmla="*/ 2763103 h 3980066"/>
              <a:gd name="connsiteX820" fmla="*/ 2072207 w 8387961"/>
              <a:gd name="connsiteY820" fmla="*/ 2751398 h 3980066"/>
              <a:gd name="connsiteX821" fmla="*/ 2042107 w 8387961"/>
              <a:gd name="connsiteY821" fmla="*/ 2744709 h 3980066"/>
              <a:gd name="connsiteX822" fmla="*/ 2012012 w 8387961"/>
              <a:gd name="connsiteY822" fmla="*/ 2724643 h 3980066"/>
              <a:gd name="connsiteX823" fmla="*/ 1990268 w 8387961"/>
              <a:gd name="connsiteY823" fmla="*/ 2714610 h 3980066"/>
              <a:gd name="connsiteX824" fmla="*/ 1970209 w 8387961"/>
              <a:gd name="connsiteY824" fmla="*/ 2707922 h 3980066"/>
              <a:gd name="connsiteX825" fmla="*/ 1950135 w 8387961"/>
              <a:gd name="connsiteY825" fmla="*/ 2684511 h 3980066"/>
              <a:gd name="connsiteX826" fmla="*/ 4557616 w 8387961"/>
              <a:gd name="connsiteY826" fmla="*/ 2654226 h 3980066"/>
              <a:gd name="connsiteX827" fmla="*/ 4554616 w 8387961"/>
              <a:gd name="connsiteY827" fmla="*/ 2659521 h 3980066"/>
              <a:gd name="connsiteX828" fmla="*/ 4557682 w 8387961"/>
              <a:gd name="connsiteY828" fmla="*/ 2654316 h 3980066"/>
              <a:gd name="connsiteX829" fmla="*/ 7933010 w 8387961"/>
              <a:gd name="connsiteY829" fmla="*/ 2648356 h 3980066"/>
              <a:gd name="connsiteX830" fmla="*/ 7952594 w 8387961"/>
              <a:gd name="connsiteY830" fmla="*/ 2661613 h 3980066"/>
              <a:gd name="connsiteX831" fmla="*/ 7952594 w 8387961"/>
              <a:gd name="connsiteY831" fmla="*/ 2664927 h 3980066"/>
              <a:gd name="connsiteX832" fmla="*/ 7934516 w 8387961"/>
              <a:gd name="connsiteY832" fmla="*/ 2653327 h 3980066"/>
              <a:gd name="connsiteX833" fmla="*/ 7658835 w 8387961"/>
              <a:gd name="connsiteY833" fmla="*/ 2634798 h 3980066"/>
              <a:gd name="connsiteX834" fmla="*/ 7667874 w 8387961"/>
              <a:gd name="connsiteY834" fmla="*/ 2640222 h 3980066"/>
              <a:gd name="connsiteX835" fmla="*/ 7663355 w 8387961"/>
              <a:gd name="connsiteY835" fmla="*/ 2643837 h 3980066"/>
              <a:gd name="connsiteX836" fmla="*/ 1802979 w 8387961"/>
              <a:gd name="connsiteY836" fmla="*/ 2624313 h 3980066"/>
              <a:gd name="connsiteX837" fmla="*/ 1800371 w 8387961"/>
              <a:gd name="connsiteY837" fmla="*/ 2626692 h 3980066"/>
              <a:gd name="connsiteX838" fmla="*/ 1801923 w 8387961"/>
              <a:gd name="connsiteY838" fmla="*/ 2650065 h 3980066"/>
              <a:gd name="connsiteX839" fmla="*/ 1803595 w 8387961"/>
              <a:gd name="connsiteY839" fmla="*/ 2671791 h 3980066"/>
              <a:gd name="connsiteX840" fmla="*/ 1832037 w 8387961"/>
              <a:gd name="connsiteY840" fmla="*/ 2670120 h 3980066"/>
              <a:gd name="connsiteX841" fmla="*/ 1843757 w 8387961"/>
              <a:gd name="connsiteY841" fmla="*/ 2691847 h 3980066"/>
              <a:gd name="connsiteX842" fmla="*/ 1858812 w 8387961"/>
              <a:gd name="connsiteY842" fmla="*/ 2715245 h 3980066"/>
              <a:gd name="connsiteX843" fmla="*/ 1853794 w 8387961"/>
              <a:gd name="connsiteY843" fmla="*/ 2723602 h 3980066"/>
              <a:gd name="connsiteX844" fmla="*/ 1853794 w 8387961"/>
              <a:gd name="connsiteY844" fmla="*/ 2760370 h 3980066"/>
              <a:gd name="connsiteX845" fmla="*/ 1848775 w 8387961"/>
              <a:gd name="connsiteY845" fmla="*/ 2775412 h 3980066"/>
              <a:gd name="connsiteX846" fmla="*/ 1848775 w 8387961"/>
              <a:gd name="connsiteY846" fmla="*/ 2800482 h 3980066"/>
              <a:gd name="connsiteX847" fmla="*/ 1852121 w 8387961"/>
              <a:gd name="connsiteY847" fmla="*/ 2825551 h 3980066"/>
              <a:gd name="connsiteX848" fmla="*/ 1854873 w 8387961"/>
              <a:gd name="connsiteY848" fmla="*/ 2826652 h 3980066"/>
              <a:gd name="connsiteX849" fmla="*/ 1851608 w 8387961"/>
              <a:gd name="connsiteY849" fmla="*/ 2802182 h 3980066"/>
              <a:gd name="connsiteX850" fmla="*/ 1851608 w 8387961"/>
              <a:gd name="connsiteY850" fmla="*/ 2777075 h 3980066"/>
              <a:gd name="connsiteX851" fmla="*/ 1856636 w 8387961"/>
              <a:gd name="connsiteY851" fmla="*/ 2762010 h 3980066"/>
              <a:gd name="connsiteX852" fmla="*/ 1856636 w 8387961"/>
              <a:gd name="connsiteY852" fmla="*/ 2725186 h 3980066"/>
              <a:gd name="connsiteX853" fmla="*/ 1861655 w 8387961"/>
              <a:gd name="connsiteY853" fmla="*/ 2716816 h 3980066"/>
              <a:gd name="connsiteX854" fmla="*/ 1846586 w 8387961"/>
              <a:gd name="connsiteY854" fmla="*/ 2693383 h 3980066"/>
              <a:gd name="connsiteX855" fmla="*/ 1834871 w 8387961"/>
              <a:gd name="connsiteY855" fmla="*/ 2671623 h 3980066"/>
              <a:gd name="connsiteX856" fmla="*/ 1866673 w 8387961"/>
              <a:gd name="connsiteY856" fmla="*/ 2671623 h 3980066"/>
              <a:gd name="connsiteX857" fmla="*/ 1880063 w 8387961"/>
              <a:gd name="connsiteY857" fmla="*/ 2663253 h 3980066"/>
              <a:gd name="connsiteX858" fmla="*/ 1901823 w 8387961"/>
              <a:gd name="connsiteY858" fmla="*/ 2649863 h 3980066"/>
              <a:gd name="connsiteX859" fmla="*/ 1923585 w 8387961"/>
              <a:gd name="connsiteY859" fmla="*/ 2634798 h 3980066"/>
              <a:gd name="connsiteX860" fmla="*/ 1945251 w 8387961"/>
              <a:gd name="connsiteY860" fmla="*/ 2636465 h 3980066"/>
              <a:gd name="connsiteX861" fmla="*/ 1945118 w 8387961"/>
              <a:gd name="connsiteY861" fmla="*/ 2634346 h 3980066"/>
              <a:gd name="connsiteX862" fmla="*/ 1923388 w 8387961"/>
              <a:gd name="connsiteY862" fmla="*/ 2632674 h 3980066"/>
              <a:gd name="connsiteX863" fmla="*/ 1901641 w 8387961"/>
              <a:gd name="connsiteY863" fmla="*/ 2647723 h 3980066"/>
              <a:gd name="connsiteX864" fmla="*/ 1879901 w 8387961"/>
              <a:gd name="connsiteY864" fmla="*/ 2661101 h 3980066"/>
              <a:gd name="connsiteX865" fmla="*/ 1866530 w 8387961"/>
              <a:gd name="connsiteY865" fmla="*/ 2669462 h 3980066"/>
              <a:gd name="connsiteX866" fmla="*/ 1834752 w 8387961"/>
              <a:gd name="connsiteY866" fmla="*/ 2669462 h 3980066"/>
              <a:gd name="connsiteX867" fmla="*/ 1806325 w 8387961"/>
              <a:gd name="connsiteY867" fmla="*/ 2671134 h 3980066"/>
              <a:gd name="connsiteX868" fmla="*/ 1804652 w 8387961"/>
              <a:gd name="connsiteY868" fmla="*/ 2649396 h 3980066"/>
              <a:gd name="connsiteX869" fmla="*/ 6815218 w 8387961"/>
              <a:gd name="connsiteY869" fmla="*/ 2624252 h 3980066"/>
              <a:gd name="connsiteX870" fmla="*/ 6843572 w 8387961"/>
              <a:gd name="connsiteY870" fmla="*/ 2624252 h 3980066"/>
              <a:gd name="connsiteX871" fmla="*/ 6861918 w 8387961"/>
              <a:gd name="connsiteY871" fmla="*/ 2643535 h 3980066"/>
              <a:gd name="connsiteX872" fmla="*/ 6843572 w 8387961"/>
              <a:gd name="connsiteY872" fmla="*/ 2648355 h 3980066"/>
              <a:gd name="connsiteX873" fmla="*/ 6821889 w 8387961"/>
              <a:gd name="connsiteY873" fmla="*/ 2633893 h 3980066"/>
              <a:gd name="connsiteX874" fmla="*/ 4540466 w 8387961"/>
              <a:gd name="connsiteY874" fmla="*/ 2623407 h 3980066"/>
              <a:gd name="connsiteX875" fmla="*/ 4540773 w 8387961"/>
              <a:gd name="connsiteY875" fmla="*/ 2624646 h 3980066"/>
              <a:gd name="connsiteX876" fmla="*/ 4564569 w 8387961"/>
              <a:gd name="connsiteY876" fmla="*/ 2629263 h 3980066"/>
              <a:gd name="connsiteX877" fmla="*/ 4574899 w 8387961"/>
              <a:gd name="connsiteY877" fmla="*/ 2634273 h 3980066"/>
              <a:gd name="connsiteX878" fmla="*/ 4580282 w 8387961"/>
              <a:gd name="connsiteY878" fmla="*/ 2653072 h 3980066"/>
              <a:gd name="connsiteX879" fmla="*/ 4574771 w 8387961"/>
              <a:gd name="connsiteY879" fmla="*/ 2633276 h 3980066"/>
              <a:gd name="connsiteX880" fmla="*/ 4564675 w 8387961"/>
              <a:gd name="connsiteY880" fmla="*/ 2628238 h 3980066"/>
              <a:gd name="connsiteX881" fmla="*/ 4896994 w 8387961"/>
              <a:gd name="connsiteY881" fmla="*/ 2621240 h 3980066"/>
              <a:gd name="connsiteX882" fmla="*/ 4900509 w 8387961"/>
              <a:gd name="connsiteY882" fmla="*/ 2621240 h 3980066"/>
              <a:gd name="connsiteX883" fmla="*/ 4889964 w 8387961"/>
              <a:gd name="connsiteY883" fmla="*/ 2624253 h 3980066"/>
              <a:gd name="connsiteX884" fmla="*/ 7894345 w 8387961"/>
              <a:gd name="connsiteY884" fmla="*/ 2618227 h 3980066"/>
              <a:gd name="connsiteX885" fmla="*/ 7919452 w 8387961"/>
              <a:gd name="connsiteY885" fmla="*/ 2634250 h 3980066"/>
              <a:gd name="connsiteX886" fmla="*/ 7917778 w 8387961"/>
              <a:gd name="connsiteY886" fmla="*/ 2637811 h 3980066"/>
              <a:gd name="connsiteX887" fmla="*/ 7889323 w 8387961"/>
              <a:gd name="connsiteY887" fmla="*/ 2627129 h 3980066"/>
              <a:gd name="connsiteX888" fmla="*/ 4432082 w 8387961"/>
              <a:gd name="connsiteY888" fmla="*/ 2599221 h 3980066"/>
              <a:gd name="connsiteX889" fmla="*/ 4431882 w 8387961"/>
              <a:gd name="connsiteY889" fmla="*/ 2599275 h 3980066"/>
              <a:gd name="connsiteX890" fmla="*/ 4418601 w 8387961"/>
              <a:gd name="connsiteY890" fmla="*/ 2621015 h 3980066"/>
              <a:gd name="connsiteX891" fmla="*/ 4423581 w 8387961"/>
              <a:gd name="connsiteY891" fmla="*/ 2646101 h 3980066"/>
              <a:gd name="connsiteX892" fmla="*/ 4421921 w 8387961"/>
              <a:gd name="connsiteY892" fmla="*/ 2672858 h 3980066"/>
              <a:gd name="connsiteX893" fmla="*/ 4418601 w 8387961"/>
              <a:gd name="connsiteY893" fmla="*/ 2699616 h 3980066"/>
              <a:gd name="connsiteX894" fmla="*/ 4443502 w 8387961"/>
              <a:gd name="connsiteY894" fmla="*/ 2716339 h 3980066"/>
              <a:gd name="connsiteX895" fmla="*/ 4444852 w 8387961"/>
              <a:gd name="connsiteY895" fmla="*/ 2714708 h 3980066"/>
              <a:gd name="connsiteX896" fmla="*/ 4420062 w 8387961"/>
              <a:gd name="connsiteY896" fmla="*/ 2698035 h 3980066"/>
              <a:gd name="connsiteX897" fmla="*/ 4423399 w 8387961"/>
              <a:gd name="connsiteY897" fmla="*/ 2671104 h 3980066"/>
              <a:gd name="connsiteX898" fmla="*/ 4425067 w 8387961"/>
              <a:gd name="connsiteY898" fmla="*/ 2644173 h 3980066"/>
              <a:gd name="connsiteX899" fmla="*/ 4420062 w 8387961"/>
              <a:gd name="connsiteY899" fmla="*/ 2618925 h 3980066"/>
              <a:gd name="connsiteX900" fmla="*/ 7035161 w 8387961"/>
              <a:gd name="connsiteY900" fmla="*/ 2594123 h 3980066"/>
              <a:gd name="connsiteX901" fmla="*/ 7002562 w 8387961"/>
              <a:gd name="connsiteY901" fmla="*/ 2613750 h 3980066"/>
              <a:gd name="connsiteX902" fmla="*/ 6971594 w 8387961"/>
              <a:gd name="connsiteY902" fmla="*/ 2633377 h 3980066"/>
              <a:gd name="connsiteX903" fmla="*/ 6937365 w 8387961"/>
              <a:gd name="connsiteY903" fmla="*/ 2651368 h 3980066"/>
              <a:gd name="connsiteX904" fmla="*/ 6935735 w 8387961"/>
              <a:gd name="connsiteY904" fmla="*/ 2644826 h 3980066"/>
              <a:gd name="connsiteX905" fmla="*/ 6937365 w 8387961"/>
              <a:gd name="connsiteY905" fmla="*/ 2643190 h 3980066"/>
              <a:gd name="connsiteX906" fmla="*/ 6950404 w 8387961"/>
              <a:gd name="connsiteY906" fmla="*/ 2621928 h 3980066"/>
              <a:gd name="connsiteX907" fmla="*/ 6973223 w 8387961"/>
              <a:gd name="connsiteY907" fmla="*/ 2608843 h 3980066"/>
              <a:gd name="connsiteX908" fmla="*/ 6999302 w 8387961"/>
              <a:gd name="connsiteY908" fmla="*/ 2595759 h 3980066"/>
              <a:gd name="connsiteX909" fmla="*/ 7922465 w 8387961"/>
              <a:gd name="connsiteY909" fmla="*/ 2588097 h 3980066"/>
              <a:gd name="connsiteX910" fmla="*/ 7933010 w 8387961"/>
              <a:gd name="connsiteY910" fmla="*/ 2627265 h 3980066"/>
              <a:gd name="connsiteX911" fmla="*/ 7919452 w 8387961"/>
              <a:gd name="connsiteY911" fmla="*/ 2596612 h 3980066"/>
              <a:gd name="connsiteX912" fmla="*/ 6920050 w 8387961"/>
              <a:gd name="connsiteY912" fmla="*/ 2588097 h 3980066"/>
              <a:gd name="connsiteX913" fmla="*/ 6925190 w 8387961"/>
              <a:gd name="connsiteY913" fmla="*/ 2588097 h 3980066"/>
              <a:gd name="connsiteX914" fmla="*/ 6925190 w 8387961"/>
              <a:gd name="connsiteY914" fmla="*/ 2589754 h 3980066"/>
              <a:gd name="connsiteX915" fmla="*/ 6902918 w 8387961"/>
              <a:gd name="connsiteY915" fmla="*/ 2603011 h 3980066"/>
              <a:gd name="connsiteX916" fmla="*/ 6875506 w 8387961"/>
              <a:gd name="connsiteY916" fmla="*/ 2604668 h 3980066"/>
              <a:gd name="connsiteX917" fmla="*/ 6849808 w 8387961"/>
              <a:gd name="connsiteY917" fmla="*/ 2604668 h 3980066"/>
              <a:gd name="connsiteX918" fmla="*/ 6837815 w 8387961"/>
              <a:gd name="connsiteY918" fmla="*/ 2601354 h 3980066"/>
              <a:gd name="connsiteX919" fmla="*/ 6851521 w 8387961"/>
              <a:gd name="connsiteY919" fmla="*/ 2589754 h 3980066"/>
              <a:gd name="connsiteX920" fmla="*/ 6873793 w 8387961"/>
              <a:gd name="connsiteY920" fmla="*/ 2591411 h 3980066"/>
              <a:gd name="connsiteX921" fmla="*/ 6894352 w 8387961"/>
              <a:gd name="connsiteY921" fmla="*/ 2594726 h 3980066"/>
              <a:gd name="connsiteX922" fmla="*/ 6911484 w 8387961"/>
              <a:gd name="connsiteY922" fmla="*/ 2594726 h 3980066"/>
              <a:gd name="connsiteX923" fmla="*/ 6751445 w 8387961"/>
              <a:gd name="connsiteY923" fmla="*/ 2588097 h 3980066"/>
              <a:gd name="connsiteX924" fmla="*/ 6757973 w 8387961"/>
              <a:gd name="connsiteY924" fmla="*/ 2592993 h 3980066"/>
              <a:gd name="connsiteX925" fmla="*/ 6748181 w 8387961"/>
              <a:gd name="connsiteY925" fmla="*/ 2607681 h 3980066"/>
              <a:gd name="connsiteX926" fmla="*/ 6738389 w 8387961"/>
              <a:gd name="connsiteY926" fmla="*/ 2602785 h 3980066"/>
              <a:gd name="connsiteX927" fmla="*/ 6784613 w 8387961"/>
              <a:gd name="connsiteY927" fmla="*/ 2583578 h 3980066"/>
              <a:gd name="connsiteX928" fmla="*/ 6809589 w 8387961"/>
              <a:gd name="connsiteY928" fmla="*/ 2593148 h 3980066"/>
              <a:gd name="connsiteX929" fmla="*/ 6817914 w 8387961"/>
              <a:gd name="connsiteY929" fmla="*/ 2591553 h 3980066"/>
              <a:gd name="connsiteX930" fmla="*/ 6821244 w 8387961"/>
              <a:gd name="connsiteY930" fmla="*/ 2599529 h 3980066"/>
              <a:gd name="connsiteX931" fmla="*/ 6809589 w 8387961"/>
              <a:gd name="connsiteY931" fmla="*/ 2602719 h 3980066"/>
              <a:gd name="connsiteX932" fmla="*/ 6811254 w 8387961"/>
              <a:gd name="connsiteY932" fmla="*/ 2604314 h 3980066"/>
              <a:gd name="connsiteX933" fmla="*/ 6801264 w 8387961"/>
              <a:gd name="connsiteY933" fmla="*/ 2602719 h 3980066"/>
              <a:gd name="connsiteX934" fmla="*/ 6779618 w 8387961"/>
              <a:gd name="connsiteY934" fmla="*/ 2607504 h 3980066"/>
              <a:gd name="connsiteX935" fmla="*/ 6757973 w 8387961"/>
              <a:gd name="connsiteY935" fmla="*/ 2610694 h 3980066"/>
              <a:gd name="connsiteX936" fmla="*/ 6762968 w 8387961"/>
              <a:gd name="connsiteY936" fmla="*/ 2594744 h 3980066"/>
              <a:gd name="connsiteX937" fmla="*/ 6782948 w 8387961"/>
              <a:gd name="connsiteY937" fmla="*/ 2597934 h 3980066"/>
              <a:gd name="connsiteX938" fmla="*/ 6797934 w 8387961"/>
              <a:gd name="connsiteY938" fmla="*/ 2599529 h 3980066"/>
              <a:gd name="connsiteX939" fmla="*/ 6700727 w 8387961"/>
              <a:gd name="connsiteY939" fmla="*/ 2583578 h 3980066"/>
              <a:gd name="connsiteX940" fmla="*/ 6727508 w 8387961"/>
              <a:gd name="connsiteY940" fmla="*/ 2587194 h 3980066"/>
              <a:gd name="connsiteX941" fmla="*/ 6730856 w 8387961"/>
              <a:gd name="connsiteY941" fmla="*/ 2592617 h 3980066"/>
              <a:gd name="connsiteX942" fmla="*/ 6714118 w 8387961"/>
              <a:gd name="connsiteY942" fmla="*/ 2601656 h 3980066"/>
              <a:gd name="connsiteX943" fmla="*/ 7838857 w 8387961"/>
              <a:gd name="connsiteY943" fmla="*/ 2580565 h 3980066"/>
              <a:gd name="connsiteX944" fmla="*/ 7845636 w 8387961"/>
              <a:gd name="connsiteY944" fmla="*/ 2597136 h 3980066"/>
              <a:gd name="connsiteX945" fmla="*/ 7837162 w 8387961"/>
              <a:gd name="connsiteY945" fmla="*/ 2587194 h 3980066"/>
              <a:gd name="connsiteX946" fmla="*/ 7832078 w 8387961"/>
              <a:gd name="connsiteY946" fmla="*/ 2587194 h 3980066"/>
              <a:gd name="connsiteX947" fmla="*/ 7869739 w 8387961"/>
              <a:gd name="connsiteY947" fmla="*/ 2567007 h 3980066"/>
              <a:gd name="connsiteX948" fmla="*/ 7885596 w 8387961"/>
              <a:gd name="connsiteY948" fmla="*/ 2582072 h 3980066"/>
              <a:gd name="connsiteX949" fmla="*/ 7899868 w 8387961"/>
              <a:gd name="connsiteY949" fmla="*/ 2597136 h 3980066"/>
              <a:gd name="connsiteX950" fmla="*/ 7896697 w 8387961"/>
              <a:gd name="connsiteY950" fmla="*/ 2597136 h 3980066"/>
              <a:gd name="connsiteX951" fmla="*/ 7884011 w 8387961"/>
              <a:gd name="connsiteY951" fmla="*/ 2582072 h 3980066"/>
              <a:gd name="connsiteX952" fmla="*/ 4247325 w 8387961"/>
              <a:gd name="connsiteY952" fmla="*/ 2565786 h 3980066"/>
              <a:gd name="connsiteX953" fmla="*/ 4248915 w 8387961"/>
              <a:gd name="connsiteY953" fmla="*/ 2598934 h 3980066"/>
              <a:gd name="connsiteX954" fmla="*/ 4248915 w 8387961"/>
              <a:gd name="connsiteY954" fmla="*/ 2632257 h 3980066"/>
              <a:gd name="connsiteX955" fmla="*/ 4249273 w 8387961"/>
              <a:gd name="connsiteY955" fmla="*/ 2633535 h 3980066"/>
              <a:gd name="connsiteX956" fmla="*/ 4249273 w 8387961"/>
              <a:gd name="connsiteY956" fmla="*/ 2600947 h 3980066"/>
              <a:gd name="connsiteX957" fmla="*/ 4247613 w 8387961"/>
              <a:gd name="connsiteY957" fmla="*/ 2565828 h 3980066"/>
              <a:gd name="connsiteX958" fmla="*/ 4211995 w 8387961"/>
              <a:gd name="connsiteY958" fmla="*/ 2554071 h 3980066"/>
              <a:gd name="connsiteX959" fmla="*/ 4211995 w 8387961"/>
              <a:gd name="connsiteY959" fmla="*/ 2558947 h 3980066"/>
              <a:gd name="connsiteX960" fmla="*/ 4212751 w 8387961"/>
              <a:gd name="connsiteY960" fmla="*/ 2559055 h 3980066"/>
              <a:gd name="connsiteX961" fmla="*/ 4212751 w 8387961"/>
              <a:gd name="connsiteY961" fmla="*/ 2554121 h 3980066"/>
              <a:gd name="connsiteX962" fmla="*/ 6654027 w 8387961"/>
              <a:gd name="connsiteY962" fmla="*/ 2550436 h 3980066"/>
              <a:gd name="connsiteX963" fmla="*/ 6691688 w 8387961"/>
              <a:gd name="connsiteY963" fmla="*/ 2550436 h 3980066"/>
              <a:gd name="connsiteX964" fmla="*/ 6664298 w 8387961"/>
              <a:gd name="connsiteY964" fmla="*/ 2553449 h 3980066"/>
              <a:gd name="connsiteX965" fmla="*/ 7815507 w 8387961"/>
              <a:gd name="connsiteY965" fmla="*/ 2541397 h 3980066"/>
              <a:gd name="connsiteX966" fmla="*/ 7839610 w 8387961"/>
              <a:gd name="connsiteY966" fmla="*/ 2563994 h 3980066"/>
              <a:gd name="connsiteX967" fmla="*/ 7824115 w 8387961"/>
              <a:gd name="connsiteY967" fmla="*/ 2558779 h 3980066"/>
              <a:gd name="connsiteX968" fmla="*/ 7220456 w 8387961"/>
              <a:gd name="connsiteY968" fmla="*/ 2527839 h 3980066"/>
              <a:gd name="connsiteX969" fmla="*/ 7229495 w 8387961"/>
              <a:gd name="connsiteY969" fmla="*/ 2538521 h 3980066"/>
              <a:gd name="connsiteX970" fmla="*/ 7221963 w 8387961"/>
              <a:gd name="connsiteY970" fmla="*/ 2547423 h 3980066"/>
              <a:gd name="connsiteX971" fmla="*/ 4108524 w 8387961"/>
              <a:gd name="connsiteY971" fmla="*/ 2522246 h 3980066"/>
              <a:gd name="connsiteX972" fmla="*/ 4118017 w 8387961"/>
              <a:gd name="connsiteY972" fmla="*/ 2548951 h 3980066"/>
              <a:gd name="connsiteX973" fmla="*/ 4129764 w 8387961"/>
              <a:gd name="connsiteY973" fmla="*/ 2577275 h 3980066"/>
              <a:gd name="connsiteX974" fmla="*/ 4130724 w 8387961"/>
              <a:gd name="connsiteY974" fmla="*/ 2577535 h 3980066"/>
              <a:gd name="connsiteX975" fmla="*/ 4119787 w 8387961"/>
              <a:gd name="connsiteY975" fmla="*/ 2550777 h 3980066"/>
              <a:gd name="connsiteX976" fmla="*/ 4109826 w 8387961"/>
              <a:gd name="connsiteY976" fmla="*/ 2522347 h 3980066"/>
              <a:gd name="connsiteX977" fmla="*/ 6478561 w 8387961"/>
              <a:gd name="connsiteY977" fmla="*/ 2520307 h 3980066"/>
              <a:gd name="connsiteX978" fmla="*/ 6512223 w 8387961"/>
              <a:gd name="connsiteY978" fmla="*/ 2520307 h 3980066"/>
              <a:gd name="connsiteX979" fmla="*/ 6542518 w 8387961"/>
              <a:gd name="connsiteY979" fmla="*/ 2534081 h 3980066"/>
              <a:gd name="connsiteX980" fmla="*/ 6552617 w 8387961"/>
              <a:gd name="connsiteY980" fmla="*/ 2547854 h 3980066"/>
              <a:gd name="connsiteX981" fmla="*/ 6576180 w 8387961"/>
              <a:gd name="connsiteY981" fmla="*/ 2547854 h 3980066"/>
              <a:gd name="connsiteX982" fmla="*/ 6596377 w 8387961"/>
              <a:gd name="connsiteY982" fmla="*/ 2547854 h 3980066"/>
              <a:gd name="connsiteX983" fmla="*/ 6608158 w 8387961"/>
              <a:gd name="connsiteY983" fmla="*/ 2532359 h 3980066"/>
              <a:gd name="connsiteX984" fmla="*/ 6619939 w 8387961"/>
              <a:gd name="connsiteY984" fmla="*/ 2540967 h 3980066"/>
              <a:gd name="connsiteX985" fmla="*/ 6651918 w 8387961"/>
              <a:gd name="connsiteY985" fmla="*/ 2553019 h 3980066"/>
              <a:gd name="connsiteX986" fmla="*/ 6658650 w 8387961"/>
              <a:gd name="connsiteY986" fmla="*/ 2570236 h 3980066"/>
              <a:gd name="connsiteX987" fmla="*/ 6678847 w 8387961"/>
              <a:gd name="connsiteY987" fmla="*/ 2573679 h 3980066"/>
              <a:gd name="connsiteX988" fmla="*/ 6699044 w 8387961"/>
              <a:gd name="connsiteY988" fmla="*/ 2575401 h 3980066"/>
              <a:gd name="connsiteX989" fmla="*/ 6697361 w 8387961"/>
              <a:gd name="connsiteY989" fmla="*/ 2601226 h 3980066"/>
              <a:gd name="connsiteX990" fmla="*/ 6700727 w 8387961"/>
              <a:gd name="connsiteY990" fmla="*/ 2604669 h 3980066"/>
              <a:gd name="connsiteX991" fmla="*/ 6678847 w 8387961"/>
              <a:gd name="connsiteY991" fmla="*/ 2599504 h 3980066"/>
              <a:gd name="connsiteX992" fmla="*/ 6656967 w 8387961"/>
              <a:gd name="connsiteY992" fmla="*/ 2592617 h 3980066"/>
              <a:gd name="connsiteX993" fmla="*/ 6623306 w 8387961"/>
              <a:gd name="connsiteY993" fmla="*/ 2589174 h 3980066"/>
              <a:gd name="connsiteX994" fmla="*/ 6589644 w 8387961"/>
              <a:gd name="connsiteY994" fmla="*/ 2584009 h 3980066"/>
              <a:gd name="connsiteX995" fmla="*/ 6562715 w 8387961"/>
              <a:gd name="connsiteY995" fmla="*/ 2578844 h 3980066"/>
              <a:gd name="connsiteX996" fmla="*/ 6539152 w 8387961"/>
              <a:gd name="connsiteY996" fmla="*/ 2571957 h 3980066"/>
              <a:gd name="connsiteX997" fmla="*/ 6510540 w 8387961"/>
              <a:gd name="connsiteY997" fmla="*/ 2565071 h 3980066"/>
              <a:gd name="connsiteX998" fmla="*/ 6485294 w 8387961"/>
              <a:gd name="connsiteY998" fmla="*/ 2558184 h 3980066"/>
              <a:gd name="connsiteX999" fmla="*/ 6485294 w 8387961"/>
              <a:gd name="connsiteY999" fmla="*/ 2551297 h 3980066"/>
              <a:gd name="connsiteX1000" fmla="*/ 6456681 w 8387961"/>
              <a:gd name="connsiteY1000" fmla="*/ 2542689 h 3980066"/>
              <a:gd name="connsiteX1001" fmla="*/ 6465097 w 8387961"/>
              <a:gd name="connsiteY1001" fmla="*/ 2539246 h 3980066"/>
              <a:gd name="connsiteX1002" fmla="*/ 4713206 w 8387961"/>
              <a:gd name="connsiteY1002" fmla="*/ 2514281 h 3980066"/>
              <a:gd name="connsiteX1003" fmla="*/ 4716721 w 8387961"/>
              <a:gd name="connsiteY1003" fmla="*/ 2533865 h 3980066"/>
              <a:gd name="connsiteX1004" fmla="*/ 4706176 w 8387961"/>
              <a:gd name="connsiteY1004" fmla="*/ 2520809 h 3980066"/>
              <a:gd name="connsiteX1005" fmla="*/ 7240039 w 8387961"/>
              <a:gd name="connsiteY1005" fmla="*/ 2506749 h 3980066"/>
              <a:gd name="connsiteX1006" fmla="*/ 7240039 w 8387961"/>
              <a:gd name="connsiteY1006" fmla="*/ 2522972 h 3980066"/>
              <a:gd name="connsiteX1007" fmla="*/ 7229494 w 8387961"/>
              <a:gd name="connsiteY1007" fmla="*/ 2527839 h 3980066"/>
              <a:gd name="connsiteX1008" fmla="*/ 7229494 w 8387961"/>
              <a:gd name="connsiteY1008" fmla="*/ 2509994 h 3980066"/>
              <a:gd name="connsiteX1009" fmla="*/ 7768806 w 8387961"/>
              <a:gd name="connsiteY1009" fmla="*/ 2503736 h 3980066"/>
              <a:gd name="connsiteX1010" fmla="*/ 7785544 w 8387961"/>
              <a:gd name="connsiteY1010" fmla="*/ 2523153 h 3980066"/>
              <a:gd name="connsiteX1011" fmla="*/ 7798935 w 8387961"/>
              <a:gd name="connsiteY1011" fmla="*/ 2542569 h 3980066"/>
              <a:gd name="connsiteX1012" fmla="*/ 7792240 w 8387961"/>
              <a:gd name="connsiteY1012" fmla="*/ 2547423 h 3980066"/>
              <a:gd name="connsiteX1013" fmla="*/ 7775501 w 8387961"/>
              <a:gd name="connsiteY1013" fmla="*/ 2528007 h 3980066"/>
              <a:gd name="connsiteX1014" fmla="*/ 6925189 w 8387961"/>
              <a:gd name="connsiteY1014" fmla="*/ 2481139 h 3980066"/>
              <a:gd name="connsiteX1015" fmla="*/ 6925189 w 8387961"/>
              <a:gd name="connsiteY1015" fmla="*/ 2489299 h 3980066"/>
              <a:gd name="connsiteX1016" fmla="*/ 6914644 w 8387961"/>
              <a:gd name="connsiteY1016" fmla="*/ 2500723 h 3980066"/>
              <a:gd name="connsiteX1017" fmla="*/ 6919917 w 8387961"/>
              <a:gd name="connsiteY1017" fmla="*/ 2482771 h 3980066"/>
              <a:gd name="connsiteX1018" fmla="*/ 6932053 w 8387961"/>
              <a:gd name="connsiteY1018" fmla="*/ 2473606 h 3980066"/>
              <a:gd name="connsiteX1019" fmla="*/ 6932053 w 8387961"/>
              <a:gd name="connsiteY1019" fmla="*/ 2482165 h 3980066"/>
              <a:gd name="connsiteX1020" fmla="*/ 6932053 w 8387961"/>
              <a:gd name="connsiteY1020" fmla="*/ 2497572 h 3980066"/>
              <a:gd name="connsiteX1021" fmla="*/ 6935735 w 8387961"/>
              <a:gd name="connsiteY1021" fmla="*/ 2499284 h 3980066"/>
              <a:gd name="connsiteX1022" fmla="*/ 6919164 w 8387961"/>
              <a:gd name="connsiteY1022" fmla="*/ 2511267 h 3980066"/>
              <a:gd name="connsiteX1023" fmla="*/ 1784026 w 8387961"/>
              <a:gd name="connsiteY1023" fmla="*/ 2472404 h 3980066"/>
              <a:gd name="connsiteX1024" fmla="*/ 1781846 w 8387961"/>
              <a:gd name="connsiteY1024" fmla="*/ 2472907 h 3980066"/>
              <a:gd name="connsiteX1025" fmla="*/ 1760097 w 8387961"/>
              <a:gd name="connsiteY1025" fmla="*/ 2482934 h 3980066"/>
              <a:gd name="connsiteX1026" fmla="*/ 1740023 w 8387961"/>
              <a:gd name="connsiteY1026" fmla="*/ 2492962 h 3980066"/>
              <a:gd name="connsiteX1027" fmla="*/ 1731659 w 8387961"/>
              <a:gd name="connsiteY1027" fmla="*/ 2514689 h 3980066"/>
              <a:gd name="connsiteX1028" fmla="*/ 1726640 w 8387961"/>
              <a:gd name="connsiteY1028" fmla="*/ 2539759 h 3980066"/>
              <a:gd name="connsiteX1029" fmla="*/ 1711585 w 8387961"/>
              <a:gd name="connsiteY1029" fmla="*/ 2563157 h 3980066"/>
              <a:gd name="connsiteX1030" fmla="*/ 1723295 w 8387961"/>
              <a:gd name="connsiteY1030" fmla="*/ 2584884 h 3980066"/>
              <a:gd name="connsiteX1031" fmla="*/ 1736678 w 8387961"/>
              <a:gd name="connsiteY1031" fmla="*/ 2608282 h 3980066"/>
              <a:gd name="connsiteX1032" fmla="*/ 1733332 w 8387961"/>
              <a:gd name="connsiteY1032" fmla="*/ 2621652 h 3980066"/>
              <a:gd name="connsiteX1033" fmla="*/ 1746715 w 8387961"/>
              <a:gd name="connsiteY1033" fmla="*/ 2623324 h 3980066"/>
              <a:gd name="connsiteX1034" fmla="*/ 1760097 w 8387961"/>
              <a:gd name="connsiteY1034" fmla="*/ 2635023 h 3980066"/>
              <a:gd name="connsiteX1035" fmla="*/ 1781846 w 8387961"/>
              <a:gd name="connsiteY1035" fmla="*/ 2641708 h 3980066"/>
              <a:gd name="connsiteX1036" fmla="*/ 1783094 w 8387961"/>
              <a:gd name="connsiteY1036" fmla="*/ 2640575 h 3980066"/>
              <a:gd name="connsiteX1037" fmla="*/ 1762849 w 8387961"/>
              <a:gd name="connsiteY1037" fmla="*/ 2634346 h 3980066"/>
              <a:gd name="connsiteX1038" fmla="*/ 1749469 w 8387961"/>
              <a:gd name="connsiteY1038" fmla="*/ 2622641 h 3980066"/>
              <a:gd name="connsiteX1039" fmla="*/ 1736091 w 8387961"/>
              <a:gd name="connsiteY1039" fmla="*/ 2620969 h 3980066"/>
              <a:gd name="connsiteX1040" fmla="*/ 1739435 w 8387961"/>
              <a:gd name="connsiteY1040" fmla="*/ 2607591 h 3980066"/>
              <a:gd name="connsiteX1041" fmla="*/ 1726065 w 8387961"/>
              <a:gd name="connsiteY1041" fmla="*/ 2584181 h 3980066"/>
              <a:gd name="connsiteX1042" fmla="*/ 1714355 w 8387961"/>
              <a:gd name="connsiteY1042" fmla="*/ 2562443 h 3980066"/>
              <a:gd name="connsiteX1043" fmla="*/ 1729411 w 8387961"/>
              <a:gd name="connsiteY1043" fmla="*/ 2539032 h 3980066"/>
              <a:gd name="connsiteX1044" fmla="*/ 1734419 w 8387961"/>
              <a:gd name="connsiteY1044" fmla="*/ 2513950 h 3980066"/>
              <a:gd name="connsiteX1045" fmla="*/ 1742780 w 8387961"/>
              <a:gd name="connsiteY1045" fmla="*/ 2492212 h 3980066"/>
              <a:gd name="connsiteX1046" fmla="*/ 1762849 w 8387961"/>
              <a:gd name="connsiteY1046" fmla="*/ 2482179 h 3980066"/>
              <a:gd name="connsiteX1047" fmla="*/ 7701564 w 8387961"/>
              <a:gd name="connsiteY1047" fmla="*/ 2467581 h 3980066"/>
              <a:gd name="connsiteX1048" fmla="*/ 7711561 w 8387961"/>
              <a:gd name="connsiteY1048" fmla="*/ 2469255 h 3980066"/>
              <a:gd name="connsiteX1049" fmla="*/ 7703230 w 8387961"/>
              <a:gd name="connsiteY1049" fmla="*/ 2489341 h 3980066"/>
              <a:gd name="connsiteX1050" fmla="*/ 7696565 w 8387961"/>
              <a:gd name="connsiteY1050" fmla="*/ 2492689 h 3980066"/>
              <a:gd name="connsiteX1051" fmla="*/ 7698231 w 8387961"/>
              <a:gd name="connsiteY1051" fmla="*/ 2502732 h 3980066"/>
              <a:gd name="connsiteX1052" fmla="*/ 7681569 w 8387961"/>
              <a:gd name="connsiteY1052" fmla="*/ 2511101 h 3980066"/>
              <a:gd name="connsiteX1053" fmla="*/ 7644912 w 8387961"/>
              <a:gd name="connsiteY1053" fmla="*/ 2527839 h 3980066"/>
              <a:gd name="connsiteX1054" fmla="*/ 7623251 w 8387961"/>
              <a:gd name="connsiteY1054" fmla="*/ 2521144 h 3980066"/>
              <a:gd name="connsiteX1055" fmla="*/ 7606589 w 8387961"/>
              <a:gd name="connsiteY1055" fmla="*/ 2512775 h 3980066"/>
              <a:gd name="connsiteX1056" fmla="*/ 7601590 w 8387961"/>
              <a:gd name="connsiteY1056" fmla="*/ 2502732 h 3980066"/>
              <a:gd name="connsiteX1057" fmla="*/ 7636581 w 8387961"/>
              <a:gd name="connsiteY1057" fmla="*/ 2506079 h 3980066"/>
              <a:gd name="connsiteX1058" fmla="*/ 7646578 w 8387961"/>
              <a:gd name="connsiteY1058" fmla="*/ 2489341 h 3980066"/>
              <a:gd name="connsiteX1059" fmla="*/ 7646578 w 8387961"/>
              <a:gd name="connsiteY1059" fmla="*/ 2499384 h 3980066"/>
              <a:gd name="connsiteX1060" fmla="*/ 7661574 w 8387961"/>
              <a:gd name="connsiteY1060" fmla="*/ 2506079 h 3980066"/>
              <a:gd name="connsiteX1061" fmla="*/ 7686568 w 8387961"/>
              <a:gd name="connsiteY1061" fmla="*/ 2487667 h 3980066"/>
              <a:gd name="connsiteX1062" fmla="*/ 7686568 w 8387961"/>
              <a:gd name="connsiteY1062" fmla="*/ 2469255 h 3980066"/>
              <a:gd name="connsiteX1063" fmla="*/ 3986519 w 8387961"/>
              <a:gd name="connsiteY1063" fmla="*/ 2443253 h 3980066"/>
              <a:gd name="connsiteX1064" fmla="*/ 3981039 w 8387961"/>
              <a:gd name="connsiteY1064" fmla="*/ 2448743 h 3980066"/>
              <a:gd name="connsiteX1065" fmla="*/ 3974417 w 8387961"/>
              <a:gd name="connsiteY1065" fmla="*/ 2445426 h 3980066"/>
              <a:gd name="connsiteX1066" fmla="*/ 3973475 w 8387961"/>
              <a:gd name="connsiteY1066" fmla="*/ 2447077 h 3980066"/>
              <a:gd name="connsiteX1067" fmla="*/ 3979998 w 8387961"/>
              <a:gd name="connsiteY1067" fmla="*/ 2450291 h 3980066"/>
              <a:gd name="connsiteX1068" fmla="*/ 3986745 w 8387961"/>
              <a:gd name="connsiteY1068" fmla="*/ 2443643 h 3980066"/>
              <a:gd name="connsiteX1069" fmla="*/ 1595008 w 8387961"/>
              <a:gd name="connsiteY1069" fmla="*/ 2437792 h 3980066"/>
              <a:gd name="connsiteX1070" fmla="*/ 1594703 w 8387961"/>
              <a:gd name="connsiteY1070" fmla="*/ 2439481 h 3980066"/>
              <a:gd name="connsiteX1071" fmla="*/ 1596141 w 8387961"/>
              <a:gd name="connsiteY1071" fmla="*/ 2439481 h 3980066"/>
              <a:gd name="connsiteX1072" fmla="*/ 1597813 w 8387961"/>
              <a:gd name="connsiteY1072" fmla="*/ 2442823 h 3980066"/>
              <a:gd name="connsiteX1073" fmla="*/ 1601159 w 8387961"/>
              <a:gd name="connsiteY1073" fmla="*/ 2442823 h 3980066"/>
              <a:gd name="connsiteX1074" fmla="*/ 1600607 w 8387961"/>
              <a:gd name="connsiteY1074" fmla="*/ 2441171 h 3980066"/>
              <a:gd name="connsiteX1075" fmla="*/ 1600029 w 8387961"/>
              <a:gd name="connsiteY1075" fmla="*/ 2441171 h 3980066"/>
              <a:gd name="connsiteX1076" fmla="*/ 1598355 w 8387961"/>
              <a:gd name="connsiteY1076" fmla="*/ 2437792 h 3980066"/>
              <a:gd name="connsiteX1077" fmla="*/ 7023030 w 8387961"/>
              <a:gd name="connsiteY1077" fmla="*/ 2432932 h 3980066"/>
              <a:gd name="connsiteX1078" fmla="*/ 7045706 w 8387961"/>
              <a:gd name="connsiteY1078" fmla="*/ 2442666 h 3980066"/>
              <a:gd name="connsiteX1079" fmla="*/ 7033496 w 8387961"/>
              <a:gd name="connsiteY1079" fmla="*/ 2454022 h 3980066"/>
              <a:gd name="connsiteX1080" fmla="*/ 7012564 w 8387961"/>
              <a:gd name="connsiteY1080" fmla="*/ 2441044 h 3980066"/>
              <a:gd name="connsiteX1081" fmla="*/ 7080258 w 8387961"/>
              <a:gd name="connsiteY1081" fmla="*/ 2426906 h 3980066"/>
              <a:gd name="connsiteX1082" fmla="*/ 7103143 w 8387961"/>
              <a:gd name="connsiteY1082" fmla="*/ 2428601 h 3980066"/>
              <a:gd name="connsiteX1083" fmla="*/ 7124394 w 8387961"/>
              <a:gd name="connsiteY1083" fmla="*/ 2430296 h 3980066"/>
              <a:gd name="connsiteX1084" fmla="*/ 7139106 w 8387961"/>
              <a:gd name="connsiteY1084" fmla="*/ 2448938 h 3980066"/>
              <a:gd name="connsiteX1085" fmla="*/ 7134202 w 8387961"/>
              <a:gd name="connsiteY1085" fmla="*/ 2454022 h 3980066"/>
              <a:gd name="connsiteX1086" fmla="*/ 7103143 w 8387961"/>
              <a:gd name="connsiteY1086" fmla="*/ 2440464 h 3980066"/>
              <a:gd name="connsiteX1087" fmla="*/ 7081893 w 8387961"/>
              <a:gd name="connsiteY1087" fmla="*/ 2442159 h 3980066"/>
              <a:gd name="connsiteX1088" fmla="*/ 7065546 w 8387961"/>
              <a:gd name="connsiteY1088" fmla="*/ 2437075 h 3980066"/>
              <a:gd name="connsiteX1089" fmla="*/ 7062277 w 8387961"/>
              <a:gd name="connsiteY1089" fmla="*/ 2442159 h 3980066"/>
              <a:gd name="connsiteX1090" fmla="*/ 7063912 w 8387961"/>
              <a:gd name="connsiteY1090" fmla="*/ 2431990 h 3980066"/>
              <a:gd name="connsiteX1091" fmla="*/ 1542616 w 8387961"/>
              <a:gd name="connsiteY1091" fmla="*/ 2423893 h 3980066"/>
              <a:gd name="connsiteX1092" fmla="*/ 1547143 w 8387961"/>
              <a:gd name="connsiteY1092" fmla="*/ 2423893 h 3980066"/>
              <a:gd name="connsiteX1093" fmla="*/ 1543746 w 8387961"/>
              <a:gd name="connsiteY1093" fmla="*/ 2426906 h 3980066"/>
              <a:gd name="connsiteX1094" fmla="*/ 7672393 w 8387961"/>
              <a:gd name="connsiteY1094" fmla="*/ 2420880 h 3980066"/>
              <a:gd name="connsiteX1095" fmla="*/ 7692662 w 8387961"/>
              <a:gd name="connsiteY1095" fmla="*/ 2437980 h 3980066"/>
              <a:gd name="connsiteX1096" fmla="*/ 7714620 w 8387961"/>
              <a:gd name="connsiteY1096" fmla="*/ 2453371 h 3980066"/>
              <a:gd name="connsiteX1097" fmla="*/ 7728132 w 8387961"/>
              <a:gd name="connsiteY1097" fmla="*/ 2473891 h 3980066"/>
              <a:gd name="connsiteX1098" fmla="*/ 7721376 w 8387961"/>
              <a:gd name="connsiteY1098" fmla="*/ 2484151 h 3980066"/>
              <a:gd name="connsiteX1099" fmla="*/ 7702796 w 8387961"/>
              <a:gd name="connsiteY1099" fmla="*/ 2448241 h 3980066"/>
              <a:gd name="connsiteX1100" fmla="*/ 7687595 w 8387961"/>
              <a:gd name="connsiteY1100" fmla="*/ 2434560 h 3980066"/>
              <a:gd name="connsiteX1101" fmla="*/ 7672393 w 8387961"/>
              <a:gd name="connsiteY1101" fmla="*/ 2422590 h 3980066"/>
              <a:gd name="connsiteX1102" fmla="*/ 6522965 w 8387961"/>
              <a:gd name="connsiteY1102" fmla="*/ 2416361 h 3980066"/>
              <a:gd name="connsiteX1103" fmla="*/ 6544055 w 8387961"/>
              <a:gd name="connsiteY1103" fmla="*/ 2425947 h 3980066"/>
              <a:gd name="connsiteX1104" fmla="*/ 6532552 w 8387961"/>
              <a:gd name="connsiteY1104" fmla="*/ 2433617 h 3980066"/>
              <a:gd name="connsiteX1105" fmla="*/ 6522965 w 8387961"/>
              <a:gd name="connsiteY1105" fmla="*/ 2437451 h 3980066"/>
              <a:gd name="connsiteX1106" fmla="*/ 4000371 w 8387961"/>
              <a:gd name="connsiteY1106" fmla="*/ 2410636 h 3980066"/>
              <a:gd name="connsiteX1107" fmla="*/ 3977728 w 8387961"/>
              <a:gd name="connsiteY1107" fmla="*/ 2412256 h 3980066"/>
              <a:gd name="connsiteX1108" fmla="*/ 3977957 w 8387961"/>
              <a:gd name="connsiteY1108" fmla="*/ 2413634 h 3980066"/>
              <a:gd name="connsiteX1109" fmla="*/ 4000239 w 8387961"/>
              <a:gd name="connsiteY1109" fmla="*/ 2412066 h 3980066"/>
              <a:gd name="connsiteX1110" fmla="*/ 1650103 w 8387961"/>
              <a:gd name="connsiteY1110" fmla="*/ 2403492 h 3980066"/>
              <a:gd name="connsiteX1111" fmla="*/ 1623464 w 8387961"/>
              <a:gd name="connsiteY1111" fmla="*/ 2420893 h 3980066"/>
              <a:gd name="connsiteX1112" fmla="*/ 1608398 w 8387961"/>
              <a:gd name="connsiteY1112" fmla="*/ 2429342 h 3980066"/>
              <a:gd name="connsiteX1113" fmla="*/ 1607189 w 8387961"/>
              <a:gd name="connsiteY1113" fmla="*/ 2430562 h 3980066"/>
              <a:gd name="connsiteX1114" fmla="*/ 1621234 w 8387961"/>
              <a:gd name="connsiteY1114" fmla="*/ 2422768 h 3980066"/>
              <a:gd name="connsiteX1115" fmla="*/ 1649676 w 8387961"/>
              <a:gd name="connsiteY1115" fmla="*/ 2404383 h 3980066"/>
              <a:gd name="connsiteX1116" fmla="*/ 6981531 w 8387961"/>
              <a:gd name="connsiteY1116" fmla="*/ 2390751 h 3980066"/>
              <a:gd name="connsiteX1117" fmla="*/ 6995993 w 8387961"/>
              <a:gd name="connsiteY1117" fmla="*/ 2396777 h 3980066"/>
              <a:gd name="connsiteX1118" fmla="*/ 6968877 w 8387961"/>
              <a:gd name="connsiteY1118" fmla="*/ 2396777 h 3980066"/>
              <a:gd name="connsiteX1119" fmla="*/ 6478177 w 8387961"/>
              <a:gd name="connsiteY1119" fmla="*/ 2386232 h 3980066"/>
              <a:gd name="connsiteX1120" fmla="*/ 6488259 w 8387961"/>
              <a:gd name="connsiteY1120" fmla="*/ 2410447 h 3980066"/>
              <a:gd name="connsiteX1121" fmla="*/ 6503381 w 8387961"/>
              <a:gd name="connsiteY1121" fmla="*/ 2419095 h 3980066"/>
              <a:gd name="connsiteX1122" fmla="*/ 6500021 w 8387961"/>
              <a:gd name="connsiteY1122" fmla="*/ 2432932 h 3980066"/>
              <a:gd name="connsiteX1123" fmla="*/ 6478177 w 8387961"/>
              <a:gd name="connsiteY1123" fmla="*/ 2419095 h 3980066"/>
              <a:gd name="connsiteX1124" fmla="*/ 6469776 w 8387961"/>
              <a:gd name="connsiteY1124" fmla="*/ 2401799 h 3980066"/>
              <a:gd name="connsiteX1125" fmla="*/ 6459694 w 8387961"/>
              <a:gd name="connsiteY1125" fmla="*/ 2398340 h 3980066"/>
              <a:gd name="connsiteX1126" fmla="*/ 6471456 w 8387961"/>
              <a:gd name="connsiteY1126" fmla="*/ 2387962 h 3980066"/>
              <a:gd name="connsiteX1127" fmla="*/ 1668657 w 8387961"/>
              <a:gd name="connsiteY1127" fmla="*/ 2366818 h 3980066"/>
              <a:gd name="connsiteX1128" fmla="*/ 1667353 w 8387961"/>
              <a:gd name="connsiteY1128" fmla="*/ 2369598 h 3980066"/>
              <a:gd name="connsiteX1129" fmla="*/ 1671425 w 8387961"/>
              <a:gd name="connsiteY1129" fmla="*/ 2370957 h 3980066"/>
              <a:gd name="connsiteX1130" fmla="*/ 1669818 w 8387961"/>
              <a:gd name="connsiteY1130" fmla="*/ 2367209 h 3980066"/>
              <a:gd name="connsiteX1131" fmla="*/ 6289464 w 8387961"/>
              <a:gd name="connsiteY1131" fmla="*/ 2366648 h 3980066"/>
              <a:gd name="connsiteX1132" fmla="*/ 6303022 w 8387961"/>
              <a:gd name="connsiteY1132" fmla="*/ 2390751 h 3980066"/>
              <a:gd name="connsiteX1133" fmla="*/ 6292853 w 8387961"/>
              <a:gd name="connsiteY1133" fmla="*/ 2390751 h 3980066"/>
              <a:gd name="connsiteX1134" fmla="*/ 5616077 w 8387961"/>
              <a:gd name="connsiteY1134" fmla="*/ 2363635 h 3980066"/>
              <a:gd name="connsiteX1135" fmla="*/ 5616077 w 8387961"/>
              <a:gd name="connsiteY1135" fmla="*/ 2366648 h 3980066"/>
              <a:gd name="connsiteX1136" fmla="*/ 5613064 w 8387961"/>
              <a:gd name="connsiteY1136" fmla="*/ 2366648 h 3980066"/>
              <a:gd name="connsiteX1137" fmla="*/ 4053779 w 8387961"/>
              <a:gd name="connsiteY1137" fmla="*/ 2363153 h 3980066"/>
              <a:gd name="connsiteX1138" fmla="*/ 4047257 w 8387961"/>
              <a:gd name="connsiteY1138" fmla="*/ 2405622 h 3980066"/>
              <a:gd name="connsiteX1139" fmla="*/ 4038980 w 8387961"/>
              <a:gd name="connsiteY1139" fmla="*/ 2412256 h 3980066"/>
              <a:gd name="connsiteX1140" fmla="*/ 4034013 w 8387961"/>
              <a:gd name="connsiteY1140" fmla="*/ 2405622 h 3980066"/>
              <a:gd name="connsiteX1141" fmla="*/ 4019114 w 8387961"/>
              <a:gd name="connsiteY1141" fmla="*/ 2410598 h 3980066"/>
              <a:gd name="connsiteX1142" fmla="*/ 4002560 w 8387961"/>
              <a:gd name="connsiteY1142" fmla="*/ 2392354 h 3980066"/>
              <a:gd name="connsiteX1143" fmla="*/ 4002385 w 8387961"/>
              <a:gd name="connsiteY1143" fmla="*/ 2394282 h 3980066"/>
              <a:gd name="connsiteX1144" fmla="*/ 4018793 w 8387961"/>
              <a:gd name="connsiteY1144" fmla="*/ 2412066 h 3980066"/>
              <a:gd name="connsiteX1145" fmla="*/ 4033973 w 8387961"/>
              <a:gd name="connsiteY1145" fmla="*/ 2407080 h 3980066"/>
              <a:gd name="connsiteX1146" fmla="*/ 4039034 w 8387961"/>
              <a:gd name="connsiteY1146" fmla="*/ 2413728 h 3980066"/>
              <a:gd name="connsiteX1147" fmla="*/ 4047467 w 8387961"/>
              <a:gd name="connsiteY1147" fmla="*/ 2407080 h 3980066"/>
              <a:gd name="connsiteX1148" fmla="*/ 4054214 w 8387961"/>
              <a:gd name="connsiteY1148" fmla="*/ 2363869 h 3980066"/>
              <a:gd name="connsiteX1149" fmla="*/ 5613064 w 8387961"/>
              <a:gd name="connsiteY1149" fmla="*/ 2360622 h 3980066"/>
              <a:gd name="connsiteX1150" fmla="*/ 5616077 w 8387961"/>
              <a:gd name="connsiteY1150" fmla="*/ 2360622 h 3980066"/>
              <a:gd name="connsiteX1151" fmla="*/ 5613064 w 8387961"/>
              <a:gd name="connsiteY1151" fmla="*/ 2363635 h 3980066"/>
              <a:gd name="connsiteX1152" fmla="*/ 1265427 w 8387961"/>
              <a:gd name="connsiteY1152" fmla="*/ 2356103 h 3980066"/>
              <a:gd name="connsiteX1153" fmla="*/ 1275972 w 8387961"/>
              <a:gd name="connsiteY1153" fmla="*/ 2360622 h 3980066"/>
              <a:gd name="connsiteX1154" fmla="*/ 1272457 w 8387961"/>
              <a:gd name="connsiteY1154" fmla="*/ 2360622 h 3980066"/>
              <a:gd name="connsiteX1155" fmla="*/ 7176382 w 8387961"/>
              <a:gd name="connsiteY1155" fmla="*/ 2353090 h 3980066"/>
              <a:gd name="connsiteX1156" fmla="*/ 7201441 w 8387961"/>
              <a:gd name="connsiteY1156" fmla="*/ 2359730 h 3980066"/>
              <a:gd name="connsiteX1157" fmla="*/ 7226501 w 8387961"/>
              <a:gd name="connsiteY1157" fmla="*/ 2363050 h 3980066"/>
              <a:gd name="connsiteX1158" fmla="*/ 7229842 w 8387961"/>
              <a:gd name="connsiteY1158" fmla="*/ 2374670 h 3980066"/>
              <a:gd name="connsiteX1159" fmla="*/ 7229842 w 8387961"/>
              <a:gd name="connsiteY1159" fmla="*/ 2391270 h 3980066"/>
              <a:gd name="connsiteX1160" fmla="*/ 7234854 w 8387961"/>
              <a:gd name="connsiteY1160" fmla="*/ 2422809 h 3980066"/>
              <a:gd name="connsiteX1161" fmla="*/ 7236524 w 8387961"/>
              <a:gd name="connsiteY1161" fmla="*/ 2417829 h 3980066"/>
              <a:gd name="connsiteX1162" fmla="*/ 7246548 w 8387961"/>
              <a:gd name="connsiteY1162" fmla="*/ 2431109 h 3980066"/>
              <a:gd name="connsiteX1163" fmla="*/ 7256572 w 8387961"/>
              <a:gd name="connsiteY1163" fmla="*/ 2441069 h 3980066"/>
              <a:gd name="connsiteX1164" fmla="*/ 7284972 w 8387961"/>
              <a:gd name="connsiteY1164" fmla="*/ 2412849 h 3980066"/>
              <a:gd name="connsiteX1165" fmla="*/ 7310032 w 8387961"/>
              <a:gd name="connsiteY1165" fmla="*/ 2399570 h 3980066"/>
              <a:gd name="connsiteX1166" fmla="*/ 7326738 w 8387961"/>
              <a:gd name="connsiteY1166" fmla="*/ 2384630 h 3980066"/>
              <a:gd name="connsiteX1167" fmla="*/ 7360150 w 8387961"/>
              <a:gd name="connsiteY1167" fmla="*/ 2399570 h 3980066"/>
              <a:gd name="connsiteX1168" fmla="*/ 7391892 w 8387961"/>
              <a:gd name="connsiteY1168" fmla="*/ 2414509 h 3980066"/>
              <a:gd name="connsiteX1169" fmla="*/ 7410093 w 8387961"/>
              <a:gd name="connsiteY1169" fmla="*/ 2419442 h 3980066"/>
              <a:gd name="connsiteX1170" fmla="*/ 7410093 w 8387961"/>
              <a:gd name="connsiteY1170" fmla="*/ 2416361 h 3980066"/>
              <a:gd name="connsiteX1171" fmla="*/ 7435184 w 8387961"/>
              <a:gd name="connsiteY1171" fmla="*/ 2428078 h 3980066"/>
              <a:gd name="connsiteX1172" fmla="*/ 7460276 w 8387961"/>
              <a:gd name="connsiteY1172" fmla="*/ 2438121 h 3980066"/>
              <a:gd name="connsiteX1173" fmla="*/ 7485367 w 8387961"/>
              <a:gd name="connsiteY1173" fmla="*/ 2449838 h 3980066"/>
              <a:gd name="connsiteX1174" fmla="*/ 7512131 w 8387961"/>
              <a:gd name="connsiteY1174" fmla="*/ 2461555 h 3980066"/>
              <a:gd name="connsiteX1175" fmla="*/ 7533877 w 8387961"/>
              <a:gd name="connsiteY1175" fmla="*/ 2490010 h 3980066"/>
              <a:gd name="connsiteX1176" fmla="*/ 7535550 w 8387961"/>
              <a:gd name="connsiteY1176" fmla="*/ 2505075 h 3980066"/>
              <a:gd name="connsiteX1177" fmla="*/ 7557295 w 8387961"/>
              <a:gd name="connsiteY1177" fmla="*/ 2515118 h 3980066"/>
              <a:gd name="connsiteX1178" fmla="*/ 7582387 w 8387961"/>
              <a:gd name="connsiteY1178" fmla="*/ 2525161 h 3980066"/>
              <a:gd name="connsiteX1179" fmla="*/ 7584059 w 8387961"/>
              <a:gd name="connsiteY1179" fmla="*/ 2540226 h 3980066"/>
              <a:gd name="connsiteX1180" fmla="*/ 7560641 w 8387961"/>
              <a:gd name="connsiteY1180" fmla="*/ 2541900 h 3980066"/>
              <a:gd name="connsiteX1181" fmla="*/ 7572350 w 8387961"/>
              <a:gd name="connsiteY1181" fmla="*/ 2568681 h 3980066"/>
              <a:gd name="connsiteX1182" fmla="*/ 7590750 w 8387961"/>
              <a:gd name="connsiteY1182" fmla="*/ 2585420 h 3980066"/>
              <a:gd name="connsiteX1183" fmla="*/ 7602460 w 8387961"/>
              <a:gd name="connsiteY1183" fmla="*/ 2610527 h 3980066"/>
              <a:gd name="connsiteX1184" fmla="*/ 7617514 w 8387961"/>
              <a:gd name="connsiteY1184" fmla="*/ 2612201 h 3980066"/>
              <a:gd name="connsiteX1185" fmla="*/ 7615842 w 8387961"/>
              <a:gd name="connsiteY1185" fmla="*/ 2622244 h 3980066"/>
              <a:gd name="connsiteX1186" fmla="*/ 7630896 w 8387961"/>
              <a:gd name="connsiteY1186" fmla="*/ 2630614 h 3980066"/>
              <a:gd name="connsiteX1187" fmla="*/ 7627551 w 8387961"/>
              <a:gd name="connsiteY1187" fmla="*/ 2637309 h 3980066"/>
              <a:gd name="connsiteX1188" fmla="*/ 7654315 w 8387961"/>
              <a:gd name="connsiteY1188" fmla="*/ 2645678 h 3980066"/>
              <a:gd name="connsiteX1189" fmla="*/ 7644278 w 8387961"/>
              <a:gd name="connsiteY1189" fmla="*/ 2650700 h 3980066"/>
              <a:gd name="connsiteX1190" fmla="*/ 7644278 w 8387961"/>
              <a:gd name="connsiteY1190" fmla="*/ 2657395 h 3980066"/>
              <a:gd name="connsiteX1191" fmla="*/ 7630896 w 8387961"/>
              <a:gd name="connsiteY1191" fmla="*/ 2652374 h 3980066"/>
              <a:gd name="connsiteX1192" fmla="*/ 7604132 w 8387961"/>
              <a:gd name="connsiteY1192" fmla="*/ 2649026 h 3980066"/>
              <a:gd name="connsiteX1193" fmla="*/ 7580714 w 8387961"/>
              <a:gd name="connsiteY1193" fmla="*/ 2642331 h 3980066"/>
              <a:gd name="connsiteX1194" fmla="*/ 7565659 w 8387961"/>
              <a:gd name="connsiteY1194" fmla="*/ 2627266 h 3980066"/>
              <a:gd name="connsiteX1195" fmla="*/ 7552277 w 8387961"/>
              <a:gd name="connsiteY1195" fmla="*/ 2612201 h 3980066"/>
              <a:gd name="connsiteX1196" fmla="*/ 7537222 w 8387961"/>
              <a:gd name="connsiteY1196" fmla="*/ 2595463 h 3980066"/>
              <a:gd name="connsiteX1197" fmla="*/ 7525513 w 8387961"/>
              <a:gd name="connsiteY1197" fmla="*/ 2577050 h 3980066"/>
              <a:gd name="connsiteX1198" fmla="*/ 7492058 w 8387961"/>
              <a:gd name="connsiteY1198" fmla="*/ 2565334 h 3980066"/>
              <a:gd name="connsiteX1199" fmla="*/ 7490385 w 8387961"/>
              <a:gd name="connsiteY1199" fmla="*/ 2570355 h 3980066"/>
              <a:gd name="connsiteX1200" fmla="*/ 7473658 w 8387961"/>
              <a:gd name="connsiteY1200" fmla="*/ 2565334 h 3980066"/>
              <a:gd name="connsiteX1201" fmla="*/ 7475330 w 8387961"/>
              <a:gd name="connsiteY1201" fmla="*/ 2578724 h 3980066"/>
              <a:gd name="connsiteX1202" fmla="*/ 7465294 w 8387961"/>
              <a:gd name="connsiteY1202" fmla="*/ 2578724 h 3980066"/>
              <a:gd name="connsiteX1203" fmla="*/ 7466967 w 8387961"/>
              <a:gd name="connsiteY1203" fmla="*/ 2585420 h 3980066"/>
              <a:gd name="connsiteX1204" fmla="*/ 7431839 w 8387961"/>
              <a:gd name="connsiteY1204" fmla="*/ 2585420 h 3980066"/>
              <a:gd name="connsiteX1205" fmla="*/ 7461948 w 8387961"/>
              <a:gd name="connsiteY1205" fmla="*/ 2600484 h 3980066"/>
              <a:gd name="connsiteX1206" fmla="*/ 7446894 w 8387961"/>
              <a:gd name="connsiteY1206" fmla="*/ 2612201 h 3980066"/>
              <a:gd name="connsiteX1207" fmla="*/ 7423475 w 8387961"/>
              <a:gd name="connsiteY1207" fmla="*/ 2612201 h 3980066"/>
              <a:gd name="connsiteX1208" fmla="*/ 7397106 w 8387961"/>
              <a:gd name="connsiteY1208" fmla="*/ 2612201 h 3980066"/>
              <a:gd name="connsiteX1209" fmla="*/ 7396904 w 8387961"/>
              <a:gd name="connsiteY1209" fmla="*/ 2613707 h 3980066"/>
              <a:gd name="connsiteX1210" fmla="*/ 7381868 w 8387961"/>
              <a:gd name="connsiteY1210" fmla="*/ 2597107 h 3980066"/>
              <a:gd name="connsiteX1211" fmla="*/ 7375186 w 8387961"/>
              <a:gd name="connsiteY1211" fmla="*/ 2578848 h 3980066"/>
              <a:gd name="connsiteX1212" fmla="*/ 7353468 w 8387961"/>
              <a:gd name="connsiteY1212" fmla="*/ 2582167 h 3980066"/>
              <a:gd name="connsiteX1213" fmla="*/ 7345115 w 8387961"/>
              <a:gd name="connsiteY1213" fmla="*/ 2587147 h 3980066"/>
              <a:gd name="connsiteX1214" fmla="*/ 7346785 w 8387961"/>
              <a:gd name="connsiteY1214" fmla="*/ 2572208 h 3980066"/>
              <a:gd name="connsiteX1215" fmla="*/ 7346785 w 8387961"/>
              <a:gd name="connsiteY1215" fmla="*/ 2570548 h 3980066"/>
              <a:gd name="connsiteX1216" fmla="*/ 7335091 w 8387961"/>
              <a:gd name="connsiteY1216" fmla="*/ 2587147 h 3980066"/>
              <a:gd name="connsiteX1217" fmla="*/ 7311702 w 8387961"/>
              <a:gd name="connsiteY1217" fmla="*/ 2592127 h 3980066"/>
              <a:gd name="connsiteX1218" fmla="*/ 7326738 w 8387961"/>
              <a:gd name="connsiteY1218" fmla="*/ 2563908 h 3980066"/>
              <a:gd name="connsiteX1219" fmla="*/ 7345115 w 8387961"/>
              <a:gd name="connsiteY1219" fmla="*/ 2567228 h 3980066"/>
              <a:gd name="connsiteX1220" fmla="*/ 7341773 w 8387961"/>
              <a:gd name="connsiteY1220" fmla="*/ 2558928 h 3980066"/>
              <a:gd name="connsiteX1221" fmla="*/ 7353468 w 8387961"/>
              <a:gd name="connsiteY1221" fmla="*/ 2557268 h 3980066"/>
              <a:gd name="connsiteX1222" fmla="*/ 7340103 w 8387961"/>
              <a:gd name="connsiteY1222" fmla="*/ 2550628 h 3980066"/>
              <a:gd name="connsiteX1223" fmla="*/ 7353468 w 8387961"/>
              <a:gd name="connsiteY1223" fmla="*/ 2550628 h 3980066"/>
              <a:gd name="connsiteX1224" fmla="*/ 7345115 w 8387961"/>
              <a:gd name="connsiteY1224" fmla="*/ 2543988 h 3980066"/>
              <a:gd name="connsiteX1225" fmla="*/ 7331750 w 8387961"/>
              <a:gd name="connsiteY1225" fmla="*/ 2510788 h 3980066"/>
              <a:gd name="connsiteX1226" fmla="*/ 7321726 w 8387961"/>
              <a:gd name="connsiteY1226" fmla="*/ 2499168 h 3980066"/>
              <a:gd name="connsiteX1227" fmla="*/ 7303349 w 8387961"/>
              <a:gd name="connsiteY1227" fmla="*/ 2490869 h 3980066"/>
              <a:gd name="connsiteX1228" fmla="*/ 7283302 w 8387961"/>
              <a:gd name="connsiteY1228" fmla="*/ 2482569 h 3980066"/>
              <a:gd name="connsiteX1229" fmla="*/ 7263254 w 8387961"/>
              <a:gd name="connsiteY1229" fmla="*/ 2474269 h 3980066"/>
              <a:gd name="connsiteX1230" fmla="*/ 7243207 w 8387961"/>
              <a:gd name="connsiteY1230" fmla="*/ 2469289 h 3980066"/>
              <a:gd name="connsiteX1231" fmla="*/ 7244877 w 8387961"/>
              <a:gd name="connsiteY1231" fmla="*/ 2459329 h 3980066"/>
              <a:gd name="connsiteX1232" fmla="*/ 7239866 w 8387961"/>
              <a:gd name="connsiteY1232" fmla="*/ 2459329 h 3980066"/>
              <a:gd name="connsiteX1233" fmla="*/ 7216477 w 8387961"/>
              <a:gd name="connsiteY1233" fmla="*/ 2451029 h 3980066"/>
              <a:gd name="connsiteX1234" fmla="*/ 7221489 w 8387961"/>
              <a:gd name="connsiteY1234" fmla="*/ 2432769 h 3980066"/>
              <a:gd name="connsiteX1235" fmla="*/ 7204783 w 8387961"/>
              <a:gd name="connsiteY1235" fmla="*/ 2460989 h 3980066"/>
              <a:gd name="connsiteX1236" fmla="*/ 7191418 w 8387961"/>
              <a:gd name="connsiteY1236" fmla="*/ 2459329 h 3980066"/>
              <a:gd name="connsiteX1237" fmla="*/ 7194759 w 8387961"/>
              <a:gd name="connsiteY1237" fmla="*/ 2447709 h 3980066"/>
              <a:gd name="connsiteX1238" fmla="*/ 7173041 w 8387961"/>
              <a:gd name="connsiteY1238" fmla="*/ 2429449 h 3980066"/>
              <a:gd name="connsiteX1239" fmla="*/ 7183064 w 8387961"/>
              <a:gd name="connsiteY1239" fmla="*/ 2422809 h 3980066"/>
              <a:gd name="connsiteX1240" fmla="*/ 7206453 w 8387961"/>
              <a:gd name="connsiteY1240" fmla="*/ 2417829 h 3980066"/>
              <a:gd name="connsiteX1241" fmla="*/ 7214806 w 8387961"/>
              <a:gd name="connsiteY1241" fmla="*/ 2417829 h 3980066"/>
              <a:gd name="connsiteX1242" fmla="*/ 7216477 w 8387961"/>
              <a:gd name="connsiteY1242" fmla="*/ 2417829 h 3980066"/>
              <a:gd name="connsiteX1243" fmla="*/ 7219818 w 8387961"/>
              <a:gd name="connsiteY1243" fmla="*/ 2412849 h 3980066"/>
              <a:gd name="connsiteX1244" fmla="*/ 7221489 w 8387961"/>
              <a:gd name="connsiteY1244" fmla="*/ 2407869 h 3980066"/>
              <a:gd name="connsiteX1245" fmla="*/ 7201441 w 8387961"/>
              <a:gd name="connsiteY1245" fmla="*/ 2409529 h 3980066"/>
              <a:gd name="connsiteX1246" fmla="*/ 7183064 w 8387961"/>
              <a:gd name="connsiteY1246" fmla="*/ 2409529 h 3980066"/>
              <a:gd name="connsiteX1247" fmla="*/ 7169699 w 8387961"/>
              <a:gd name="connsiteY1247" fmla="*/ 2391270 h 3980066"/>
              <a:gd name="connsiteX1248" fmla="*/ 7149652 w 8387961"/>
              <a:gd name="connsiteY1248" fmla="*/ 2384630 h 3980066"/>
              <a:gd name="connsiteX1249" fmla="*/ 7152993 w 8387961"/>
              <a:gd name="connsiteY1249" fmla="*/ 2369690 h 3980066"/>
              <a:gd name="connsiteX1250" fmla="*/ 4141456 w 8387961"/>
              <a:gd name="connsiteY1250" fmla="*/ 2352863 h 3980066"/>
              <a:gd name="connsiteX1251" fmla="*/ 4123370 w 8387961"/>
              <a:gd name="connsiteY1251" fmla="*/ 2377164 h 3980066"/>
              <a:gd name="connsiteX1252" fmla="*/ 4103129 w 8387961"/>
              <a:gd name="connsiteY1252" fmla="*/ 2400432 h 3980066"/>
              <a:gd name="connsiteX1253" fmla="*/ 4101442 w 8387961"/>
              <a:gd name="connsiteY1253" fmla="*/ 2423699 h 3980066"/>
              <a:gd name="connsiteX1254" fmla="*/ 4098069 w 8387961"/>
              <a:gd name="connsiteY1254" fmla="*/ 2446967 h 3980066"/>
              <a:gd name="connsiteX1255" fmla="*/ 4077828 w 8387961"/>
              <a:gd name="connsiteY1255" fmla="*/ 2466911 h 3980066"/>
              <a:gd name="connsiteX1256" fmla="*/ 4057663 w 8387961"/>
              <a:gd name="connsiteY1256" fmla="*/ 2486780 h 3980066"/>
              <a:gd name="connsiteX1257" fmla="*/ 4058364 w 8387961"/>
              <a:gd name="connsiteY1257" fmla="*/ 2488900 h 3980066"/>
              <a:gd name="connsiteX1258" fmla="*/ 4078285 w 8387961"/>
              <a:gd name="connsiteY1258" fmla="*/ 2468832 h 3980066"/>
              <a:gd name="connsiteX1259" fmla="*/ 4098206 w 8387961"/>
              <a:gd name="connsiteY1259" fmla="*/ 2448764 h 3980066"/>
              <a:gd name="connsiteX1260" fmla="*/ 4101526 w 8387961"/>
              <a:gd name="connsiteY1260" fmla="*/ 2425351 h 3980066"/>
              <a:gd name="connsiteX1261" fmla="*/ 4103186 w 8387961"/>
              <a:gd name="connsiteY1261" fmla="*/ 2401938 h 3980066"/>
              <a:gd name="connsiteX1262" fmla="*/ 4123107 w 8387961"/>
              <a:gd name="connsiteY1262" fmla="*/ 2378525 h 3980066"/>
              <a:gd name="connsiteX1263" fmla="*/ 4141368 w 8387961"/>
              <a:gd name="connsiteY1263" fmla="*/ 2353440 h 3980066"/>
              <a:gd name="connsiteX1264" fmla="*/ 5629635 w 8387961"/>
              <a:gd name="connsiteY1264" fmla="*/ 2350077 h 3980066"/>
              <a:gd name="connsiteX1265" fmla="*/ 5632648 w 8387961"/>
              <a:gd name="connsiteY1265" fmla="*/ 2351584 h 3980066"/>
              <a:gd name="connsiteX1266" fmla="*/ 5629635 w 8387961"/>
              <a:gd name="connsiteY1266" fmla="*/ 2353090 h 3980066"/>
              <a:gd name="connsiteX1267" fmla="*/ 1668710 w 8387961"/>
              <a:gd name="connsiteY1267" fmla="*/ 2342801 h 3980066"/>
              <a:gd name="connsiteX1268" fmla="*/ 1663635 w 8387961"/>
              <a:gd name="connsiteY1268" fmla="*/ 2344850 h 3980066"/>
              <a:gd name="connsiteX1269" fmla="*/ 1664296 w 8387961"/>
              <a:gd name="connsiteY1269" fmla="*/ 2346398 h 3980066"/>
              <a:gd name="connsiteX1270" fmla="*/ 1669753 w 8387961"/>
              <a:gd name="connsiteY1270" fmla="*/ 2344216 h 3980066"/>
              <a:gd name="connsiteX1271" fmla="*/ 1670358 w 8387961"/>
              <a:gd name="connsiteY1271" fmla="*/ 2343616 h 3980066"/>
              <a:gd name="connsiteX1272" fmla="*/ 1672336 w 8387961"/>
              <a:gd name="connsiteY1272" fmla="*/ 2342085 h 3980066"/>
              <a:gd name="connsiteX1273" fmla="*/ 1671653 w 8387961"/>
              <a:gd name="connsiteY1273" fmla="*/ 2342764 h 3980066"/>
              <a:gd name="connsiteX1274" fmla="*/ 1686484 w 8387961"/>
              <a:gd name="connsiteY1274" fmla="*/ 2357587 h 3980066"/>
              <a:gd name="connsiteX1275" fmla="*/ 1701548 w 8387961"/>
              <a:gd name="connsiteY1275" fmla="*/ 2370957 h 3980066"/>
              <a:gd name="connsiteX1276" fmla="*/ 1721622 w 8387961"/>
              <a:gd name="connsiteY1276" fmla="*/ 2394355 h 3980066"/>
              <a:gd name="connsiteX1277" fmla="*/ 1726640 w 8387961"/>
              <a:gd name="connsiteY1277" fmla="*/ 2409397 h 3980066"/>
              <a:gd name="connsiteX1278" fmla="*/ 1760097 w 8387961"/>
              <a:gd name="connsiteY1278" fmla="*/ 2409397 h 3980066"/>
              <a:gd name="connsiteX1279" fmla="*/ 1780173 w 8387961"/>
              <a:gd name="connsiteY1279" fmla="*/ 2411068 h 3980066"/>
              <a:gd name="connsiteX1280" fmla="*/ 1806942 w 8387961"/>
              <a:gd name="connsiteY1280" fmla="*/ 2419425 h 3980066"/>
              <a:gd name="connsiteX1281" fmla="*/ 1796903 w 8387961"/>
              <a:gd name="connsiteY1281" fmla="*/ 2454522 h 3980066"/>
              <a:gd name="connsiteX1282" fmla="*/ 1811110 w 8387961"/>
              <a:gd name="connsiteY1282" fmla="*/ 2467129 h 3980066"/>
              <a:gd name="connsiteX1283" fmla="*/ 1813598 w 8387961"/>
              <a:gd name="connsiteY1283" fmla="*/ 2467129 h 3980066"/>
              <a:gd name="connsiteX1284" fmla="*/ 1798919 w 8387961"/>
              <a:gd name="connsiteY1284" fmla="*/ 2454195 h 3980066"/>
              <a:gd name="connsiteX1285" fmla="*/ 1809046 w 8387961"/>
              <a:gd name="connsiteY1285" fmla="*/ 2419056 h 3980066"/>
              <a:gd name="connsiteX1286" fmla="*/ 1782042 w 8387961"/>
              <a:gd name="connsiteY1286" fmla="*/ 2410690 h 3980066"/>
              <a:gd name="connsiteX1287" fmla="*/ 1761788 w 8387961"/>
              <a:gd name="connsiteY1287" fmla="*/ 2409016 h 3980066"/>
              <a:gd name="connsiteX1288" fmla="*/ 1728029 w 8387961"/>
              <a:gd name="connsiteY1288" fmla="*/ 2409016 h 3980066"/>
              <a:gd name="connsiteX1289" fmla="*/ 1722971 w 8387961"/>
              <a:gd name="connsiteY1289" fmla="*/ 2393957 h 3980066"/>
              <a:gd name="connsiteX1290" fmla="*/ 1702717 w 8387961"/>
              <a:gd name="connsiteY1290" fmla="*/ 2370531 h 3980066"/>
              <a:gd name="connsiteX1291" fmla="*/ 1687520 w 8387961"/>
              <a:gd name="connsiteY1291" fmla="*/ 2357145 h 3980066"/>
              <a:gd name="connsiteX1292" fmla="*/ 1241324 w 8387961"/>
              <a:gd name="connsiteY1292" fmla="*/ 2339532 h 3980066"/>
              <a:gd name="connsiteX1293" fmla="*/ 1246751 w 8387961"/>
              <a:gd name="connsiteY1293" fmla="*/ 2339532 h 3980066"/>
              <a:gd name="connsiteX1294" fmla="*/ 1254882 w 8387961"/>
              <a:gd name="connsiteY1294" fmla="*/ 2366648 h 3980066"/>
              <a:gd name="connsiteX1295" fmla="*/ 1241324 w 8387961"/>
              <a:gd name="connsiteY1295" fmla="*/ 2365053 h 3980066"/>
              <a:gd name="connsiteX1296" fmla="*/ 1248103 w 8387961"/>
              <a:gd name="connsiteY1296" fmla="*/ 2355483 h 3980066"/>
              <a:gd name="connsiteX1297" fmla="*/ 5623609 w 8387961"/>
              <a:gd name="connsiteY1297" fmla="*/ 2336519 h 3980066"/>
              <a:gd name="connsiteX1298" fmla="*/ 5626622 w 8387961"/>
              <a:gd name="connsiteY1298" fmla="*/ 2336519 h 3980066"/>
              <a:gd name="connsiteX1299" fmla="*/ 5626622 w 8387961"/>
              <a:gd name="connsiteY1299" fmla="*/ 2339532 h 3980066"/>
              <a:gd name="connsiteX1300" fmla="*/ 3846590 w 8387961"/>
              <a:gd name="connsiteY1300" fmla="*/ 2325973 h 3980066"/>
              <a:gd name="connsiteX1301" fmla="*/ 3849001 w 8387961"/>
              <a:gd name="connsiteY1301" fmla="*/ 2329847 h 3980066"/>
              <a:gd name="connsiteX1302" fmla="*/ 3844180 w 8387961"/>
              <a:gd name="connsiteY1302" fmla="*/ 2339531 h 3980066"/>
              <a:gd name="connsiteX1303" fmla="*/ 3842975 w 8387961"/>
              <a:gd name="connsiteY1303" fmla="*/ 2331784 h 3980066"/>
              <a:gd name="connsiteX1304" fmla="*/ 5626622 w 8387961"/>
              <a:gd name="connsiteY1304" fmla="*/ 2322961 h 3980066"/>
              <a:gd name="connsiteX1305" fmla="*/ 5626622 w 8387961"/>
              <a:gd name="connsiteY1305" fmla="*/ 2325974 h 3980066"/>
              <a:gd name="connsiteX1306" fmla="*/ 5623609 w 8387961"/>
              <a:gd name="connsiteY1306" fmla="*/ 2325974 h 3980066"/>
              <a:gd name="connsiteX1307" fmla="*/ 1810734 w 8387961"/>
              <a:gd name="connsiteY1307" fmla="*/ 2322006 h 3980066"/>
              <a:gd name="connsiteX1308" fmla="*/ 1815805 w 8387961"/>
              <a:gd name="connsiteY1308" fmla="*/ 2350451 h 3980066"/>
              <a:gd name="connsiteX1309" fmla="*/ 1825932 w 8387961"/>
              <a:gd name="connsiteY1309" fmla="*/ 2382244 h 3980066"/>
              <a:gd name="connsiteX1310" fmla="*/ 1820861 w 8387961"/>
              <a:gd name="connsiteY1310" fmla="*/ 2424076 h 3980066"/>
              <a:gd name="connsiteX1311" fmla="*/ 1814186 w 8387961"/>
              <a:gd name="connsiteY1311" fmla="*/ 2467129 h 3980066"/>
              <a:gd name="connsiteX1312" fmla="*/ 1814690 w 8387961"/>
              <a:gd name="connsiteY1312" fmla="*/ 2467129 h 3980066"/>
              <a:gd name="connsiteX1313" fmla="*/ 1821381 w 8387961"/>
              <a:gd name="connsiteY1313" fmla="*/ 2423653 h 3980066"/>
              <a:gd name="connsiteX1314" fmla="*/ 1826399 w 8387961"/>
              <a:gd name="connsiteY1314" fmla="*/ 2381848 h 3980066"/>
              <a:gd name="connsiteX1315" fmla="*/ 1816362 w 8387961"/>
              <a:gd name="connsiteY1315" fmla="*/ 2350077 h 3980066"/>
              <a:gd name="connsiteX1316" fmla="*/ 1811403 w 8387961"/>
              <a:gd name="connsiteY1316" fmla="*/ 2322006 h 3980066"/>
              <a:gd name="connsiteX1317" fmla="*/ 1914468 w 8387961"/>
              <a:gd name="connsiteY1317" fmla="*/ 2315266 h 3980066"/>
              <a:gd name="connsiteX1318" fmla="*/ 1916696 w 8387961"/>
              <a:gd name="connsiteY1318" fmla="*/ 2316634 h 3980066"/>
              <a:gd name="connsiteX1319" fmla="*/ 1931158 w 8387961"/>
              <a:gd name="connsiteY1319" fmla="*/ 2316634 h 3980066"/>
              <a:gd name="connsiteX1320" fmla="*/ 1928397 w 8387961"/>
              <a:gd name="connsiteY1320" fmla="*/ 2315266 h 3980066"/>
              <a:gd name="connsiteX1321" fmla="*/ 4049154 w 8387961"/>
              <a:gd name="connsiteY1321" fmla="*/ 2302376 h 3980066"/>
              <a:gd name="connsiteX1322" fmla="*/ 4049016 w 8387961"/>
              <a:gd name="connsiteY1322" fmla="*/ 2302384 h 3980066"/>
              <a:gd name="connsiteX1323" fmla="*/ 4050568 w 8387961"/>
              <a:gd name="connsiteY1323" fmla="*/ 2321039 h 3980066"/>
              <a:gd name="connsiteX1324" fmla="*/ 4038980 w 8387961"/>
              <a:gd name="connsiteY1324" fmla="*/ 2337624 h 3980066"/>
              <a:gd name="connsiteX1325" fmla="*/ 4039432 w 8387961"/>
              <a:gd name="connsiteY1325" fmla="*/ 2338379 h 3980066"/>
              <a:gd name="connsiteX1326" fmla="*/ 4050841 w 8387961"/>
              <a:gd name="connsiteY1326" fmla="*/ 2322319 h 3980066"/>
              <a:gd name="connsiteX1327" fmla="*/ 1888384 w 8387961"/>
              <a:gd name="connsiteY1327" fmla="*/ 2296910 h 3980066"/>
              <a:gd name="connsiteX1328" fmla="*/ 1889935 w 8387961"/>
              <a:gd name="connsiteY1328" fmla="*/ 2301584 h 3980066"/>
              <a:gd name="connsiteX1329" fmla="*/ 1889950 w 8387961"/>
              <a:gd name="connsiteY1329" fmla="*/ 2301589 h 3980066"/>
              <a:gd name="connsiteX1330" fmla="*/ 6420526 w 8387961"/>
              <a:gd name="connsiteY1330" fmla="*/ 2295844 h 3980066"/>
              <a:gd name="connsiteX1331" fmla="*/ 6429565 w 8387961"/>
              <a:gd name="connsiteY1331" fmla="*/ 2299610 h 3980066"/>
              <a:gd name="connsiteX1332" fmla="*/ 6420526 w 8387961"/>
              <a:gd name="connsiteY1332" fmla="*/ 2303376 h 3980066"/>
              <a:gd name="connsiteX1333" fmla="*/ 6252663 w 8387961"/>
              <a:gd name="connsiteY1333" fmla="*/ 2295844 h 3980066"/>
              <a:gd name="connsiteX1334" fmla="*/ 6269880 w 8387961"/>
              <a:gd name="connsiteY1334" fmla="*/ 2311097 h 3980066"/>
              <a:gd name="connsiteX1335" fmla="*/ 6266436 w 8387961"/>
              <a:gd name="connsiteY1335" fmla="*/ 2322960 h 3980066"/>
              <a:gd name="connsiteX1336" fmla="*/ 6245777 w 8387961"/>
              <a:gd name="connsiteY1336" fmla="*/ 2297539 h 3980066"/>
              <a:gd name="connsiteX1337" fmla="*/ 6983196 w 8387961"/>
              <a:gd name="connsiteY1337" fmla="*/ 2289818 h 3980066"/>
              <a:gd name="connsiteX1338" fmla="*/ 6991474 w 8387961"/>
              <a:gd name="connsiteY1338" fmla="*/ 2296529 h 3980066"/>
              <a:gd name="connsiteX1339" fmla="*/ 6974918 w 8387961"/>
              <a:gd name="connsiteY1339" fmla="*/ 2321694 h 3980066"/>
              <a:gd name="connsiteX1340" fmla="*/ 6940150 w 8387961"/>
              <a:gd name="connsiteY1340" fmla="*/ 2330082 h 3980066"/>
              <a:gd name="connsiteX1341" fmla="*/ 6902071 w 8387961"/>
              <a:gd name="connsiteY1341" fmla="*/ 2328404 h 3980066"/>
              <a:gd name="connsiteX1342" fmla="*/ 6865647 w 8387961"/>
              <a:gd name="connsiteY1342" fmla="*/ 2326726 h 3980066"/>
              <a:gd name="connsiteX1343" fmla="*/ 6855714 w 8387961"/>
              <a:gd name="connsiteY1343" fmla="*/ 2351891 h 3980066"/>
              <a:gd name="connsiteX1344" fmla="*/ 6875581 w 8387961"/>
              <a:gd name="connsiteY1344" fmla="*/ 2380411 h 3980066"/>
              <a:gd name="connsiteX1345" fmla="*/ 6898760 w 8387961"/>
              <a:gd name="connsiteY1345" fmla="*/ 2366990 h 3980066"/>
              <a:gd name="connsiteX1346" fmla="*/ 6930216 w 8387961"/>
              <a:gd name="connsiteY1346" fmla="*/ 2360279 h 3980066"/>
              <a:gd name="connsiteX1347" fmla="*/ 6940150 w 8387961"/>
              <a:gd name="connsiteY1347" fmla="*/ 2356924 h 3980066"/>
              <a:gd name="connsiteX1348" fmla="*/ 6943461 w 8387961"/>
              <a:gd name="connsiteY1348" fmla="*/ 2366990 h 3980066"/>
              <a:gd name="connsiteX1349" fmla="*/ 6938494 w 8387961"/>
              <a:gd name="connsiteY1349" fmla="*/ 2366990 h 3980066"/>
              <a:gd name="connsiteX1350" fmla="*/ 6918627 w 8387961"/>
              <a:gd name="connsiteY1350" fmla="*/ 2380411 h 3980066"/>
              <a:gd name="connsiteX1351" fmla="*/ 6900415 w 8387961"/>
              <a:gd name="connsiteY1351" fmla="*/ 2397188 h 3980066"/>
              <a:gd name="connsiteX1352" fmla="*/ 6890482 w 8387961"/>
              <a:gd name="connsiteY1352" fmla="*/ 2393833 h 3980066"/>
              <a:gd name="connsiteX1353" fmla="*/ 6902071 w 8387961"/>
              <a:gd name="connsiteY1353" fmla="*/ 2413964 h 3980066"/>
              <a:gd name="connsiteX1354" fmla="*/ 6915316 w 8387961"/>
              <a:gd name="connsiteY1354" fmla="*/ 2434096 h 3980066"/>
              <a:gd name="connsiteX1355" fmla="*/ 6912005 w 8387961"/>
              <a:gd name="connsiteY1355" fmla="*/ 2442484 h 3980066"/>
              <a:gd name="connsiteX1356" fmla="*/ 6928561 w 8387961"/>
              <a:gd name="connsiteY1356" fmla="*/ 2467649 h 3980066"/>
              <a:gd name="connsiteX1357" fmla="*/ 6921938 w 8387961"/>
              <a:gd name="connsiteY1357" fmla="*/ 2471004 h 3980066"/>
              <a:gd name="connsiteX1358" fmla="*/ 6903726 w 8387961"/>
              <a:gd name="connsiteY1358" fmla="*/ 2481070 h 3980066"/>
              <a:gd name="connsiteX1359" fmla="*/ 6895448 w 8387961"/>
              <a:gd name="connsiteY1359" fmla="*/ 2484426 h 3980066"/>
              <a:gd name="connsiteX1360" fmla="*/ 6892137 w 8387961"/>
              <a:gd name="connsiteY1360" fmla="*/ 2467649 h 3980066"/>
              <a:gd name="connsiteX1361" fmla="*/ 6880548 w 8387961"/>
              <a:gd name="connsiteY1361" fmla="*/ 2450873 h 3980066"/>
              <a:gd name="connsiteX1362" fmla="*/ 6878892 w 8387961"/>
              <a:gd name="connsiteY1362" fmla="*/ 2439129 h 3980066"/>
              <a:gd name="connsiteX1363" fmla="*/ 6875581 w 8387961"/>
              <a:gd name="connsiteY1363" fmla="*/ 2420675 h 3980066"/>
              <a:gd name="connsiteX1364" fmla="*/ 6860681 w 8387961"/>
              <a:gd name="connsiteY1364" fmla="*/ 2432419 h 3980066"/>
              <a:gd name="connsiteX1365" fmla="*/ 6860681 w 8387961"/>
              <a:gd name="connsiteY1365" fmla="*/ 2469327 h 3980066"/>
              <a:gd name="connsiteX1366" fmla="*/ 6862336 w 8387961"/>
              <a:gd name="connsiteY1366" fmla="*/ 2504558 h 3980066"/>
              <a:gd name="connsiteX1367" fmla="*/ 6839158 w 8387961"/>
              <a:gd name="connsiteY1367" fmla="*/ 2511268 h 3980066"/>
              <a:gd name="connsiteX1368" fmla="*/ 6835846 w 8387961"/>
              <a:gd name="connsiteY1368" fmla="*/ 2492814 h 3980066"/>
              <a:gd name="connsiteX1369" fmla="*/ 6839158 w 8387961"/>
              <a:gd name="connsiteY1369" fmla="*/ 2471004 h 3980066"/>
              <a:gd name="connsiteX1370" fmla="*/ 6839158 w 8387961"/>
              <a:gd name="connsiteY1370" fmla="*/ 2449195 h 3980066"/>
              <a:gd name="connsiteX1371" fmla="*/ 6825913 w 8387961"/>
              <a:gd name="connsiteY1371" fmla="*/ 2447517 h 3980066"/>
              <a:gd name="connsiteX1372" fmla="*/ 6824257 w 8387961"/>
              <a:gd name="connsiteY1372" fmla="*/ 2420675 h 3980066"/>
              <a:gd name="connsiteX1373" fmla="*/ 6835846 w 8387961"/>
              <a:gd name="connsiteY1373" fmla="*/ 2390477 h 3980066"/>
              <a:gd name="connsiteX1374" fmla="*/ 6845780 w 8387961"/>
              <a:gd name="connsiteY1374" fmla="*/ 2361957 h 3980066"/>
              <a:gd name="connsiteX1375" fmla="*/ 6850747 w 8387961"/>
              <a:gd name="connsiteY1375" fmla="*/ 2366990 h 3980066"/>
              <a:gd name="connsiteX1376" fmla="*/ 6849091 w 8387961"/>
              <a:gd name="connsiteY1376" fmla="*/ 2340148 h 3980066"/>
              <a:gd name="connsiteX1377" fmla="*/ 6860681 w 8387961"/>
              <a:gd name="connsiteY1377" fmla="*/ 2316661 h 3980066"/>
              <a:gd name="connsiteX1378" fmla="*/ 6865647 w 8387961"/>
              <a:gd name="connsiteY1378" fmla="*/ 2316661 h 3980066"/>
              <a:gd name="connsiteX1379" fmla="*/ 6875581 w 8387961"/>
              <a:gd name="connsiteY1379" fmla="*/ 2303239 h 3980066"/>
              <a:gd name="connsiteX1380" fmla="*/ 6892137 w 8387961"/>
              <a:gd name="connsiteY1380" fmla="*/ 2303239 h 3980066"/>
              <a:gd name="connsiteX1381" fmla="*/ 6925249 w 8387961"/>
              <a:gd name="connsiteY1381" fmla="*/ 2309950 h 3980066"/>
              <a:gd name="connsiteX1382" fmla="*/ 6960017 w 8387961"/>
              <a:gd name="connsiteY1382" fmla="*/ 2316661 h 3980066"/>
              <a:gd name="connsiteX1383" fmla="*/ 3862559 w 8387961"/>
              <a:gd name="connsiteY1383" fmla="*/ 2289818 h 3980066"/>
              <a:gd name="connsiteX1384" fmla="*/ 3865572 w 8387961"/>
              <a:gd name="connsiteY1384" fmla="*/ 2289818 h 3980066"/>
              <a:gd name="connsiteX1385" fmla="*/ 3864567 w 8387961"/>
              <a:gd name="connsiteY1385" fmla="*/ 2292831 h 3980066"/>
              <a:gd name="connsiteX1386" fmla="*/ 1815805 w 8387961"/>
              <a:gd name="connsiteY1386" fmla="*/ 2288540 h 3980066"/>
              <a:gd name="connsiteX1387" fmla="*/ 1820861 w 8387961"/>
              <a:gd name="connsiteY1387" fmla="*/ 2308619 h 3980066"/>
              <a:gd name="connsiteX1388" fmla="*/ 1834368 w 8387961"/>
              <a:gd name="connsiteY1388" fmla="*/ 2313639 h 3980066"/>
              <a:gd name="connsiteX1389" fmla="*/ 1829516 w 8387961"/>
              <a:gd name="connsiteY1389" fmla="*/ 2321650 h 3980066"/>
              <a:gd name="connsiteX1390" fmla="*/ 1829735 w 8387961"/>
              <a:gd name="connsiteY1390" fmla="*/ 2321650 h 3980066"/>
              <a:gd name="connsiteX1391" fmla="*/ 1834752 w 8387961"/>
              <a:gd name="connsiteY1391" fmla="*/ 2313289 h 3980066"/>
              <a:gd name="connsiteX1392" fmla="*/ 1821381 w 8387961"/>
              <a:gd name="connsiteY1392" fmla="*/ 2308273 h 3980066"/>
              <a:gd name="connsiteX1393" fmla="*/ 1816442 w 8387961"/>
              <a:gd name="connsiteY1393" fmla="*/ 2288540 h 3980066"/>
              <a:gd name="connsiteX1394" fmla="*/ 5620596 w 8387961"/>
              <a:gd name="connsiteY1394" fmla="*/ 2286806 h 3980066"/>
              <a:gd name="connsiteX1395" fmla="*/ 5623609 w 8387961"/>
              <a:gd name="connsiteY1395" fmla="*/ 2288312 h 3980066"/>
              <a:gd name="connsiteX1396" fmla="*/ 5620596 w 8387961"/>
              <a:gd name="connsiteY1396" fmla="*/ 2289819 h 3980066"/>
              <a:gd name="connsiteX1397" fmla="*/ 1859682 w 8387961"/>
              <a:gd name="connsiteY1397" fmla="*/ 2283520 h 3980066"/>
              <a:gd name="connsiteX1398" fmla="*/ 1861259 w 8387961"/>
              <a:gd name="connsiteY1398" fmla="*/ 2288207 h 3980066"/>
              <a:gd name="connsiteX1399" fmla="*/ 1861511 w 8387961"/>
              <a:gd name="connsiteY1399" fmla="*/ 2288207 h 3980066"/>
              <a:gd name="connsiteX1400" fmla="*/ 1860075 w 8387961"/>
              <a:gd name="connsiteY1400" fmla="*/ 2283909 h 3980066"/>
              <a:gd name="connsiteX1401" fmla="*/ 8256899 w 8387961"/>
              <a:gd name="connsiteY1401" fmla="*/ 2282286 h 3980066"/>
              <a:gd name="connsiteX1402" fmla="*/ 8259159 w 8387961"/>
              <a:gd name="connsiteY1402" fmla="*/ 2282286 h 3980066"/>
              <a:gd name="connsiteX1403" fmla="*/ 8261418 w 8387961"/>
              <a:gd name="connsiteY1403" fmla="*/ 2285675 h 3980066"/>
              <a:gd name="connsiteX1404" fmla="*/ 5623609 w 8387961"/>
              <a:gd name="connsiteY1404" fmla="*/ 2282286 h 3980066"/>
              <a:gd name="connsiteX1405" fmla="*/ 5623609 w 8387961"/>
              <a:gd name="connsiteY1405" fmla="*/ 2286805 h 3980066"/>
              <a:gd name="connsiteX1406" fmla="*/ 5620596 w 8387961"/>
              <a:gd name="connsiteY1406" fmla="*/ 2286805 h 3980066"/>
              <a:gd name="connsiteX1407" fmla="*/ 7064831 w 8387961"/>
              <a:gd name="connsiteY1407" fmla="*/ 2276260 h 3980066"/>
              <a:gd name="connsiteX1408" fmla="*/ 7064831 w 8387961"/>
              <a:gd name="connsiteY1408" fmla="*/ 2287977 h 3980066"/>
              <a:gd name="connsiteX1409" fmla="*/ 7059919 w 8387961"/>
              <a:gd name="connsiteY1409" fmla="*/ 2308063 h 3980066"/>
              <a:gd name="connsiteX1410" fmla="*/ 7059919 w 8387961"/>
              <a:gd name="connsiteY1410" fmla="*/ 2316433 h 3980066"/>
              <a:gd name="connsiteX1411" fmla="*/ 7069744 w 8387961"/>
              <a:gd name="connsiteY1411" fmla="*/ 2301368 h 3980066"/>
              <a:gd name="connsiteX1412" fmla="*/ 7077931 w 8387961"/>
              <a:gd name="connsiteY1412" fmla="*/ 2292998 h 3980066"/>
              <a:gd name="connsiteX1413" fmla="*/ 7084481 w 8387961"/>
              <a:gd name="connsiteY1413" fmla="*/ 2299694 h 3980066"/>
              <a:gd name="connsiteX1414" fmla="*/ 7073019 w 8387961"/>
              <a:gd name="connsiteY1414" fmla="*/ 2313085 h 3980066"/>
              <a:gd name="connsiteX1415" fmla="*/ 7089393 w 8387961"/>
              <a:gd name="connsiteY1415" fmla="*/ 2333171 h 3980066"/>
              <a:gd name="connsiteX1416" fmla="*/ 7063194 w 8387961"/>
              <a:gd name="connsiteY1416" fmla="*/ 2329823 h 3980066"/>
              <a:gd name="connsiteX1417" fmla="*/ 7073019 w 8387961"/>
              <a:gd name="connsiteY1417" fmla="*/ 2366648 h 3980066"/>
              <a:gd name="connsiteX1418" fmla="*/ 7058282 w 8387961"/>
              <a:gd name="connsiteY1418" fmla="*/ 2339866 h 3980066"/>
              <a:gd name="connsiteX1419" fmla="*/ 7055007 w 8387961"/>
              <a:gd name="connsiteY1419" fmla="*/ 2318106 h 3980066"/>
              <a:gd name="connsiteX1420" fmla="*/ 7051732 w 8387961"/>
              <a:gd name="connsiteY1420" fmla="*/ 2298020 h 3980066"/>
              <a:gd name="connsiteX1421" fmla="*/ 5629635 w 8387961"/>
              <a:gd name="connsiteY1421" fmla="*/ 2276260 h 3980066"/>
              <a:gd name="connsiteX1422" fmla="*/ 5632648 w 8387961"/>
              <a:gd name="connsiteY1422" fmla="*/ 2276260 h 3980066"/>
              <a:gd name="connsiteX1423" fmla="*/ 5629635 w 8387961"/>
              <a:gd name="connsiteY1423" fmla="*/ 2279273 h 3980066"/>
              <a:gd name="connsiteX1424" fmla="*/ 5623609 w 8387961"/>
              <a:gd name="connsiteY1424" fmla="*/ 2270234 h 3980066"/>
              <a:gd name="connsiteX1425" fmla="*/ 5626622 w 8387961"/>
              <a:gd name="connsiteY1425" fmla="*/ 2270234 h 3980066"/>
              <a:gd name="connsiteX1426" fmla="*/ 5623609 w 8387961"/>
              <a:gd name="connsiteY1426" fmla="*/ 2273247 h 3980066"/>
              <a:gd name="connsiteX1427" fmla="*/ 3929747 w 8387961"/>
              <a:gd name="connsiteY1427" fmla="*/ 2270234 h 3980066"/>
              <a:gd name="connsiteX1428" fmla="*/ 3949633 w 8387961"/>
              <a:gd name="connsiteY1428" fmla="*/ 2271866 h 3980066"/>
              <a:gd name="connsiteX1429" fmla="*/ 3969518 w 8387961"/>
              <a:gd name="connsiteY1429" fmla="*/ 2276762 h 3980066"/>
              <a:gd name="connsiteX1430" fmla="*/ 3969518 w 8387961"/>
              <a:gd name="connsiteY1430" fmla="*/ 2309402 h 3980066"/>
              <a:gd name="connsiteX1431" fmla="*/ 3949633 w 8387961"/>
              <a:gd name="connsiteY1431" fmla="*/ 2309402 h 3980066"/>
              <a:gd name="connsiteX1432" fmla="*/ 3929747 w 8387961"/>
              <a:gd name="connsiteY1432" fmla="*/ 2309402 h 3980066"/>
              <a:gd name="connsiteX1433" fmla="*/ 3919805 w 8387961"/>
              <a:gd name="connsiteY1433" fmla="*/ 2306138 h 3980066"/>
              <a:gd name="connsiteX1434" fmla="*/ 3923119 w 8387961"/>
              <a:gd name="connsiteY1434" fmla="*/ 2296346 h 3980066"/>
              <a:gd name="connsiteX1435" fmla="*/ 1987279 w 8387961"/>
              <a:gd name="connsiteY1435" fmla="*/ 2266945 h 3980066"/>
              <a:gd name="connsiteX1436" fmla="*/ 1982262 w 8387961"/>
              <a:gd name="connsiteY1436" fmla="*/ 2275231 h 3980066"/>
              <a:gd name="connsiteX1437" fmla="*/ 1958697 w 8387961"/>
              <a:gd name="connsiteY1437" fmla="*/ 2296917 h 3980066"/>
              <a:gd name="connsiteX1438" fmla="*/ 1932003 w 8387961"/>
              <a:gd name="connsiteY1438" fmla="*/ 2316761 h 3980066"/>
              <a:gd name="connsiteX1439" fmla="*/ 1935084 w 8387961"/>
              <a:gd name="connsiteY1439" fmla="*/ 2318306 h 3980066"/>
              <a:gd name="connsiteX1440" fmla="*/ 1961845 w 8387961"/>
              <a:gd name="connsiteY1440" fmla="*/ 2298240 h 3980066"/>
              <a:gd name="connsiteX1441" fmla="*/ 1985251 w 8387961"/>
              <a:gd name="connsiteY1441" fmla="*/ 2276501 h 3980066"/>
              <a:gd name="connsiteX1442" fmla="*/ 1990268 w 8387961"/>
              <a:gd name="connsiteY1442" fmla="*/ 2268141 h 3980066"/>
              <a:gd name="connsiteX1443" fmla="*/ 2204915 w 8387961"/>
              <a:gd name="connsiteY1443" fmla="*/ 2263149 h 3980066"/>
              <a:gd name="connsiteX1444" fmla="*/ 2181059 w 8387961"/>
              <a:gd name="connsiteY1444" fmla="*/ 2269908 h 3980066"/>
              <a:gd name="connsiteX1445" fmla="*/ 2182667 w 8387961"/>
              <a:gd name="connsiteY1445" fmla="*/ 2285858 h 3980066"/>
              <a:gd name="connsiteX1446" fmla="*/ 2184246 w 8387961"/>
              <a:gd name="connsiteY1446" fmla="*/ 2286534 h 3980066"/>
              <a:gd name="connsiteX1447" fmla="*/ 2182574 w 8387961"/>
              <a:gd name="connsiteY1447" fmla="*/ 2269813 h 3980066"/>
              <a:gd name="connsiteX1448" fmla="*/ 2205326 w 8387961"/>
              <a:gd name="connsiteY1448" fmla="*/ 2263312 h 3980066"/>
              <a:gd name="connsiteX1449" fmla="*/ 5620596 w 8387961"/>
              <a:gd name="connsiteY1449" fmla="*/ 2262702 h 3980066"/>
              <a:gd name="connsiteX1450" fmla="*/ 5623609 w 8387961"/>
              <a:gd name="connsiteY1450" fmla="*/ 2262702 h 3980066"/>
              <a:gd name="connsiteX1451" fmla="*/ 5623609 w 8387961"/>
              <a:gd name="connsiteY1451" fmla="*/ 2265715 h 3980066"/>
              <a:gd name="connsiteX1452" fmla="*/ 5599506 w 8387961"/>
              <a:gd name="connsiteY1452" fmla="*/ 2256676 h 3980066"/>
              <a:gd name="connsiteX1453" fmla="*/ 5602519 w 8387961"/>
              <a:gd name="connsiteY1453" fmla="*/ 2256676 h 3980066"/>
              <a:gd name="connsiteX1454" fmla="*/ 5602519 w 8387961"/>
              <a:gd name="connsiteY1454" fmla="*/ 2259689 h 3980066"/>
              <a:gd name="connsiteX1455" fmla="*/ 5620596 w 8387961"/>
              <a:gd name="connsiteY1455" fmla="*/ 2249144 h 3980066"/>
              <a:gd name="connsiteX1456" fmla="*/ 5623609 w 8387961"/>
              <a:gd name="connsiteY1456" fmla="*/ 2249144 h 3980066"/>
              <a:gd name="connsiteX1457" fmla="*/ 5623609 w 8387961"/>
              <a:gd name="connsiteY1457" fmla="*/ 2252157 h 3980066"/>
              <a:gd name="connsiteX1458" fmla="*/ 8252882 w 8387961"/>
              <a:gd name="connsiteY1458" fmla="*/ 2246131 h 3980066"/>
              <a:gd name="connsiteX1459" fmla="*/ 8253886 w 8387961"/>
              <a:gd name="connsiteY1459" fmla="*/ 2246131 h 3980066"/>
              <a:gd name="connsiteX1460" fmla="*/ 8252882 w 8387961"/>
              <a:gd name="connsiteY1460" fmla="*/ 2249144 h 3980066"/>
              <a:gd name="connsiteX1461" fmla="*/ 8250873 w 8387961"/>
              <a:gd name="connsiteY1461" fmla="*/ 2249144 h 3980066"/>
              <a:gd name="connsiteX1462" fmla="*/ 4123874 w 8387961"/>
              <a:gd name="connsiteY1462" fmla="*/ 2231240 h 3980066"/>
              <a:gd name="connsiteX1463" fmla="*/ 4110542 w 8387961"/>
              <a:gd name="connsiteY1463" fmla="*/ 2241322 h 3980066"/>
              <a:gd name="connsiteX1464" fmla="*/ 4110244 w 8387961"/>
              <a:gd name="connsiteY1464" fmla="*/ 2242273 h 3980066"/>
              <a:gd name="connsiteX1465" fmla="*/ 4123370 w 8387961"/>
              <a:gd name="connsiteY1465" fmla="*/ 2232573 h 3980066"/>
              <a:gd name="connsiteX1466" fmla="*/ 4143610 w 8387961"/>
              <a:gd name="connsiteY1466" fmla="*/ 2234235 h 3980066"/>
              <a:gd name="connsiteX1467" fmla="*/ 4162949 w 8387961"/>
              <a:gd name="connsiteY1467" fmla="*/ 2237411 h 3980066"/>
              <a:gd name="connsiteX1468" fmla="*/ 4162949 w 8387961"/>
              <a:gd name="connsiteY1468" fmla="*/ 2236125 h 3980066"/>
              <a:gd name="connsiteX1469" fmla="*/ 4143873 w 8387961"/>
              <a:gd name="connsiteY1469" fmla="*/ 2232920 h 3980066"/>
              <a:gd name="connsiteX1470" fmla="*/ 3901726 w 8387961"/>
              <a:gd name="connsiteY1470" fmla="*/ 2226547 h 3980066"/>
              <a:gd name="connsiteX1471" fmla="*/ 3906246 w 8387961"/>
              <a:gd name="connsiteY1471" fmla="*/ 2228618 h 3980066"/>
              <a:gd name="connsiteX1472" fmla="*/ 3892688 w 8387961"/>
              <a:gd name="connsiteY1472" fmla="*/ 2243118 h 3980066"/>
              <a:gd name="connsiteX1473" fmla="*/ 2131924 w 8387961"/>
              <a:gd name="connsiteY1473" fmla="*/ 2222998 h 3980066"/>
              <a:gd name="connsiteX1474" fmla="*/ 2131919 w 8387961"/>
              <a:gd name="connsiteY1474" fmla="*/ 2223071 h 3980066"/>
              <a:gd name="connsiteX1475" fmla="*/ 2143303 w 8387961"/>
              <a:gd name="connsiteY1475" fmla="*/ 2239874 h 3980066"/>
              <a:gd name="connsiteX1476" fmla="*/ 2157927 w 8387961"/>
              <a:gd name="connsiteY1476" fmla="*/ 2260037 h 3980066"/>
              <a:gd name="connsiteX1477" fmla="*/ 2169303 w 8387961"/>
              <a:gd name="connsiteY1477" fmla="*/ 2281881 h 3980066"/>
              <a:gd name="connsiteX1478" fmla="*/ 2141671 w 8387961"/>
              <a:gd name="connsiteY1478" fmla="*/ 2286922 h 3980066"/>
              <a:gd name="connsiteX1479" fmla="*/ 2116539 w 8387961"/>
              <a:gd name="connsiteY1479" fmla="*/ 2299912 h 3980066"/>
              <a:gd name="connsiteX1480" fmla="*/ 2117365 w 8387961"/>
              <a:gd name="connsiteY1480" fmla="*/ 2299912 h 3980066"/>
              <a:gd name="connsiteX1481" fmla="*/ 2144112 w 8387961"/>
              <a:gd name="connsiteY1481" fmla="*/ 2286534 h 3980066"/>
              <a:gd name="connsiteX1482" fmla="*/ 2170972 w 8387961"/>
              <a:gd name="connsiteY1482" fmla="*/ 2281795 h 3980066"/>
              <a:gd name="connsiteX1483" fmla="*/ 2170842 w 8387961"/>
              <a:gd name="connsiteY1483" fmla="*/ 2281736 h 3980066"/>
              <a:gd name="connsiteX1484" fmla="*/ 2158905 w 8387961"/>
              <a:gd name="connsiteY1484" fmla="*/ 2259770 h 3980066"/>
              <a:gd name="connsiteX1485" fmla="*/ 2143573 w 8387961"/>
              <a:gd name="connsiteY1485" fmla="*/ 2239494 h 3980066"/>
              <a:gd name="connsiteX1486" fmla="*/ 1951970 w 8387961"/>
              <a:gd name="connsiteY1486" fmla="*/ 2210174 h 3980066"/>
              <a:gd name="connsiteX1487" fmla="*/ 1962062 w 8387961"/>
              <a:gd name="connsiteY1487" fmla="*/ 2226855 h 3980066"/>
              <a:gd name="connsiteX1488" fmla="*/ 1970479 w 8387961"/>
              <a:gd name="connsiteY1488" fmla="*/ 2260218 h 3980066"/>
              <a:gd name="connsiteX1489" fmla="*/ 1973541 w 8387961"/>
              <a:gd name="connsiteY1489" fmla="*/ 2261432 h 3980066"/>
              <a:gd name="connsiteX1490" fmla="*/ 1965191 w 8387961"/>
              <a:gd name="connsiteY1490" fmla="*/ 2228008 h 3980066"/>
              <a:gd name="connsiteX1491" fmla="*/ 1955207 w 8387961"/>
              <a:gd name="connsiteY1491" fmla="*/ 2211380 h 3980066"/>
              <a:gd name="connsiteX1492" fmla="*/ 6717298 w 8387961"/>
              <a:gd name="connsiteY1492" fmla="*/ 2191899 h 3980066"/>
              <a:gd name="connsiteX1493" fmla="*/ 6717298 w 8387961"/>
              <a:gd name="connsiteY1493" fmla="*/ 2193405 h 3980066"/>
              <a:gd name="connsiteX1494" fmla="*/ 6712779 w 8387961"/>
              <a:gd name="connsiteY1494" fmla="*/ 2206963 h 3980066"/>
              <a:gd name="connsiteX1495" fmla="*/ 6708259 w 8387961"/>
              <a:gd name="connsiteY1495" fmla="*/ 2216002 h 3980066"/>
              <a:gd name="connsiteX1496" fmla="*/ 6694701 w 8387961"/>
              <a:gd name="connsiteY1496" fmla="*/ 2200937 h 3980066"/>
              <a:gd name="connsiteX1497" fmla="*/ 4183871 w 8387961"/>
              <a:gd name="connsiteY1497" fmla="*/ 2185872 h 3980066"/>
              <a:gd name="connsiteX1498" fmla="*/ 4163872 w 8387961"/>
              <a:gd name="connsiteY1498" fmla="*/ 2212757 h 3980066"/>
              <a:gd name="connsiteX1499" fmla="*/ 4163872 w 8387961"/>
              <a:gd name="connsiteY1499" fmla="*/ 2213394 h 3980066"/>
              <a:gd name="connsiteX1500" fmla="*/ 4182870 w 8387961"/>
              <a:gd name="connsiteY1500" fmla="*/ 2187877 h 3980066"/>
              <a:gd name="connsiteX1501" fmla="*/ 4211091 w 8387961"/>
              <a:gd name="connsiteY1501" fmla="*/ 2202928 h 3980066"/>
              <a:gd name="connsiteX1502" fmla="*/ 4237652 w 8387961"/>
              <a:gd name="connsiteY1502" fmla="*/ 2211290 h 3980066"/>
              <a:gd name="connsiteX1503" fmla="*/ 4260893 w 8387961"/>
              <a:gd name="connsiteY1503" fmla="*/ 2217979 h 3980066"/>
              <a:gd name="connsiteX1504" fmla="*/ 4262089 w 8387961"/>
              <a:gd name="connsiteY1504" fmla="*/ 2216086 h 3980066"/>
              <a:gd name="connsiteX1505" fmla="*/ 4238867 w 8387961"/>
              <a:gd name="connsiteY1505" fmla="*/ 2209396 h 3980066"/>
              <a:gd name="connsiteX1506" fmla="*/ 4212202 w 8387961"/>
              <a:gd name="connsiteY1506" fmla="*/ 2200995 h 3980066"/>
              <a:gd name="connsiteX1507" fmla="*/ 4342195 w 8387961"/>
              <a:gd name="connsiteY1507" fmla="*/ 2180831 h 3980066"/>
              <a:gd name="connsiteX1508" fmla="*/ 4332195 w 8387961"/>
              <a:gd name="connsiteY1508" fmla="*/ 2189233 h 3980066"/>
              <a:gd name="connsiteX1509" fmla="*/ 4312196 w 8387961"/>
              <a:gd name="connsiteY1509" fmla="*/ 2189233 h 3980066"/>
              <a:gd name="connsiteX1510" fmla="*/ 4285531 w 8387961"/>
              <a:gd name="connsiteY1510" fmla="*/ 2199314 h 3980066"/>
              <a:gd name="connsiteX1511" fmla="*/ 4273865 w 8387961"/>
              <a:gd name="connsiteY1511" fmla="*/ 2197634 h 3980066"/>
              <a:gd name="connsiteX1512" fmla="*/ 4272625 w 8387961"/>
              <a:gd name="connsiteY1512" fmla="*/ 2199599 h 3980066"/>
              <a:gd name="connsiteX1513" fmla="*/ 4284135 w 8387961"/>
              <a:gd name="connsiteY1513" fmla="*/ 2201256 h 3980066"/>
              <a:gd name="connsiteX1514" fmla="*/ 4310696 w 8387961"/>
              <a:gd name="connsiteY1514" fmla="*/ 2191222 h 3980066"/>
              <a:gd name="connsiteX1515" fmla="*/ 4330617 w 8387961"/>
              <a:gd name="connsiteY1515" fmla="*/ 2191222 h 3980066"/>
              <a:gd name="connsiteX1516" fmla="*/ 4340577 w 8387961"/>
              <a:gd name="connsiteY1516" fmla="*/ 2182860 h 3980066"/>
              <a:gd name="connsiteX1517" fmla="*/ 4360498 w 8387961"/>
              <a:gd name="connsiteY1517" fmla="*/ 2184532 h 3980066"/>
              <a:gd name="connsiteX1518" fmla="*/ 4382079 w 8387961"/>
              <a:gd name="connsiteY1518" fmla="*/ 2187877 h 3980066"/>
              <a:gd name="connsiteX1519" fmla="*/ 4397020 w 8387961"/>
              <a:gd name="connsiteY1519" fmla="*/ 2191222 h 3980066"/>
              <a:gd name="connsiteX1520" fmla="*/ 4402000 w 8387961"/>
              <a:gd name="connsiteY1520" fmla="*/ 2197911 h 3980066"/>
              <a:gd name="connsiteX1521" fmla="*/ 4421921 w 8387961"/>
              <a:gd name="connsiteY1521" fmla="*/ 2211290 h 3980066"/>
              <a:gd name="connsiteX1522" fmla="*/ 4438522 w 8387961"/>
              <a:gd name="connsiteY1522" fmla="*/ 2209617 h 3980066"/>
              <a:gd name="connsiteX1523" fmla="*/ 4448482 w 8387961"/>
              <a:gd name="connsiteY1523" fmla="*/ 2201256 h 3980066"/>
              <a:gd name="connsiteX1524" fmla="*/ 4466743 w 8387961"/>
              <a:gd name="connsiteY1524" fmla="*/ 2219652 h 3980066"/>
              <a:gd name="connsiteX1525" fmla="*/ 4486664 w 8387961"/>
              <a:gd name="connsiteY1525" fmla="*/ 2238047 h 3980066"/>
              <a:gd name="connsiteX1526" fmla="*/ 4483344 w 8387961"/>
              <a:gd name="connsiteY1526" fmla="*/ 2263133 h 3980066"/>
              <a:gd name="connsiteX1527" fmla="*/ 4498285 w 8387961"/>
              <a:gd name="connsiteY1527" fmla="*/ 2278184 h 3980066"/>
              <a:gd name="connsiteX1528" fmla="*/ 4480024 w 8387961"/>
              <a:gd name="connsiteY1528" fmla="*/ 2294907 h 3980066"/>
              <a:gd name="connsiteX1529" fmla="*/ 4463423 w 8387961"/>
              <a:gd name="connsiteY1529" fmla="*/ 2314976 h 3980066"/>
              <a:gd name="connsiteX1530" fmla="*/ 4458443 w 8387961"/>
              <a:gd name="connsiteY1530" fmla="*/ 2350095 h 3980066"/>
              <a:gd name="connsiteX1531" fmla="*/ 4451803 w 8387961"/>
              <a:gd name="connsiteY1531" fmla="*/ 2383542 h 3980066"/>
              <a:gd name="connsiteX1532" fmla="*/ 4441842 w 8387961"/>
              <a:gd name="connsiteY1532" fmla="*/ 2403610 h 3980066"/>
              <a:gd name="connsiteX1533" fmla="*/ 4433542 w 8387961"/>
              <a:gd name="connsiteY1533" fmla="*/ 2422006 h 3980066"/>
              <a:gd name="connsiteX1534" fmla="*/ 4436862 w 8387961"/>
              <a:gd name="connsiteY1534" fmla="*/ 2422006 h 3980066"/>
              <a:gd name="connsiteX1535" fmla="*/ 4436862 w 8387961"/>
              <a:gd name="connsiteY1535" fmla="*/ 2423678 h 3980066"/>
              <a:gd name="connsiteX1536" fmla="*/ 4438522 w 8387961"/>
              <a:gd name="connsiteY1536" fmla="*/ 2425351 h 3980066"/>
              <a:gd name="connsiteX1537" fmla="*/ 4441842 w 8387961"/>
              <a:gd name="connsiteY1537" fmla="*/ 2450436 h 3980066"/>
              <a:gd name="connsiteX1538" fmla="*/ 4448482 w 8387961"/>
              <a:gd name="connsiteY1538" fmla="*/ 2475521 h 3980066"/>
              <a:gd name="connsiteX1539" fmla="*/ 4448482 w 8387961"/>
              <a:gd name="connsiteY1539" fmla="*/ 2498934 h 3980066"/>
              <a:gd name="connsiteX1540" fmla="*/ 4450142 w 8387961"/>
              <a:gd name="connsiteY1540" fmla="*/ 2520674 h 3980066"/>
              <a:gd name="connsiteX1541" fmla="*/ 4458443 w 8387961"/>
              <a:gd name="connsiteY1541" fmla="*/ 2544087 h 3980066"/>
              <a:gd name="connsiteX1542" fmla="*/ 4470063 w 8387961"/>
              <a:gd name="connsiteY1542" fmla="*/ 2565828 h 3980066"/>
              <a:gd name="connsiteX1543" fmla="*/ 4480762 w 8387961"/>
              <a:gd name="connsiteY1543" fmla="*/ 2584305 h 3980066"/>
              <a:gd name="connsiteX1544" fmla="*/ 4481886 w 8387961"/>
              <a:gd name="connsiteY1544" fmla="*/ 2584002 h 3980066"/>
              <a:gd name="connsiteX1545" fmla="*/ 4470446 w 8387961"/>
              <a:gd name="connsiteY1545" fmla="*/ 2564434 h 3980066"/>
              <a:gd name="connsiteX1546" fmla="*/ 4458668 w 8387961"/>
              <a:gd name="connsiteY1546" fmla="*/ 2542606 h 3980066"/>
              <a:gd name="connsiteX1547" fmla="*/ 4450254 w 8387961"/>
              <a:gd name="connsiteY1547" fmla="*/ 2519099 h 3980066"/>
              <a:gd name="connsiteX1548" fmla="*/ 4448572 w 8387961"/>
              <a:gd name="connsiteY1548" fmla="*/ 2497271 h 3980066"/>
              <a:gd name="connsiteX1549" fmla="*/ 4448572 w 8387961"/>
              <a:gd name="connsiteY1549" fmla="*/ 2473764 h 3980066"/>
              <a:gd name="connsiteX1550" fmla="*/ 4453620 w 8387961"/>
              <a:gd name="connsiteY1550" fmla="*/ 2473764 h 3980066"/>
              <a:gd name="connsiteX1551" fmla="*/ 4453738 w 8387961"/>
              <a:gd name="connsiteY1551" fmla="*/ 2473606 h 3980066"/>
              <a:gd name="connsiteX1552" fmla="*/ 4449701 w 8387961"/>
              <a:gd name="connsiteY1552" fmla="*/ 2473606 h 3980066"/>
              <a:gd name="connsiteX1553" fmla="*/ 4443029 w 8387961"/>
              <a:gd name="connsiteY1553" fmla="*/ 2448631 h 3980066"/>
              <a:gd name="connsiteX1554" fmla="*/ 4439694 w 8387961"/>
              <a:gd name="connsiteY1554" fmla="*/ 2423655 h 3980066"/>
              <a:gd name="connsiteX1555" fmla="*/ 4438026 w 8387961"/>
              <a:gd name="connsiteY1555" fmla="*/ 2421990 h 3980066"/>
              <a:gd name="connsiteX1556" fmla="*/ 4439137 w 8387961"/>
              <a:gd name="connsiteY1556" fmla="*/ 2420881 h 3980066"/>
              <a:gd name="connsiteX1557" fmla="*/ 4438402 w 8387961"/>
              <a:gd name="connsiteY1557" fmla="*/ 2420881 h 3980066"/>
              <a:gd name="connsiteX1558" fmla="*/ 4435013 w 8387961"/>
              <a:gd name="connsiteY1558" fmla="*/ 2420881 h 3980066"/>
              <a:gd name="connsiteX1559" fmla="*/ 4443487 w 8387961"/>
              <a:gd name="connsiteY1559" fmla="*/ 2402596 h 3980066"/>
              <a:gd name="connsiteX1560" fmla="*/ 4453655 w 8387961"/>
              <a:gd name="connsiteY1560" fmla="*/ 2382648 h 3980066"/>
              <a:gd name="connsiteX1561" fmla="*/ 4454709 w 8387961"/>
              <a:gd name="connsiteY1561" fmla="*/ 2382648 h 3980066"/>
              <a:gd name="connsiteX1562" fmla="*/ 4461246 w 8387961"/>
              <a:gd name="connsiteY1562" fmla="*/ 2349510 h 3980066"/>
              <a:gd name="connsiteX1563" fmla="*/ 4466233 w 8387961"/>
              <a:gd name="connsiteY1563" fmla="*/ 2314116 h 3980066"/>
              <a:gd name="connsiteX1564" fmla="*/ 4482856 w 8387961"/>
              <a:gd name="connsiteY1564" fmla="*/ 2293890 h 3980066"/>
              <a:gd name="connsiteX1565" fmla="*/ 4501141 w 8387961"/>
              <a:gd name="connsiteY1565" fmla="*/ 2277036 h 3980066"/>
              <a:gd name="connsiteX1566" fmla="*/ 4486180 w 8387961"/>
              <a:gd name="connsiteY1566" fmla="*/ 2261867 h 3980066"/>
              <a:gd name="connsiteX1567" fmla="*/ 4489505 w 8387961"/>
              <a:gd name="connsiteY1567" fmla="*/ 2236585 h 3980066"/>
              <a:gd name="connsiteX1568" fmla="*/ 4491167 w 8387961"/>
              <a:gd name="connsiteY1568" fmla="*/ 2229843 h 3980066"/>
              <a:gd name="connsiteX1569" fmla="*/ 4511115 w 8387961"/>
              <a:gd name="connsiteY1569" fmla="*/ 2228158 h 3980066"/>
              <a:gd name="connsiteX1570" fmla="*/ 4516102 w 8387961"/>
              <a:gd name="connsiteY1570" fmla="*/ 2231529 h 3980066"/>
              <a:gd name="connsiteX1571" fmla="*/ 4529400 w 8387961"/>
              <a:gd name="connsiteY1571" fmla="*/ 2228158 h 3980066"/>
              <a:gd name="connsiteX1572" fmla="*/ 4559322 w 8387961"/>
              <a:gd name="connsiteY1572" fmla="*/ 2228158 h 3980066"/>
              <a:gd name="connsiteX1573" fmla="*/ 4565297 w 8387961"/>
              <a:gd name="connsiteY1573" fmla="*/ 2220368 h 3980066"/>
              <a:gd name="connsiteX1574" fmla="*/ 4559967 w 8387961"/>
              <a:gd name="connsiteY1574" fmla="*/ 2227200 h 3980066"/>
              <a:gd name="connsiteX1575" fmla="*/ 4529686 w 8387961"/>
              <a:gd name="connsiteY1575" fmla="*/ 2227200 h 3980066"/>
              <a:gd name="connsiteX1576" fmla="*/ 4516227 w 8387961"/>
              <a:gd name="connsiteY1576" fmla="*/ 2230554 h 3980066"/>
              <a:gd name="connsiteX1577" fmla="*/ 4511180 w 8387961"/>
              <a:gd name="connsiteY1577" fmla="*/ 2227200 h 3980066"/>
              <a:gd name="connsiteX1578" fmla="*/ 4490993 w 8387961"/>
              <a:gd name="connsiteY1578" fmla="*/ 2228877 h 3980066"/>
              <a:gd name="connsiteX1579" fmla="*/ 4489310 w 8387961"/>
              <a:gd name="connsiteY1579" fmla="*/ 2235586 h 3980066"/>
              <a:gd name="connsiteX1580" fmla="*/ 4469122 w 8387961"/>
              <a:gd name="connsiteY1580" fmla="*/ 2217137 h 3980066"/>
              <a:gd name="connsiteX1581" fmla="*/ 4450617 w 8387961"/>
              <a:gd name="connsiteY1581" fmla="*/ 2198688 h 3980066"/>
              <a:gd name="connsiteX1582" fmla="*/ 4440523 w 8387961"/>
              <a:gd name="connsiteY1582" fmla="*/ 2207074 h 3980066"/>
              <a:gd name="connsiteX1583" fmla="*/ 4423700 w 8387961"/>
              <a:gd name="connsiteY1583" fmla="*/ 2208751 h 3980066"/>
              <a:gd name="connsiteX1584" fmla="*/ 4403512 w 8387961"/>
              <a:gd name="connsiteY1584" fmla="*/ 2195334 h 3980066"/>
              <a:gd name="connsiteX1585" fmla="*/ 4398733 w 8387961"/>
              <a:gd name="connsiteY1585" fmla="*/ 2188981 h 3980066"/>
              <a:gd name="connsiteX1586" fmla="*/ 4398858 w 8387961"/>
              <a:gd name="connsiteY1586" fmla="*/ 2189233 h 3980066"/>
              <a:gd name="connsiteX1587" fmla="*/ 4383859 w 8387961"/>
              <a:gd name="connsiteY1587" fmla="*/ 2185872 h 3980066"/>
              <a:gd name="connsiteX1588" fmla="*/ 4362193 w 8387961"/>
              <a:gd name="connsiteY1588" fmla="*/ 2182512 h 3980066"/>
              <a:gd name="connsiteX1589" fmla="*/ 6191544 w 8387961"/>
              <a:gd name="connsiteY1589" fmla="*/ 2172315 h 3980066"/>
              <a:gd name="connsiteX1590" fmla="*/ 6210126 w 8387961"/>
              <a:gd name="connsiteY1590" fmla="*/ 2175667 h 3980066"/>
              <a:gd name="connsiteX1591" fmla="*/ 6230398 w 8387961"/>
              <a:gd name="connsiteY1591" fmla="*/ 2179020 h 3980066"/>
              <a:gd name="connsiteX1592" fmla="*/ 6250670 w 8387961"/>
              <a:gd name="connsiteY1592" fmla="*/ 2182373 h 3980066"/>
              <a:gd name="connsiteX1593" fmla="*/ 6276010 w 8387961"/>
              <a:gd name="connsiteY1593" fmla="*/ 2210870 h 3980066"/>
              <a:gd name="connsiteX1594" fmla="*/ 6277699 w 8387961"/>
              <a:gd name="connsiteY1594" fmla="*/ 2217575 h 3980066"/>
              <a:gd name="connsiteX1595" fmla="*/ 6301350 w 8387961"/>
              <a:gd name="connsiteY1595" fmla="*/ 2239367 h 3980066"/>
              <a:gd name="connsiteX1596" fmla="*/ 6326690 w 8387961"/>
              <a:gd name="connsiteY1596" fmla="*/ 2259483 h 3980066"/>
              <a:gd name="connsiteX1597" fmla="*/ 6346962 w 8387961"/>
              <a:gd name="connsiteY1597" fmla="*/ 2281275 h 3980066"/>
              <a:gd name="connsiteX1598" fmla="*/ 6343583 w 8387961"/>
              <a:gd name="connsiteY1598" fmla="*/ 2271217 h 3980066"/>
              <a:gd name="connsiteX1599" fmla="*/ 6368923 w 8387961"/>
              <a:gd name="connsiteY1599" fmla="*/ 2289656 h 3980066"/>
              <a:gd name="connsiteX1600" fmla="*/ 6382437 w 8387961"/>
              <a:gd name="connsiteY1600" fmla="*/ 2308096 h 3980066"/>
              <a:gd name="connsiteX1601" fmla="*/ 6407777 w 8387961"/>
              <a:gd name="connsiteY1601" fmla="*/ 2323182 h 3980066"/>
              <a:gd name="connsiteX1602" fmla="*/ 6411156 w 8387961"/>
              <a:gd name="connsiteY1602" fmla="*/ 2326535 h 3980066"/>
              <a:gd name="connsiteX1603" fmla="*/ 6428050 w 8387961"/>
              <a:gd name="connsiteY1603" fmla="*/ 2339946 h 3980066"/>
              <a:gd name="connsiteX1604" fmla="*/ 6414534 w 8387961"/>
              <a:gd name="connsiteY1604" fmla="*/ 2346651 h 3980066"/>
              <a:gd name="connsiteX1605" fmla="*/ 6417913 w 8387961"/>
              <a:gd name="connsiteY1605" fmla="*/ 2351680 h 3980066"/>
              <a:gd name="connsiteX1606" fmla="*/ 6414534 w 8387961"/>
              <a:gd name="connsiteY1606" fmla="*/ 2356709 h 3980066"/>
              <a:gd name="connsiteX1607" fmla="*/ 6419602 w 8387961"/>
              <a:gd name="connsiteY1607" fmla="*/ 2366766 h 3980066"/>
              <a:gd name="connsiteX1608" fmla="*/ 6439875 w 8387961"/>
              <a:gd name="connsiteY1608" fmla="*/ 2370119 h 3980066"/>
              <a:gd name="connsiteX1609" fmla="*/ 6444943 w 8387961"/>
              <a:gd name="connsiteY1609" fmla="*/ 2391911 h 3980066"/>
              <a:gd name="connsiteX1610" fmla="*/ 6450011 w 8387961"/>
              <a:gd name="connsiteY1610" fmla="*/ 2400292 h 3980066"/>
              <a:gd name="connsiteX1611" fmla="*/ 6450011 w 8387961"/>
              <a:gd name="connsiteY1611" fmla="*/ 2412027 h 3980066"/>
              <a:gd name="connsiteX1612" fmla="*/ 6471972 w 8387961"/>
              <a:gd name="connsiteY1612" fmla="*/ 2412027 h 3980066"/>
              <a:gd name="connsiteX1613" fmla="*/ 6483797 w 8387961"/>
              <a:gd name="connsiteY1613" fmla="*/ 2437171 h 3980066"/>
              <a:gd name="connsiteX1614" fmla="*/ 6482108 w 8387961"/>
              <a:gd name="connsiteY1614" fmla="*/ 2440524 h 3980066"/>
              <a:gd name="connsiteX1615" fmla="*/ 6478729 w 8387961"/>
              <a:gd name="connsiteY1615" fmla="*/ 2477402 h 3980066"/>
              <a:gd name="connsiteX1616" fmla="*/ 6473661 w 8387961"/>
              <a:gd name="connsiteY1616" fmla="*/ 2514281 h 3980066"/>
              <a:gd name="connsiteX1617" fmla="*/ 6461836 w 8387961"/>
              <a:gd name="connsiteY1617" fmla="*/ 2504223 h 3980066"/>
              <a:gd name="connsiteX1618" fmla="*/ 6460147 w 8387961"/>
              <a:gd name="connsiteY1618" fmla="*/ 2510929 h 3980066"/>
              <a:gd name="connsiteX1619" fmla="*/ 6444943 w 8387961"/>
              <a:gd name="connsiteY1619" fmla="*/ 2507576 h 3980066"/>
              <a:gd name="connsiteX1620" fmla="*/ 6444943 w 8387961"/>
              <a:gd name="connsiteY1620" fmla="*/ 2514281 h 3980066"/>
              <a:gd name="connsiteX1621" fmla="*/ 6419602 w 8387961"/>
              <a:gd name="connsiteY1621" fmla="*/ 2489137 h 3980066"/>
              <a:gd name="connsiteX1622" fmla="*/ 6404399 w 8387961"/>
              <a:gd name="connsiteY1622" fmla="*/ 2474050 h 3980066"/>
              <a:gd name="connsiteX1623" fmla="*/ 6390884 w 8387961"/>
              <a:gd name="connsiteY1623" fmla="*/ 2460639 h 3980066"/>
              <a:gd name="connsiteX1624" fmla="*/ 6377369 w 8387961"/>
              <a:gd name="connsiteY1624" fmla="*/ 2447229 h 3980066"/>
              <a:gd name="connsiteX1625" fmla="*/ 6362165 w 8387961"/>
              <a:gd name="connsiteY1625" fmla="*/ 2430466 h 3980066"/>
              <a:gd name="connsiteX1626" fmla="*/ 6350340 w 8387961"/>
              <a:gd name="connsiteY1626" fmla="*/ 2406998 h 3980066"/>
              <a:gd name="connsiteX1627" fmla="*/ 6338515 w 8387961"/>
              <a:gd name="connsiteY1627" fmla="*/ 2381853 h 3980066"/>
              <a:gd name="connsiteX1628" fmla="*/ 6333447 w 8387961"/>
              <a:gd name="connsiteY1628" fmla="*/ 2378501 h 3980066"/>
              <a:gd name="connsiteX1629" fmla="*/ 6319932 w 8387961"/>
              <a:gd name="connsiteY1629" fmla="*/ 2356709 h 3980066"/>
              <a:gd name="connsiteX1630" fmla="*/ 6306418 w 8387961"/>
              <a:gd name="connsiteY1630" fmla="*/ 2333240 h 3980066"/>
              <a:gd name="connsiteX1631" fmla="*/ 6297971 w 8387961"/>
              <a:gd name="connsiteY1631" fmla="*/ 2313125 h 3980066"/>
              <a:gd name="connsiteX1632" fmla="*/ 6289525 w 8387961"/>
              <a:gd name="connsiteY1632" fmla="*/ 2293009 h 3980066"/>
              <a:gd name="connsiteX1633" fmla="*/ 6267563 w 8387961"/>
              <a:gd name="connsiteY1633" fmla="*/ 2271217 h 3980066"/>
              <a:gd name="connsiteX1634" fmla="*/ 6250670 w 8387961"/>
              <a:gd name="connsiteY1634" fmla="*/ 2247749 h 3980066"/>
              <a:gd name="connsiteX1635" fmla="*/ 6230398 w 8387961"/>
              <a:gd name="connsiteY1635" fmla="*/ 2227633 h 3980066"/>
              <a:gd name="connsiteX1636" fmla="*/ 6210126 w 8387961"/>
              <a:gd name="connsiteY1636" fmla="*/ 2207517 h 3980066"/>
              <a:gd name="connsiteX1637" fmla="*/ 5613064 w 8387961"/>
              <a:gd name="connsiteY1637" fmla="*/ 2169302 h 3980066"/>
              <a:gd name="connsiteX1638" fmla="*/ 5616077 w 8387961"/>
              <a:gd name="connsiteY1638" fmla="*/ 2172315 h 3980066"/>
              <a:gd name="connsiteX1639" fmla="*/ 5613064 w 8387961"/>
              <a:gd name="connsiteY1639" fmla="*/ 2172315 h 3980066"/>
              <a:gd name="connsiteX1640" fmla="*/ 1879588 w 8387961"/>
              <a:gd name="connsiteY1640" fmla="*/ 2151789 h 3980066"/>
              <a:gd name="connsiteX1641" fmla="*/ 1857699 w 8387961"/>
              <a:gd name="connsiteY1641" fmla="*/ 2155126 h 3980066"/>
              <a:gd name="connsiteX1642" fmla="*/ 1834979 w 8387961"/>
              <a:gd name="connsiteY1642" fmla="*/ 2156627 h 3980066"/>
              <a:gd name="connsiteX1643" fmla="*/ 1836058 w 8387961"/>
              <a:gd name="connsiteY1643" fmla="*/ 2158024 h 3980066"/>
              <a:gd name="connsiteX1644" fmla="*/ 1861370 w 8387961"/>
              <a:gd name="connsiteY1644" fmla="*/ 2156350 h 3980066"/>
              <a:gd name="connsiteX1645" fmla="*/ 1879121 w 8387961"/>
              <a:gd name="connsiteY1645" fmla="*/ 2153644 h 3980066"/>
              <a:gd name="connsiteX1646" fmla="*/ 6759290 w 8387961"/>
              <a:gd name="connsiteY1646" fmla="*/ 2131640 h 3980066"/>
              <a:gd name="connsiteX1647" fmla="*/ 6760976 w 8387961"/>
              <a:gd name="connsiteY1647" fmla="*/ 2139932 h 3980066"/>
              <a:gd name="connsiteX1648" fmla="*/ 6767720 w 8387961"/>
              <a:gd name="connsiteY1648" fmla="*/ 2131640 h 3980066"/>
              <a:gd name="connsiteX1649" fmla="*/ 6782895 w 8387961"/>
              <a:gd name="connsiteY1649" fmla="*/ 2143249 h 3980066"/>
              <a:gd name="connsiteX1650" fmla="*/ 6782895 w 8387961"/>
              <a:gd name="connsiteY1650" fmla="*/ 2163151 h 3980066"/>
              <a:gd name="connsiteX1651" fmla="*/ 6794697 w 8387961"/>
              <a:gd name="connsiteY1651" fmla="*/ 2158176 h 3980066"/>
              <a:gd name="connsiteX1652" fmla="*/ 6794697 w 8387961"/>
              <a:gd name="connsiteY1652" fmla="*/ 2166468 h 3980066"/>
              <a:gd name="connsiteX1653" fmla="*/ 6799755 w 8387961"/>
              <a:gd name="connsiteY1653" fmla="*/ 2168127 h 3980066"/>
              <a:gd name="connsiteX1654" fmla="*/ 6831790 w 8387961"/>
              <a:gd name="connsiteY1654" fmla="*/ 2181394 h 3980066"/>
              <a:gd name="connsiteX1655" fmla="*/ 6803127 w 8387961"/>
              <a:gd name="connsiteY1655" fmla="*/ 2189687 h 3980066"/>
              <a:gd name="connsiteX1656" fmla="*/ 6811558 w 8387961"/>
              <a:gd name="connsiteY1656" fmla="*/ 2206272 h 3980066"/>
              <a:gd name="connsiteX1657" fmla="*/ 6793011 w 8387961"/>
              <a:gd name="connsiteY1657" fmla="*/ 2209589 h 3980066"/>
              <a:gd name="connsiteX1658" fmla="*/ 6787953 w 8387961"/>
              <a:gd name="connsiteY1658" fmla="*/ 2216223 h 3980066"/>
              <a:gd name="connsiteX1659" fmla="*/ 6764348 w 8387961"/>
              <a:gd name="connsiteY1659" fmla="*/ 2211247 h 3980066"/>
              <a:gd name="connsiteX1660" fmla="*/ 6740744 w 8387961"/>
              <a:gd name="connsiteY1660" fmla="*/ 2209589 h 3980066"/>
              <a:gd name="connsiteX1661" fmla="*/ 6734000 w 8387961"/>
              <a:gd name="connsiteY1661" fmla="*/ 2229491 h 3980066"/>
              <a:gd name="connsiteX1662" fmla="*/ 6728942 w 8387961"/>
              <a:gd name="connsiteY1662" fmla="*/ 2251051 h 3980066"/>
              <a:gd name="connsiteX1663" fmla="*/ 6722197 w 8387961"/>
              <a:gd name="connsiteY1663" fmla="*/ 2265977 h 3980066"/>
              <a:gd name="connsiteX1664" fmla="*/ 6710395 w 8387961"/>
              <a:gd name="connsiteY1664" fmla="*/ 2290855 h 3980066"/>
              <a:gd name="connsiteX1665" fmla="*/ 6688477 w 8387961"/>
              <a:gd name="connsiteY1665" fmla="*/ 2300806 h 3980066"/>
              <a:gd name="connsiteX1666" fmla="*/ 6653070 w 8387961"/>
              <a:gd name="connsiteY1666" fmla="*/ 2292513 h 3980066"/>
              <a:gd name="connsiteX1667" fmla="*/ 6642954 w 8387961"/>
              <a:gd name="connsiteY1667" fmla="*/ 2305781 h 3980066"/>
              <a:gd name="connsiteX1668" fmla="*/ 6609233 w 8387961"/>
              <a:gd name="connsiteY1668" fmla="*/ 2312415 h 3980066"/>
              <a:gd name="connsiteX1669" fmla="*/ 6596751 w 8387961"/>
              <a:gd name="connsiteY1669" fmla="*/ 2305508 h 3980066"/>
              <a:gd name="connsiteX1670" fmla="*/ 6610684 w 8387961"/>
              <a:gd name="connsiteY1670" fmla="*/ 2313339 h 3980066"/>
              <a:gd name="connsiteX1671" fmla="*/ 6644054 w 8387961"/>
              <a:gd name="connsiteY1671" fmla="*/ 2306671 h 3980066"/>
              <a:gd name="connsiteX1672" fmla="*/ 6654065 w 8387961"/>
              <a:gd name="connsiteY1672" fmla="*/ 2293333 h 3980066"/>
              <a:gd name="connsiteX1673" fmla="*/ 6689105 w 8387961"/>
              <a:gd name="connsiteY1673" fmla="*/ 2301669 h 3980066"/>
              <a:gd name="connsiteX1674" fmla="*/ 6710796 w 8387961"/>
              <a:gd name="connsiteY1674" fmla="*/ 2291666 h 3980066"/>
              <a:gd name="connsiteX1675" fmla="*/ 6722476 w 8387961"/>
              <a:gd name="connsiteY1675" fmla="*/ 2266659 h 3980066"/>
              <a:gd name="connsiteX1676" fmla="*/ 6729150 w 8387961"/>
              <a:gd name="connsiteY1676" fmla="*/ 2251655 h 3980066"/>
              <a:gd name="connsiteX1677" fmla="*/ 6734156 w 8387961"/>
              <a:gd name="connsiteY1677" fmla="*/ 2229982 h 3980066"/>
              <a:gd name="connsiteX1678" fmla="*/ 6740830 w 8387961"/>
              <a:gd name="connsiteY1678" fmla="*/ 2209976 h 3980066"/>
              <a:gd name="connsiteX1679" fmla="*/ 6764189 w 8387961"/>
              <a:gd name="connsiteY1679" fmla="*/ 2211643 h 3980066"/>
              <a:gd name="connsiteX1680" fmla="*/ 6787549 w 8387961"/>
              <a:gd name="connsiteY1680" fmla="*/ 2216644 h 3980066"/>
              <a:gd name="connsiteX1681" fmla="*/ 6784212 w 8387961"/>
              <a:gd name="connsiteY1681" fmla="*/ 2219979 h 3980066"/>
              <a:gd name="connsiteX1682" fmla="*/ 6784212 w 8387961"/>
              <a:gd name="connsiteY1682" fmla="*/ 2221646 h 3980066"/>
              <a:gd name="connsiteX1683" fmla="*/ 6790886 w 8387961"/>
              <a:gd name="connsiteY1683" fmla="*/ 2231649 h 3980066"/>
              <a:gd name="connsiteX1684" fmla="*/ 6784212 w 8387961"/>
              <a:gd name="connsiteY1684" fmla="*/ 2229982 h 3980066"/>
              <a:gd name="connsiteX1685" fmla="*/ 6777538 w 8387961"/>
              <a:gd name="connsiteY1685" fmla="*/ 2231649 h 3980066"/>
              <a:gd name="connsiteX1686" fmla="*/ 6780875 w 8387961"/>
              <a:gd name="connsiteY1686" fmla="*/ 2243319 h 3980066"/>
              <a:gd name="connsiteX1687" fmla="*/ 6800897 w 8387961"/>
              <a:gd name="connsiteY1687" fmla="*/ 2273327 h 3980066"/>
              <a:gd name="connsiteX1688" fmla="*/ 6797560 w 8387961"/>
              <a:gd name="connsiteY1688" fmla="*/ 2283330 h 3980066"/>
              <a:gd name="connsiteX1689" fmla="*/ 6810909 w 8387961"/>
              <a:gd name="connsiteY1689" fmla="*/ 2298335 h 3980066"/>
              <a:gd name="connsiteX1690" fmla="*/ 6824257 w 8387961"/>
              <a:gd name="connsiteY1690" fmla="*/ 2313339 h 3980066"/>
              <a:gd name="connsiteX1691" fmla="*/ 6800897 w 8387961"/>
              <a:gd name="connsiteY1691" fmla="*/ 2311672 h 3980066"/>
              <a:gd name="connsiteX1692" fmla="*/ 6799229 w 8387961"/>
              <a:gd name="connsiteY1692" fmla="*/ 2310005 h 3980066"/>
              <a:gd name="connsiteX1693" fmla="*/ 6787549 w 8387961"/>
              <a:gd name="connsiteY1693" fmla="*/ 2350016 h 3980066"/>
              <a:gd name="connsiteX1694" fmla="*/ 6790886 w 8387961"/>
              <a:gd name="connsiteY1694" fmla="*/ 2351684 h 3980066"/>
              <a:gd name="connsiteX1695" fmla="*/ 6784212 w 8387961"/>
              <a:gd name="connsiteY1695" fmla="*/ 2366688 h 3980066"/>
              <a:gd name="connsiteX1696" fmla="*/ 6769195 w 8387961"/>
              <a:gd name="connsiteY1696" fmla="*/ 2373357 h 3980066"/>
              <a:gd name="connsiteX1697" fmla="*/ 6757515 w 8387961"/>
              <a:gd name="connsiteY1697" fmla="*/ 2393362 h 3980066"/>
              <a:gd name="connsiteX1698" fmla="*/ 6757515 w 8387961"/>
              <a:gd name="connsiteY1698" fmla="*/ 2406699 h 3980066"/>
              <a:gd name="connsiteX1699" fmla="*/ 6762521 w 8387961"/>
              <a:gd name="connsiteY1699" fmla="*/ 2406699 h 3980066"/>
              <a:gd name="connsiteX1700" fmla="*/ 6754178 w 8387961"/>
              <a:gd name="connsiteY1700" fmla="*/ 2416702 h 3980066"/>
              <a:gd name="connsiteX1701" fmla="*/ 6750841 w 8387961"/>
              <a:gd name="connsiteY1701" fmla="*/ 2426705 h 3980066"/>
              <a:gd name="connsiteX1702" fmla="*/ 6744167 w 8387961"/>
              <a:gd name="connsiteY1702" fmla="*/ 2448378 h 3980066"/>
              <a:gd name="connsiteX1703" fmla="*/ 6709127 w 8387961"/>
              <a:gd name="connsiteY1703" fmla="*/ 2460048 h 3980066"/>
              <a:gd name="connsiteX1704" fmla="*/ 6704122 w 8387961"/>
              <a:gd name="connsiteY1704" fmla="*/ 2443377 h 3980066"/>
              <a:gd name="connsiteX1705" fmla="*/ 6700785 w 8387961"/>
              <a:gd name="connsiteY1705" fmla="*/ 2440042 h 3980066"/>
              <a:gd name="connsiteX1706" fmla="*/ 6682431 w 8387961"/>
              <a:gd name="connsiteY1706" fmla="*/ 2440042 h 3980066"/>
              <a:gd name="connsiteX1707" fmla="*/ 6667414 w 8387961"/>
              <a:gd name="connsiteY1707" fmla="*/ 2431707 h 3980066"/>
              <a:gd name="connsiteX1708" fmla="*/ 6650728 w 8387961"/>
              <a:gd name="connsiteY1708" fmla="*/ 2440042 h 3980066"/>
              <a:gd name="connsiteX1709" fmla="*/ 6637380 w 8387961"/>
              <a:gd name="connsiteY1709" fmla="*/ 2441710 h 3980066"/>
              <a:gd name="connsiteX1710" fmla="*/ 6630706 w 8387961"/>
              <a:gd name="connsiteY1710" fmla="*/ 2426705 h 3980066"/>
              <a:gd name="connsiteX1711" fmla="*/ 6609015 w 8387961"/>
              <a:gd name="connsiteY1711" fmla="*/ 2430039 h 3980066"/>
              <a:gd name="connsiteX1712" fmla="*/ 6610684 w 8387961"/>
              <a:gd name="connsiteY1712" fmla="*/ 2428372 h 3980066"/>
              <a:gd name="connsiteX1713" fmla="*/ 6604009 w 8387961"/>
              <a:gd name="connsiteY1713" fmla="*/ 2430039 h 3980066"/>
              <a:gd name="connsiteX1714" fmla="*/ 6592330 w 8387961"/>
              <a:gd name="connsiteY1714" fmla="*/ 2426705 h 3980066"/>
              <a:gd name="connsiteX1715" fmla="*/ 6587324 w 8387961"/>
              <a:gd name="connsiteY1715" fmla="*/ 2396697 h 3980066"/>
              <a:gd name="connsiteX1716" fmla="*/ 6587324 w 8387961"/>
              <a:gd name="connsiteY1716" fmla="*/ 2373357 h 3980066"/>
              <a:gd name="connsiteX1717" fmla="*/ 6570639 w 8387961"/>
              <a:gd name="connsiteY1717" fmla="*/ 2360019 h 3980066"/>
              <a:gd name="connsiteX1718" fmla="*/ 6572307 w 8387961"/>
              <a:gd name="connsiteY1718" fmla="*/ 2360019 h 3980066"/>
              <a:gd name="connsiteX1719" fmla="*/ 6567301 w 8387961"/>
              <a:gd name="connsiteY1719" fmla="*/ 2346682 h 3980066"/>
              <a:gd name="connsiteX1720" fmla="*/ 6567301 w 8387961"/>
              <a:gd name="connsiteY1720" fmla="*/ 2338346 h 3980066"/>
              <a:gd name="connsiteX1721" fmla="*/ 6560627 w 8387961"/>
              <a:gd name="connsiteY1721" fmla="*/ 2313339 h 3980066"/>
              <a:gd name="connsiteX1722" fmla="*/ 6568970 w 8387961"/>
              <a:gd name="connsiteY1722" fmla="*/ 2298335 h 3980066"/>
              <a:gd name="connsiteX1723" fmla="*/ 6563964 w 8387961"/>
              <a:gd name="connsiteY1723" fmla="*/ 2300002 h 3980066"/>
              <a:gd name="connsiteX1724" fmla="*/ 6577815 w 8387961"/>
              <a:gd name="connsiteY1724" fmla="*/ 2280012 h 3980066"/>
              <a:gd name="connsiteX1725" fmla="*/ 6577198 w 8387961"/>
              <a:gd name="connsiteY1725" fmla="*/ 2277587 h 3980066"/>
              <a:gd name="connsiteX1726" fmla="*/ 6578564 w 8387961"/>
              <a:gd name="connsiteY1726" fmla="*/ 2278930 h 3980066"/>
              <a:gd name="connsiteX1727" fmla="*/ 6578981 w 8387961"/>
              <a:gd name="connsiteY1727" fmla="*/ 2278329 h 3980066"/>
              <a:gd name="connsiteX1728" fmla="*/ 6579265 w 8387961"/>
              <a:gd name="connsiteY1728" fmla="*/ 2279464 h 3980066"/>
              <a:gd name="connsiteX1729" fmla="*/ 6599117 w 8387961"/>
              <a:gd name="connsiteY1729" fmla="*/ 2290855 h 3980066"/>
              <a:gd name="connsiteX1730" fmla="*/ 6619349 w 8387961"/>
              <a:gd name="connsiteY1730" fmla="*/ 2297489 h 3980066"/>
              <a:gd name="connsiteX1731" fmla="*/ 6615977 w 8387961"/>
              <a:gd name="connsiteY1731" fmla="*/ 2295830 h 3980066"/>
              <a:gd name="connsiteX1732" fmla="*/ 6619349 w 8387961"/>
              <a:gd name="connsiteY1732" fmla="*/ 2289196 h 3980066"/>
              <a:gd name="connsiteX1733" fmla="*/ 6621035 w 8387961"/>
              <a:gd name="connsiteY1733" fmla="*/ 2275928 h 3980066"/>
              <a:gd name="connsiteX1734" fmla="*/ 6621035 w 8387961"/>
              <a:gd name="connsiteY1734" fmla="*/ 2269294 h 3980066"/>
              <a:gd name="connsiteX1735" fmla="*/ 6626093 w 8387961"/>
              <a:gd name="connsiteY1735" fmla="*/ 2259343 h 3980066"/>
              <a:gd name="connsiteX1736" fmla="*/ 6642954 w 8387961"/>
              <a:gd name="connsiteY1736" fmla="*/ 2252709 h 3980066"/>
              <a:gd name="connsiteX1737" fmla="*/ 6661500 w 8387961"/>
              <a:gd name="connsiteY1737" fmla="*/ 2247734 h 3980066"/>
              <a:gd name="connsiteX1738" fmla="*/ 6678360 w 8387961"/>
              <a:gd name="connsiteY1738" fmla="*/ 2226174 h 3980066"/>
              <a:gd name="connsiteX1739" fmla="*/ 6693535 w 8387961"/>
              <a:gd name="connsiteY1739" fmla="*/ 2201296 h 3980066"/>
              <a:gd name="connsiteX1740" fmla="*/ 6708709 w 8387961"/>
              <a:gd name="connsiteY1740" fmla="*/ 2217881 h 3980066"/>
              <a:gd name="connsiteX1741" fmla="*/ 6713767 w 8387961"/>
              <a:gd name="connsiteY1741" fmla="*/ 2207930 h 3980066"/>
              <a:gd name="connsiteX1742" fmla="*/ 6718825 w 8387961"/>
              <a:gd name="connsiteY1742" fmla="*/ 2193004 h 3980066"/>
              <a:gd name="connsiteX1743" fmla="*/ 6723883 w 8387961"/>
              <a:gd name="connsiteY1743" fmla="*/ 2209589 h 3980066"/>
              <a:gd name="connsiteX1744" fmla="*/ 6723883 w 8387961"/>
              <a:gd name="connsiteY1744" fmla="*/ 2197979 h 3980066"/>
              <a:gd name="connsiteX1745" fmla="*/ 6730628 w 8387961"/>
              <a:gd name="connsiteY1745" fmla="*/ 2189687 h 3980066"/>
              <a:gd name="connsiteX1746" fmla="*/ 6728942 w 8387961"/>
              <a:gd name="connsiteY1746" fmla="*/ 2181394 h 3980066"/>
              <a:gd name="connsiteX1747" fmla="*/ 6734000 w 8387961"/>
              <a:gd name="connsiteY1747" fmla="*/ 2173102 h 3980066"/>
              <a:gd name="connsiteX1748" fmla="*/ 6747488 w 8387961"/>
              <a:gd name="connsiteY1748" fmla="*/ 2153200 h 3980066"/>
              <a:gd name="connsiteX1749" fmla="*/ 5607038 w 8387961"/>
              <a:gd name="connsiteY1749" fmla="*/ 2131640 h 3980066"/>
              <a:gd name="connsiteX1750" fmla="*/ 5607038 w 8387961"/>
              <a:gd name="connsiteY1750" fmla="*/ 2133146 h 3980066"/>
              <a:gd name="connsiteX1751" fmla="*/ 5602519 w 8387961"/>
              <a:gd name="connsiteY1751" fmla="*/ 2136159 h 3980066"/>
              <a:gd name="connsiteX1752" fmla="*/ 5610051 w 8387961"/>
              <a:gd name="connsiteY1752" fmla="*/ 2128627 h 3980066"/>
              <a:gd name="connsiteX1753" fmla="*/ 5613064 w 8387961"/>
              <a:gd name="connsiteY1753" fmla="*/ 2128627 h 3980066"/>
              <a:gd name="connsiteX1754" fmla="*/ 5610051 w 8387961"/>
              <a:gd name="connsiteY1754" fmla="*/ 2131640 h 3980066"/>
              <a:gd name="connsiteX1755" fmla="*/ 1770049 w 8387961"/>
              <a:gd name="connsiteY1755" fmla="*/ 2126896 h 3980066"/>
              <a:gd name="connsiteX1756" fmla="*/ 1771915 w 8387961"/>
              <a:gd name="connsiteY1756" fmla="*/ 2127905 h 3980066"/>
              <a:gd name="connsiteX1757" fmla="*/ 1792169 w 8387961"/>
              <a:gd name="connsiteY1757" fmla="*/ 2129578 h 3980066"/>
              <a:gd name="connsiteX1758" fmla="*/ 1811451 w 8387961"/>
              <a:gd name="connsiteY1758" fmla="*/ 2129578 h 3980066"/>
              <a:gd name="connsiteX1759" fmla="*/ 1810570 w 8387961"/>
              <a:gd name="connsiteY1759" fmla="*/ 2128436 h 3980066"/>
              <a:gd name="connsiteX1760" fmla="*/ 1788685 w 8387961"/>
              <a:gd name="connsiteY1760" fmla="*/ 2128436 h 3980066"/>
              <a:gd name="connsiteX1761" fmla="*/ 5602519 w 8387961"/>
              <a:gd name="connsiteY1761" fmla="*/ 2125614 h 3980066"/>
              <a:gd name="connsiteX1762" fmla="*/ 5607038 w 8387961"/>
              <a:gd name="connsiteY1762" fmla="*/ 2125614 h 3980066"/>
              <a:gd name="connsiteX1763" fmla="*/ 5607038 w 8387961"/>
              <a:gd name="connsiteY1763" fmla="*/ 2128627 h 3980066"/>
              <a:gd name="connsiteX1764" fmla="*/ 3410189 w 8387961"/>
              <a:gd name="connsiteY1764" fmla="*/ 2087052 h 3980066"/>
              <a:gd name="connsiteX1765" fmla="*/ 3418060 w 8387961"/>
              <a:gd name="connsiteY1765" fmla="*/ 2115354 h 3980066"/>
              <a:gd name="connsiteX1766" fmla="*/ 3419276 w 8387961"/>
              <a:gd name="connsiteY1766" fmla="*/ 2116264 h 3980066"/>
              <a:gd name="connsiteX1767" fmla="*/ 3411245 w 8387961"/>
              <a:gd name="connsiteY1767" fmla="*/ 2087052 h 3980066"/>
              <a:gd name="connsiteX1768" fmla="*/ 4292214 w 8387961"/>
              <a:gd name="connsiteY1768" fmla="*/ 2078189 h 3980066"/>
              <a:gd name="connsiteX1769" fmla="*/ 4292198 w 8387961"/>
              <a:gd name="connsiteY1769" fmla="*/ 2078334 h 3980066"/>
              <a:gd name="connsiteX1770" fmla="*/ 4309426 w 8387961"/>
              <a:gd name="connsiteY1770" fmla="*/ 2081492 h 3980066"/>
              <a:gd name="connsiteX1771" fmla="*/ 4309303 w 8387961"/>
              <a:gd name="connsiteY1771" fmla="*/ 2081287 h 3980066"/>
              <a:gd name="connsiteX1772" fmla="*/ 1730135 w 8387961"/>
              <a:gd name="connsiteY1772" fmla="*/ 2065047 h 3980066"/>
              <a:gd name="connsiteX1773" fmla="*/ 1729716 w 8387961"/>
              <a:gd name="connsiteY1773" fmla="*/ 2065993 h 3980066"/>
              <a:gd name="connsiteX1774" fmla="*/ 1736893 w 8387961"/>
              <a:gd name="connsiteY1774" fmla="*/ 2065993 h 3980066"/>
              <a:gd name="connsiteX1775" fmla="*/ 1736504 w 8387961"/>
              <a:gd name="connsiteY1775" fmla="*/ 2065047 h 3980066"/>
              <a:gd name="connsiteX1776" fmla="*/ 3386082 w 8387961"/>
              <a:gd name="connsiteY1776" fmla="*/ 2061971 h 3980066"/>
              <a:gd name="connsiteX1777" fmla="*/ 3388746 w 8387961"/>
              <a:gd name="connsiteY1777" fmla="*/ 2067109 h 3980066"/>
              <a:gd name="connsiteX1778" fmla="*/ 3387083 w 8387961"/>
              <a:gd name="connsiteY1778" fmla="*/ 2087487 h 3980066"/>
              <a:gd name="connsiteX1779" fmla="*/ 3387906 w 8387961"/>
              <a:gd name="connsiteY1779" fmla="*/ 2087347 h 3980066"/>
              <a:gd name="connsiteX1780" fmla="*/ 3389466 w 8387961"/>
              <a:gd name="connsiteY1780" fmla="*/ 2068430 h 3980066"/>
              <a:gd name="connsiteX1781" fmla="*/ 6982270 w 8387961"/>
              <a:gd name="connsiteY1781" fmla="*/ 2048785 h 3980066"/>
              <a:gd name="connsiteX1782" fmla="*/ 7002081 w 8387961"/>
              <a:gd name="connsiteY1782" fmla="*/ 2062322 h 3980066"/>
              <a:gd name="connsiteX1783" fmla="*/ 7007034 w 8387961"/>
              <a:gd name="connsiteY1783" fmla="*/ 2086013 h 3980066"/>
              <a:gd name="connsiteX1784" fmla="*/ 7018590 w 8387961"/>
              <a:gd name="connsiteY1784" fmla="*/ 2121549 h 3980066"/>
              <a:gd name="connsiteX1785" fmla="*/ 7011986 w 8387961"/>
              <a:gd name="connsiteY1785" fmla="*/ 2136779 h 3980066"/>
              <a:gd name="connsiteX1786" fmla="*/ 7010335 w 8387961"/>
              <a:gd name="connsiteY1786" fmla="*/ 2148624 h 3980066"/>
              <a:gd name="connsiteX1787" fmla="*/ 6998779 w 8387961"/>
              <a:gd name="connsiteY1787" fmla="*/ 2123241 h 3980066"/>
              <a:gd name="connsiteX1788" fmla="*/ 6990524 w 8387961"/>
              <a:gd name="connsiteY1788" fmla="*/ 2130010 h 3980066"/>
              <a:gd name="connsiteX1789" fmla="*/ 6993826 w 8387961"/>
              <a:gd name="connsiteY1789" fmla="*/ 2150316 h 3980066"/>
              <a:gd name="connsiteX1790" fmla="*/ 6990524 w 8387961"/>
              <a:gd name="connsiteY1790" fmla="*/ 2172315 h 3980066"/>
              <a:gd name="connsiteX1791" fmla="*/ 6987223 w 8387961"/>
              <a:gd name="connsiteY1791" fmla="*/ 2160470 h 3980066"/>
              <a:gd name="connsiteX1792" fmla="*/ 6982270 w 8387961"/>
              <a:gd name="connsiteY1792" fmla="*/ 2163854 h 3980066"/>
              <a:gd name="connsiteX1793" fmla="*/ 6952553 w 8387961"/>
              <a:gd name="connsiteY1793" fmla="*/ 2146932 h 3980066"/>
              <a:gd name="connsiteX1794" fmla="*/ 6957506 w 8387961"/>
              <a:gd name="connsiteY1794" fmla="*/ 2121549 h 3980066"/>
              <a:gd name="connsiteX1795" fmla="*/ 6940997 w 8387961"/>
              <a:gd name="connsiteY1795" fmla="*/ 2106319 h 3980066"/>
              <a:gd name="connsiteX1796" fmla="*/ 6934393 w 8387961"/>
              <a:gd name="connsiteY1796" fmla="*/ 2113088 h 3980066"/>
              <a:gd name="connsiteX1797" fmla="*/ 6929440 w 8387961"/>
              <a:gd name="connsiteY1797" fmla="*/ 2111396 h 3980066"/>
              <a:gd name="connsiteX1798" fmla="*/ 6924488 w 8387961"/>
              <a:gd name="connsiteY1798" fmla="*/ 2116473 h 3980066"/>
              <a:gd name="connsiteX1799" fmla="*/ 6917884 w 8387961"/>
              <a:gd name="connsiteY1799" fmla="*/ 2108012 h 3980066"/>
              <a:gd name="connsiteX1800" fmla="*/ 6904677 w 8387961"/>
              <a:gd name="connsiteY1800" fmla="*/ 2123241 h 3980066"/>
              <a:gd name="connsiteX1801" fmla="*/ 6898073 w 8387961"/>
              <a:gd name="connsiteY1801" fmla="*/ 2131702 h 3980066"/>
              <a:gd name="connsiteX1802" fmla="*/ 6901375 w 8387961"/>
              <a:gd name="connsiteY1802" fmla="*/ 2109704 h 3980066"/>
              <a:gd name="connsiteX1803" fmla="*/ 6921186 w 8387961"/>
              <a:gd name="connsiteY1803" fmla="*/ 2091090 h 3980066"/>
              <a:gd name="connsiteX1804" fmla="*/ 6937695 w 8387961"/>
              <a:gd name="connsiteY1804" fmla="*/ 2080937 h 3980066"/>
              <a:gd name="connsiteX1805" fmla="*/ 6942648 w 8387961"/>
              <a:gd name="connsiteY1805" fmla="*/ 2097858 h 3980066"/>
              <a:gd name="connsiteX1806" fmla="*/ 6954204 w 8387961"/>
              <a:gd name="connsiteY1806" fmla="*/ 2091090 h 3980066"/>
              <a:gd name="connsiteX1807" fmla="*/ 6962459 w 8387961"/>
              <a:gd name="connsiteY1807" fmla="*/ 2086013 h 3980066"/>
              <a:gd name="connsiteX1808" fmla="*/ 6967412 w 8387961"/>
              <a:gd name="connsiteY1808" fmla="*/ 2070783 h 3980066"/>
              <a:gd name="connsiteX1809" fmla="*/ 6978968 w 8387961"/>
              <a:gd name="connsiteY1809" fmla="*/ 2070783 h 3980066"/>
              <a:gd name="connsiteX1810" fmla="*/ 6983921 w 8387961"/>
              <a:gd name="connsiteY1810" fmla="*/ 2070783 h 3980066"/>
              <a:gd name="connsiteX1811" fmla="*/ 5785187 w 8387961"/>
              <a:gd name="connsiteY1811" fmla="*/ 2045772 h 3980066"/>
              <a:gd name="connsiteX1812" fmla="*/ 5795001 w 8387961"/>
              <a:gd name="connsiteY1812" fmla="*/ 2049134 h 3980066"/>
              <a:gd name="connsiteX1813" fmla="*/ 5804814 w 8387961"/>
              <a:gd name="connsiteY1813" fmla="*/ 2065945 h 3980066"/>
              <a:gd name="connsiteX1814" fmla="*/ 5816263 w 8387961"/>
              <a:gd name="connsiteY1814" fmla="*/ 2082756 h 3980066"/>
              <a:gd name="connsiteX1815" fmla="*/ 5827712 w 8387961"/>
              <a:gd name="connsiteY1815" fmla="*/ 2107973 h 3980066"/>
              <a:gd name="connsiteX1816" fmla="*/ 5837526 w 8387961"/>
              <a:gd name="connsiteY1816" fmla="*/ 2129828 h 3980066"/>
              <a:gd name="connsiteX1817" fmla="*/ 5824441 w 8387961"/>
              <a:gd name="connsiteY1817" fmla="*/ 2153363 h 3980066"/>
              <a:gd name="connsiteX1818" fmla="*/ 5798272 w 8387961"/>
              <a:gd name="connsiteY1818" fmla="*/ 2161769 h 3980066"/>
              <a:gd name="connsiteX1819" fmla="*/ 5785187 w 8387961"/>
              <a:gd name="connsiteY1819" fmla="*/ 2121422 h 3980066"/>
              <a:gd name="connsiteX1820" fmla="*/ 5780281 w 8387961"/>
              <a:gd name="connsiteY1820" fmla="*/ 2092843 h 3980066"/>
              <a:gd name="connsiteX1821" fmla="*/ 5781916 w 8387961"/>
              <a:gd name="connsiteY1821" fmla="*/ 2096205 h 3980066"/>
              <a:gd name="connsiteX1822" fmla="*/ 5786823 w 8387961"/>
              <a:gd name="connsiteY1822" fmla="*/ 2076032 h 3980066"/>
              <a:gd name="connsiteX1823" fmla="*/ 5790094 w 8387961"/>
              <a:gd name="connsiteY1823" fmla="*/ 2052496 h 3980066"/>
              <a:gd name="connsiteX1824" fmla="*/ 5790094 w 8387961"/>
              <a:gd name="connsiteY1824" fmla="*/ 2050815 h 3980066"/>
              <a:gd name="connsiteX1825" fmla="*/ 6958081 w 8387961"/>
              <a:gd name="connsiteY1825" fmla="*/ 2035227 h 3980066"/>
              <a:gd name="connsiteX1826" fmla="*/ 6961345 w 8387961"/>
              <a:gd name="connsiteY1826" fmla="*/ 2045772 h 3980066"/>
              <a:gd name="connsiteX1827" fmla="*/ 6941761 w 8387961"/>
              <a:gd name="connsiteY1827" fmla="*/ 2045772 h 3980066"/>
              <a:gd name="connsiteX1828" fmla="*/ 3464246 w 8387961"/>
              <a:gd name="connsiteY1828" fmla="*/ 2028547 h 3980066"/>
              <a:gd name="connsiteX1829" fmla="*/ 3463781 w 8387961"/>
              <a:gd name="connsiteY1829" fmla="*/ 2029012 h 3980066"/>
              <a:gd name="connsiteX1830" fmla="*/ 3477781 w 8387961"/>
              <a:gd name="connsiteY1830" fmla="*/ 2032082 h 3980066"/>
              <a:gd name="connsiteX1831" fmla="*/ 3478452 w 8387961"/>
              <a:gd name="connsiteY1831" fmla="*/ 2031704 h 3980066"/>
              <a:gd name="connsiteX1832" fmla="*/ 6915210 w 8387961"/>
              <a:gd name="connsiteY1832" fmla="*/ 2015643 h 3980066"/>
              <a:gd name="connsiteX1833" fmla="*/ 6931216 w 8387961"/>
              <a:gd name="connsiteY1833" fmla="*/ 2015643 h 3980066"/>
              <a:gd name="connsiteX1834" fmla="*/ 6924813 w 8387961"/>
              <a:gd name="connsiteY1834" fmla="*/ 2050923 h 3980066"/>
              <a:gd name="connsiteX1835" fmla="*/ 6924813 w 8387961"/>
              <a:gd name="connsiteY1835" fmla="*/ 2065356 h 3980066"/>
              <a:gd name="connsiteX1836" fmla="*/ 6905606 w 8387961"/>
              <a:gd name="connsiteY1836" fmla="*/ 2047716 h 3980066"/>
              <a:gd name="connsiteX1837" fmla="*/ 6912009 w 8387961"/>
              <a:gd name="connsiteY1837" fmla="*/ 2039698 h 3980066"/>
              <a:gd name="connsiteX1838" fmla="*/ 2041260 w 8387961"/>
              <a:gd name="connsiteY1838" fmla="*/ 2015643 h 3980066"/>
              <a:gd name="connsiteX1839" fmla="*/ 2057826 w 8387961"/>
              <a:gd name="connsiteY1839" fmla="*/ 2015643 h 3980066"/>
              <a:gd name="connsiteX1840" fmla="*/ 2050292 w 8387961"/>
              <a:gd name="connsiteY1840" fmla="*/ 2035227 h 3980066"/>
              <a:gd name="connsiteX1841" fmla="*/ 2035234 w 8387961"/>
              <a:gd name="connsiteY1841" fmla="*/ 2033595 h 3980066"/>
              <a:gd name="connsiteX1842" fmla="*/ 2044266 w 8387961"/>
              <a:gd name="connsiteY1842" fmla="*/ 2020539 h 3980066"/>
              <a:gd name="connsiteX1843" fmla="*/ 4802840 w 8387961"/>
              <a:gd name="connsiteY1843" fmla="*/ 2008110 h 3980066"/>
              <a:gd name="connsiteX1844" fmla="*/ 4802613 w 8387961"/>
              <a:gd name="connsiteY1844" fmla="*/ 2009360 h 3980066"/>
              <a:gd name="connsiteX1845" fmla="*/ 4803236 w 8387961"/>
              <a:gd name="connsiteY1845" fmla="*/ 2008110 h 3980066"/>
              <a:gd name="connsiteX1846" fmla="*/ 3441723 w 8387961"/>
              <a:gd name="connsiteY1846" fmla="*/ 2006835 h 3980066"/>
              <a:gd name="connsiteX1847" fmla="*/ 3441400 w 8387961"/>
              <a:gd name="connsiteY1847" fmla="*/ 2007489 h 3980066"/>
              <a:gd name="connsiteX1848" fmla="*/ 3446146 w 8387961"/>
              <a:gd name="connsiteY1848" fmla="*/ 2007489 h 3980066"/>
              <a:gd name="connsiteX1849" fmla="*/ 3445877 w 8387961"/>
              <a:gd name="connsiteY1849" fmla="*/ 2006835 h 3980066"/>
              <a:gd name="connsiteX1850" fmla="*/ 3665213 w 8387961"/>
              <a:gd name="connsiteY1850" fmla="*/ 2005098 h 3980066"/>
              <a:gd name="connsiteX1851" fmla="*/ 3665695 w 8387961"/>
              <a:gd name="connsiteY1851" fmla="*/ 2005172 h 3980066"/>
              <a:gd name="connsiteX1852" fmla="*/ 3666064 w 8387961"/>
              <a:gd name="connsiteY1852" fmla="*/ 2005098 h 3980066"/>
              <a:gd name="connsiteX1853" fmla="*/ 3666110 w 8387961"/>
              <a:gd name="connsiteY1853" fmla="*/ 2005235 h 3980066"/>
              <a:gd name="connsiteX1854" fmla="*/ 3686895 w 8387961"/>
              <a:gd name="connsiteY1854" fmla="*/ 2008409 h 3980066"/>
              <a:gd name="connsiteX1855" fmla="*/ 3691898 w 8387961"/>
              <a:gd name="connsiteY1855" fmla="*/ 2008409 h 3980066"/>
              <a:gd name="connsiteX1856" fmla="*/ 3690231 w 8387961"/>
              <a:gd name="connsiteY1856" fmla="*/ 2021652 h 3980066"/>
              <a:gd name="connsiteX1857" fmla="*/ 3705241 w 8387961"/>
              <a:gd name="connsiteY1857" fmla="*/ 2038207 h 3980066"/>
              <a:gd name="connsiteX1858" fmla="*/ 3708577 w 8387961"/>
              <a:gd name="connsiteY1858" fmla="*/ 2061383 h 3980066"/>
              <a:gd name="connsiteX1859" fmla="*/ 3708577 w 8387961"/>
              <a:gd name="connsiteY1859" fmla="*/ 2084559 h 3980066"/>
              <a:gd name="connsiteX1860" fmla="*/ 3710245 w 8387961"/>
              <a:gd name="connsiteY1860" fmla="*/ 2107736 h 3980066"/>
              <a:gd name="connsiteX1861" fmla="*/ 3710245 w 8387961"/>
              <a:gd name="connsiteY1861" fmla="*/ 2129257 h 3980066"/>
              <a:gd name="connsiteX1862" fmla="*/ 3711913 w 8387961"/>
              <a:gd name="connsiteY1862" fmla="*/ 2150778 h 3980066"/>
              <a:gd name="connsiteX1863" fmla="*/ 3700238 w 8387961"/>
              <a:gd name="connsiteY1863" fmla="*/ 2155744 h 3980066"/>
              <a:gd name="connsiteX1864" fmla="*/ 3687919 w 8387961"/>
              <a:gd name="connsiteY1864" fmla="*/ 2140460 h 3980066"/>
              <a:gd name="connsiteX1865" fmla="*/ 3687919 w 8387961"/>
              <a:gd name="connsiteY1865" fmla="*/ 2141036 h 3980066"/>
              <a:gd name="connsiteX1866" fmla="*/ 3701368 w 8387961"/>
              <a:gd name="connsiteY1866" fmla="*/ 2157818 h 3980066"/>
              <a:gd name="connsiteX1867" fmla="*/ 3687919 w 8387961"/>
              <a:gd name="connsiteY1867" fmla="*/ 2167888 h 3980066"/>
              <a:gd name="connsiteX1868" fmla="*/ 3669427 w 8387961"/>
              <a:gd name="connsiteY1868" fmla="*/ 2172922 h 3980066"/>
              <a:gd name="connsiteX1869" fmla="*/ 3649253 w 8387961"/>
              <a:gd name="connsiteY1869" fmla="*/ 2181314 h 3980066"/>
              <a:gd name="connsiteX1870" fmla="*/ 3630761 w 8387961"/>
              <a:gd name="connsiteY1870" fmla="*/ 2189705 h 3980066"/>
              <a:gd name="connsiteX1871" fmla="*/ 3612269 w 8387961"/>
              <a:gd name="connsiteY1871" fmla="*/ 2196418 h 3980066"/>
              <a:gd name="connsiteX1872" fmla="*/ 3587052 w 8387961"/>
              <a:gd name="connsiteY1872" fmla="*/ 2188027 h 3980066"/>
              <a:gd name="connsiteX1873" fmla="*/ 3595457 w 8387961"/>
              <a:gd name="connsiteY1873" fmla="*/ 2181314 h 3980066"/>
              <a:gd name="connsiteX1874" fmla="*/ 3590414 w 8387961"/>
              <a:gd name="connsiteY1874" fmla="*/ 2157818 h 3980066"/>
              <a:gd name="connsiteX1875" fmla="*/ 3585371 w 8387961"/>
              <a:gd name="connsiteY1875" fmla="*/ 2136001 h 3980066"/>
              <a:gd name="connsiteX1876" fmla="*/ 3595457 w 8387961"/>
              <a:gd name="connsiteY1876" fmla="*/ 2115862 h 3980066"/>
              <a:gd name="connsiteX1877" fmla="*/ 3602182 w 8387961"/>
              <a:gd name="connsiteY1877" fmla="*/ 2092367 h 3980066"/>
              <a:gd name="connsiteX1878" fmla="*/ 3598820 w 8387961"/>
              <a:gd name="connsiteY1878" fmla="*/ 2055445 h 3980066"/>
              <a:gd name="connsiteX1879" fmla="*/ 3597139 w 8387961"/>
              <a:gd name="connsiteY1879" fmla="*/ 2031950 h 3980066"/>
              <a:gd name="connsiteX1880" fmla="*/ 3595457 w 8387961"/>
              <a:gd name="connsiteY1880" fmla="*/ 2008454 h 3980066"/>
              <a:gd name="connsiteX1881" fmla="*/ 3627399 w 8387961"/>
              <a:gd name="connsiteY1881" fmla="*/ 2008454 h 3980066"/>
              <a:gd name="connsiteX1882" fmla="*/ 3657659 w 8387961"/>
              <a:gd name="connsiteY1882" fmla="*/ 2006776 h 3980066"/>
              <a:gd name="connsiteX1883" fmla="*/ 3665266 w 8387961"/>
              <a:gd name="connsiteY1883" fmla="*/ 2005257 h 3980066"/>
              <a:gd name="connsiteX1884" fmla="*/ 6944774 w 8387961"/>
              <a:gd name="connsiteY1884" fmla="*/ 2002085 h 3980066"/>
              <a:gd name="connsiteX1885" fmla="*/ 6944774 w 8387961"/>
              <a:gd name="connsiteY1885" fmla="*/ 2016465 h 3980066"/>
              <a:gd name="connsiteX1886" fmla="*/ 6938560 w 8387961"/>
              <a:gd name="connsiteY1886" fmla="*/ 2035638 h 3980066"/>
              <a:gd name="connsiteX1887" fmla="*/ 6928203 w 8387961"/>
              <a:gd name="connsiteY1887" fmla="*/ 2054811 h 3980066"/>
              <a:gd name="connsiteX1888" fmla="*/ 6938560 w 8387961"/>
              <a:gd name="connsiteY1888" fmla="*/ 2027649 h 3980066"/>
              <a:gd name="connsiteX1889" fmla="*/ 6821529 w 8387961"/>
              <a:gd name="connsiteY1889" fmla="*/ 2002085 h 3980066"/>
              <a:gd name="connsiteX1890" fmla="*/ 6831789 w 8387961"/>
              <a:gd name="connsiteY1890" fmla="*/ 2025985 h 3980066"/>
              <a:gd name="connsiteX1891" fmla="*/ 6807849 w 8387961"/>
              <a:gd name="connsiteY1891" fmla="*/ 2048292 h 3980066"/>
              <a:gd name="connsiteX1892" fmla="*/ 6789038 w 8387961"/>
              <a:gd name="connsiteY1892" fmla="*/ 2065819 h 3980066"/>
              <a:gd name="connsiteX1893" fmla="*/ 6768518 w 8387961"/>
              <a:gd name="connsiteY1893" fmla="*/ 2084940 h 3980066"/>
              <a:gd name="connsiteX1894" fmla="*/ 6770228 w 8387961"/>
              <a:gd name="connsiteY1894" fmla="*/ 2078566 h 3980066"/>
              <a:gd name="connsiteX1895" fmla="*/ 6790748 w 8387961"/>
              <a:gd name="connsiteY1895" fmla="*/ 2056259 h 3980066"/>
              <a:gd name="connsiteX1896" fmla="*/ 6809559 w 8387961"/>
              <a:gd name="connsiteY1896" fmla="*/ 2035546 h 3980066"/>
              <a:gd name="connsiteX1897" fmla="*/ 6818109 w 8387961"/>
              <a:gd name="connsiteY1897" fmla="*/ 2016425 h 3980066"/>
              <a:gd name="connsiteX1898" fmla="*/ 6819819 w 8387961"/>
              <a:gd name="connsiteY1898" fmla="*/ 2016425 h 3980066"/>
              <a:gd name="connsiteX1899" fmla="*/ 6952306 w 8387961"/>
              <a:gd name="connsiteY1899" fmla="*/ 1994552 h 3980066"/>
              <a:gd name="connsiteX1900" fmla="*/ 6969253 w 8387961"/>
              <a:gd name="connsiteY1900" fmla="*/ 2001060 h 3980066"/>
              <a:gd name="connsiteX1901" fmla="*/ 6979422 w 8387961"/>
              <a:gd name="connsiteY1901" fmla="*/ 2028718 h 3980066"/>
              <a:gd name="connsiteX1902" fmla="*/ 6972643 w 8387961"/>
              <a:gd name="connsiteY1902" fmla="*/ 2030345 h 3980066"/>
              <a:gd name="connsiteX1903" fmla="*/ 6970948 w 8387961"/>
              <a:gd name="connsiteY1903" fmla="*/ 2035226 h 3980066"/>
              <a:gd name="connsiteX1904" fmla="*/ 6959085 w 8387961"/>
              <a:gd name="connsiteY1904" fmla="*/ 2010821 h 3980066"/>
              <a:gd name="connsiteX1905" fmla="*/ 3439549 w 8387961"/>
              <a:gd name="connsiteY1905" fmla="*/ 1991541 h 3980066"/>
              <a:gd name="connsiteX1906" fmla="*/ 3445858 w 8387961"/>
              <a:gd name="connsiteY1906" fmla="*/ 1996853 h 3980066"/>
              <a:gd name="connsiteX1907" fmla="*/ 3445877 w 8387961"/>
              <a:gd name="connsiteY1907" fmla="*/ 1996815 h 3980066"/>
              <a:gd name="connsiteX1908" fmla="*/ 6889465 w 8387961"/>
              <a:gd name="connsiteY1908" fmla="*/ 1985514 h 3980066"/>
              <a:gd name="connsiteX1909" fmla="*/ 6917514 w 8387961"/>
              <a:gd name="connsiteY1909" fmla="*/ 1992042 h 3980066"/>
              <a:gd name="connsiteX1910" fmla="*/ 6919164 w 8387961"/>
              <a:gd name="connsiteY1910" fmla="*/ 1998570 h 3980066"/>
              <a:gd name="connsiteX1911" fmla="*/ 6917514 w 8387961"/>
              <a:gd name="connsiteY1911" fmla="*/ 2000202 h 3980066"/>
              <a:gd name="connsiteX1912" fmla="*/ 6892765 w 8387961"/>
              <a:gd name="connsiteY1912" fmla="*/ 2024682 h 3980066"/>
              <a:gd name="connsiteX1913" fmla="*/ 6884515 w 8387961"/>
              <a:gd name="connsiteY1913" fmla="*/ 1987146 h 3980066"/>
              <a:gd name="connsiteX1914" fmla="*/ 2042015 w 8387961"/>
              <a:gd name="connsiteY1914" fmla="*/ 1971955 h 3980066"/>
              <a:gd name="connsiteX1915" fmla="*/ 2045775 w 8387961"/>
              <a:gd name="connsiteY1915" fmla="*/ 1971955 h 3980066"/>
              <a:gd name="connsiteX1916" fmla="*/ 2045775 w 8387961"/>
              <a:gd name="connsiteY1916" fmla="*/ 1974968 h 3980066"/>
              <a:gd name="connsiteX1917" fmla="*/ 2045775 w 8387961"/>
              <a:gd name="connsiteY1917" fmla="*/ 1976474 h 3980066"/>
              <a:gd name="connsiteX1918" fmla="*/ 2045775 w 8387961"/>
              <a:gd name="connsiteY1918" fmla="*/ 1977981 h 3980066"/>
              <a:gd name="connsiteX1919" fmla="*/ 2042015 w 8387961"/>
              <a:gd name="connsiteY1919" fmla="*/ 1977981 h 3980066"/>
              <a:gd name="connsiteX1920" fmla="*/ 2038242 w 8387961"/>
              <a:gd name="connsiteY1920" fmla="*/ 1977981 h 3980066"/>
              <a:gd name="connsiteX1921" fmla="*/ 2038242 w 8387961"/>
              <a:gd name="connsiteY1921" fmla="*/ 1976474 h 3980066"/>
              <a:gd name="connsiteX1922" fmla="*/ 2038242 w 8387961"/>
              <a:gd name="connsiteY1922" fmla="*/ 1974968 h 3980066"/>
              <a:gd name="connsiteX1923" fmla="*/ 2042015 w 8387961"/>
              <a:gd name="connsiteY1923" fmla="*/ 1974968 h 3980066"/>
              <a:gd name="connsiteX1924" fmla="*/ 6502907 w 8387961"/>
              <a:gd name="connsiteY1924" fmla="*/ 1970696 h 3980066"/>
              <a:gd name="connsiteX1925" fmla="*/ 6478063 w 8387961"/>
              <a:gd name="connsiteY1925" fmla="*/ 1983596 h 3980066"/>
              <a:gd name="connsiteX1926" fmla="*/ 6462871 w 8387961"/>
              <a:gd name="connsiteY1926" fmla="*/ 1990170 h 3980066"/>
              <a:gd name="connsiteX1927" fmla="*/ 6463423 w 8387961"/>
              <a:gd name="connsiteY1927" fmla="*/ 1991676 h 3980066"/>
              <a:gd name="connsiteX1928" fmla="*/ 6477935 w 8387961"/>
              <a:gd name="connsiteY1928" fmla="*/ 1985214 h 3980066"/>
              <a:gd name="connsiteX1929" fmla="*/ 6502988 w 8387961"/>
              <a:gd name="connsiteY1929" fmla="*/ 1971829 h 3980066"/>
              <a:gd name="connsiteX1930" fmla="*/ 3739454 w 8387961"/>
              <a:gd name="connsiteY1930" fmla="*/ 1970212 h 3980066"/>
              <a:gd name="connsiteX1931" fmla="*/ 3732599 w 8387961"/>
              <a:gd name="connsiteY1931" fmla="*/ 1978464 h 3980066"/>
              <a:gd name="connsiteX1932" fmla="*/ 3732599 w 8387961"/>
              <a:gd name="connsiteY1932" fmla="*/ 1978777 h 3980066"/>
              <a:gd name="connsiteX1933" fmla="*/ 1792169 w 8387961"/>
              <a:gd name="connsiteY1933" fmla="*/ 1968943 h 3980066"/>
              <a:gd name="connsiteX1934" fmla="*/ 1788791 w 8387961"/>
              <a:gd name="connsiteY1934" fmla="*/ 1985676 h 3980066"/>
              <a:gd name="connsiteX1935" fmla="*/ 1782743 w 8387961"/>
              <a:gd name="connsiteY1935" fmla="*/ 1986767 h 3980066"/>
              <a:gd name="connsiteX1936" fmla="*/ 1768485 w 8387961"/>
              <a:gd name="connsiteY1936" fmla="*/ 1996654 h 3980066"/>
              <a:gd name="connsiteX1937" fmla="*/ 1775225 w 8387961"/>
              <a:gd name="connsiteY1937" fmla="*/ 2021675 h 3980066"/>
              <a:gd name="connsiteX1938" fmla="*/ 1760069 w 8387961"/>
              <a:gd name="connsiteY1938" fmla="*/ 2046697 h 3980066"/>
              <a:gd name="connsiteX1939" fmla="*/ 1776903 w 8387961"/>
              <a:gd name="connsiteY1939" fmla="*/ 2068383 h 3980066"/>
              <a:gd name="connsiteX1940" fmla="*/ 1787006 w 8387961"/>
              <a:gd name="connsiteY1940" fmla="*/ 2051702 h 3980066"/>
              <a:gd name="connsiteX1941" fmla="*/ 1780269 w 8387961"/>
              <a:gd name="connsiteY1941" fmla="*/ 2015003 h 3980066"/>
              <a:gd name="connsiteX1942" fmla="*/ 1785319 w 8387961"/>
              <a:gd name="connsiteY1942" fmla="*/ 2008330 h 3980066"/>
              <a:gd name="connsiteX1943" fmla="*/ 1820667 w 8387961"/>
              <a:gd name="connsiteY1943" fmla="*/ 1994985 h 3980066"/>
              <a:gd name="connsiteX1944" fmla="*/ 1827407 w 8387961"/>
              <a:gd name="connsiteY1944" fmla="*/ 1994985 h 3980066"/>
              <a:gd name="connsiteX1945" fmla="*/ 1815624 w 8387961"/>
              <a:gd name="connsiteY1945" fmla="*/ 1986645 h 3980066"/>
              <a:gd name="connsiteX1946" fmla="*/ 1820667 w 8387961"/>
              <a:gd name="connsiteY1946" fmla="*/ 1974968 h 3980066"/>
              <a:gd name="connsiteX1947" fmla="*/ 1832451 w 8387961"/>
              <a:gd name="connsiteY1947" fmla="*/ 1994985 h 3980066"/>
              <a:gd name="connsiteX1948" fmla="*/ 1861065 w 8387961"/>
              <a:gd name="connsiteY1948" fmla="*/ 2006662 h 3980066"/>
              <a:gd name="connsiteX1949" fmla="*/ 1871170 w 8387961"/>
              <a:gd name="connsiteY1949" fmla="*/ 2025012 h 3980066"/>
              <a:gd name="connsiteX1950" fmla="*/ 1896415 w 8387961"/>
              <a:gd name="connsiteY1950" fmla="*/ 2025012 h 3980066"/>
              <a:gd name="connsiteX1951" fmla="*/ 1919988 w 8387961"/>
              <a:gd name="connsiteY1951" fmla="*/ 2025012 h 3980066"/>
              <a:gd name="connsiteX1952" fmla="*/ 1957012 w 8387961"/>
              <a:gd name="connsiteY1952" fmla="*/ 2036689 h 3980066"/>
              <a:gd name="connsiteX1953" fmla="*/ 1983951 w 8387961"/>
              <a:gd name="connsiteY1953" fmla="*/ 2025012 h 3980066"/>
              <a:gd name="connsiteX1954" fmla="*/ 1973845 w 8387961"/>
              <a:gd name="connsiteY1954" fmla="*/ 2020007 h 3980066"/>
              <a:gd name="connsiteX1955" fmla="*/ 2002462 w 8387961"/>
              <a:gd name="connsiteY1955" fmla="*/ 2020007 h 3980066"/>
              <a:gd name="connsiteX1956" fmla="*/ 2031079 w 8387961"/>
              <a:gd name="connsiteY1956" fmla="*/ 2020007 h 3980066"/>
              <a:gd name="connsiteX1957" fmla="*/ 2004152 w 8387961"/>
              <a:gd name="connsiteY1957" fmla="*/ 2028348 h 3980066"/>
              <a:gd name="connsiteX1958" fmla="*/ 2012560 w 8387961"/>
              <a:gd name="connsiteY1958" fmla="*/ 2036689 h 3980066"/>
              <a:gd name="connsiteX1959" fmla="*/ 2007515 w 8387961"/>
              <a:gd name="connsiteY1959" fmla="*/ 2038357 h 3980066"/>
              <a:gd name="connsiteX1960" fmla="*/ 2017610 w 8387961"/>
              <a:gd name="connsiteY1960" fmla="*/ 2036689 h 3980066"/>
              <a:gd name="connsiteX1961" fmla="*/ 2022661 w 8387961"/>
              <a:gd name="connsiteY1961" fmla="*/ 2045029 h 3980066"/>
              <a:gd name="connsiteX1962" fmla="*/ 2024351 w 8387961"/>
              <a:gd name="connsiteY1962" fmla="*/ 2048365 h 3980066"/>
              <a:gd name="connsiteX1963" fmla="*/ 2022661 w 8387961"/>
              <a:gd name="connsiteY1963" fmla="*/ 2040025 h 3980066"/>
              <a:gd name="connsiteX1964" fmla="*/ 2032760 w 8387961"/>
              <a:gd name="connsiteY1964" fmla="*/ 2046697 h 3980066"/>
              <a:gd name="connsiteX1965" fmla="*/ 2042861 w 8387961"/>
              <a:gd name="connsiteY1965" fmla="*/ 2046697 h 3980066"/>
              <a:gd name="connsiteX1966" fmla="*/ 2059697 w 8387961"/>
              <a:gd name="connsiteY1966" fmla="*/ 2060042 h 3980066"/>
              <a:gd name="connsiteX1967" fmla="*/ 2052959 w 8387961"/>
              <a:gd name="connsiteY1967" fmla="*/ 2066715 h 3980066"/>
              <a:gd name="connsiteX1968" fmla="*/ 2044542 w 8387961"/>
              <a:gd name="connsiteY1968" fmla="*/ 2080060 h 3980066"/>
              <a:gd name="connsiteX1969" fmla="*/ 2037809 w 8387961"/>
              <a:gd name="connsiteY1969" fmla="*/ 2081728 h 3980066"/>
              <a:gd name="connsiteX1970" fmla="*/ 2054643 w 8387961"/>
              <a:gd name="connsiteY1970" fmla="*/ 2081728 h 3980066"/>
              <a:gd name="connsiteX1971" fmla="*/ 2081574 w 8387961"/>
              <a:gd name="connsiteY1971" fmla="*/ 2081728 h 3980066"/>
              <a:gd name="connsiteX1972" fmla="*/ 2084941 w 8387961"/>
              <a:gd name="connsiteY1972" fmla="*/ 2090069 h 3980066"/>
              <a:gd name="connsiteX1973" fmla="*/ 2061375 w 8387961"/>
              <a:gd name="connsiteY1973" fmla="*/ 2111754 h 3980066"/>
              <a:gd name="connsiteX1974" fmla="*/ 2071479 w 8387961"/>
              <a:gd name="connsiteY1974" fmla="*/ 2125099 h 3980066"/>
              <a:gd name="connsiteX1975" fmla="*/ 2052959 w 8387961"/>
              <a:gd name="connsiteY1975" fmla="*/ 2136776 h 3980066"/>
              <a:gd name="connsiteX1976" fmla="*/ 2042861 w 8387961"/>
              <a:gd name="connsiteY1976" fmla="*/ 2158462 h 3980066"/>
              <a:gd name="connsiteX1977" fmla="*/ 2058009 w 8387961"/>
              <a:gd name="connsiteY1977" fmla="*/ 2181816 h 3980066"/>
              <a:gd name="connsiteX1978" fmla="*/ 2059697 w 8387961"/>
              <a:gd name="connsiteY1978" fmla="*/ 2181816 h 3980066"/>
              <a:gd name="connsiteX1979" fmla="*/ 2052959 w 8387961"/>
              <a:gd name="connsiteY1979" fmla="*/ 2198497 h 3980066"/>
              <a:gd name="connsiteX1980" fmla="*/ 2031079 w 8387961"/>
              <a:gd name="connsiteY1980" fmla="*/ 2208506 h 3980066"/>
              <a:gd name="connsiteX1981" fmla="*/ 2009194 w 8387961"/>
              <a:gd name="connsiteY1981" fmla="*/ 2218514 h 3980066"/>
              <a:gd name="connsiteX1982" fmla="*/ 2004152 w 8387961"/>
              <a:gd name="connsiteY1982" fmla="*/ 2228523 h 3980066"/>
              <a:gd name="connsiteX1983" fmla="*/ 1978897 w 8387961"/>
              <a:gd name="connsiteY1983" fmla="*/ 2220183 h 3980066"/>
              <a:gd name="connsiteX1984" fmla="*/ 1976613 w 8387961"/>
              <a:gd name="connsiteY1984" fmla="*/ 2219333 h 3980066"/>
              <a:gd name="connsiteX1985" fmla="*/ 1981907 w 8387961"/>
              <a:gd name="connsiteY1985" fmla="*/ 2221320 h 3980066"/>
              <a:gd name="connsiteX1986" fmla="*/ 2006994 w 8387961"/>
              <a:gd name="connsiteY1986" fmla="*/ 2229681 h 3980066"/>
              <a:gd name="connsiteX1987" fmla="*/ 2012012 w 8387961"/>
              <a:gd name="connsiteY1987" fmla="*/ 2219648 h 3980066"/>
              <a:gd name="connsiteX1988" fmla="*/ 2033746 w 8387961"/>
              <a:gd name="connsiteY1988" fmla="*/ 2209615 h 3980066"/>
              <a:gd name="connsiteX1989" fmla="*/ 2055488 w 8387961"/>
              <a:gd name="connsiteY1989" fmla="*/ 2199582 h 3980066"/>
              <a:gd name="connsiteX1990" fmla="*/ 2062179 w 8387961"/>
              <a:gd name="connsiteY1990" fmla="*/ 2182860 h 3980066"/>
              <a:gd name="connsiteX1991" fmla="*/ 2075041 w 8387961"/>
              <a:gd name="connsiteY1991" fmla="*/ 2182860 h 3980066"/>
              <a:gd name="connsiteX1992" fmla="*/ 2075030 w 8387961"/>
              <a:gd name="connsiteY1992" fmla="*/ 2182744 h 3980066"/>
              <a:gd name="connsiteX1993" fmla="*/ 2060402 w 8387961"/>
              <a:gd name="connsiteY1993" fmla="*/ 2182744 h 3980066"/>
              <a:gd name="connsiteX1994" fmla="*/ 2045775 w 8387961"/>
              <a:gd name="connsiteY1994" fmla="*/ 2159220 h 3980066"/>
              <a:gd name="connsiteX1995" fmla="*/ 2055526 w 8387961"/>
              <a:gd name="connsiteY1995" fmla="*/ 2137376 h 3980066"/>
              <a:gd name="connsiteX1996" fmla="*/ 2073405 w 8387961"/>
              <a:gd name="connsiteY1996" fmla="*/ 2125614 h 3980066"/>
              <a:gd name="connsiteX1997" fmla="*/ 2063654 w 8387961"/>
              <a:gd name="connsiteY1997" fmla="*/ 2112172 h 3980066"/>
              <a:gd name="connsiteX1998" fmla="*/ 2086408 w 8387961"/>
              <a:gd name="connsiteY1998" fmla="*/ 2090328 h 3980066"/>
              <a:gd name="connsiteX1999" fmla="*/ 2083156 w 8387961"/>
              <a:gd name="connsiteY1999" fmla="*/ 2081927 h 3980066"/>
              <a:gd name="connsiteX2000" fmla="*/ 2094539 w 8387961"/>
              <a:gd name="connsiteY2000" fmla="*/ 2092009 h 3980066"/>
              <a:gd name="connsiteX2001" fmla="*/ 2089664 w 8387961"/>
              <a:gd name="connsiteY2001" fmla="*/ 2088648 h 3980066"/>
              <a:gd name="connsiteX2002" fmla="*/ 2102669 w 8387961"/>
              <a:gd name="connsiteY2002" fmla="*/ 2102090 h 3980066"/>
              <a:gd name="connsiteX2003" fmla="*/ 2118916 w 8387961"/>
              <a:gd name="connsiteY2003" fmla="*/ 2115533 h 3980066"/>
              <a:gd name="connsiteX2004" fmla="*/ 2115665 w 8387961"/>
              <a:gd name="connsiteY2004" fmla="*/ 2145778 h 3980066"/>
              <a:gd name="connsiteX2005" fmla="*/ 2122168 w 8387961"/>
              <a:gd name="connsiteY2005" fmla="*/ 2132335 h 3980066"/>
              <a:gd name="connsiteX2006" fmla="*/ 2149798 w 8387961"/>
              <a:gd name="connsiteY2006" fmla="*/ 2150819 h 3980066"/>
              <a:gd name="connsiteX2007" fmla="*/ 2149798 w 8387961"/>
              <a:gd name="connsiteY2007" fmla="*/ 2176023 h 3980066"/>
              <a:gd name="connsiteX2008" fmla="*/ 2145123 w 8387961"/>
              <a:gd name="connsiteY2008" fmla="*/ 2188910 h 3980066"/>
              <a:gd name="connsiteX2009" fmla="*/ 2145281 w 8387961"/>
              <a:gd name="connsiteY2009" fmla="*/ 2188804 h 3980066"/>
              <a:gd name="connsiteX2010" fmla="*/ 2150390 w 8387961"/>
              <a:gd name="connsiteY2010" fmla="*/ 2175286 h 3980066"/>
              <a:gd name="connsiteX2011" fmla="*/ 2155498 w 8387961"/>
              <a:gd name="connsiteY2011" fmla="*/ 2161769 h 3980066"/>
              <a:gd name="connsiteX2012" fmla="*/ 2186170 w 8387961"/>
              <a:gd name="connsiteY2012" fmla="*/ 2165148 h 3980066"/>
              <a:gd name="connsiteX2013" fmla="*/ 2211731 w 8387961"/>
              <a:gd name="connsiteY2013" fmla="*/ 2161769 h 3980066"/>
              <a:gd name="connsiteX2014" fmla="*/ 2235587 w 8387961"/>
              <a:gd name="connsiteY2014" fmla="*/ 2165148 h 3980066"/>
              <a:gd name="connsiteX2015" fmla="*/ 2234807 w 8387961"/>
              <a:gd name="connsiteY2015" fmla="*/ 2171335 h 3980066"/>
              <a:gd name="connsiteX2016" fmla="*/ 2237702 w 8387961"/>
              <a:gd name="connsiteY2016" fmla="*/ 2166289 h 3980066"/>
              <a:gd name="connsiteX2017" fmla="*/ 2254690 w 8387961"/>
              <a:gd name="connsiteY2017" fmla="*/ 2171365 h 3980066"/>
              <a:gd name="connsiteX2018" fmla="*/ 2280172 w 8387961"/>
              <a:gd name="connsiteY2018" fmla="*/ 2196743 h 3980066"/>
              <a:gd name="connsiteX2019" fmla="*/ 2290369 w 8387961"/>
              <a:gd name="connsiteY2019" fmla="*/ 2206894 h 3980066"/>
              <a:gd name="connsiteX2020" fmla="*/ 2290369 w 8387961"/>
              <a:gd name="connsiteY2020" fmla="*/ 2200126 h 3980066"/>
              <a:gd name="connsiteX2021" fmla="*/ 2298859 w 8387961"/>
              <a:gd name="connsiteY2021" fmla="*/ 2218737 h 3980066"/>
              <a:gd name="connsiteX2022" fmla="*/ 2280172 w 8387961"/>
              <a:gd name="connsiteY2022" fmla="*/ 2247499 h 3980066"/>
              <a:gd name="connsiteX2023" fmla="*/ 2261571 w 8387961"/>
              <a:gd name="connsiteY2023" fmla="*/ 2276133 h 3980066"/>
              <a:gd name="connsiteX2024" fmla="*/ 2264521 w 8387961"/>
              <a:gd name="connsiteY2024" fmla="*/ 2276501 h 3980066"/>
              <a:gd name="connsiteX2025" fmla="*/ 2282906 w 8387961"/>
              <a:gd name="connsiteY2025" fmla="*/ 2248075 h 3980066"/>
              <a:gd name="connsiteX2026" fmla="*/ 2301305 w 8387961"/>
              <a:gd name="connsiteY2026" fmla="*/ 2219648 h 3980066"/>
              <a:gd name="connsiteX2027" fmla="*/ 2301305 w 8387961"/>
              <a:gd name="connsiteY2027" fmla="*/ 2217975 h 3980066"/>
              <a:gd name="connsiteX2028" fmla="*/ 2304651 w 8387961"/>
              <a:gd name="connsiteY2028" fmla="*/ 2217975 h 3980066"/>
              <a:gd name="connsiteX2029" fmla="*/ 2302978 w 8387961"/>
              <a:gd name="connsiteY2029" fmla="*/ 2211287 h 3980066"/>
              <a:gd name="connsiteX2030" fmla="*/ 2313006 w 8387961"/>
              <a:gd name="connsiteY2030" fmla="*/ 2226336 h 3980066"/>
              <a:gd name="connsiteX2031" fmla="*/ 2314679 w 8387961"/>
              <a:gd name="connsiteY2031" fmla="*/ 2222992 h 3980066"/>
              <a:gd name="connsiteX2032" fmla="*/ 2321367 w 8387961"/>
              <a:gd name="connsiteY2032" fmla="*/ 2249747 h 3980066"/>
              <a:gd name="connsiteX2033" fmla="*/ 2324712 w 8387961"/>
              <a:gd name="connsiteY2033" fmla="*/ 2276501 h 3980066"/>
              <a:gd name="connsiteX2034" fmla="*/ 2338090 w 8387961"/>
              <a:gd name="connsiteY2034" fmla="*/ 2286534 h 3980066"/>
              <a:gd name="connsiteX2035" fmla="*/ 2344781 w 8387961"/>
              <a:gd name="connsiteY2035" fmla="*/ 2301584 h 3980066"/>
              <a:gd name="connsiteX2036" fmla="*/ 2328056 w 8387961"/>
              <a:gd name="connsiteY2036" fmla="*/ 2321650 h 3980066"/>
              <a:gd name="connsiteX2037" fmla="*/ 2311342 w 8387961"/>
              <a:gd name="connsiteY2037" fmla="*/ 2341716 h 3980066"/>
              <a:gd name="connsiteX2038" fmla="*/ 2294614 w 8387961"/>
              <a:gd name="connsiteY2038" fmla="*/ 2373488 h 3980066"/>
              <a:gd name="connsiteX2039" fmla="*/ 2274545 w 8387961"/>
              <a:gd name="connsiteY2039" fmla="*/ 2386865 h 3980066"/>
              <a:gd name="connsiteX2040" fmla="*/ 2284579 w 8387961"/>
              <a:gd name="connsiteY2040" fmla="*/ 2388537 h 3980066"/>
              <a:gd name="connsiteX2041" fmla="*/ 2302978 w 8387961"/>
              <a:gd name="connsiteY2041" fmla="*/ 2378504 h 3980066"/>
              <a:gd name="connsiteX2042" fmla="*/ 2321367 w 8387961"/>
              <a:gd name="connsiteY2042" fmla="*/ 2368471 h 3980066"/>
              <a:gd name="connsiteX2043" fmla="*/ 2322404 w 8387961"/>
              <a:gd name="connsiteY2043" fmla="*/ 2371570 h 3980066"/>
              <a:gd name="connsiteX2044" fmla="*/ 2323437 w 8387961"/>
              <a:gd name="connsiteY2044" fmla="*/ 2371570 h 3980066"/>
              <a:gd name="connsiteX2045" fmla="*/ 2321692 w 8387961"/>
              <a:gd name="connsiteY2045" fmla="*/ 2359618 h 3980066"/>
              <a:gd name="connsiteX2046" fmla="*/ 2330414 w 8387961"/>
              <a:gd name="connsiteY2046" fmla="*/ 2342545 h 3980066"/>
              <a:gd name="connsiteX2047" fmla="*/ 2356581 w 8387961"/>
              <a:gd name="connsiteY2047" fmla="*/ 2345960 h 3980066"/>
              <a:gd name="connsiteX2048" fmla="*/ 2386232 w 8387961"/>
              <a:gd name="connsiteY2048" fmla="*/ 2349374 h 3980066"/>
              <a:gd name="connsiteX2049" fmla="*/ 2372284 w 8387961"/>
              <a:gd name="connsiteY2049" fmla="*/ 2376692 h 3980066"/>
              <a:gd name="connsiteX2050" fmla="*/ 2370539 w 8387961"/>
              <a:gd name="connsiteY2050" fmla="*/ 2378399 h 3980066"/>
              <a:gd name="connsiteX2051" fmla="*/ 2367050 w 8387961"/>
              <a:gd name="connsiteY2051" fmla="*/ 2386936 h 3980066"/>
              <a:gd name="connsiteX2052" fmla="*/ 2363560 w 8387961"/>
              <a:gd name="connsiteY2052" fmla="*/ 2386936 h 3980066"/>
              <a:gd name="connsiteX2053" fmla="*/ 2353091 w 8387961"/>
              <a:gd name="connsiteY2053" fmla="*/ 2390350 h 3980066"/>
              <a:gd name="connsiteX2054" fmla="*/ 2349602 w 8387961"/>
              <a:gd name="connsiteY2054" fmla="*/ 2392058 h 3980066"/>
              <a:gd name="connsiteX2055" fmla="*/ 2333903 w 8387961"/>
              <a:gd name="connsiteY2055" fmla="*/ 2386936 h 3980066"/>
              <a:gd name="connsiteX2056" fmla="*/ 2329457 w 8387961"/>
              <a:gd name="connsiteY2056" fmla="*/ 2392738 h 3980066"/>
              <a:gd name="connsiteX2057" fmla="*/ 2331401 w 8387961"/>
              <a:gd name="connsiteY2057" fmla="*/ 2398570 h 3980066"/>
              <a:gd name="connsiteX2058" fmla="*/ 2338090 w 8387961"/>
              <a:gd name="connsiteY2058" fmla="*/ 2398570 h 3980066"/>
              <a:gd name="connsiteX2059" fmla="*/ 2348127 w 8387961"/>
              <a:gd name="connsiteY2059" fmla="*/ 2401914 h 3980066"/>
              <a:gd name="connsiteX2060" fmla="*/ 2356491 w 8387961"/>
              <a:gd name="connsiteY2060" fmla="*/ 2396898 h 3980066"/>
              <a:gd name="connsiteX2061" fmla="*/ 2354818 w 8387961"/>
              <a:gd name="connsiteY2061" fmla="*/ 2418636 h 3980066"/>
              <a:gd name="connsiteX2062" fmla="*/ 2373206 w 8387961"/>
              <a:gd name="connsiteY2062" fmla="*/ 2391881 h 3980066"/>
              <a:gd name="connsiteX2063" fmla="*/ 2383240 w 8387961"/>
              <a:gd name="connsiteY2063" fmla="*/ 2388537 h 3980066"/>
              <a:gd name="connsiteX2064" fmla="*/ 2383240 w 8387961"/>
              <a:gd name="connsiteY2064" fmla="*/ 2383521 h 3980066"/>
              <a:gd name="connsiteX2065" fmla="*/ 2393275 w 8387961"/>
              <a:gd name="connsiteY2065" fmla="*/ 2366799 h 3980066"/>
              <a:gd name="connsiteX2066" fmla="*/ 2408331 w 8387961"/>
              <a:gd name="connsiteY2066" fmla="*/ 2361782 h 3980066"/>
              <a:gd name="connsiteX2067" fmla="*/ 2411667 w 8387961"/>
              <a:gd name="connsiteY2067" fmla="*/ 2358438 h 3980066"/>
              <a:gd name="connsiteX2068" fmla="*/ 2425042 w 8387961"/>
              <a:gd name="connsiteY2068" fmla="*/ 2366799 h 3980066"/>
              <a:gd name="connsiteX2069" fmla="*/ 2433403 w 8387961"/>
              <a:gd name="connsiteY2069" fmla="*/ 2368471 h 3980066"/>
              <a:gd name="connsiteX2070" fmla="*/ 2443436 w 8387961"/>
              <a:gd name="connsiteY2070" fmla="*/ 2371815 h 3980066"/>
              <a:gd name="connsiteX2071" fmla="*/ 2455142 w 8387961"/>
              <a:gd name="connsiteY2071" fmla="*/ 2378504 h 3980066"/>
              <a:gd name="connsiteX2072" fmla="*/ 2465175 w 8387961"/>
              <a:gd name="connsiteY2072" fmla="*/ 2381848 h 3980066"/>
              <a:gd name="connsiteX2073" fmla="*/ 2466847 w 8387961"/>
              <a:gd name="connsiteY2073" fmla="*/ 2386865 h 3980066"/>
              <a:gd name="connsiteX2074" fmla="*/ 2476880 w 8387961"/>
              <a:gd name="connsiteY2074" fmla="*/ 2386865 h 3980066"/>
              <a:gd name="connsiteX2075" fmla="*/ 2486914 w 8387961"/>
              <a:gd name="connsiteY2075" fmla="*/ 2393554 h 3980066"/>
              <a:gd name="connsiteX2076" fmla="*/ 2485241 w 8387961"/>
              <a:gd name="connsiteY2076" fmla="*/ 2408603 h 3980066"/>
              <a:gd name="connsiteX2077" fmla="*/ 2486914 w 8387961"/>
              <a:gd name="connsiteY2077" fmla="*/ 2406931 h 3980066"/>
              <a:gd name="connsiteX2078" fmla="*/ 2491930 w 8387961"/>
              <a:gd name="connsiteY2078" fmla="*/ 2411947 h 3980066"/>
              <a:gd name="connsiteX2079" fmla="*/ 2483569 w 8387961"/>
              <a:gd name="connsiteY2079" fmla="*/ 2437030 h 3980066"/>
              <a:gd name="connsiteX2080" fmla="*/ 2495275 w 8387961"/>
              <a:gd name="connsiteY2080" fmla="*/ 2416964 h 3980066"/>
              <a:gd name="connsiteX2081" fmla="*/ 2498619 w 8387961"/>
              <a:gd name="connsiteY2081" fmla="*/ 2411947 h 3980066"/>
              <a:gd name="connsiteX2082" fmla="*/ 2496947 w 8387961"/>
              <a:gd name="connsiteY2082" fmla="*/ 2421980 h 3980066"/>
              <a:gd name="connsiteX2083" fmla="*/ 2517014 w 8387961"/>
              <a:gd name="connsiteY2083" fmla="*/ 2413620 h 3980066"/>
              <a:gd name="connsiteX2084" fmla="*/ 2542097 w 8387961"/>
              <a:gd name="connsiteY2084" fmla="*/ 2420308 h 3980066"/>
              <a:gd name="connsiteX2085" fmla="*/ 2563836 w 8387961"/>
              <a:gd name="connsiteY2085" fmla="*/ 2426997 h 3980066"/>
              <a:gd name="connsiteX2086" fmla="*/ 2588919 w 8387961"/>
              <a:gd name="connsiteY2086" fmla="*/ 2423653 h 3980066"/>
              <a:gd name="connsiteX2087" fmla="*/ 2625708 w 8387961"/>
              <a:gd name="connsiteY2087" fmla="*/ 2437030 h 3980066"/>
              <a:gd name="connsiteX2088" fmla="*/ 2655808 w 8387961"/>
              <a:gd name="connsiteY2088" fmla="*/ 2460440 h 3980066"/>
              <a:gd name="connsiteX2089" fmla="*/ 2684235 w 8387961"/>
              <a:gd name="connsiteY2089" fmla="*/ 2487195 h 3980066"/>
              <a:gd name="connsiteX2090" fmla="*/ 2704302 w 8387961"/>
              <a:gd name="connsiteY2090" fmla="*/ 2490539 h 3980066"/>
              <a:gd name="connsiteX2091" fmla="*/ 2726041 w 8387961"/>
              <a:gd name="connsiteY2091" fmla="*/ 2493884 h 3980066"/>
              <a:gd name="connsiteX2092" fmla="*/ 2737746 w 8387961"/>
              <a:gd name="connsiteY2092" fmla="*/ 2523983 h 3980066"/>
              <a:gd name="connsiteX2093" fmla="*/ 2747780 w 8387961"/>
              <a:gd name="connsiteY2093" fmla="*/ 2554082 h 3980066"/>
              <a:gd name="connsiteX2094" fmla="*/ 2744435 w 8387961"/>
              <a:gd name="connsiteY2094" fmla="*/ 2597558 h 3980066"/>
              <a:gd name="connsiteX2095" fmla="*/ 2722697 w 8387961"/>
              <a:gd name="connsiteY2095" fmla="*/ 2631002 h 3980066"/>
              <a:gd name="connsiteX2096" fmla="*/ 2705974 w 8387961"/>
              <a:gd name="connsiteY2096" fmla="*/ 2652740 h 3980066"/>
              <a:gd name="connsiteX2097" fmla="*/ 2689252 w 8387961"/>
              <a:gd name="connsiteY2097" fmla="*/ 2672806 h 3980066"/>
              <a:gd name="connsiteX2098" fmla="*/ 2684235 w 8387961"/>
              <a:gd name="connsiteY2098" fmla="*/ 2681167 h 3980066"/>
              <a:gd name="connsiteX2099" fmla="*/ 2684235 w 8387961"/>
              <a:gd name="connsiteY2099" fmla="*/ 2682839 h 3980066"/>
              <a:gd name="connsiteX2100" fmla="*/ 2669186 w 8387961"/>
              <a:gd name="connsiteY2100" fmla="*/ 2707922 h 3980066"/>
              <a:gd name="connsiteX2101" fmla="*/ 2655808 w 8387961"/>
              <a:gd name="connsiteY2101" fmla="*/ 2731332 h 3980066"/>
              <a:gd name="connsiteX2102" fmla="*/ 2654136 w 8387961"/>
              <a:gd name="connsiteY2102" fmla="*/ 2721299 h 3980066"/>
              <a:gd name="connsiteX2103" fmla="*/ 2645774 w 8387961"/>
              <a:gd name="connsiteY2103" fmla="*/ 2724643 h 3980066"/>
              <a:gd name="connsiteX2104" fmla="*/ 2642430 w 8387961"/>
              <a:gd name="connsiteY2104" fmla="*/ 2753070 h 3980066"/>
              <a:gd name="connsiteX2105" fmla="*/ 2645774 w 8387961"/>
              <a:gd name="connsiteY2105" fmla="*/ 2761431 h 3980066"/>
              <a:gd name="connsiteX2106" fmla="*/ 2645774 w 8387961"/>
              <a:gd name="connsiteY2106" fmla="*/ 2783169 h 3980066"/>
              <a:gd name="connsiteX2107" fmla="*/ 2647447 w 8387961"/>
              <a:gd name="connsiteY2107" fmla="*/ 2804907 h 3980066"/>
              <a:gd name="connsiteX2108" fmla="*/ 2645774 w 8387961"/>
              <a:gd name="connsiteY2108" fmla="*/ 2835006 h 3980066"/>
              <a:gd name="connsiteX2109" fmla="*/ 2644102 w 8387961"/>
              <a:gd name="connsiteY2109" fmla="*/ 2863433 h 3980066"/>
              <a:gd name="connsiteX2110" fmla="*/ 2637413 w 8387961"/>
              <a:gd name="connsiteY2110" fmla="*/ 2880155 h 3980066"/>
              <a:gd name="connsiteX2111" fmla="*/ 2634069 w 8387961"/>
              <a:gd name="connsiteY2111" fmla="*/ 2920287 h 3980066"/>
              <a:gd name="connsiteX2112" fmla="*/ 2622363 w 8387961"/>
              <a:gd name="connsiteY2112" fmla="*/ 2942025 h 3980066"/>
              <a:gd name="connsiteX2113" fmla="*/ 2608986 w 8387961"/>
              <a:gd name="connsiteY2113" fmla="*/ 2965436 h 3980066"/>
              <a:gd name="connsiteX2114" fmla="*/ 2605641 w 8387961"/>
              <a:gd name="connsiteY2114" fmla="*/ 3000551 h 3980066"/>
              <a:gd name="connsiteX2115" fmla="*/ 2588919 w 8387961"/>
              <a:gd name="connsiteY2115" fmla="*/ 3008912 h 3980066"/>
              <a:gd name="connsiteX2116" fmla="*/ 2582230 w 8387961"/>
              <a:gd name="connsiteY2116" fmla="*/ 3023962 h 3980066"/>
              <a:gd name="connsiteX2117" fmla="*/ 2553802 w 8387961"/>
              <a:gd name="connsiteY2117" fmla="*/ 3023962 h 3980066"/>
              <a:gd name="connsiteX2118" fmla="*/ 2548786 w 8387961"/>
              <a:gd name="connsiteY2118" fmla="*/ 3025634 h 3980066"/>
              <a:gd name="connsiteX2119" fmla="*/ 2536245 w 8387961"/>
              <a:gd name="connsiteY2119" fmla="*/ 3030650 h 3980066"/>
              <a:gd name="connsiteX2120" fmla="*/ 2522030 w 8387961"/>
              <a:gd name="connsiteY2120" fmla="*/ 3030650 h 3980066"/>
              <a:gd name="connsiteX2121" fmla="*/ 2513669 w 8387961"/>
              <a:gd name="connsiteY2121" fmla="*/ 3039011 h 3980066"/>
              <a:gd name="connsiteX2122" fmla="*/ 2493603 w 8387961"/>
              <a:gd name="connsiteY2122" fmla="*/ 3052389 h 3980066"/>
              <a:gd name="connsiteX2123" fmla="*/ 2471864 w 8387961"/>
              <a:gd name="connsiteY2123" fmla="*/ 3059077 h 3980066"/>
              <a:gd name="connsiteX2124" fmla="*/ 2448453 w 8387961"/>
              <a:gd name="connsiteY2124" fmla="*/ 3080816 h 3980066"/>
              <a:gd name="connsiteX2125" fmla="*/ 2425042 w 8387961"/>
              <a:gd name="connsiteY2125" fmla="*/ 3102554 h 3980066"/>
              <a:gd name="connsiteX2126" fmla="*/ 2415012 w 8387961"/>
              <a:gd name="connsiteY2126" fmla="*/ 3104226 h 3980066"/>
              <a:gd name="connsiteX2127" fmla="*/ 2418356 w 8387961"/>
              <a:gd name="connsiteY2127" fmla="*/ 3105898 h 3980066"/>
              <a:gd name="connsiteX2128" fmla="*/ 2415012 w 8387961"/>
              <a:gd name="connsiteY2128" fmla="*/ 3115931 h 3980066"/>
              <a:gd name="connsiteX2129" fmla="*/ 2415012 w 8387961"/>
              <a:gd name="connsiteY2129" fmla="*/ 3125964 h 3980066"/>
              <a:gd name="connsiteX2130" fmla="*/ 2421700 w 8387961"/>
              <a:gd name="connsiteY2130" fmla="*/ 3144358 h 3980066"/>
              <a:gd name="connsiteX2131" fmla="*/ 2421700 w 8387961"/>
              <a:gd name="connsiteY2131" fmla="*/ 3169441 h 3980066"/>
              <a:gd name="connsiteX2132" fmla="*/ 2421700 w 8387961"/>
              <a:gd name="connsiteY2132" fmla="*/ 3192851 h 3980066"/>
              <a:gd name="connsiteX2133" fmla="*/ 2418356 w 8387961"/>
              <a:gd name="connsiteY2133" fmla="*/ 3192851 h 3980066"/>
              <a:gd name="connsiteX2134" fmla="*/ 2411667 w 8387961"/>
              <a:gd name="connsiteY2134" fmla="*/ 3206228 h 3980066"/>
              <a:gd name="connsiteX2135" fmla="*/ 2401639 w 8387961"/>
              <a:gd name="connsiteY2135" fmla="*/ 3231311 h 3980066"/>
              <a:gd name="connsiteX2136" fmla="*/ 2391603 w 8387961"/>
              <a:gd name="connsiteY2136" fmla="*/ 3254721 h 3980066"/>
              <a:gd name="connsiteX2137" fmla="*/ 2373206 w 8387961"/>
              <a:gd name="connsiteY2137" fmla="*/ 3279804 h 3980066"/>
              <a:gd name="connsiteX2138" fmla="*/ 2361761 w 8387961"/>
              <a:gd name="connsiteY2138" fmla="*/ 3294371 h 3980066"/>
              <a:gd name="connsiteX2139" fmla="*/ 2373206 w 8387961"/>
              <a:gd name="connsiteY2139" fmla="*/ 3273115 h 3980066"/>
              <a:gd name="connsiteX2140" fmla="*/ 2383240 w 8387961"/>
              <a:gd name="connsiteY2140" fmla="*/ 3251377 h 3980066"/>
              <a:gd name="connsiteX2141" fmla="*/ 2376550 w 8387961"/>
              <a:gd name="connsiteY2141" fmla="*/ 3251377 h 3980066"/>
              <a:gd name="connsiteX2142" fmla="*/ 2364845 w 8387961"/>
              <a:gd name="connsiteY2142" fmla="*/ 3246360 h 3980066"/>
              <a:gd name="connsiteX2143" fmla="*/ 2366517 w 8387961"/>
              <a:gd name="connsiteY2143" fmla="*/ 3264754 h 3980066"/>
              <a:gd name="connsiteX2144" fmla="*/ 2356491 w 8387961"/>
              <a:gd name="connsiteY2144" fmla="*/ 3279804 h 3980066"/>
              <a:gd name="connsiteX2145" fmla="*/ 2348127 w 8387961"/>
              <a:gd name="connsiteY2145" fmla="*/ 3296525 h 3980066"/>
              <a:gd name="connsiteX2146" fmla="*/ 2346454 w 8387961"/>
              <a:gd name="connsiteY2146" fmla="*/ 3314919 h 3980066"/>
              <a:gd name="connsiteX2147" fmla="*/ 2338090 w 8387961"/>
              <a:gd name="connsiteY2147" fmla="*/ 3334985 h 3980066"/>
              <a:gd name="connsiteX2148" fmla="*/ 2328056 w 8387961"/>
              <a:gd name="connsiteY2148" fmla="*/ 3353379 h 3980066"/>
              <a:gd name="connsiteX2149" fmla="*/ 2323039 w 8387961"/>
              <a:gd name="connsiteY2149" fmla="*/ 3333313 h 3980066"/>
              <a:gd name="connsiteX2150" fmla="*/ 2324712 w 8387961"/>
              <a:gd name="connsiteY2150" fmla="*/ 3319936 h 3980066"/>
              <a:gd name="connsiteX2151" fmla="*/ 2297959 w 8387961"/>
              <a:gd name="connsiteY2151" fmla="*/ 3299870 h 3980066"/>
              <a:gd name="connsiteX2152" fmla="*/ 2271201 w 8387961"/>
              <a:gd name="connsiteY2152" fmla="*/ 3279804 h 3980066"/>
              <a:gd name="connsiteX2153" fmla="*/ 2254484 w 8387961"/>
              <a:gd name="connsiteY2153" fmla="*/ 3269771 h 3980066"/>
              <a:gd name="connsiteX2154" fmla="*/ 2247792 w 8387961"/>
              <a:gd name="connsiteY2154" fmla="*/ 3269771 h 3980066"/>
              <a:gd name="connsiteX2155" fmla="*/ 2216017 w 8387961"/>
              <a:gd name="connsiteY2155" fmla="*/ 3244688 h 3980066"/>
              <a:gd name="connsiteX2156" fmla="*/ 2202841 w 8387961"/>
              <a:gd name="connsiteY2156" fmla="*/ 3246336 h 3980066"/>
              <a:gd name="connsiteX2157" fmla="*/ 2201474 w 8387961"/>
              <a:gd name="connsiteY2157" fmla="*/ 3248040 h 3980066"/>
              <a:gd name="connsiteX2158" fmla="*/ 2214425 w 8387961"/>
              <a:gd name="connsiteY2158" fmla="*/ 3246420 h 3980066"/>
              <a:gd name="connsiteX2159" fmla="*/ 2246053 w 8387961"/>
              <a:gd name="connsiteY2159" fmla="*/ 3271410 h 3980066"/>
              <a:gd name="connsiteX2160" fmla="*/ 2252721 w 8387961"/>
              <a:gd name="connsiteY2160" fmla="*/ 3271410 h 3980066"/>
              <a:gd name="connsiteX2161" fmla="*/ 2269364 w 8387961"/>
              <a:gd name="connsiteY2161" fmla="*/ 3281406 h 3980066"/>
              <a:gd name="connsiteX2162" fmla="*/ 2296005 w 8387961"/>
              <a:gd name="connsiteY2162" fmla="*/ 3301397 h 3980066"/>
              <a:gd name="connsiteX2163" fmla="*/ 2322645 w 8387961"/>
              <a:gd name="connsiteY2163" fmla="*/ 3321389 h 3980066"/>
              <a:gd name="connsiteX2164" fmla="*/ 2320984 w 8387961"/>
              <a:gd name="connsiteY2164" fmla="*/ 3334716 h 3980066"/>
              <a:gd name="connsiteX2165" fmla="*/ 2325975 w 8387961"/>
              <a:gd name="connsiteY2165" fmla="*/ 3354708 h 3980066"/>
              <a:gd name="connsiteX2166" fmla="*/ 2309328 w 8387961"/>
              <a:gd name="connsiteY2166" fmla="*/ 3381363 h 3980066"/>
              <a:gd name="connsiteX2167" fmla="*/ 2284349 w 8387961"/>
              <a:gd name="connsiteY2167" fmla="*/ 3388027 h 3980066"/>
              <a:gd name="connsiteX2168" fmla="*/ 2242723 w 8387961"/>
              <a:gd name="connsiteY2168" fmla="*/ 3383029 h 3980066"/>
              <a:gd name="connsiteX2169" fmla="*/ 2211087 w 8387961"/>
              <a:gd name="connsiteY2169" fmla="*/ 3368036 h 3980066"/>
              <a:gd name="connsiteX2170" fmla="*/ 2199432 w 8387961"/>
              <a:gd name="connsiteY2170" fmla="*/ 3344712 h 3980066"/>
              <a:gd name="connsiteX2171" fmla="*/ 2199658 w 8387961"/>
              <a:gd name="connsiteY2171" fmla="*/ 3341569 h 3980066"/>
              <a:gd name="connsiteX2172" fmla="*/ 2196122 w 8387961"/>
              <a:gd name="connsiteY2172" fmla="*/ 3348622 h 3980066"/>
              <a:gd name="connsiteX2173" fmla="*/ 2206169 w 8387961"/>
              <a:gd name="connsiteY2173" fmla="*/ 3383683 h 3980066"/>
              <a:gd name="connsiteX2174" fmla="*/ 2241299 w 8387961"/>
              <a:gd name="connsiteY2174" fmla="*/ 3407056 h 3980066"/>
              <a:gd name="connsiteX2175" fmla="*/ 2244644 w 8387961"/>
              <a:gd name="connsiteY2175" fmla="*/ 3427091 h 3980066"/>
              <a:gd name="connsiteX2176" fmla="*/ 2261376 w 8387961"/>
              <a:gd name="connsiteY2176" fmla="*/ 3438778 h 3980066"/>
              <a:gd name="connsiteX2177" fmla="*/ 2251337 w 8387961"/>
              <a:gd name="connsiteY2177" fmla="*/ 3465490 h 3980066"/>
              <a:gd name="connsiteX2178" fmla="*/ 2241299 w 8387961"/>
              <a:gd name="connsiteY2178" fmla="*/ 3492203 h 3980066"/>
              <a:gd name="connsiteX2179" fmla="*/ 2219552 w 8387961"/>
              <a:gd name="connsiteY2179" fmla="*/ 3497212 h 3980066"/>
              <a:gd name="connsiteX2180" fmla="*/ 2199469 w 8387961"/>
              <a:gd name="connsiteY2180" fmla="*/ 3503890 h 3980066"/>
              <a:gd name="connsiteX2181" fmla="*/ 2176045 w 8387961"/>
              <a:gd name="connsiteY2181" fmla="*/ 3507229 h 3980066"/>
              <a:gd name="connsiteX2182" fmla="*/ 2155966 w 8387961"/>
              <a:gd name="connsiteY2182" fmla="*/ 3513907 h 3980066"/>
              <a:gd name="connsiteX2183" fmla="*/ 2135892 w 8387961"/>
              <a:gd name="connsiteY2183" fmla="*/ 3512238 h 3980066"/>
              <a:gd name="connsiteX2184" fmla="*/ 2142584 w 8387961"/>
              <a:gd name="connsiteY2184" fmla="*/ 3522255 h 3980066"/>
              <a:gd name="connsiteX2185" fmla="*/ 2149275 w 8387961"/>
              <a:gd name="connsiteY2185" fmla="*/ 3558985 h 3980066"/>
              <a:gd name="connsiteX2186" fmla="*/ 2142584 w 8387961"/>
              <a:gd name="connsiteY2186" fmla="*/ 3574011 h 3980066"/>
              <a:gd name="connsiteX2187" fmla="*/ 2109127 w 8387961"/>
              <a:gd name="connsiteY2187" fmla="*/ 3572341 h 3980066"/>
              <a:gd name="connsiteX2188" fmla="*/ 2082349 w 8387961"/>
              <a:gd name="connsiteY2188" fmla="*/ 3567333 h 3980066"/>
              <a:gd name="connsiteX2189" fmla="*/ 2102426 w 8387961"/>
              <a:gd name="connsiteY2189" fmla="*/ 3607402 h 3980066"/>
              <a:gd name="connsiteX2190" fmla="*/ 2110799 w 8387961"/>
              <a:gd name="connsiteY2190" fmla="*/ 3612410 h 3980066"/>
              <a:gd name="connsiteX2191" fmla="*/ 2120836 w 8387961"/>
              <a:gd name="connsiteY2191" fmla="*/ 3609071 h 3980066"/>
              <a:gd name="connsiteX2192" fmla="*/ 2125855 w 8387961"/>
              <a:gd name="connsiteY2192" fmla="*/ 3604063 h 3980066"/>
              <a:gd name="connsiteX2193" fmla="*/ 2134219 w 8387961"/>
              <a:gd name="connsiteY2193" fmla="*/ 3625767 h 3980066"/>
              <a:gd name="connsiteX2194" fmla="*/ 2120836 w 8387961"/>
              <a:gd name="connsiteY2194" fmla="*/ 3622428 h 3980066"/>
              <a:gd name="connsiteX2195" fmla="*/ 2102426 w 8387961"/>
              <a:gd name="connsiteY2195" fmla="*/ 3622428 h 3980066"/>
              <a:gd name="connsiteX2196" fmla="*/ 2122510 w 8387961"/>
              <a:gd name="connsiteY2196" fmla="*/ 3632445 h 3980066"/>
              <a:gd name="connsiteX2197" fmla="*/ 2104098 w 8387961"/>
              <a:gd name="connsiteY2197" fmla="*/ 3654149 h 3980066"/>
              <a:gd name="connsiteX2198" fmla="*/ 2105772 w 8387961"/>
              <a:gd name="connsiteY2198" fmla="*/ 3677523 h 3980066"/>
              <a:gd name="connsiteX2199" fmla="*/ 2102426 w 8387961"/>
              <a:gd name="connsiteY2199" fmla="*/ 3692548 h 3980066"/>
              <a:gd name="connsiteX2200" fmla="*/ 2075655 w 8387961"/>
              <a:gd name="connsiteY2200" fmla="*/ 3704235 h 3980066"/>
              <a:gd name="connsiteX2201" fmla="*/ 2075655 w 8387961"/>
              <a:gd name="connsiteY2201" fmla="*/ 3732618 h 3980066"/>
              <a:gd name="connsiteX2202" fmla="*/ 2114145 w 8387961"/>
              <a:gd name="connsiteY2202" fmla="*/ 3752652 h 3980066"/>
              <a:gd name="connsiteX2203" fmla="*/ 2129201 w 8387961"/>
              <a:gd name="connsiteY2203" fmla="*/ 3759330 h 3980066"/>
              <a:gd name="connsiteX2204" fmla="*/ 2120836 w 8387961"/>
              <a:gd name="connsiteY2204" fmla="*/ 3774356 h 3980066"/>
              <a:gd name="connsiteX2205" fmla="*/ 2129201 w 8387961"/>
              <a:gd name="connsiteY2205" fmla="*/ 3777695 h 3980066"/>
              <a:gd name="connsiteX2206" fmla="*/ 2115818 w 8387961"/>
              <a:gd name="connsiteY2206" fmla="*/ 3796060 h 3980066"/>
              <a:gd name="connsiteX2207" fmla="*/ 2102426 w 8387961"/>
              <a:gd name="connsiteY2207" fmla="*/ 3816095 h 3980066"/>
              <a:gd name="connsiteX2208" fmla="*/ 2100752 w 8387961"/>
              <a:gd name="connsiteY2208" fmla="*/ 3837799 h 3980066"/>
              <a:gd name="connsiteX2209" fmla="*/ 2089041 w 8387961"/>
              <a:gd name="connsiteY2209" fmla="*/ 3834460 h 3980066"/>
              <a:gd name="connsiteX2210" fmla="*/ 2082349 w 8387961"/>
              <a:gd name="connsiteY2210" fmla="*/ 3836129 h 3980066"/>
              <a:gd name="connsiteX2211" fmla="*/ 2094060 w 8387961"/>
              <a:gd name="connsiteY2211" fmla="*/ 3842808 h 3980066"/>
              <a:gd name="connsiteX2212" fmla="*/ 2084021 w 8387961"/>
              <a:gd name="connsiteY2212" fmla="*/ 3857833 h 3980066"/>
              <a:gd name="connsiteX2213" fmla="*/ 2084021 w 8387961"/>
              <a:gd name="connsiteY2213" fmla="*/ 3866181 h 3980066"/>
              <a:gd name="connsiteX2214" fmla="*/ 2095733 w 8387961"/>
              <a:gd name="connsiteY2214" fmla="*/ 3884546 h 3980066"/>
              <a:gd name="connsiteX2215" fmla="*/ 2090714 w 8387961"/>
              <a:gd name="connsiteY2215" fmla="*/ 3882877 h 3980066"/>
              <a:gd name="connsiteX2216" fmla="*/ 2105772 w 8387961"/>
              <a:gd name="connsiteY2216" fmla="*/ 3889555 h 3980066"/>
              <a:gd name="connsiteX2217" fmla="*/ 2120836 w 8387961"/>
              <a:gd name="connsiteY2217" fmla="*/ 3906250 h 3980066"/>
              <a:gd name="connsiteX2218" fmla="*/ 2080674 w 8387961"/>
              <a:gd name="connsiteY2218" fmla="*/ 3894563 h 3980066"/>
              <a:gd name="connsiteX2219" fmla="*/ 2033831 w 8387961"/>
              <a:gd name="connsiteY2219" fmla="*/ 3889555 h 3980066"/>
              <a:gd name="connsiteX2220" fmla="*/ 2020449 w 8387961"/>
              <a:gd name="connsiteY2220" fmla="*/ 3876198 h 3980066"/>
              <a:gd name="connsiteX2221" fmla="*/ 2005383 w 8387961"/>
              <a:gd name="connsiteY2221" fmla="*/ 3854494 h 3980066"/>
              <a:gd name="connsiteX2222" fmla="*/ 1991997 w 8387961"/>
              <a:gd name="connsiteY2222" fmla="*/ 3856164 h 3980066"/>
              <a:gd name="connsiteX2223" fmla="*/ 1968573 w 8387961"/>
              <a:gd name="connsiteY2223" fmla="*/ 3816095 h 3980066"/>
              <a:gd name="connsiteX2224" fmla="*/ 1983631 w 8387961"/>
              <a:gd name="connsiteY2224" fmla="*/ 3799399 h 3980066"/>
              <a:gd name="connsiteX2225" fmla="*/ 1980285 w 8387961"/>
              <a:gd name="connsiteY2225" fmla="*/ 3759330 h 3980066"/>
              <a:gd name="connsiteX2226" fmla="*/ 1973593 w 8387961"/>
              <a:gd name="connsiteY2226" fmla="*/ 3725939 h 3980066"/>
              <a:gd name="connsiteX2227" fmla="*/ 1971919 w 8387961"/>
              <a:gd name="connsiteY2227" fmla="*/ 3704235 h 3980066"/>
              <a:gd name="connsiteX2228" fmla="*/ 1965227 w 8387961"/>
              <a:gd name="connsiteY2228" fmla="*/ 3689209 h 3980066"/>
              <a:gd name="connsiteX2229" fmla="*/ 1955442 w 8387961"/>
              <a:gd name="connsiteY2229" fmla="*/ 3684323 h 3980066"/>
              <a:gd name="connsiteX2230" fmla="*/ 1953607 w 8387961"/>
              <a:gd name="connsiteY2230" fmla="*/ 3685061 h 3980066"/>
              <a:gd name="connsiteX2231" fmla="*/ 1963572 w 8387961"/>
              <a:gd name="connsiteY2231" fmla="*/ 3690090 h 3980066"/>
              <a:gd name="connsiteX2232" fmla="*/ 1970218 w 8387961"/>
              <a:gd name="connsiteY2232" fmla="*/ 3705178 h 3980066"/>
              <a:gd name="connsiteX2233" fmla="*/ 1971882 w 8387961"/>
              <a:gd name="connsiteY2233" fmla="*/ 3726972 h 3980066"/>
              <a:gd name="connsiteX2234" fmla="*/ 1978524 w 8387961"/>
              <a:gd name="connsiteY2234" fmla="*/ 3760500 h 3980066"/>
              <a:gd name="connsiteX2235" fmla="*/ 1981848 w 8387961"/>
              <a:gd name="connsiteY2235" fmla="*/ 3800735 h 3980066"/>
              <a:gd name="connsiteX2236" fmla="*/ 1966900 w 8387961"/>
              <a:gd name="connsiteY2236" fmla="*/ 3817499 h 3980066"/>
              <a:gd name="connsiteX2237" fmla="*/ 1990157 w 8387961"/>
              <a:gd name="connsiteY2237" fmla="*/ 3857734 h 3980066"/>
              <a:gd name="connsiteX2238" fmla="*/ 2003450 w 8387961"/>
              <a:gd name="connsiteY2238" fmla="*/ 3856057 h 3980066"/>
              <a:gd name="connsiteX2239" fmla="*/ 2018398 w 8387961"/>
              <a:gd name="connsiteY2239" fmla="*/ 3877851 h 3980066"/>
              <a:gd name="connsiteX2240" fmla="*/ 2031690 w 8387961"/>
              <a:gd name="connsiteY2240" fmla="*/ 3891262 h 3980066"/>
              <a:gd name="connsiteX2241" fmla="*/ 2078209 w 8387961"/>
              <a:gd name="connsiteY2241" fmla="*/ 3896291 h 3980066"/>
              <a:gd name="connsiteX2242" fmla="*/ 2118084 w 8387961"/>
              <a:gd name="connsiteY2242" fmla="*/ 3908026 h 3980066"/>
              <a:gd name="connsiteX2243" fmla="*/ 2093162 w 8387961"/>
              <a:gd name="connsiteY2243" fmla="*/ 3904674 h 3980066"/>
              <a:gd name="connsiteX2244" fmla="*/ 2073225 w 8387961"/>
              <a:gd name="connsiteY2244" fmla="*/ 3914732 h 3980066"/>
              <a:gd name="connsiteX2245" fmla="*/ 2071569 w 8387961"/>
              <a:gd name="connsiteY2245" fmla="*/ 3949937 h 3980066"/>
              <a:gd name="connsiteX2246" fmla="*/ 2038335 w 8387961"/>
              <a:gd name="connsiteY2246" fmla="*/ 3936526 h 3980066"/>
              <a:gd name="connsiteX2247" fmla="*/ 2023382 w 8387961"/>
              <a:gd name="connsiteY2247" fmla="*/ 3931496 h 3980066"/>
              <a:gd name="connsiteX2248" fmla="*/ 2028367 w 8387961"/>
              <a:gd name="connsiteY2248" fmla="*/ 3929820 h 3980066"/>
              <a:gd name="connsiteX2249" fmla="*/ 2023382 w 8387961"/>
              <a:gd name="connsiteY2249" fmla="*/ 3926467 h 3980066"/>
              <a:gd name="connsiteX2250" fmla="*/ 2011760 w 8387961"/>
              <a:gd name="connsiteY2250" fmla="*/ 3919761 h 3980066"/>
              <a:gd name="connsiteX2251" fmla="*/ 2008432 w 8387961"/>
              <a:gd name="connsiteY2251" fmla="*/ 3914732 h 3980066"/>
              <a:gd name="connsiteX2252" fmla="*/ 1998468 w 8387961"/>
              <a:gd name="connsiteY2252" fmla="*/ 3899644 h 3980066"/>
              <a:gd name="connsiteX2253" fmla="*/ 1996800 w 8387961"/>
              <a:gd name="connsiteY2253" fmla="*/ 3894615 h 3980066"/>
              <a:gd name="connsiteX2254" fmla="*/ 1983509 w 8387961"/>
              <a:gd name="connsiteY2254" fmla="*/ 3881204 h 3980066"/>
              <a:gd name="connsiteX2255" fmla="*/ 1991815 w 8387961"/>
              <a:gd name="connsiteY2255" fmla="*/ 3886233 h 3980066"/>
              <a:gd name="connsiteX2256" fmla="*/ 1986831 w 8387961"/>
              <a:gd name="connsiteY2256" fmla="*/ 3877851 h 3980066"/>
              <a:gd name="connsiteX2257" fmla="*/ 1973540 w 8387961"/>
              <a:gd name="connsiteY2257" fmla="*/ 3869469 h 3980066"/>
              <a:gd name="connsiteX2258" fmla="*/ 1973540 w 8387961"/>
              <a:gd name="connsiteY2258" fmla="*/ 3864439 h 3980066"/>
              <a:gd name="connsiteX2259" fmla="*/ 1966900 w 8387961"/>
              <a:gd name="connsiteY2259" fmla="*/ 3851028 h 3980066"/>
              <a:gd name="connsiteX2260" fmla="*/ 1951942 w 8387961"/>
              <a:gd name="connsiteY2260" fmla="*/ 3845998 h 3980066"/>
              <a:gd name="connsiteX2261" fmla="*/ 1958590 w 8387961"/>
              <a:gd name="connsiteY2261" fmla="*/ 3840969 h 3980066"/>
              <a:gd name="connsiteX2262" fmla="*/ 1951942 w 8387961"/>
              <a:gd name="connsiteY2262" fmla="*/ 3830911 h 3980066"/>
              <a:gd name="connsiteX2263" fmla="*/ 1951942 w 8387961"/>
              <a:gd name="connsiteY2263" fmla="*/ 3819176 h 3980066"/>
              <a:gd name="connsiteX2264" fmla="*/ 1940314 w 8387961"/>
              <a:gd name="connsiteY2264" fmla="*/ 3799058 h 3980066"/>
              <a:gd name="connsiteX2265" fmla="*/ 1928682 w 8387961"/>
              <a:gd name="connsiteY2265" fmla="*/ 3780618 h 3980066"/>
              <a:gd name="connsiteX2266" fmla="*/ 1936989 w 8387961"/>
              <a:gd name="connsiteY2266" fmla="*/ 3783971 h 3980066"/>
              <a:gd name="connsiteX2267" fmla="*/ 1951942 w 8387961"/>
              <a:gd name="connsiteY2267" fmla="*/ 3787323 h 3980066"/>
              <a:gd name="connsiteX2268" fmla="*/ 1951942 w 8387961"/>
              <a:gd name="connsiteY2268" fmla="*/ 3778941 h 3980066"/>
              <a:gd name="connsiteX2269" fmla="*/ 1943642 w 8387961"/>
              <a:gd name="connsiteY2269" fmla="*/ 3768883 h 3980066"/>
              <a:gd name="connsiteX2270" fmla="*/ 1941973 w 8387961"/>
              <a:gd name="connsiteY2270" fmla="*/ 3770559 h 3980066"/>
              <a:gd name="connsiteX2271" fmla="*/ 1920384 w 8387961"/>
              <a:gd name="connsiteY2271" fmla="*/ 3773912 h 3980066"/>
              <a:gd name="connsiteX2272" fmla="*/ 1932005 w 8387961"/>
              <a:gd name="connsiteY2272" fmla="*/ 3768883 h 3980066"/>
              <a:gd name="connsiteX2273" fmla="*/ 1923697 w 8387961"/>
              <a:gd name="connsiteY2273" fmla="*/ 3763853 h 3980066"/>
              <a:gd name="connsiteX2274" fmla="*/ 1932005 w 8387961"/>
              <a:gd name="connsiteY2274" fmla="*/ 3757148 h 3980066"/>
              <a:gd name="connsiteX2275" fmla="*/ 1913730 w 8387961"/>
              <a:gd name="connsiteY2275" fmla="*/ 3743736 h 3980066"/>
              <a:gd name="connsiteX2276" fmla="*/ 1900438 w 8387961"/>
              <a:gd name="connsiteY2276" fmla="*/ 3738707 h 3980066"/>
              <a:gd name="connsiteX2277" fmla="*/ 1892131 w 8387961"/>
              <a:gd name="connsiteY2277" fmla="*/ 3743736 h 3980066"/>
              <a:gd name="connsiteX2278" fmla="*/ 1888816 w 8387961"/>
              <a:gd name="connsiteY2278" fmla="*/ 3745413 h 3980066"/>
              <a:gd name="connsiteX2279" fmla="*/ 1900438 w 8387961"/>
              <a:gd name="connsiteY2279" fmla="*/ 3720266 h 3980066"/>
              <a:gd name="connsiteX2280" fmla="*/ 1908746 w 8387961"/>
              <a:gd name="connsiteY2280" fmla="*/ 3718590 h 3980066"/>
              <a:gd name="connsiteX2281" fmla="*/ 1913730 w 8387961"/>
              <a:gd name="connsiteY2281" fmla="*/ 3718590 h 3980066"/>
              <a:gd name="connsiteX2282" fmla="*/ 1912074 w 8387961"/>
              <a:gd name="connsiteY2282" fmla="*/ 3728648 h 3980066"/>
              <a:gd name="connsiteX2283" fmla="*/ 1922039 w 8387961"/>
              <a:gd name="connsiteY2283" fmla="*/ 3728648 h 3980066"/>
              <a:gd name="connsiteX2284" fmla="*/ 1923697 w 8387961"/>
              <a:gd name="connsiteY2284" fmla="*/ 3737030 h 3980066"/>
              <a:gd name="connsiteX2285" fmla="*/ 1932005 w 8387961"/>
              <a:gd name="connsiteY2285" fmla="*/ 3725295 h 3980066"/>
              <a:gd name="connsiteX2286" fmla="*/ 1930349 w 8387961"/>
              <a:gd name="connsiteY2286" fmla="*/ 3726972 h 3980066"/>
              <a:gd name="connsiteX2287" fmla="*/ 1928682 w 8387961"/>
              <a:gd name="connsiteY2287" fmla="*/ 3713560 h 3980066"/>
              <a:gd name="connsiteX2288" fmla="*/ 1928682 w 8387961"/>
              <a:gd name="connsiteY2288" fmla="*/ 3710208 h 3980066"/>
              <a:gd name="connsiteX2289" fmla="*/ 1928682 w 8387961"/>
              <a:gd name="connsiteY2289" fmla="*/ 3703502 h 3980066"/>
              <a:gd name="connsiteX2290" fmla="*/ 1933666 w 8387961"/>
              <a:gd name="connsiteY2290" fmla="*/ 3703502 h 3980066"/>
              <a:gd name="connsiteX2291" fmla="*/ 1923697 w 8387961"/>
              <a:gd name="connsiteY2291" fmla="*/ 3696796 h 3980066"/>
              <a:gd name="connsiteX2292" fmla="*/ 1932005 w 8387961"/>
              <a:gd name="connsiteY2292" fmla="*/ 3676679 h 3980066"/>
              <a:gd name="connsiteX2293" fmla="*/ 1918713 w 8387961"/>
              <a:gd name="connsiteY2293" fmla="*/ 3664944 h 3980066"/>
              <a:gd name="connsiteX2294" fmla="*/ 1918713 w 8387961"/>
              <a:gd name="connsiteY2294" fmla="*/ 3654885 h 3980066"/>
              <a:gd name="connsiteX2295" fmla="*/ 1917056 w 8387961"/>
              <a:gd name="connsiteY2295" fmla="*/ 3634768 h 3980066"/>
              <a:gd name="connsiteX2296" fmla="*/ 1913730 w 8387961"/>
              <a:gd name="connsiteY2296" fmla="*/ 3616327 h 3980066"/>
              <a:gd name="connsiteX2297" fmla="*/ 1912074 w 8387961"/>
              <a:gd name="connsiteY2297" fmla="*/ 3607945 h 3980066"/>
              <a:gd name="connsiteX2298" fmla="*/ 1917056 w 8387961"/>
              <a:gd name="connsiteY2298" fmla="*/ 3609622 h 3980066"/>
              <a:gd name="connsiteX2299" fmla="*/ 1908746 w 8387961"/>
              <a:gd name="connsiteY2299" fmla="*/ 3602916 h 3980066"/>
              <a:gd name="connsiteX2300" fmla="*/ 1912074 w 8387961"/>
              <a:gd name="connsiteY2300" fmla="*/ 3586152 h 3980066"/>
              <a:gd name="connsiteX2301" fmla="*/ 1903763 w 8387961"/>
              <a:gd name="connsiteY2301" fmla="*/ 3589505 h 3980066"/>
              <a:gd name="connsiteX2302" fmla="*/ 1893798 w 8387961"/>
              <a:gd name="connsiteY2302" fmla="*/ 3589505 h 3980066"/>
              <a:gd name="connsiteX2303" fmla="*/ 1884072 w 8387961"/>
              <a:gd name="connsiteY2303" fmla="*/ 3596043 h 3980066"/>
              <a:gd name="connsiteX2304" fmla="*/ 1894698 w 8387961"/>
              <a:gd name="connsiteY2304" fmla="*/ 3608186 h 3980066"/>
              <a:gd name="connsiteX2305" fmla="*/ 1891262 w 8387961"/>
              <a:gd name="connsiteY2305" fmla="*/ 3611629 h 3980066"/>
              <a:gd name="connsiteX2306" fmla="*/ 1898140 w 8387961"/>
              <a:gd name="connsiteY2306" fmla="*/ 3628846 h 3980066"/>
              <a:gd name="connsiteX2307" fmla="*/ 1894698 w 8387961"/>
              <a:gd name="connsiteY2307" fmla="*/ 3637454 h 3980066"/>
              <a:gd name="connsiteX2308" fmla="*/ 1884373 w 8387961"/>
              <a:gd name="connsiteY2308" fmla="*/ 3642619 h 3980066"/>
              <a:gd name="connsiteX2309" fmla="*/ 1874037 w 8387961"/>
              <a:gd name="connsiteY2309" fmla="*/ 3601299 h 3980066"/>
              <a:gd name="connsiteX2310" fmla="*/ 1882646 w 8387961"/>
              <a:gd name="connsiteY2310" fmla="*/ 3594412 h 3980066"/>
              <a:gd name="connsiteX2311" fmla="*/ 1883671 w 8387961"/>
              <a:gd name="connsiteY2311" fmla="*/ 3595582 h 3980066"/>
              <a:gd name="connsiteX2312" fmla="*/ 1882162 w 8387961"/>
              <a:gd name="connsiteY2312" fmla="*/ 3589505 h 3980066"/>
              <a:gd name="connsiteX2313" fmla="*/ 1867213 w 8387961"/>
              <a:gd name="connsiteY2313" fmla="*/ 3566034 h 3980066"/>
              <a:gd name="connsiteX2314" fmla="*/ 1870540 w 8387961"/>
              <a:gd name="connsiteY2314" fmla="*/ 3537535 h 3980066"/>
              <a:gd name="connsiteX2315" fmla="*/ 1863887 w 8387961"/>
              <a:gd name="connsiteY2315" fmla="*/ 3509036 h 3980066"/>
              <a:gd name="connsiteX2316" fmla="*/ 1853920 w 8387961"/>
              <a:gd name="connsiteY2316" fmla="*/ 3483889 h 3980066"/>
              <a:gd name="connsiteX2317" fmla="*/ 1847273 w 8387961"/>
              <a:gd name="connsiteY2317" fmla="*/ 3458743 h 3980066"/>
              <a:gd name="connsiteX2318" fmla="*/ 1852265 w 8387961"/>
              <a:gd name="connsiteY2318" fmla="*/ 3448684 h 3980066"/>
              <a:gd name="connsiteX2319" fmla="*/ 1853920 w 8387961"/>
              <a:gd name="connsiteY2319" fmla="*/ 3421861 h 3980066"/>
              <a:gd name="connsiteX2320" fmla="*/ 1857248 w 8387961"/>
              <a:gd name="connsiteY2320" fmla="*/ 3395038 h 3980066"/>
              <a:gd name="connsiteX2321" fmla="*/ 1860564 w 8387961"/>
              <a:gd name="connsiteY2321" fmla="*/ 3368216 h 3980066"/>
              <a:gd name="connsiteX2322" fmla="*/ 1862230 w 8387961"/>
              <a:gd name="connsiteY2322" fmla="*/ 3341393 h 3980066"/>
              <a:gd name="connsiteX2323" fmla="*/ 1860564 w 8387961"/>
              <a:gd name="connsiteY2323" fmla="*/ 3317923 h 3980066"/>
              <a:gd name="connsiteX2324" fmla="*/ 1857248 w 8387961"/>
              <a:gd name="connsiteY2324" fmla="*/ 3296129 h 3980066"/>
              <a:gd name="connsiteX2325" fmla="*/ 1852265 w 8387961"/>
              <a:gd name="connsiteY2325" fmla="*/ 3274335 h 3980066"/>
              <a:gd name="connsiteX2326" fmla="*/ 1847273 w 8387961"/>
              <a:gd name="connsiteY2326" fmla="*/ 3250865 h 3980066"/>
              <a:gd name="connsiteX2327" fmla="*/ 1847273 w 8387961"/>
              <a:gd name="connsiteY2327" fmla="*/ 3222366 h 3980066"/>
              <a:gd name="connsiteX2328" fmla="*/ 1843955 w 8387961"/>
              <a:gd name="connsiteY2328" fmla="*/ 3202249 h 3980066"/>
              <a:gd name="connsiteX2329" fmla="*/ 1843955 w 8387961"/>
              <a:gd name="connsiteY2329" fmla="*/ 3160338 h 3980066"/>
              <a:gd name="connsiteX2330" fmla="*/ 1847273 w 8387961"/>
              <a:gd name="connsiteY2330" fmla="*/ 3116751 h 3980066"/>
              <a:gd name="connsiteX2331" fmla="*/ 1843955 w 8387961"/>
              <a:gd name="connsiteY2331" fmla="*/ 3084899 h 3980066"/>
              <a:gd name="connsiteX2332" fmla="*/ 1840627 w 8387961"/>
              <a:gd name="connsiteY2332" fmla="*/ 3046341 h 3980066"/>
              <a:gd name="connsiteX2333" fmla="*/ 1840627 w 8387961"/>
              <a:gd name="connsiteY2333" fmla="*/ 3032929 h 3980066"/>
              <a:gd name="connsiteX2334" fmla="*/ 1842289 w 8387961"/>
              <a:gd name="connsiteY2334" fmla="*/ 3001077 h 3980066"/>
              <a:gd name="connsiteX2335" fmla="*/ 1842289 w 8387961"/>
              <a:gd name="connsiteY2335" fmla="*/ 2969225 h 3980066"/>
              <a:gd name="connsiteX2336" fmla="*/ 1833990 w 8387961"/>
              <a:gd name="connsiteY2336" fmla="*/ 2930667 h 3980066"/>
              <a:gd name="connsiteX2337" fmla="*/ 1827371 w 8387961"/>
              <a:gd name="connsiteY2337" fmla="*/ 2892287 h 3980066"/>
              <a:gd name="connsiteX2338" fmla="*/ 1827018 w 8387961"/>
              <a:gd name="connsiteY2338" fmla="*/ 2892403 h 3980066"/>
              <a:gd name="connsiteX2339" fmla="*/ 1810288 w 8387961"/>
              <a:gd name="connsiteY2339" fmla="*/ 2879033 h 3980066"/>
              <a:gd name="connsiteX2340" fmla="*/ 1798576 w 8387961"/>
              <a:gd name="connsiteY2340" fmla="*/ 2862320 h 3980066"/>
              <a:gd name="connsiteX2341" fmla="*/ 1776827 w 8387961"/>
              <a:gd name="connsiteY2341" fmla="*/ 2850621 h 3980066"/>
              <a:gd name="connsiteX2342" fmla="*/ 1751733 w 8387961"/>
              <a:gd name="connsiteY2342" fmla="*/ 2835579 h 3980066"/>
              <a:gd name="connsiteX2343" fmla="*/ 1729986 w 8387961"/>
              <a:gd name="connsiteY2343" fmla="*/ 2823880 h 3980066"/>
              <a:gd name="connsiteX2344" fmla="*/ 1708239 w 8387961"/>
              <a:gd name="connsiteY2344" fmla="*/ 2810509 h 3980066"/>
              <a:gd name="connsiteX2345" fmla="*/ 1683137 w 8387961"/>
              <a:gd name="connsiteY2345" fmla="*/ 2788782 h 3980066"/>
              <a:gd name="connsiteX2346" fmla="*/ 1661388 w 8387961"/>
              <a:gd name="connsiteY2346" fmla="*/ 2765384 h 3980066"/>
              <a:gd name="connsiteX2347" fmla="*/ 1661388 w 8387961"/>
              <a:gd name="connsiteY2347" fmla="*/ 2750343 h 3980066"/>
              <a:gd name="connsiteX2348" fmla="*/ 1642985 w 8387961"/>
              <a:gd name="connsiteY2348" fmla="*/ 2718588 h 3980066"/>
              <a:gd name="connsiteX2349" fmla="*/ 1627926 w 8387961"/>
              <a:gd name="connsiteY2349" fmla="*/ 2683491 h 3980066"/>
              <a:gd name="connsiteX2350" fmla="*/ 1612870 w 8387961"/>
              <a:gd name="connsiteY2350" fmla="*/ 2663435 h 3980066"/>
              <a:gd name="connsiteX2351" fmla="*/ 1601159 w 8387961"/>
              <a:gd name="connsiteY2351" fmla="*/ 2643379 h 3980066"/>
              <a:gd name="connsiteX2352" fmla="*/ 1591123 w 8387961"/>
              <a:gd name="connsiteY2352" fmla="*/ 2621652 h 3980066"/>
              <a:gd name="connsiteX2353" fmla="*/ 1579413 w 8387961"/>
              <a:gd name="connsiteY2353" fmla="*/ 2599925 h 3980066"/>
              <a:gd name="connsiteX2354" fmla="*/ 1569376 w 8387961"/>
              <a:gd name="connsiteY2354" fmla="*/ 2578199 h 3980066"/>
              <a:gd name="connsiteX2355" fmla="*/ 1557666 w 8387961"/>
              <a:gd name="connsiteY2355" fmla="*/ 2554800 h 3980066"/>
              <a:gd name="connsiteX2356" fmla="*/ 1539265 w 8387961"/>
              <a:gd name="connsiteY2356" fmla="*/ 2539759 h 3980066"/>
              <a:gd name="connsiteX2357" fmla="*/ 1519180 w 8387961"/>
              <a:gd name="connsiteY2357" fmla="*/ 2524717 h 3980066"/>
              <a:gd name="connsiteX2358" fmla="*/ 1520853 w 8387961"/>
              <a:gd name="connsiteY2358" fmla="*/ 2518032 h 3980066"/>
              <a:gd name="connsiteX2359" fmla="*/ 1512487 w 8387961"/>
              <a:gd name="connsiteY2359" fmla="*/ 2477921 h 3980066"/>
              <a:gd name="connsiteX2360" fmla="*/ 1525871 w 8387961"/>
              <a:gd name="connsiteY2360" fmla="*/ 2459536 h 3980066"/>
              <a:gd name="connsiteX2361" fmla="*/ 1537582 w 8387961"/>
              <a:gd name="connsiteY2361" fmla="*/ 2441152 h 3980066"/>
              <a:gd name="connsiteX2362" fmla="*/ 1539265 w 8387961"/>
              <a:gd name="connsiteY2362" fmla="*/ 2459536 h 3980066"/>
              <a:gd name="connsiteX2363" fmla="*/ 1532563 w 8387961"/>
              <a:gd name="connsiteY2363" fmla="*/ 2472907 h 3980066"/>
              <a:gd name="connsiteX2364" fmla="*/ 1542610 w 8387961"/>
              <a:gd name="connsiteY2364" fmla="*/ 2469564 h 3980066"/>
              <a:gd name="connsiteX2365" fmla="*/ 1571049 w 8387961"/>
              <a:gd name="connsiteY2365" fmla="*/ 2491291 h 3980066"/>
              <a:gd name="connsiteX2366" fmla="*/ 1572344 w 8387961"/>
              <a:gd name="connsiteY2366" fmla="*/ 2489477 h 3980066"/>
              <a:gd name="connsiteX2367" fmla="*/ 1544792 w 8387961"/>
              <a:gd name="connsiteY2367" fmla="*/ 2468209 h 3980066"/>
              <a:gd name="connsiteX2368" fmla="*/ 1534750 w 8387961"/>
              <a:gd name="connsiteY2368" fmla="*/ 2471589 h 3980066"/>
              <a:gd name="connsiteX2369" fmla="*/ 1541445 w 8387961"/>
              <a:gd name="connsiteY2369" fmla="*/ 2458070 h 3980066"/>
              <a:gd name="connsiteX2370" fmla="*/ 1539771 w 8387961"/>
              <a:gd name="connsiteY2370" fmla="*/ 2439482 h 3980066"/>
              <a:gd name="connsiteX2371" fmla="*/ 1549813 w 8387961"/>
              <a:gd name="connsiteY2371" fmla="*/ 2436102 h 3980066"/>
              <a:gd name="connsiteX2372" fmla="*/ 1549813 w 8387961"/>
              <a:gd name="connsiteY2372" fmla="*/ 2415824 h 3980066"/>
              <a:gd name="connsiteX2373" fmla="*/ 1548139 w 8387961"/>
              <a:gd name="connsiteY2373" fmla="*/ 2409064 h 3980066"/>
              <a:gd name="connsiteX2374" fmla="*/ 1541445 w 8387961"/>
              <a:gd name="connsiteY2374" fmla="*/ 2417513 h 3980066"/>
              <a:gd name="connsiteX2375" fmla="*/ 1523040 w 8387961"/>
              <a:gd name="connsiteY2375" fmla="*/ 2409064 h 3980066"/>
              <a:gd name="connsiteX2376" fmla="*/ 1528058 w 8387961"/>
              <a:gd name="connsiteY2376" fmla="*/ 2402305 h 3980066"/>
              <a:gd name="connsiteX2377" fmla="*/ 1523040 w 8387961"/>
              <a:gd name="connsiteY2377" fmla="*/ 2371887 h 3980066"/>
              <a:gd name="connsiteX2378" fmla="*/ 1534750 w 8387961"/>
              <a:gd name="connsiteY2378" fmla="*/ 2356679 h 3980066"/>
              <a:gd name="connsiteX2379" fmla="*/ 1538096 w 8387961"/>
              <a:gd name="connsiteY2379" fmla="*/ 2341470 h 3980066"/>
              <a:gd name="connsiteX2380" fmla="*/ 1543119 w 8387961"/>
              <a:gd name="connsiteY2380" fmla="*/ 2317812 h 3980066"/>
              <a:gd name="connsiteX2381" fmla="*/ 1568226 w 8387961"/>
              <a:gd name="connsiteY2381" fmla="*/ 2305983 h 3980066"/>
              <a:gd name="connsiteX2382" fmla="*/ 1575995 w 8387961"/>
              <a:gd name="connsiteY2382" fmla="*/ 2298141 h 3980066"/>
              <a:gd name="connsiteX2383" fmla="*/ 1572745 w 8387961"/>
              <a:gd name="connsiteY2383" fmla="*/ 2286866 h 3980066"/>
              <a:gd name="connsiteX2384" fmla="*/ 1581184 w 8387961"/>
              <a:gd name="connsiteY2384" fmla="*/ 2281847 h 3980066"/>
              <a:gd name="connsiteX2385" fmla="*/ 1587939 w 8387961"/>
              <a:gd name="connsiteY2385" fmla="*/ 2266787 h 3980066"/>
              <a:gd name="connsiteX2386" fmla="*/ 1603127 w 8387961"/>
              <a:gd name="connsiteY2386" fmla="*/ 2258421 h 3980066"/>
              <a:gd name="connsiteX2387" fmla="*/ 1621702 w 8387961"/>
              <a:gd name="connsiteY2387" fmla="*/ 2223282 h 3980066"/>
              <a:gd name="connsiteX2388" fmla="*/ 1618320 w 8387961"/>
              <a:gd name="connsiteY2388" fmla="*/ 2219935 h 3980066"/>
              <a:gd name="connsiteX2389" fmla="*/ 1616629 w 8387961"/>
              <a:gd name="connsiteY2389" fmla="*/ 2198182 h 3980066"/>
              <a:gd name="connsiteX2390" fmla="*/ 1613254 w 8387961"/>
              <a:gd name="connsiteY2390" fmla="*/ 2176430 h 3980066"/>
              <a:gd name="connsiteX2391" fmla="*/ 1620011 w 8387961"/>
              <a:gd name="connsiteY2391" fmla="*/ 2163044 h 3980066"/>
              <a:gd name="connsiteX2392" fmla="*/ 1613254 w 8387961"/>
              <a:gd name="connsiteY2392" fmla="*/ 2136271 h 3980066"/>
              <a:gd name="connsiteX2393" fmla="*/ 1606503 w 8387961"/>
              <a:gd name="connsiteY2393" fmla="*/ 2122885 h 3980066"/>
              <a:gd name="connsiteX2394" fmla="*/ 1607527 w 8387961"/>
              <a:gd name="connsiteY2394" fmla="*/ 2120516 h 3980066"/>
              <a:gd name="connsiteX2395" fmla="*/ 1602204 w 8387961"/>
              <a:gd name="connsiteY2395" fmla="*/ 2112433 h 3980066"/>
              <a:gd name="connsiteX2396" fmla="*/ 1598857 w 8387961"/>
              <a:gd name="connsiteY2396" fmla="*/ 2092096 h 3980066"/>
              <a:gd name="connsiteX2397" fmla="*/ 1608899 w 8387961"/>
              <a:gd name="connsiteY2397" fmla="*/ 2092096 h 3980066"/>
              <a:gd name="connsiteX2398" fmla="*/ 1605551 w 8387961"/>
              <a:gd name="connsiteY2398" fmla="*/ 2087012 h 3980066"/>
              <a:gd name="connsiteX2399" fmla="*/ 1598857 w 8387961"/>
              <a:gd name="connsiteY2399" fmla="*/ 2085317 h 3980066"/>
              <a:gd name="connsiteX2400" fmla="*/ 1590493 w 8387961"/>
              <a:gd name="connsiteY2400" fmla="*/ 2076843 h 3980066"/>
              <a:gd name="connsiteX2401" fmla="*/ 1572075 w 8387961"/>
              <a:gd name="connsiteY2401" fmla="*/ 2068369 h 3980066"/>
              <a:gd name="connsiteX2402" fmla="*/ 1563709 w 8387961"/>
              <a:gd name="connsiteY2402" fmla="*/ 2061590 h 3980066"/>
              <a:gd name="connsiteX2403" fmla="*/ 1563709 w 8387961"/>
              <a:gd name="connsiteY2403" fmla="*/ 2054811 h 3980066"/>
              <a:gd name="connsiteX2404" fmla="*/ 1588820 w 8387961"/>
              <a:gd name="connsiteY2404" fmla="*/ 2056506 h 3980066"/>
              <a:gd name="connsiteX2405" fmla="*/ 1605551 w 8387961"/>
              <a:gd name="connsiteY2405" fmla="*/ 2068369 h 3980066"/>
              <a:gd name="connsiteX2406" fmla="*/ 1623968 w 8387961"/>
              <a:gd name="connsiteY2406" fmla="*/ 2078538 h 3980066"/>
              <a:gd name="connsiteX2407" fmla="*/ 1623968 w 8387961"/>
              <a:gd name="connsiteY2407" fmla="*/ 2082194 h 3980066"/>
              <a:gd name="connsiteX2408" fmla="*/ 1628447 w 8387961"/>
              <a:gd name="connsiteY2408" fmla="*/ 2087746 h 3980066"/>
              <a:gd name="connsiteX2409" fmla="*/ 1631828 w 8387961"/>
              <a:gd name="connsiteY2409" fmla="*/ 2101132 h 3980066"/>
              <a:gd name="connsiteX2410" fmla="*/ 1636884 w 8387961"/>
              <a:gd name="connsiteY2410" fmla="*/ 2086073 h 3980066"/>
              <a:gd name="connsiteX2411" fmla="*/ 1667265 w 8387961"/>
              <a:gd name="connsiteY2411" fmla="*/ 2057627 h 3980066"/>
              <a:gd name="connsiteX2412" fmla="*/ 1668955 w 8387961"/>
              <a:gd name="connsiteY2412" fmla="*/ 2035874 h 3980066"/>
              <a:gd name="connsiteX2413" fmla="*/ 1689208 w 8387961"/>
              <a:gd name="connsiteY2413" fmla="*/ 2010775 h 3980066"/>
              <a:gd name="connsiteX2414" fmla="*/ 1702717 w 8387961"/>
              <a:gd name="connsiteY2414" fmla="*/ 2010775 h 3980066"/>
              <a:gd name="connsiteX2415" fmla="*/ 1701026 w 8387961"/>
              <a:gd name="connsiteY2415" fmla="*/ 2015795 h 3980066"/>
              <a:gd name="connsiteX2416" fmla="*/ 1709462 w 8387961"/>
              <a:gd name="connsiteY2416" fmla="*/ 2002409 h 3980066"/>
              <a:gd name="connsiteX2417" fmla="*/ 1724652 w 8387961"/>
              <a:gd name="connsiteY2417" fmla="*/ 2000735 h 3980066"/>
              <a:gd name="connsiteX2418" fmla="*/ 1749971 w 8387961"/>
              <a:gd name="connsiteY2418" fmla="*/ 1987349 h 3980066"/>
              <a:gd name="connsiteX2419" fmla="*/ 1773606 w 8387961"/>
              <a:gd name="connsiteY2419" fmla="*/ 1970616 h 3980066"/>
              <a:gd name="connsiteX2420" fmla="*/ 4788835 w 8387961"/>
              <a:gd name="connsiteY2420" fmla="*/ 1966629 h 3980066"/>
              <a:gd name="connsiteX2421" fmla="*/ 4788614 w 8387961"/>
              <a:gd name="connsiteY2421" fmla="*/ 1966704 h 3980066"/>
              <a:gd name="connsiteX2422" fmla="*/ 4781593 w 8387961"/>
              <a:gd name="connsiteY2422" fmla="*/ 1984973 h 3980066"/>
              <a:gd name="connsiteX2423" fmla="*/ 3427507 w 8387961"/>
              <a:gd name="connsiteY2423" fmla="*/ 1965083 h 3980066"/>
              <a:gd name="connsiteX2424" fmla="*/ 3424167 w 8387961"/>
              <a:gd name="connsiteY2424" fmla="*/ 1970094 h 3980066"/>
              <a:gd name="connsiteX2425" fmla="*/ 3405798 w 8387961"/>
              <a:gd name="connsiteY2425" fmla="*/ 1976774 h 3980066"/>
              <a:gd name="connsiteX2426" fmla="*/ 3389098 w 8387961"/>
              <a:gd name="connsiteY2426" fmla="*/ 1978444 h 3980066"/>
              <a:gd name="connsiteX2427" fmla="*/ 3380749 w 8387961"/>
              <a:gd name="connsiteY2427" fmla="*/ 1975104 h 3980066"/>
              <a:gd name="connsiteX2428" fmla="*/ 3366099 w 8387961"/>
              <a:gd name="connsiteY2428" fmla="*/ 1975104 h 3980066"/>
              <a:gd name="connsiteX2429" fmla="*/ 3366012 w 8387961"/>
              <a:gd name="connsiteY2429" fmla="*/ 1975325 h 3980066"/>
              <a:gd name="connsiteX2430" fmla="*/ 3381090 w 8387961"/>
              <a:gd name="connsiteY2430" fmla="*/ 1975325 h 3980066"/>
              <a:gd name="connsiteX2431" fmla="*/ 3389466 w 8387961"/>
              <a:gd name="connsiteY2431" fmla="*/ 1978711 h 3980066"/>
              <a:gd name="connsiteX2432" fmla="*/ 3406219 w 8387961"/>
              <a:gd name="connsiteY2432" fmla="*/ 1977018 h 3980066"/>
              <a:gd name="connsiteX2433" fmla="*/ 3424647 w 8387961"/>
              <a:gd name="connsiteY2433" fmla="*/ 1970247 h 3980066"/>
              <a:gd name="connsiteX2434" fmla="*/ 3427699 w 8387961"/>
              <a:gd name="connsiteY2434" fmla="*/ 1965620 h 3980066"/>
              <a:gd name="connsiteX2435" fmla="*/ 6920778 w 8387961"/>
              <a:gd name="connsiteY2435" fmla="*/ 1964423 h 3980066"/>
              <a:gd name="connsiteX2436" fmla="*/ 6941761 w 8387961"/>
              <a:gd name="connsiteY2436" fmla="*/ 1984818 h 3980066"/>
              <a:gd name="connsiteX2437" fmla="*/ 6941761 w 8387961"/>
              <a:gd name="connsiteY2437" fmla="*/ 1988526 h 3980066"/>
              <a:gd name="connsiteX2438" fmla="*/ 6922392 w 8387961"/>
              <a:gd name="connsiteY2438" fmla="*/ 1975547 h 3980066"/>
              <a:gd name="connsiteX2439" fmla="*/ 6919164 w 8387961"/>
              <a:gd name="connsiteY2439" fmla="*/ 1977401 h 3980066"/>
              <a:gd name="connsiteX2440" fmla="*/ 6967427 w 8387961"/>
              <a:gd name="connsiteY2440" fmla="*/ 1961410 h 3980066"/>
              <a:gd name="connsiteX2441" fmla="*/ 6977135 w 8387961"/>
              <a:gd name="connsiteY2441" fmla="*/ 1979756 h 3980066"/>
              <a:gd name="connsiteX2442" fmla="*/ 6988461 w 8387961"/>
              <a:gd name="connsiteY2442" fmla="*/ 2008110 h 3980066"/>
              <a:gd name="connsiteX2443" fmla="*/ 6977135 w 8387961"/>
              <a:gd name="connsiteY2443" fmla="*/ 2006442 h 3980066"/>
              <a:gd name="connsiteX2444" fmla="*/ 6964190 w 8387961"/>
              <a:gd name="connsiteY2444" fmla="*/ 1991431 h 3980066"/>
              <a:gd name="connsiteX2445" fmla="*/ 6944774 w 8387961"/>
              <a:gd name="connsiteY2445" fmla="*/ 1966413 h 3980066"/>
              <a:gd name="connsiteX2446" fmla="*/ 1824331 w 8387961"/>
              <a:gd name="connsiteY2446" fmla="*/ 1961410 h 3980066"/>
              <a:gd name="connsiteX2447" fmla="*/ 1827336 w 8387961"/>
              <a:gd name="connsiteY2447" fmla="*/ 1964423 h 3980066"/>
              <a:gd name="connsiteX2448" fmla="*/ 1824331 w 8387961"/>
              <a:gd name="connsiteY2448" fmla="*/ 1962163 h 3980066"/>
              <a:gd name="connsiteX2449" fmla="*/ 3306917 w 8387961"/>
              <a:gd name="connsiteY2449" fmla="*/ 1960258 h 3980066"/>
              <a:gd name="connsiteX2450" fmla="*/ 3306215 w 8387961"/>
              <a:gd name="connsiteY2450" fmla="*/ 1960312 h 3980066"/>
              <a:gd name="connsiteX2451" fmla="*/ 3303405 w 8387961"/>
              <a:gd name="connsiteY2451" fmla="*/ 1972004 h 3980066"/>
              <a:gd name="connsiteX2452" fmla="*/ 3303405 w 8387961"/>
              <a:gd name="connsiteY2452" fmla="*/ 1989012 h 3980066"/>
              <a:gd name="connsiteX2453" fmla="*/ 3294520 w 8387961"/>
              <a:gd name="connsiteY2453" fmla="*/ 1992710 h 3980066"/>
              <a:gd name="connsiteX2454" fmla="*/ 3304026 w 8387961"/>
              <a:gd name="connsiteY2454" fmla="*/ 1988868 h 3980066"/>
              <a:gd name="connsiteX2455" fmla="*/ 3304026 w 8387961"/>
              <a:gd name="connsiteY2455" fmla="*/ 1971939 h 3980066"/>
              <a:gd name="connsiteX2456" fmla="*/ 4049723 w 8387961"/>
              <a:gd name="connsiteY2456" fmla="*/ 1946229 h 3980066"/>
              <a:gd name="connsiteX2457" fmla="*/ 4060863 w 8387961"/>
              <a:gd name="connsiteY2457" fmla="*/ 1975012 h 3980066"/>
              <a:gd name="connsiteX2458" fmla="*/ 4065868 w 8387961"/>
              <a:gd name="connsiteY2458" fmla="*/ 2008538 h 3980066"/>
              <a:gd name="connsiteX2459" fmla="*/ 4082551 w 8387961"/>
              <a:gd name="connsiteY2459" fmla="*/ 2038712 h 3980066"/>
              <a:gd name="connsiteX2460" fmla="*/ 4050853 w 8387961"/>
              <a:gd name="connsiteY2460" fmla="*/ 2038712 h 3980066"/>
              <a:gd name="connsiteX2461" fmla="*/ 4039175 w 8387961"/>
              <a:gd name="connsiteY2461" fmla="*/ 2045417 h 3980066"/>
              <a:gd name="connsiteX2462" fmla="*/ 4040143 w 8387961"/>
              <a:gd name="connsiteY2462" fmla="*/ 2046689 h 3980066"/>
              <a:gd name="connsiteX2463" fmla="*/ 4051716 w 8387961"/>
              <a:gd name="connsiteY2463" fmla="*/ 2040030 h 3980066"/>
              <a:gd name="connsiteX2464" fmla="*/ 4083324 w 8387961"/>
              <a:gd name="connsiteY2464" fmla="*/ 2040030 h 3980066"/>
              <a:gd name="connsiteX2465" fmla="*/ 4066689 w 8387961"/>
              <a:gd name="connsiteY2465" fmla="*/ 2009880 h 3980066"/>
              <a:gd name="connsiteX2466" fmla="*/ 4061698 w 8387961"/>
              <a:gd name="connsiteY2466" fmla="*/ 1976380 h 3980066"/>
              <a:gd name="connsiteX2467" fmla="*/ 4050053 w 8387961"/>
              <a:gd name="connsiteY2467" fmla="*/ 1946229 h 3980066"/>
              <a:gd name="connsiteX2468" fmla="*/ 2098500 w 8387961"/>
              <a:gd name="connsiteY2468" fmla="*/ 1941826 h 3980066"/>
              <a:gd name="connsiteX2469" fmla="*/ 2106033 w 8387961"/>
              <a:gd name="connsiteY2469" fmla="*/ 1944086 h 3980066"/>
              <a:gd name="connsiteX2470" fmla="*/ 2106033 w 8387961"/>
              <a:gd name="connsiteY2470" fmla="*/ 1944839 h 3980066"/>
              <a:gd name="connsiteX2471" fmla="*/ 2101014 w 8387961"/>
              <a:gd name="connsiteY2471" fmla="*/ 1944839 h 3980066"/>
              <a:gd name="connsiteX2472" fmla="*/ 2057826 w 8387961"/>
              <a:gd name="connsiteY2472" fmla="*/ 1938813 h 3980066"/>
              <a:gd name="connsiteX2473" fmla="*/ 2057826 w 8387961"/>
              <a:gd name="connsiteY2473" fmla="*/ 1944839 h 3980066"/>
              <a:gd name="connsiteX2474" fmla="*/ 2054812 w 8387961"/>
              <a:gd name="connsiteY2474" fmla="*/ 1941826 h 3980066"/>
              <a:gd name="connsiteX2475" fmla="*/ 3561103 w 8387961"/>
              <a:gd name="connsiteY2475" fmla="*/ 1936692 h 3980066"/>
              <a:gd name="connsiteX2476" fmla="*/ 3557831 w 8387961"/>
              <a:gd name="connsiteY2476" fmla="*/ 1954693 h 3980066"/>
              <a:gd name="connsiteX2477" fmla="*/ 3558400 w 8387961"/>
              <a:gd name="connsiteY2477" fmla="*/ 1953684 h 3980066"/>
              <a:gd name="connsiteX2478" fmla="*/ 3561422 w 8387961"/>
              <a:gd name="connsiteY2478" fmla="*/ 1936851 h 3980066"/>
              <a:gd name="connsiteX2479" fmla="*/ 3697984 w 8387961"/>
              <a:gd name="connsiteY2479" fmla="*/ 1935258 h 3980066"/>
              <a:gd name="connsiteX2480" fmla="*/ 3694880 w 8387961"/>
              <a:gd name="connsiteY2480" fmla="*/ 1936830 h 3980066"/>
              <a:gd name="connsiteX2481" fmla="*/ 3694880 w 8387961"/>
              <a:gd name="connsiteY2481" fmla="*/ 1946942 h 3980066"/>
              <a:gd name="connsiteX2482" fmla="*/ 3695819 w 8387961"/>
              <a:gd name="connsiteY2482" fmla="*/ 1947682 h 3980066"/>
              <a:gd name="connsiteX2483" fmla="*/ 3695819 w 8387961"/>
              <a:gd name="connsiteY2483" fmla="*/ 1938216 h 3980066"/>
              <a:gd name="connsiteX2484" fmla="*/ 3699163 w 8387961"/>
              <a:gd name="connsiteY2484" fmla="*/ 1936539 h 3980066"/>
              <a:gd name="connsiteX2485" fmla="*/ 6834802 w 8387961"/>
              <a:gd name="connsiteY2485" fmla="*/ 1934294 h 3980066"/>
              <a:gd name="connsiteX2486" fmla="*/ 6862740 w 8387961"/>
              <a:gd name="connsiteY2486" fmla="*/ 1938060 h 3980066"/>
              <a:gd name="connsiteX2487" fmla="*/ 6870957 w 8387961"/>
              <a:gd name="connsiteY2487" fmla="*/ 1960657 h 3980066"/>
              <a:gd name="connsiteX2488" fmla="*/ 6864383 w 8387961"/>
              <a:gd name="connsiteY2488" fmla="*/ 1971955 h 3980066"/>
              <a:gd name="connsiteX2489" fmla="*/ 6851236 w 8387961"/>
              <a:gd name="connsiteY2489" fmla="*/ 1955007 h 3980066"/>
              <a:gd name="connsiteX2490" fmla="*/ 3581319 w 8387961"/>
              <a:gd name="connsiteY2490" fmla="*/ 1931638 h 3980066"/>
              <a:gd name="connsiteX2491" fmla="*/ 3581143 w 8387961"/>
              <a:gd name="connsiteY2491" fmla="*/ 1931682 h 3980066"/>
              <a:gd name="connsiteX2492" fmla="*/ 3578193 w 8387961"/>
              <a:gd name="connsiteY2492" fmla="*/ 1943481 h 3980066"/>
              <a:gd name="connsiteX2493" fmla="*/ 3578372 w 8387961"/>
              <a:gd name="connsiteY2493" fmla="*/ 1943571 h 3980066"/>
              <a:gd name="connsiteX2494" fmla="*/ 3354740 w 8387961"/>
              <a:gd name="connsiteY2494" fmla="*/ 1927915 h 3980066"/>
              <a:gd name="connsiteX2495" fmla="*/ 3354819 w 8387961"/>
              <a:gd name="connsiteY2495" fmla="*/ 1928269 h 3980066"/>
              <a:gd name="connsiteX2496" fmla="*/ 3360837 w 8387961"/>
              <a:gd name="connsiteY2496" fmla="*/ 1938797 h 3980066"/>
              <a:gd name="connsiteX2497" fmla="*/ 3360709 w 8387961"/>
              <a:gd name="connsiteY2497" fmla="*/ 1938362 h 3980066"/>
              <a:gd name="connsiteX2498" fmla="*/ 2065363 w 8387961"/>
              <a:gd name="connsiteY2498" fmla="*/ 1917723 h 3980066"/>
              <a:gd name="connsiteX2499" fmla="*/ 2063852 w 8387961"/>
              <a:gd name="connsiteY2499" fmla="*/ 1928268 h 3980066"/>
              <a:gd name="connsiteX2500" fmla="*/ 2062344 w 8387961"/>
              <a:gd name="connsiteY2500" fmla="*/ 1921238 h 3980066"/>
              <a:gd name="connsiteX2501" fmla="*/ 6459495 w 8387961"/>
              <a:gd name="connsiteY2501" fmla="*/ 1911681 h 3980066"/>
              <a:gd name="connsiteX2502" fmla="*/ 6458475 w 8387961"/>
              <a:gd name="connsiteY2502" fmla="*/ 1912356 h 3980066"/>
              <a:gd name="connsiteX2503" fmla="*/ 6458475 w 8387961"/>
              <a:gd name="connsiteY2503" fmla="*/ 1918968 h 3980066"/>
              <a:gd name="connsiteX2504" fmla="*/ 6459495 w 8387961"/>
              <a:gd name="connsiteY2504" fmla="*/ 1919503 h 3980066"/>
              <a:gd name="connsiteX2505" fmla="*/ 6381325 w 8387961"/>
              <a:gd name="connsiteY2505" fmla="*/ 1910288 h 3980066"/>
              <a:gd name="connsiteX2506" fmla="*/ 6377257 w 8387961"/>
              <a:gd name="connsiteY2506" fmla="*/ 1916958 h 3980066"/>
              <a:gd name="connsiteX2507" fmla="*/ 6381443 w 8387961"/>
              <a:gd name="connsiteY2507" fmla="*/ 1910288 h 3980066"/>
              <a:gd name="connsiteX2508" fmla="*/ 3616435 w 8387961"/>
              <a:gd name="connsiteY2508" fmla="*/ 1901520 h 3980066"/>
              <a:gd name="connsiteX2509" fmla="*/ 3616212 w 8387961"/>
              <a:gd name="connsiteY2509" fmla="*/ 1901620 h 3980066"/>
              <a:gd name="connsiteX2510" fmla="*/ 3614760 w 8387961"/>
              <a:gd name="connsiteY2510" fmla="*/ 1913233 h 3980066"/>
              <a:gd name="connsiteX2511" fmla="*/ 3614989 w 8387961"/>
              <a:gd name="connsiteY2511" fmla="*/ 1913233 h 3980066"/>
              <a:gd name="connsiteX2512" fmla="*/ 3346615 w 8387961"/>
              <a:gd name="connsiteY2512" fmla="*/ 1896543 h 3980066"/>
              <a:gd name="connsiteX2513" fmla="*/ 3347541 w 8387961"/>
              <a:gd name="connsiteY2513" fmla="*/ 1897469 h 3980066"/>
              <a:gd name="connsiteX2514" fmla="*/ 3347425 w 8387961"/>
              <a:gd name="connsiteY2514" fmla="*/ 1896947 h 3980066"/>
              <a:gd name="connsiteX2515" fmla="*/ 2057826 w 8387961"/>
              <a:gd name="connsiteY2515" fmla="*/ 1895126 h 3980066"/>
              <a:gd name="connsiteX2516" fmla="*/ 2068370 w 8387961"/>
              <a:gd name="connsiteY2516" fmla="*/ 1904165 h 3980066"/>
              <a:gd name="connsiteX2517" fmla="*/ 2066864 w 8387961"/>
              <a:gd name="connsiteY2517" fmla="*/ 1904165 h 3980066"/>
              <a:gd name="connsiteX2518" fmla="*/ 3675168 w 8387961"/>
              <a:gd name="connsiteY2518" fmla="*/ 1889930 h 3980066"/>
              <a:gd name="connsiteX2519" fmla="*/ 3678236 w 8387961"/>
              <a:gd name="connsiteY2519" fmla="*/ 1913233 h 3980066"/>
              <a:gd name="connsiteX2520" fmla="*/ 3679015 w 8387961"/>
              <a:gd name="connsiteY2520" fmla="*/ 1914087 h 3980066"/>
              <a:gd name="connsiteX2521" fmla="*/ 3675804 w 8387961"/>
              <a:gd name="connsiteY2521" fmla="*/ 1889930 h 3980066"/>
              <a:gd name="connsiteX2522" fmla="*/ 3701379 w 8387961"/>
              <a:gd name="connsiteY2522" fmla="*/ 1879909 h 3980066"/>
              <a:gd name="connsiteX2523" fmla="*/ 3678809 w 8387961"/>
              <a:gd name="connsiteY2523" fmla="*/ 1889583 h 3980066"/>
              <a:gd name="connsiteX2524" fmla="*/ 3679101 w 8387961"/>
              <a:gd name="connsiteY2524" fmla="*/ 1889583 h 3980066"/>
              <a:gd name="connsiteX2525" fmla="*/ 3701604 w 8387961"/>
              <a:gd name="connsiteY2525" fmla="*/ 1879909 h 3980066"/>
              <a:gd name="connsiteX2526" fmla="*/ 3423984 w 8387961"/>
              <a:gd name="connsiteY2526" fmla="*/ 1874715 h 3980066"/>
              <a:gd name="connsiteX2527" fmla="*/ 3424167 w 8387961"/>
              <a:gd name="connsiteY2527" fmla="*/ 1874899 h 3980066"/>
              <a:gd name="connsiteX2528" fmla="*/ 3449217 w 8387961"/>
              <a:gd name="connsiteY2528" fmla="*/ 1874899 h 3980066"/>
              <a:gd name="connsiteX2529" fmla="*/ 3474266 w 8387961"/>
              <a:gd name="connsiteY2529" fmla="*/ 1874899 h 3980066"/>
              <a:gd name="connsiteX2530" fmla="*/ 3499315 w 8387961"/>
              <a:gd name="connsiteY2530" fmla="*/ 1874899 h 3980066"/>
              <a:gd name="connsiteX2531" fmla="*/ 3524364 w 8387961"/>
              <a:gd name="connsiteY2531" fmla="*/ 1874899 h 3980066"/>
              <a:gd name="connsiteX2532" fmla="*/ 3524389 w 8387961"/>
              <a:gd name="connsiteY2532" fmla="*/ 1874715 h 3980066"/>
              <a:gd name="connsiteX2533" fmla="*/ 3499337 w 8387961"/>
              <a:gd name="connsiteY2533" fmla="*/ 1874715 h 3980066"/>
              <a:gd name="connsiteX2534" fmla="*/ 3474138 w 8387961"/>
              <a:gd name="connsiteY2534" fmla="*/ 1874715 h 3980066"/>
              <a:gd name="connsiteX2535" fmla="*/ 3448938 w 8387961"/>
              <a:gd name="connsiteY2535" fmla="*/ 1874715 h 3980066"/>
              <a:gd name="connsiteX2536" fmla="*/ 3420378 w 8387961"/>
              <a:gd name="connsiteY2536" fmla="*/ 1871369 h 3980066"/>
              <a:gd name="connsiteX2537" fmla="*/ 3383419 w 8387961"/>
              <a:gd name="connsiteY2537" fmla="*/ 1879735 h 3980066"/>
              <a:gd name="connsiteX2538" fmla="*/ 3378674 w 8387961"/>
              <a:gd name="connsiteY2538" fmla="*/ 1881310 h 3980066"/>
              <a:gd name="connsiteX2539" fmla="*/ 3379079 w 8387961"/>
              <a:gd name="connsiteY2539" fmla="*/ 1881579 h 3980066"/>
              <a:gd name="connsiteX2540" fmla="*/ 3384089 w 8387961"/>
              <a:gd name="connsiteY2540" fmla="*/ 1879909 h 3980066"/>
              <a:gd name="connsiteX2541" fmla="*/ 3420617 w 8387961"/>
              <a:gd name="connsiteY2541" fmla="*/ 1871607 h 3980066"/>
              <a:gd name="connsiteX2542" fmla="*/ 3363259 w 8387961"/>
              <a:gd name="connsiteY2542" fmla="*/ 1871369 h 3980066"/>
              <a:gd name="connsiteX2543" fmla="*/ 3349937 w 8387961"/>
              <a:gd name="connsiteY2543" fmla="*/ 1897904 h 3980066"/>
              <a:gd name="connsiteX2544" fmla="*/ 3350690 w 8387961"/>
              <a:gd name="connsiteY2544" fmla="*/ 1898280 h 3980066"/>
              <a:gd name="connsiteX2545" fmla="*/ 3363924 w 8387961"/>
              <a:gd name="connsiteY2545" fmla="*/ 1871810 h 3980066"/>
              <a:gd name="connsiteX2546" fmla="*/ 2054812 w 8387961"/>
              <a:gd name="connsiteY2546" fmla="*/ 1871023 h 3980066"/>
              <a:gd name="connsiteX2547" fmla="*/ 2057072 w 8387961"/>
              <a:gd name="connsiteY2547" fmla="*/ 1871023 h 3980066"/>
              <a:gd name="connsiteX2548" fmla="*/ 2057826 w 8387961"/>
              <a:gd name="connsiteY2548" fmla="*/ 1879497 h 3980066"/>
              <a:gd name="connsiteX2549" fmla="*/ 2055566 w 8387961"/>
              <a:gd name="connsiteY2549" fmla="*/ 1884581 h 3980066"/>
              <a:gd name="connsiteX2550" fmla="*/ 6257866 w 8387961"/>
              <a:gd name="connsiteY2550" fmla="*/ 1867959 h 3980066"/>
              <a:gd name="connsiteX2551" fmla="*/ 6252938 w 8387961"/>
              <a:gd name="connsiteY2551" fmla="*/ 1879418 h 3980066"/>
              <a:gd name="connsiteX2552" fmla="*/ 6252938 w 8387961"/>
              <a:gd name="connsiteY2552" fmla="*/ 1879660 h 3980066"/>
              <a:gd name="connsiteX2553" fmla="*/ 6257730 w 8387961"/>
              <a:gd name="connsiteY2553" fmla="*/ 1868458 h 3980066"/>
              <a:gd name="connsiteX2554" fmla="*/ 4279626 w 8387961"/>
              <a:gd name="connsiteY2554" fmla="*/ 1867504 h 3980066"/>
              <a:gd name="connsiteX2555" fmla="*/ 4271309 w 8387961"/>
              <a:gd name="connsiteY2555" fmla="*/ 1875879 h 3980066"/>
              <a:gd name="connsiteX2556" fmla="*/ 4258000 w 8387961"/>
              <a:gd name="connsiteY2556" fmla="*/ 1899329 h 3980066"/>
              <a:gd name="connsiteX2557" fmla="*/ 4258000 w 8387961"/>
              <a:gd name="connsiteY2557" fmla="*/ 1909379 h 3980066"/>
              <a:gd name="connsiteX2558" fmla="*/ 4256336 w 8387961"/>
              <a:gd name="connsiteY2558" fmla="*/ 1917754 h 3980066"/>
              <a:gd name="connsiteX2559" fmla="*/ 4251346 w 8387961"/>
              <a:gd name="connsiteY2559" fmla="*/ 1931154 h 3980066"/>
              <a:gd name="connsiteX2560" fmla="*/ 4243028 w 8387961"/>
              <a:gd name="connsiteY2560" fmla="*/ 1954605 h 3980066"/>
              <a:gd name="connsiteX2561" fmla="*/ 4253009 w 8387961"/>
              <a:gd name="connsiteY2561" fmla="*/ 1956280 h 3980066"/>
              <a:gd name="connsiteX2562" fmla="*/ 4262991 w 8387961"/>
              <a:gd name="connsiteY2562" fmla="*/ 1978055 h 3980066"/>
              <a:gd name="connsiteX2563" fmla="*/ 4269645 w 8387961"/>
              <a:gd name="connsiteY2563" fmla="*/ 1994805 h 3980066"/>
              <a:gd name="connsiteX2564" fmla="*/ 4271309 w 8387961"/>
              <a:gd name="connsiteY2564" fmla="*/ 2011555 h 3980066"/>
              <a:gd name="connsiteX2565" fmla="*/ 4246355 w 8387961"/>
              <a:gd name="connsiteY2565" fmla="*/ 2018255 h 3980066"/>
              <a:gd name="connsiteX2566" fmla="*/ 4226392 w 8387961"/>
              <a:gd name="connsiteY2566" fmla="*/ 2041705 h 3980066"/>
              <a:gd name="connsiteX2567" fmla="*/ 4206429 w 8387961"/>
              <a:gd name="connsiteY2567" fmla="*/ 2066830 h 3980066"/>
              <a:gd name="connsiteX2568" fmla="*/ 4168167 w 8387961"/>
              <a:gd name="connsiteY2568" fmla="*/ 2075206 h 3980066"/>
              <a:gd name="connsiteX2569" fmla="*/ 4171494 w 8387961"/>
              <a:gd name="connsiteY2569" fmla="*/ 2081906 h 3980066"/>
              <a:gd name="connsiteX2570" fmla="*/ 4159849 w 8387961"/>
              <a:gd name="connsiteY2570" fmla="*/ 2098656 h 3980066"/>
              <a:gd name="connsiteX2571" fmla="*/ 4123250 w 8387961"/>
              <a:gd name="connsiteY2571" fmla="*/ 2107031 h 3980066"/>
              <a:gd name="connsiteX2572" fmla="*/ 4110380 w 8387961"/>
              <a:gd name="connsiteY2572" fmla="*/ 2108471 h 3980066"/>
              <a:gd name="connsiteX2573" fmla="*/ 4110542 w 8387961"/>
              <a:gd name="connsiteY2573" fmla="*/ 2108579 h 3980066"/>
              <a:gd name="connsiteX2574" fmla="*/ 4125541 w 8387961"/>
              <a:gd name="connsiteY2574" fmla="*/ 2106899 h 3980066"/>
              <a:gd name="connsiteX2575" fmla="*/ 4162205 w 8387961"/>
              <a:gd name="connsiteY2575" fmla="*/ 2098498 h 3980066"/>
              <a:gd name="connsiteX2576" fmla="*/ 4173871 w 8387961"/>
              <a:gd name="connsiteY2576" fmla="*/ 2081695 h 3980066"/>
              <a:gd name="connsiteX2577" fmla="*/ 4170538 w 8387961"/>
              <a:gd name="connsiteY2577" fmla="*/ 2074974 h 3980066"/>
              <a:gd name="connsiteX2578" fmla="*/ 4208869 w 8387961"/>
              <a:gd name="connsiteY2578" fmla="*/ 2066572 h 3980066"/>
              <a:gd name="connsiteX2579" fmla="*/ 4228868 w 8387961"/>
              <a:gd name="connsiteY2579" fmla="*/ 2041368 h 3980066"/>
              <a:gd name="connsiteX2580" fmla="*/ 4248867 w 8387961"/>
              <a:gd name="connsiteY2580" fmla="*/ 2017844 h 3980066"/>
              <a:gd name="connsiteX2581" fmla="*/ 4272626 w 8387961"/>
              <a:gd name="connsiteY2581" fmla="*/ 2011456 h 3980066"/>
              <a:gd name="connsiteX2582" fmla="*/ 4272292 w 8387961"/>
              <a:gd name="connsiteY2582" fmla="*/ 2010846 h 3980066"/>
              <a:gd name="connsiteX2583" fmla="*/ 4270610 w 8387961"/>
              <a:gd name="connsiteY2583" fmla="*/ 1994074 h 3980066"/>
              <a:gd name="connsiteX2584" fmla="*/ 4263880 w 8387961"/>
              <a:gd name="connsiteY2584" fmla="*/ 1977303 h 3980066"/>
              <a:gd name="connsiteX2585" fmla="*/ 4253787 w 8387961"/>
              <a:gd name="connsiteY2585" fmla="*/ 1955499 h 3980066"/>
              <a:gd name="connsiteX2586" fmla="*/ 4243693 w 8387961"/>
              <a:gd name="connsiteY2586" fmla="*/ 1953822 h 3980066"/>
              <a:gd name="connsiteX2587" fmla="*/ 4252104 w 8387961"/>
              <a:gd name="connsiteY2587" fmla="*/ 1930342 h 3980066"/>
              <a:gd name="connsiteX2588" fmla="*/ 4257151 w 8387961"/>
              <a:gd name="connsiteY2588" fmla="*/ 1916925 h 3980066"/>
              <a:gd name="connsiteX2589" fmla="*/ 4258834 w 8387961"/>
              <a:gd name="connsiteY2589" fmla="*/ 1908539 h 3980066"/>
              <a:gd name="connsiteX2590" fmla="*/ 4258834 w 8387961"/>
              <a:gd name="connsiteY2590" fmla="*/ 1898476 h 3980066"/>
              <a:gd name="connsiteX2591" fmla="*/ 4272292 w 8387961"/>
              <a:gd name="connsiteY2591" fmla="*/ 1874996 h 3980066"/>
              <a:gd name="connsiteX2592" fmla="*/ 4279807 w 8387961"/>
              <a:gd name="connsiteY2592" fmla="*/ 1867504 h 3980066"/>
              <a:gd name="connsiteX2593" fmla="*/ 6438172 w 8387961"/>
              <a:gd name="connsiteY2593" fmla="*/ 1867081 h 3980066"/>
              <a:gd name="connsiteX2594" fmla="*/ 6443123 w 8387961"/>
              <a:gd name="connsiteY2594" fmla="*/ 1891883 h 3980066"/>
              <a:gd name="connsiteX2595" fmla="*/ 6436668 w 8387961"/>
              <a:gd name="connsiteY2595" fmla="*/ 1908050 h 3980066"/>
              <a:gd name="connsiteX2596" fmla="*/ 6436889 w 8387961"/>
              <a:gd name="connsiteY2596" fmla="*/ 1908037 h 3980066"/>
              <a:gd name="connsiteX2597" fmla="*/ 6443261 w 8387961"/>
              <a:gd name="connsiteY2597" fmla="*/ 1892243 h 3980066"/>
              <a:gd name="connsiteX2598" fmla="*/ 6438189 w 8387961"/>
              <a:gd name="connsiteY2598" fmla="*/ 1867102 h 3980066"/>
              <a:gd name="connsiteX2599" fmla="*/ 2052808 w 8387961"/>
              <a:gd name="connsiteY2599" fmla="*/ 1851439 h 3980066"/>
              <a:gd name="connsiteX2600" fmla="*/ 2054812 w 8387961"/>
              <a:gd name="connsiteY2600" fmla="*/ 1852644 h 3980066"/>
              <a:gd name="connsiteX2601" fmla="*/ 2048786 w 8387961"/>
              <a:gd name="connsiteY2601" fmla="*/ 1857465 h 3980066"/>
              <a:gd name="connsiteX2602" fmla="*/ 3032500 w 8387961"/>
              <a:gd name="connsiteY2602" fmla="*/ 1840894 h 3980066"/>
              <a:gd name="connsiteX2603" fmla="*/ 3038526 w 8387961"/>
              <a:gd name="connsiteY2603" fmla="*/ 1843907 h 3980066"/>
              <a:gd name="connsiteX2604" fmla="*/ 3034508 w 8387961"/>
              <a:gd name="connsiteY2604" fmla="*/ 1843907 h 3980066"/>
              <a:gd name="connsiteX2605" fmla="*/ 2050795 w 8387961"/>
              <a:gd name="connsiteY2605" fmla="*/ 1824322 h 3980066"/>
              <a:gd name="connsiteX2606" fmla="*/ 2054812 w 8387961"/>
              <a:gd name="connsiteY2606" fmla="*/ 1827335 h 3980066"/>
              <a:gd name="connsiteX2607" fmla="*/ 2048786 w 8387961"/>
              <a:gd name="connsiteY2607" fmla="*/ 1827335 h 3980066"/>
              <a:gd name="connsiteX2608" fmla="*/ 2048786 w 8387961"/>
              <a:gd name="connsiteY2608" fmla="*/ 1825828 h 3980066"/>
              <a:gd name="connsiteX2609" fmla="*/ 4832339 w 8387961"/>
              <a:gd name="connsiteY2609" fmla="*/ 1818862 h 3980066"/>
              <a:gd name="connsiteX2610" fmla="*/ 4858085 w 8387961"/>
              <a:gd name="connsiteY2610" fmla="*/ 1828415 h 3980066"/>
              <a:gd name="connsiteX2611" fmla="*/ 4881664 w 8387961"/>
              <a:gd name="connsiteY2611" fmla="*/ 1840080 h 3980066"/>
              <a:gd name="connsiteX2612" fmla="*/ 4883348 w 8387961"/>
              <a:gd name="connsiteY2612" fmla="*/ 1870076 h 3980066"/>
              <a:gd name="connsiteX2613" fmla="*/ 4885004 w 8387961"/>
              <a:gd name="connsiteY2613" fmla="*/ 1867891 h 3980066"/>
              <a:gd name="connsiteX2614" fmla="*/ 4883505 w 8387961"/>
              <a:gd name="connsiteY2614" fmla="*/ 1840802 h 3980066"/>
              <a:gd name="connsiteX2615" fmla="*/ 4860078 w 8387961"/>
              <a:gd name="connsiteY2615" fmla="*/ 1829050 h 3980066"/>
              <a:gd name="connsiteX2616" fmla="*/ 4833304 w 8387961"/>
              <a:gd name="connsiteY2616" fmla="*/ 1818976 h 3980066"/>
              <a:gd name="connsiteX2617" fmla="*/ 2048786 w 8387961"/>
              <a:gd name="connsiteY2617" fmla="*/ 1807751 h 3980066"/>
              <a:gd name="connsiteX2618" fmla="*/ 2051800 w 8387961"/>
              <a:gd name="connsiteY2618" fmla="*/ 1809257 h 3980066"/>
              <a:gd name="connsiteX2619" fmla="*/ 2051800 w 8387961"/>
              <a:gd name="connsiteY2619" fmla="*/ 1810764 h 3980066"/>
              <a:gd name="connsiteX2620" fmla="*/ 2048786 w 8387961"/>
              <a:gd name="connsiteY2620" fmla="*/ 1809257 h 3980066"/>
              <a:gd name="connsiteX2621" fmla="*/ 1970952 w 8387961"/>
              <a:gd name="connsiteY2621" fmla="*/ 1804738 h 3980066"/>
              <a:gd name="connsiteX2622" fmla="*/ 1977982 w 8387961"/>
              <a:gd name="connsiteY2622" fmla="*/ 1804738 h 3980066"/>
              <a:gd name="connsiteX2623" fmla="*/ 1967439 w 8387961"/>
              <a:gd name="connsiteY2623" fmla="*/ 1807751 h 3980066"/>
              <a:gd name="connsiteX2624" fmla="*/ 1288811 w 8387961"/>
              <a:gd name="connsiteY2624" fmla="*/ 1804367 h 3980066"/>
              <a:gd name="connsiteX2625" fmla="*/ 1288774 w 8387961"/>
              <a:gd name="connsiteY2625" fmla="*/ 1804738 h 3980066"/>
              <a:gd name="connsiteX2626" fmla="*/ 1312265 w 8387961"/>
              <a:gd name="connsiteY2626" fmla="*/ 1804738 h 3980066"/>
              <a:gd name="connsiteX2627" fmla="*/ 1335776 w 8387961"/>
              <a:gd name="connsiteY2627" fmla="*/ 1804738 h 3980066"/>
              <a:gd name="connsiteX2628" fmla="*/ 1335862 w 8387961"/>
              <a:gd name="connsiteY2628" fmla="*/ 1804367 h 3980066"/>
              <a:gd name="connsiteX2629" fmla="*/ 1313997 w 8387961"/>
              <a:gd name="connsiteY2629" fmla="*/ 1804367 h 3980066"/>
              <a:gd name="connsiteX2630" fmla="*/ 6336762 w 8387961"/>
              <a:gd name="connsiteY2630" fmla="*/ 1795031 h 3980066"/>
              <a:gd name="connsiteX2631" fmla="*/ 6312808 w 8387961"/>
              <a:gd name="connsiteY2631" fmla="*/ 1810865 h 3980066"/>
              <a:gd name="connsiteX2632" fmla="*/ 6312847 w 8387961"/>
              <a:gd name="connsiteY2632" fmla="*/ 1811569 h 3980066"/>
              <a:gd name="connsiteX2633" fmla="*/ 6337328 w 8387961"/>
              <a:gd name="connsiteY2633" fmla="*/ 1795219 h 3980066"/>
              <a:gd name="connsiteX2634" fmla="*/ 2018657 w 8387961"/>
              <a:gd name="connsiteY2634" fmla="*/ 1792184 h 3980066"/>
              <a:gd name="connsiteX2635" fmla="*/ 2020164 w 8387961"/>
              <a:gd name="connsiteY2635" fmla="*/ 1792184 h 3980066"/>
              <a:gd name="connsiteX2636" fmla="*/ 2020164 w 8387961"/>
              <a:gd name="connsiteY2636" fmla="*/ 1794193 h 3980066"/>
              <a:gd name="connsiteX2637" fmla="*/ 2018657 w 8387961"/>
              <a:gd name="connsiteY2637" fmla="*/ 1794193 h 3980066"/>
              <a:gd name="connsiteX2638" fmla="*/ 6377333 w 8387961"/>
              <a:gd name="connsiteY2638" fmla="*/ 1788327 h 3980066"/>
              <a:gd name="connsiteX2639" fmla="*/ 6365500 w 8387961"/>
              <a:gd name="connsiteY2639" fmla="*/ 1796707 h 3980066"/>
              <a:gd name="connsiteX2640" fmla="*/ 6352874 w 8387961"/>
              <a:gd name="connsiteY2640" fmla="*/ 1799837 h 3980066"/>
              <a:gd name="connsiteX2641" fmla="*/ 6352932 w 8387961"/>
              <a:gd name="connsiteY2641" fmla="*/ 1799857 h 3980066"/>
              <a:gd name="connsiteX2642" fmla="*/ 6366293 w 8387961"/>
              <a:gd name="connsiteY2642" fmla="*/ 1796510 h 3980066"/>
              <a:gd name="connsiteX2643" fmla="*/ 6377516 w 8387961"/>
              <a:gd name="connsiteY2643" fmla="*/ 1788480 h 3980066"/>
              <a:gd name="connsiteX2644" fmla="*/ 1977982 w 8387961"/>
              <a:gd name="connsiteY2644" fmla="*/ 1783648 h 3980066"/>
              <a:gd name="connsiteX2645" fmla="*/ 1979491 w 8387961"/>
              <a:gd name="connsiteY2645" fmla="*/ 1783648 h 3980066"/>
              <a:gd name="connsiteX2646" fmla="*/ 1979491 w 8387961"/>
              <a:gd name="connsiteY2646" fmla="*/ 1788167 h 3980066"/>
              <a:gd name="connsiteX2647" fmla="*/ 1977982 w 8387961"/>
              <a:gd name="connsiteY2647" fmla="*/ 1788167 h 3980066"/>
              <a:gd name="connsiteX2648" fmla="*/ 1915194 w 8387961"/>
              <a:gd name="connsiteY2648" fmla="*/ 1783648 h 3980066"/>
              <a:gd name="connsiteX2649" fmla="*/ 1955388 w 8387961"/>
              <a:gd name="connsiteY2649" fmla="*/ 1791013 h 3980066"/>
              <a:gd name="connsiteX2650" fmla="*/ 1951898 w 8387961"/>
              <a:gd name="connsiteY2650" fmla="*/ 1794695 h 3980066"/>
              <a:gd name="connsiteX2651" fmla="*/ 1923931 w 8387961"/>
              <a:gd name="connsiteY2651" fmla="*/ 1800219 h 3980066"/>
              <a:gd name="connsiteX2652" fmla="*/ 1911699 w 8387961"/>
              <a:gd name="connsiteY2652" fmla="*/ 1796536 h 3980066"/>
              <a:gd name="connsiteX2653" fmla="*/ 1639783 w 8387961"/>
              <a:gd name="connsiteY2653" fmla="*/ 1783648 h 3980066"/>
              <a:gd name="connsiteX2654" fmla="*/ 1673685 w 8387961"/>
              <a:gd name="connsiteY2654" fmla="*/ 1799871 h 3980066"/>
              <a:gd name="connsiteX2655" fmla="*/ 1649960 w 8387961"/>
              <a:gd name="connsiteY2655" fmla="*/ 1804738 h 3980066"/>
              <a:gd name="connsiteX2656" fmla="*/ 1619453 w 8387961"/>
              <a:gd name="connsiteY2656" fmla="*/ 1790137 h 3980066"/>
              <a:gd name="connsiteX2657" fmla="*/ 6829847 w 8387961"/>
              <a:gd name="connsiteY2657" fmla="*/ 1780635 h 3980066"/>
              <a:gd name="connsiteX2658" fmla="*/ 6862354 w 8387961"/>
              <a:gd name="connsiteY2658" fmla="*/ 1789004 h 3980066"/>
              <a:gd name="connsiteX2659" fmla="*/ 6865605 w 8387961"/>
              <a:gd name="connsiteY2659" fmla="*/ 1795699 h 3980066"/>
              <a:gd name="connsiteX2660" fmla="*/ 6873732 w 8387961"/>
              <a:gd name="connsiteY2660" fmla="*/ 1819133 h 3980066"/>
              <a:gd name="connsiteX2661" fmla="*/ 6878608 w 8387961"/>
              <a:gd name="connsiteY2661" fmla="*/ 1837546 h 3980066"/>
              <a:gd name="connsiteX2662" fmla="*/ 6872107 w 8387961"/>
              <a:gd name="connsiteY2662" fmla="*/ 1855958 h 3980066"/>
              <a:gd name="connsiteX2663" fmla="*/ 6862354 w 8387961"/>
              <a:gd name="connsiteY2663" fmla="*/ 1867675 h 3980066"/>
              <a:gd name="connsiteX2664" fmla="*/ 6862354 w 8387961"/>
              <a:gd name="connsiteY2664" fmla="*/ 1889435 h 3980066"/>
              <a:gd name="connsiteX2665" fmla="*/ 6878608 w 8387961"/>
              <a:gd name="connsiteY2665" fmla="*/ 1921238 h 3980066"/>
              <a:gd name="connsiteX2666" fmla="*/ 6885110 w 8387961"/>
              <a:gd name="connsiteY2666" fmla="*/ 1919564 h 3980066"/>
              <a:gd name="connsiteX2667" fmla="*/ 6888361 w 8387961"/>
              <a:gd name="connsiteY2667" fmla="*/ 1916216 h 3980066"/>
              <a:gd name="connsiteX2668" fmla="*/ 6901364 w 8387961"/>
              <a:gd name="connsiteY2668" fmla="*/ 1911195 h 3980066"/>
              <a:gd name="connsiteX2669" fmla="*/ 6912742 w 8387961"/>
              <a:gd name="connsiteY2669" fmla="*/ 1927933 h 3980066"/>
              <a:gd name="connsiteX2670" fmla="*/ 6914367 w 8387961"/>
              <a:gd name="connsiteY2670" fmla="*/ 1921238 h 3980066"/>
              <a:gd name="connsiteX2671" fmla="*/ 6927370 w 8387961"/>
              <a:gd name="connsiteY2671" fmla="*/ 1929607 h 3980066"/>
              <a:gd name="connsiteX2672" fmla="*/ 6920869 w 8387961"/>
              <a:gd name="connsiteY2672" fmla="*/ 1932955 h 3980066"/>
              <a:gd name="connsiteX2673" fmla="*/ 6932246 w 8387961"/>
              <a:gd name="connsiteY2673" fmla="*/ 1948019 h 3980066"/>
              <a:gd name="connsiteX2674" fmla="*/ 6938748 w 8387961"/>
              <a:gd name="connsiteY2674" fmla="*/ 1949693 h 3980066"/>
              <a:gd name="connsiteX2675" fmla="*/ 6932246 w 8387961"/>
              <a:gd name="connsiteY2675" fmla="*/ 1961410 h 3980066"/>
              <a:gd name="connsiteX2676" fmla="*/ 6932246 w 8387961"/>
              <a:gd name="connsiteY2676" fmla="*/ 1953041 h 3980066"/>
              <a:gd name="connsiteX2677" fmla="*/ 6914367 w 8387961"/>
              <a:gd name="connsiteY2677" fmla="*/ 1942998 h 3980066"/>
              <a:gd name="connsiteX2678" fmla="*/ 6902989 w 8387961"/>
              <a:gd name="connsiteY2678" fmla="*/ 1929607 h 3980066"/>
              <a:gd name="connsiteX2679" fmla="*/ 6893237 w 8387961"/>
              <a:gd name="connsiteY2679" fmla="*/ 1926259 h 3980066"/>
              <a:gd name="connsiteX2680" fmla="*/ 6898113 w 8387961"/>
              <a:gd name="connsiteY2680" fmla="*/ 1946345 h 3980066"/>
              <a:gd name="connsiteX2681" fmla="*/ 6872107 w 8387961"/>
              <a:gd name="connsiteY2681" fmla="*/ 1922911 h 3980066"/>
              <a:gd name="connsiteX2682" fmla="*/ 6855853 w 8387961"/>
              <a:gd name="connsiteY2682" fmla="*/ 1931281 h 3980066"/>
              <a:gd name="connsiteX2683" fmla="*/ 6844475 w 8387961"/>
              <a:gd name="connsiteY2683" fmla="*/ 1926259 h 3980066"/>
              <a:gd name="connsiteX2684" fmla="*/ 6844475 w 8387961"/>
              <a:gd name="connsiteY2684" fmla="*/ 1911195 h 3980066"/>
              <a:gd name="connsiteX2685" fmla="*/ 6849351 w 8387961"/>
              <a:gd name="connsiteY2685" fmla="*/ 1899478 h 3980066"/>
              <a:gd name="connsiteX2686" fmla="*/ 6839599 w 8387961"/>
              <a:gd name="connsiteY2686" fmla="*/ 1896130 h 3980066"/>
              <a:gd name="connsiteX2687" fmla="*/ 6839599 w 8387961"/>
              <a:gd name="connsiteY2687" fmla="*/ 1907847 h 3980066"/>
              <a:gd name="connsiteX2688" fmla="*/ 6821720 w 8387961"/>
              <a:gd name="connsiteY2688" fmla="*/ 1877718 h 3980066"/>
              <a:gd name="connsiteX2689" fmla="*/ 6815218 w 8387961"/>
              <a:gd name="connsiteY2689" fmla="*/ 1852610 h 3980066"/>
              <a:gd name="connsiteX2690" fmla="*/ 6829847 w 8387961"/>
              <a:gd name="connsiteY2690" fmla="*/ 1855958 h 3980066"/>
              <a:gd name="connsiteX2691" fmla="*/ 6824970 w 8387961"/>
              <a:gd name="connsiteY2691" fmla="*/ 1825829 h 3980066"/>
              <a:gd name="connsiteX2692" fmla="*/ 6823345 w 8387961"/>
              <a:gd name="connsiteY2692" fmla="*/ 1792352 h 3980066"/>
              <a:gd name="connsiteX2693" fmla="*/ 1985516 w 8387961"/>
              <a:gd name="connsiteY2693" fmla="*/ 1774609 h 3980066"/>
              <a:gd name="connsiteX2694" fmla="*/ 1987531 w 8387961"/>
              <a:gd name="connsiteY2694" fmla="*/ 1774609 h 3980066"/>
              <a:gd name="connsiteX2695" fmla="*/ 1987531 w 8387961"/>
              <a:gd name="connsiteY2695" fmla="*/ 1777622 h 3980066"/>
              <a:gd name="connsiteX2696" fmla="*/ 1985516 w 8387961"/>
              <a:gd name="connsiteY2696" fmla="*/ 1777622 h 3980066"/>
              <a:gd name="connsiteX2697" fmla="*/ 3779409 w 8387961"/>
              <a:gd name="connsiteY2697" fmla="*/ 1763814 h 3980066"/>
              <a:gd name="connsiteX2698" fmla="*/ 3778320 w 8387961"/>
              <a:gd name="connsiteY2698" fmla="*/ 1764064 h 3980066"/>
              <a:gd name="connsiteX2699" fmla="*/ 3749764 w 8387961"/>
              <a:gd name="connsiteY2699" fmla="*/ 1764064 h 3980066"/>
              <a:gd name="connsiteX2700" fmla="*/ 3749808 w 8387961"/>
              <a:gd name="connsiteY2700" fmla="*/ 1764674 h 3980066"/>
              <a:gd name="connsiteX2701" fmla="*/ 3778197 w 8387961"/>
              <a:gd name="connsiteY2701" fmla="*/ 1764674 h 3980066"/>
              <a:gd name="connsiteX2702" fmla="*/ 3778197 w 8387961"/>
              <a:gd name="connsiteY2702" fmla="*/ 1786385 h 3980066"/>
              <a:gd name="connsiteX2703" fmla="*/ 3776527 w 8387961"/>
              <a:gd name="connsiteY2703" fmla="*/ 1808096 h 3980066"/>
              <a:gd name="connsiteX2704" fmla="*/ 3776527 w 8387961"/>
              <a:gd name="connsiteY2704" fmla="*/ 1829807 h 3980066"/>
              <a:gd name="connsiteX2705" fmla="*/ 3774857 w 8387961"/>
              <a:gd name="connsiteY2705" fmla="*/ 1851518 h 3980066"/>
              <a:gd name="connsiteX2706" fmla="*/ 3760016 w 8387961"/>
              <a:gd name="connsiteY2706" fmla="*/ 1877903 h 3980066"/>
              <a:gd name="connsiteX2707" fmla="*/ 3761020 w 8387961"/>
              <a:gd name="connsiteY2707" fmla="*/ 1877844 h 3980066"/>
              <a:gd name="connsiteX2708" fmla="*/ 3776066 w 8387961"/>
              <a:gd name="connsiteY2708" fmla="*/ 1851012 h 3980066"/>
              <a:gd name="connsiteX2709" fmla="*/ 3777738 w 8387961"/>
              <a:gd name="connsiteY2709" fmla="*/ 1829211 h 3980066"/>
              <a:gd name="connsiteX2710" fmla="*/ 3777738 w 8387961"/>
              <a:gd name="connsiteY2710" fmla="*/ 1807410 h 3980066"/>
              <a:gd name="connsiteX2711" fmla="*/ 3779409 w 8387961"/>
              <a:gd name="connsiteY2711" fmla="*/ 1785609 h 3980066"/>
              <a:gd name="connsiteX2712" fmla="*/ 1546837 w 8387961"/>
              <a:gd name="connsiteY2712" fmla="*/ 1759544 h 3980066"/>
              <a:gd name="connsiteX2713" fmla="*/ 1548943 w 8387961"/>
              <a:gd name="connsiteY2713" fmla="*/ 1759544 h 3980066"/>
              <a:gd name="connsiteX2714" fmla="*/ 1548943 w 8387961"/>
              <a:gd name="connsiteY2714" fmla="*/ 1761051 h 3980066"/>
              <a:gd name="connsiteX2715" fmla="*/ 1546837 w 8387961"/>
              <a:gd name="connsiteY2715" fmla="*/ 1761051 h 3980066"/>
              <a:gd name="connsiteX2716" fmla="*/ 1548943 w 8387961"/>
              <a:gd name="connsiteY2716" fmla="*/ 1758038 h 3980066"/>
              <a:gd name="connsiteX2717" fmla="*/ 1551053 w 8387961"/>
              <a:gd name="connsiteY2717" fmla="*/ 1758038 h 3980066"/>
              <a:gd name="connsiteX2718" fmla="*/ 1553169 w 8387961"/>
              <a:gd name="connsiteY2718" fmla="*/ 1758038 h 3980066"/>
              <a:gd name="connsiteX2719" fmla="*/ 1553169 w 8387961"/>
              <a:gd name="connsiteY2719" fmla="*/ 1759544 h 3980066"/>
              <a:gd name="connsiteX2720" fmla="*/ 1551053 w 8387961"/>
              <a:gd name="connsiteY2720" fmla="*/ 1759544 h 3980066"/>
              <a:gd name="connsiteX2721" fmla="*/ 1548943 w 8387961"/>
              <a:gd name="connsiteY2721" fmla="*/ 1759544 h 3980066"/>
              <a:gd name="connsiteX2722" fmla="*/ 5069263 w 8387961"/>
              <a:gd name="connsiteY2722" fmla="*/ 1753072 h 3980066"/>
              <a:gd name="connsiteX2723" fmla="*/ 5064226 w 8387961"/>
              <a:gd name="connsiteY2723" fmla="*/ 1755178 h 3980066"/>
              <a:gd name="connsiteX2724" fmla="*/ 5045819 w 8387961"/>
              <a:gd name="connsiteY2724" fmla="*/ 1761893 h 3980066"/>
              <a:gd name="connsiteX2725" fmla="*/ 5027412 w 8387961"/>
              <a:gd name="connsiteY2725" fmla="*/ 1770288 h 3980066"/>
              <a:gd name="connsiteX2726" fmla="*/ 5026383 w 8387961"/>
              <a:gd name="connsiteY2726" fmla="*/ 1770526 h 3980066"/>
              <a:gd name="connsiteX2727" fmla="*/ 5023140 w 8387961"/>
              <a:gd name="connsiteY2727" fmla="*/ 1781755 h 3980066"/>
              <a:gd name="connsiteX2728" fmla="*/ 5041667 w 8387961"/>
              <a:gd name="connsiteY2728" fmla="*/ 1811751 h 3980066"/>
              <a:gd name="connsiteX2729" fmla="*/ 5051350 w 8387961"/>
              <a:gd name="connsiteY2729" fmla="*/ 1826557 h 3980066"/>
              <a:gd name="connsiteX2730" fmla="*/ 5042281 w 8387961"/>
              <a:gd name="connsiteY2730" fmla="*/ 1812382 h 3980066"/>
              <a:gd name="connsiteX2731" fmla="*/ 5024039 w 8387961"/>
              <a:gd name="connsiteY2731" fmla="*/ 1782192 h 3980066"/>
              <a:gd name="connsiteX2732" fmla="*/ 5027355 w 8387961"/>
              <a:gd name="connsiteY2732" fmla="*/ 1770452 h 3980066"/>
              <a:gd name="connsiteX2733" fmla="*/ 5045598 w 8387961"/>
              <a:gd name="connsiteY2733" fmla="*/ 1762066 h 3980066"/>
              <a:gd name="connsiteX2734" fmla="*/ 5063840 w 8387961"/>
              <a:gd name="connsiteY2734" fmla="*/ 1755357 h 3980066"/>
              <a:gd name="connsiteX2735" fmla="*/ 6391077 w 8387961"/>
              <a:gd name="connsiteY2735" fmla="*/ 1747628 h 3980066"/>
              <a:gd name="connsiteX2736" fmla="*/ 6389166 w 8387961"/>
              <a:gd name="connsiteY2736" fmla="*/ 1748102 h 3980066"/>
              <a:gd name="connsiteX2737" fmla="*/ 6382404 w 8387961"/>
              <a:gd name="connsiteY2737" fmla="*/ 1756482 h 3980066"/>
              <a:gd name="connsiteX2738" fmla="*/ 6417904 w 8387961"/>
              <a:gd name="connsiteY2738" fmla="*/ 1781623 h 3980066"/>
              <a:gd name="connsiteX2739" fmla="*/ 6433118 w 8387961"/>
              <a:gd name="connsiteY2739" fmla="*/ 1801736 h 3980066"/>
              <a:gd name="connsiteX2740" fmla="*/ 6450023 w 8387961"/>
              <a:gd name="connsiteY2740" fmla="*/ 1821848 h 3980066"/>
              <a:gd name="connsiteX2741" fmla="*/ 6461856 w 8387961"/>
              <a:gd name="connsiteY2741" fmla="*/ 1838609 h 3980066"/>
              <a:gd name="connsiteX2742" fmla="*/ 6487213 w 8387961"/>
              <a:gd name="connsiteY2742" fmla="*/ 1858722 h 3980066"/>
              <a:gd name="connsiteX2743" fmla="*/ 6483832 w 8387961"/>
              <a:gd name="connsiteY2743" fmla="*/ 1865426 h 3980066"/>
              <a:gd name="connsiteX2744" fmla="*/ 6492284 w 8387961"/>
              <a:gd name="connsiteY2744" fmla="*/ 1875482 h 3980066"/>
              <a:gd name="connsiteX2745" fmla="*/ 6497298 w 8387961"/>
              <a:gd name="connsiteY2745" fmla="*/ 1898681 h 3980066"/>
              <a:gd name="connsiteX2746" fmla="*/ 6497985 w 8387961"/>
              <a:gd name="connsiteY2746" fmla="*/ 1898316 h 3980066"/>
              <a:gd name="connsiteX2747" fmla="*/ 6497978 w 8387961"/>
              <a:gd name="connsiteY2747" fmla="*/ 1898208 h 3980066"/>
              <a:gd name="connsiteX2748" fmla="*/ 6492967 w 8387961"/>
              <a:gd name="connsiteY2748" fmla="*/ 1874783 h 3980066"/>
              <a:gd name="connsiteX2749" fmla="*/ 6484616 w 8387961"/>
              <a:gd name="connsiteY2749" fmla="*/ 1864743 h 3980066"/>
              <a:gd name="connsiteX2750" fmla="*/ 6487956 w 8387961"/>
              <a:gd name="connsiteY2750" fmla="*/ 1858051 h 3980066"/>
              <a:gd name="connsiteX2751" fmla="*/ 6462903 w 8387961"/>
              <a:gd name="connsiteY2751" fmla="*/ 1837972 h 3980066"/>
              <a:gd name="connsiteX2752" fmla="*/ 6451212 w 8387961"/>
              <a:gd name="connsiteY2752" fmla="*/ 1821240 h 3980066"/>
              <a:gd name="connsiteX2753" fmla="*/ 6434510 w 8387961"/>
              <a:gd name="connsiteY2753" fmla="*/ 1801162 h 3980066"/>
              <a:gd name="connsiteX2754" fmla="*/ 6419478 w 8387961"/>
              <a:gd name="connsiteY2754" fmla="*/ 1781083 h 3980066"/>
              <a:gd name="connsiteX2755" fmla="*/ 6384403 w 8387961"/>
              <a:gd name="connsiteY2755" fmla="*/ 1755985 h 3980066"/>
              <a:gd name="connsiteX2756" fmla="*/ 1575761 w 8387961"/>
              <a:gd name="connsiteY2756" fmla="*/ 1747493 h 3980066"/>
              <a:gd name="connsiteX2757" fmla="*/ 1579525 w 8387961"/>
              <a:gd name="connsiteY2757" fmla="*/ 1747493 h 3980066"/>
              <a:gd name="connsiteX2758" fmla="*/ 1579525 w 8387961"/>
              <a:gd name="connsiteY2758" fmla="*/ 1750506 h 3980066"/>
              <a:gd name="connsiteX2759" fmla="*/ 1575761 w 8387961"/>
              <a:gd name="connsiteY2759" fmla="*/ 1750506 h 3980066"/>
              <a:gd name="connsiteX2760" fmla="*/ 1753783 w 8387961"/>
              <a:gd name="connsiteY2760" fmla="*/ 1744480 h 3980066"/>
              <a:gd name="connsiteX2761" fmla="*/ 1780513 w 8387961"/>
              <a:gd name="connsiteY2761" fmla="*/ 1746128 h 3980066"/>
              <a:gd name="connsiteX2762" fmla="*/ 1795946 w 8387961"/>
              <a:gd name="connsiteY2762" fmla="*/ 1747650 h 3980066"/>
              <a:gd name="connsiteX2763" fmla="*/ 1807646 w 8387961"/>
              <a:gd name="connsiteY2763" fmla="*/ 1744480 h 3980066"/>
              <a:gd name="connsiteX2764" fmla="*/ 1844368 w 8387961"/>
              <a:gd name="connsiteY2764" fmla="*/ 1754422 h 3980066"/>
              <a:gd name="connsiteX2765" fmla="*/ 1860108 w 8387961"/>
              <a:gd name="connsiteY2765" fmla="*/ 1759394 h 3980066"/>
              <a:gd name="connsiteX2766" fmla="*/ 1853111 w 8387961"/>
              <a:gd name="connsiteY2766" fmla="*/ 1766022 h 3980066"/>
              <a:gd name="connsiteX2767" fmla="*/ 1884589 w 8387961"/>
              <a:gd name="connsiteY2767" fmla="*/ 1779279 h 3980066"/>
              <a:gd name="connsiteX2768" fmla="*/ 1872342 w 8387961"/>
              <a:gd name="connsiteY2768" fmla="*/ 1790879 h 3980066"/>
              <a:gd name="connsiteX2769" fmla="*/ 1837372 w 8387961"/>
              <a:gd name="connsiteY2769" fmla="*/ 1789222 h 3980066"/>
              <a:gd name="connsiteX2770" fmla="*/ 1821634 w 8387961"/>
              <a:gd name="connsiteY2770" fmla="*/ 1787564 h 3980066"/>
              <a:gd name="connsiteX2771" fmla="*/ 1809401 w 8387961"/>
              <a:gd name="connsiteY2771" fmla="*/ 1794193 h 3980066"/>
              <a:gd name="connsiteX2772" fmla="*/ 1797153 w 8387961"/>
              <a:gd name="connsiteY2772" fmla="*/ 1810764 h 3980066"/>
              <a:gd name="connsiteX2773" fmla="*/ 1788411 w 8387961"/>
              <a:gd name="connsiteY2773" fmla="*/ 1797507 h 3980066"/>
              <a:gd name="connsiteX2774" fmla="*/ 1788374 w 8387961"/>
              <a:gd name="connsiteY2774" fmla="*/ 1797073 h 3980066"/>
              <a:gd name="connsiteX2775" fmla="*/ 1763804 w 8387961"/>
              <a:gd name="connsiteY2775" fmla="*/ 1795558 h 3980066"/>
              <a:gd name="connsiteX2776" fmla="*/ 1737081 w 8387961"/>
              <a:gd name="connsiteY2776" fmla="*/ 1795558 h 3980066"/>
              <a:gd name="connsiteX2777" fmla="*/ 1720381 w 8387961"/>
              <a:gd name="connsiteY2777" fmla="*/ 1785672 h 3980066"/>
              <a:gd name="connsiteX2778" fmla="*/ 1733746 w 8387961"/>
              <a:gd name="connsiteY2778" fmla="*/ 1780729 h 3980066"/>
              <a:gd name="connsiteX2779" fmla="*/ 1757129 w 8387961"/>
              <a:gd name="connsiteY2779" fmla="*/ 1780729 h 3980066"/>
              <a:gd name="connsiteX2780" fmla="*/ 1777167 w 8387961"/>
              <a:gd name="connsiteY2780" fmla="*/ 1784024 h 3980066"/>
              <a:gd name="connsiteX2781" fmla="*/ 1768821 w 8387961"/>
              <a:gd name="connsiteY2781" fmla="*/ 1759309 h 3980066"/>
              <a:gd name="connsiteX2782" fmla="*/ 1758793 w 8387961"/>
              <a:gd name="connsiteY2782" fmla="*/ 1749423 h 3980066"/>
              <a:gd name="connsiteX2783" fmla="*/ 1586304 w 8387961"/>
              <a:gd name="connsiteY2783" fmla="*/ 1744480 h 3980066"/>
              <a:gd name="connsiteX2784" fmla="*/ 1586304 w 8387961"/>
              <a:gd name="connsiteY2784" fmla="*/ 1747493 h 3980066"/>
              <a:gd name="connsiteX2785" fmla="*/ 1585300 w 8387961"/>
              <a:gd name="connsiteY2785" fmla="*/ 1747493 h 3980066"/>
              <a:gd name="connsiteX2786" fmla="*/ 6551157 w 8387961"/>
              <a:gd name="connsiteY2786" fmla="*/ 1739961 h 3980066"/>
              <a:gd name="connsiteX2787" fmla="*/ 6561487 w 8387961"/>
              <a:gd name="connsiteY2787" fmla="*/ 1739961 h 3980066"/>
              <a:gd name="connsiteX2788" fmla="*/ 6566652 w 8387961"/>
              <a:gd name="connsiteY2788" fmla="*/ 1750205 h 3980066"/>
              <a:gd name="connsiteX2789" fmla="*/ 6556322 w 8387961"/>
              <a:gd name="connsiteY2789" fmla="*/ 1770693 h 3980066"/>
              <a:gd name="connsiteX2790" fmla="*/ 6539106 w 8387961"/>
              <a:gd name="connsiteY2790" fmla="*/ 1789474 h 3980066"/>
              <a:gd name="connsiteX2791" fmla="*/ 6528776 w 8387961"/>
              <a:gd name="connsiteY2791" fmla="*/ 1791181 h 3980066"/>
              <a:gd name="connsiteX2792" fmla="*/ 6508116 w 8387961"/>
              <a:gd name="connsiteY2792" fmla="*/ 1780937 h 3980066"/>
              <a:gd name="connsiteX2793" fmla="*/ 6506394 w 8387961"/>
              <a:gd name="connsiteY2793" fmla="*/ 1757034 h 3980066"/>
              <a:gd name="connsiteX2794" fmla="*/ 6525332 w 8387961"/>
              <a:gd name="connsiteY2794" fmla="*/ 1745083 h 3980066"/>
              <a:gd name="connsiteX2795" fmla="*/ 6276389 w 8387961"/>
              <a:gd name="connsiteY2795" fmla="*/ 1727351 h 3980066"/>
              <a:gd name="connsiteX2796" fmla="*/ 6263025 w 8387961"/>
              <a:gd name="connsiteY2796" fmla="*/ 1730310 h 3980066"/>
              <a:gd name="connsiteX2797" fmla="*/ 6251257 w 8387961"/>
              <a:gd name="connsiteY2797" fmla="*/ 1745388 h 3980066"/>
              <a:gd name="connsiteX2798" fmla="*/ 6227721 w 8387961"/>
              <a:gd name="connsiteY2798" fmla="*/ 1748739 h 3980066"/>
              <a:gd name="connsiteX2799" fmla="*/ 6220997 w 8387961"/>
              <a:gd name="connsiteY2799" fmla="*/ 1783922 h 3980066"/>
              <a:gd name="connsiteX2800" fmla="*/ 6212591 w 8387961"/>
              <a:gd name="connsiteY2800" fmla="*/ 1780571 h 3980066"/>
              <a:gd name="connsiteX2801" fmla="*/ 6213380 w 8387961"/>
              <a:gd name="connsiteY2801" fmla="*/ 1781750 h 3980066"/>
              <a:gd name="connsiteX2802" fmla="*/ 6220986 w 8387961"/>
              <a:gd name="connsiteY2802" fmla="*/ 1784798 h 3980066"/>
              <a:gd name="connsiteX2803" fmla="*/ 6227667 w 8387961"/>
              <a:gd name="connsiteY2803" fmla="*/ 1749661 h 3980066"/>
              <a:gd name="connsiteX2804" fmla="*/ 6251049 w 8387961"/>
              <a:gd name="connsiteY2804" fmla="*/ 1746314 h 3980066"/>
              <a:gd name="connsiteX2805" fmla="*/ 6262741 w 8387961"/>
              <a:gd name="connsiteY2805" fmla="*/ 1731255 h 3980066"/>
              <a:gd name="connsiteX2806" fmla="*/ 6276512 w 8387961"/>
              <a:gd name="connsiteY2806" fmla="*/ 1728190 h 3980066"/>
              <a:gd name="connsiteX2807" fmla="*/ 6275906 w 8387961"/>
              <a:gd name="connsiteY2807" fmla="*/ 1727989 h 3980066"/>
              <a:gd name="connsiteX2808" fmla="*/ 3698039 w 8387961"/>
              <a:gd name="connsiteY2808" fmla="*/ 1715878 h 3980066"/>
              <a:gd name="connsiteX2809" fmla="*/ 3698039 w 8387961"/>
              <a:gd name="connsiteY2809" fmla="*/ 1716241 h 3980066"/>
              <a:gd name="connsiteX2810" fmla="*/ 3711399 w 8387961"/>
              <a:gd name="connsiteY2810" fmla="*/ 1726262 h 3980066"/>
              <a:gd name="connsiteX2811" fmla="*/ 3748104 w 8387961"/>
              <a:gd name="connsiteY2811" fmla="*/ 1741278 h 3980066"/>
              <a:gd name="connsiteX2812" fmla="*/ 3748059 w 8387961"/>
              <a:gd name="connsiteY2812" fmla="*/ 1740652 h 3980066"/>
              <a:gd name="connsiteX2813" fmla="*/ 3711073 w 8387961"/>
              <a:gd name="connsiteY2813" fmla="*/ 1725602 h 3980066"/>
              <a:gd name="connsiteX2814" fmla="*/ 6379393 w 8387961"/>
              <a:gd name="connsiteY2814" fmla="*/ 1709135 h 3980066"/>
              <a:gd name="connsiteX2815" fmla="*/ 6377820 w 8387961"/>
              <a:gd name="connsiteY2815" fmla="*/ 1710036 h 3980066"/>
              <a:gd name="connsiteX2816" fmla="*/ 6392547 w 8387961"/>
              <a:gd name="connsiteY2816" fmla="*/ 1724637 h 3980066"/>
              <a:gd name="connsiteX2817" fmla="*/ 6400999 w 8387961"/>
              <a:gd name="connsiteY2817" fmla="*/ 1731341 h 3980066"/>
              <a:gd name="connsiteX2818" fmla="*/ 6402685 w 8387961"/>
              <a:gd name="connsiteY2818" fmla="*/ 1744714 h 3980066"/>
              <a:gd name="connsiteX2819" fmla="*/ 6404446 w 8387961"/>
              <a:gd name="connsiteY2819" fmla="*/ 1744273 h 3980066"/>
              <a:gd name="connsiteX2820" fmla="*/ 6402775 w 8387961"/>
              <a:gd name="connsiteY2820" fmla="*/ 1730887 h 3980066"/>
              <a:gd name="connsiteX2821" fmla="*/ 6394424 w 8387961"/>
              <a:gd name="connsiteY2821" fmla="*/ 1724194 h 3980066"/>
              <a:gd name="connsiteX2822" fmla="*/ 3869233 w 8387961"/>
              <a:gd name="connsiteY2822" fmla="*/ 1709084 h 3980066"/>
              <a:gd name="connsiteX2823" fmla="*/ 3862380 w 8387961"/>
              <a:gd name="connsiteY2823" fmla="*/ 1713896 h 3980066"/>
              <a:gd name="connsiteX2824" fmla="*/ 3840524 w 8387961"/>
              <a:gd name="connsiteY2824" fmla="*/ 1733963 h 3980066"/>
              <a:gd name="connsiteX2825" fmla="*/ 3820500 w 8387961"/>
              <a:gd name="connsiteY2825" fmla="*/ 1755541 h 3980066"/>
              <a:gd name="connsiteX2826" fmla="*/ 3821204 w 8387961"/>
              <a:gd name="connsiteY2826" fmla="*/ 1755423 h 3980066"/>
              <a:gd name="connsiteX2827" fmla="*/ 3841266 w 8387961"/>
              <a:gd name="connsiteY2827" fmla="*/ 1733622 h 3980066"/>
              <a:gd name="connsiteX2828" fmla="*/ 3862999 w 8387961"/>
              <a:gd name="connsiteY2828" fmla="*/ 1713498 h 3980066"/>
              <a:gd name="connsiteX2829" fmla="*/ 1767078 w 8387961"/>
              <a:gd name="connsiteY2829" fmla="*/ 1700793 h 3980066"/>
              <a:gd name="connsiteX2830" fmla="*/ 1767078 w 8387961"/>
              <a:gd name="connsiteY2830" fmla="*/ 1705312 h 3980066"/>
              <a:gd name="connsiteX2831" fmla="*/ 1753520 w 8387961"/>
              <a:gd name="connsiteY2831" fmla="*/ 1709832 h 3980066"/>
              <a:gd name="connsiteX2832" fmla="*/ 6298763 w 8387961"/>
              <a:gd name="connsiteY2832" fmla="*/ 1692585 h 3980066"/>
              <a:gd name="connsiteX2833" fmla="*/ 6298693 w 8387961"/>
              <a:gd name="connsiteY2833" fmla="*/ 1692725 h 3980066"/>
              <a:gd name="connsiteX2834" fmla="*/ 6301263 w 8387961"/>
              <a:gd name="connsiteY2834" fmla="*/ 1697820 h 3980066"/>
              <a:gd name="connsiteX2835" fmla="*/ 6301437 w 8387961"/>
              <a:gd name="connsiteY2835" fmla="*/ 1697935 h 3980066"/>
              <a:gd name="connsiteX2836" fmla="*/ 1786665 w 8387961"/>
              <a:gd name="connsiteY2836" fmla="*/ 1684222 h 3980066"/>
              <a:gd name="connsiteX2837" fmla="*/ 1794201 w 8387961"/>
              <a:gd name="connsiteY2837" fmla="*/ 1687235 h 3980066"/>
              <a:gd name="connsiteX2838" fmla="*/ 1791684 w 8387961"/>
              <a:gd name="connsiteY2838" fmla="*/ 1687235 h 3980066"/>
              <a:gd name="connsiteX2839" fmla="*/ 1786665 w 8387961"/>
              <a:gd name="connsiteY2839" fmla="*/ 1687235 h 3980066"/>
              <a:gd name="connsiteX2840" fmla="*/ 1510610 w 8387961"/>
              <a:gd name="connsiteY2840" fmla="*/ 1679702 h 3980066"/>
              <a:gd name="connsiteX2841" fmla="*/ 1523040 w 8387961"/>
              <a:gd name="connsiteY2841" fmla="*/ 1690247 h 3980066"/>
              <a:gd name="connsiteX2842" fmla="*/ 1506462 w 8387961"/>
              <a:gd name="connsiteY2842" fmla="*/ 1693260 h 3980066"/>
              <a:gd name="connsiteX2843" fmla="*/ 6631430 w 8387961"/>
              <a:gd name="connsiteY2843" fmla="*/ 1670664 h 3980066"/>
              <a:gd name="connsiteX2844" fmla="*/ 6629547 w 8387961"/>
              <a:gd name="connsiteY2844" fmla="*/ 1673677 h 3980066"/>
              <a:gd name="connsiteX2845" fmla="*/ 6623898 w 8387961"/>
              <a:gd name="connsiteY2845" fmla="*/ 1673677 h 3980066"/>
              <a:gd name="connsiteX2846" fmla="*/ 4484847 w 8387961"/>
              <a:gd name="connsiteY2846" fmla="*/ 1669293 h 3980066"/>
              <a:gd name="connsiteX2847" fmla="*/ 4484613 w 8387961"/>
              <a:gd name="connsiteY2847" fmla="*/ 1670446 h 3980066"/>
              <a:gd name="connsiteX2848" fmla="*/ 4485946 w 8387961"/>
              <a:gd name="connsiteY2848" fmla="*/ 1677090 h 3980066"/>
              <a:gd name="connsiteX2849" fmla="*/ 4486449 w 8387961"/>
              <a:gd name="connsiteY2849" fmla="*/ 1677165 h 3980066"/>
              <a:gd name="connsiteX2850" fmla="*/ 6345513 w 8387961"/>
              <a:gd name="connsiteY2850" fmla="*/ 1660656 h 3980066"/>
              <a:gd name="connsiteX2851" fmla="*/ 6342331 w 8387961"/>
              <a:gd name="connsiteY2851" fmla="*/ 1663840 h 3980066"/>
              <a:gd name="connsiteX2852" fmla="*/ 6342648 w 8387961"/>
              <a:gd name="connsiteY2852" fmla="*/ 1663959 h 3980066"/>
              <a:gd name="connsiteX2853" fmla="*/ 6345945 w 8387961"/>
              <a:gd name="connsiteY2853" fmla="*/ 1660656 h 3980066"/>
              <a:gd name="connsiteX2854" fmla="*/ 6327119 w 8387961"/>
              <a:gd name="connsiteY2854" fmla="*/ 1660656 h 3980066"/>
              <a:gd name="connsiteX2855" fmla="*/ 6320788 w 8387961"/>
              <a:gd name="connsiteY2855" fmla="*/ 1668574 h 3980066"/>
              <a:gd name="connsiteX2856" fmla="*/ 6340143 w 8387961"/>
              <a:gd name="connsiteY2856" fmla="*/ 1687764 h 3980066"/>
              <a:gd name="connsiteX2857" fmla="*/ 6345214 w 8387961"/>
              <a:gd name="connsiteY2857" fmla="*/ 1699496 h 3980066"/>
              <a:gd name="connsiteX2858" fmla="*/ 6365500 w 8387961"/>
              <a:gd name="connsiteY2858" fmla="*/ 1716257 h 3980066"/>
              <a:gd name="connsiteX2859" fmla="*/ 6367117 w 8387961"/>
              <a:gd name="connsiteY2859" fmla="*/ 1715340 h 3980066"/>
              <a:gd name="connsiteX2860" fmla="*/ 6347659 w 8387961"/>
              <a:gd name="connsiteY2860" fmla="*/ 1699096 h 3980066"/>
              <a:gd name="connsiteX2861" fmla="*/ 6342648 w 8387961"/>
              <a:gd name="connsiteY2861" fmla="*/ 1687384 h 3980066"/>
              <a:gd name="connsiteX2862" fmla="*/ 6322606 w 8387961"/>
              <a:gd name="connsiteY2862" fmla="*/ 1667305 h 3980066"/>
              <a:gd name="connsiteX2863" fmla="*/ 6327732 w 8387961"/>
              <a:gd name="connsiteY2863" fmla="*/ 1660886 h 3980066"/>
              <a:gd name="connsiteX2864" fmla="*/ 1750510 w 8387961"/>
              <a:gd name="connsiteY2864" fmla="*/ 1660118 h 3980066"/>
              <a:gd name="connsiteX2865" fmla="*/ 1753520 w 8387961"/>
              <a:gd name="connsiteY2865" fmla="*/ 1664336 h 3980066"/>
              <a:gd name="connsiteX2866" fmla="*/ 1744484 w 8387961"/>
              <a:gd name="connsiteY2866" fmla="*/ 1670663 h 3980066"/>
              <a:gd name="connsiteX2867" fmla="*/ 1553050 w 8387961"/>
              <a:gd name="connsiteY2867" fmla="*/ 1643547 h 3980066"/>
              <a:gd name="connsiteX2868" fmla="*/ 1563081 w 8387961"/>
              <a:gd name="connsiteY2868" fmla="*/ 1643547 h 3980066"/>
              <a:gd name="connsiteX2869" fmla="*/ 1581472 w 8387961"/>
              <a:gd name="connsiteY2869" fmla="*/ 1648621 h 3980066"/>
              <a:gd name="connsiteX2870" fmla="*/ 1601538 w 8387961"/>
              <a:gd name="connsiteY2870" fmla="*/ 1657079 h 3980066"/>
              <a:gd name="connsiteX2871" fmla="*/ 1629957 w 8387961"/>
              <a:gd name="connsiteY2871" fmla="*/ 1672302 h 3980066"/>
              <a:gd name="connsiteX2872" fmla="*/ 1656705 w 8387961"/>
              <a:gd name="connsiteY2872" fmla="*/ 1684142 h 3980066"/>
              <a:gd name="connsiteX2873" fmla="*/ 1656705 w 8387961"/>
              <a:gd name="connsiteY2873" fmla="*/ 1682450 h 3980066"/>
              <a:gd name="connsiteX2874" fmla="*/ 1658378 w 8387961"/>
              <a:gd name="connsiteY2874" fmla="*/ 1689216 h 3980066"/>
              <a:gd name="connsiteX2875" fmla="*/ 1678436 w 8387961"/>
              <a:gd name="connsiteY2875" fmla="*/ 1695982 h 3980066"/>
              <a:gd name="connsiteX2876" fmla="*/ 1696825 w 8387961"/>
              <a:gd name="connsiteY2876" fmla="*/ 1704439 h 3980066"/>
              <a:gd name="connsiteX2877" fmla="*/ 1698497 w 8387961"/>
              <a:gd name="connsiteY2877" fmla="*/ 1712897 h 3980066"/>
              <a:gd name="connsiteX2878" fmla="*/ 1716891 w 8387961"/>
              <a:gd name="connsiteY2878" fmla="*/ 1723045 h 3980066"/>
              <a:gd name="connsiteX2879" fmla="*/ 1736948 w 8387961"/>
              <a:gd name="connsiteY2879" fmla="*/ 1733194 h 3980066"/>
              <a:gd name="connsiteX2880" fmla="*/ 1713546 w 8387961"/>
              <a:gd name="connsiteY2880" fmla="*/ 1736577 h 3980066"/>
              <a:gd name="connsiteX2881" fmla="*/ 1693489 w 8387961"/>
              <a:gd name="connsiteY2881" fmla="*/ 1738268 h 3980066"/>
              <a:gd name="connsiteX2882" fmla="*/ 1668406 w 8387961"/>
              <a:gd name="connsiteY2882" fmla="*/ 1739960 h 3980066"/>
              <a:gd name="connsiteX2883" fmla="*/ 1641656 w 8387961"/>
              <a:gd name="connsiteY2883" fmla="*/ 1739960 h 3980066"/>
              <a:gd name="connsiteX2884" fmla="*/ 1658378 w 8387961"/>
              <a:gd name="connsiteY2884" fmla="*/ 1723045 h 3980066"/>
              <a:gd name="connsiteX2885" fmla="*/ 1626612 w 8387961"/>
              <a:gd name="connsiteY2885" fmla="*/ 1706131 h 3980066"/>
              <a:gd name="connsiteX2886" fmla="*/ 1618250 w 8387961"/>
              <a:gd name="connsiteY2886" fmla="*/ 1687525 h 3980066"/>
              <a:gd name="connsiteX2887" fmla="*/ 1581472 w 8387961"/>
              <a:gd name="connsiteY2887" fmla="*/ 1679067 h 3980066"/>
              <a:gd name="connsiteX2888" fmla="*/ 1573117 w 8387961"/>
              <a:gd name="connsiteY2888" fmla="*/ 1675685 h 3980066"/>
              <a:gd name="connsiteX2889" fmla="*/ 1559738 w 8387961"/>
              <a:gd name="connsiteY2889" fmla="*/ 1672302 h 3980066"/>
              <a:gd name="connsiteX2890" fmla="*/ 1538005 w 8387961"/>
              <a:gd name="connsiteY2890" fmla="*/ 1663844 h 3980066"/>
              <a:gd name="connsiteX2891" fmla="*/ 1549716 w 8387961"/>
              <a:gd name="connsiteY2891" fmla="*/ 1658770 h 3980066"/>
              <a:gd name="connsiteX2892" fmla="*/ 1516277 w 8387961"/>
              <a:gd name="connsiteY2892" fmla="*/ 1658770 h 3980066"/>
              <a:gd name="connsiteX2893" fmla="*/ 1496210 w 8387961"/>
              <a:gd name="connsiteY2893" fmla="*/ 1668919 h 3980066"/>
              <a:gd name="connsiteX2894" fmla="*/ 1472804 w 8387961"/>
              <a:gd name="connsiteY2894" fmla="*/ 1679067 h 3980066"/>
              <a:gd name="connsiteX2895" fmla="*/ 1462782 w 8387961"/>
              <a:gd name="connsiteY2895" fmla="*/ 1682450 h 3980066"/>
              <a:gd name="connsiteX2896" fmla="*/ 1477819 w 8387961"/>
              <a:gd name="connsiteY2896" fmla="*/ 1673993 h 3980066"/>
              <a:gd name="connsiteX2897" fmla="*/ 1491202 w 8387961"/>
              <a:gd name="connsiteY2897" fmla="*/ 1655387 h 3980066"/>
              <a:gd name="connsiteX2898" fmla="*/ 1521295 w 8387961"/>
              <a:gd name="connsiteY2898" fmla="*/ 1648621 h 3980066"/>
              <a:gd name="connsiteX2899" fmla="*/ 6390663 w 8387961"/>
              <a:gd name="connsiteY2899" fmla="*/ 1642253 h 3980066"/>
              <a:gd name="connsiteX2900" fmla="*/ 6378533 w 8387961"/>
              <a:gd name="connsiteY2900" fmla="*/ 1658939 h 3980066"/>
              <a:gd name="connsiteX2901" fmla="*/ 6379393 w 8387961"/>
              <a:gd name="connsiteY2901" fmla="*/ 1658939 h 3980066"/>
              <a:gd name="connsiteX2902" fmla="*/ 6391361 w 8387961"/>
              <a:gd name="connsiteY2902" fmla="*/ 1642453 h 3980066"/>
              <a:gd name="connsiteX2903" fmla="*/ 5013633 w 8387961"/>
              <a:gd name="connsiteY2903" fmla="*/ 1640028 h 3980066"/>
              <a:gd name="connsiteX2904" fmla="*/ 5017372 w 8387961"/>
              <a:gd name="connsiteY2904" fmla="*/ 1649406 h 3980066"/>
              <a:gd name="connsiteX2905" fmla="*/ 5055859 w 8387961"/>
              <a:gd name="connsiteY2905" fmla="*/ 1657801 h 3980066"/>
              <a:gd name="connsiteX2906" fmla="*/ 5096019 w 8387961"/>
              <a:gd name="connsiteY2906" fmla="*/ 1664516 h 3980066"/>
              <a:gd name="connsiteX2907" fmla="*/ 5097076 w 8387961"/>
              <a:gd name="connsiteY2907" fmla="*/ 1663102 h 3980066"/>
              <a:gd name="connsiteX2908" fmla="*/ 5056276 w 8387961"/>
              <a:gd name="connsiteY2908" fmla="*/ 1656502 h 3980066"/>
              <a:gd name="connsiteX2909" fmla="*/ 5017008 w 8387961"/>
              <a:gd name="connsiteY2909" fmla="*/ 1648217 h 3980066"/>
              <a:gd name="connsiteX2910" fmla="*/ 3600762 w 8387961"/>
              <a:gd name="connsiteY2910" fmla="*/ 1634057 h 3980066"/>
              <a:gd name="connsiteX2911" fmla="*/ 3601182 w 8387961"/>
              <a:gd name="connsiteY2911" fmla="*/ 1634407 h 3980066"/>
              <a:gd name="connsiteX2912" fmla="*/ 3621222 w 8387961"/>
              <a:gd name="connsiteY2912" fmla="*/ 1647768 h 3980066"/>
              <a:gd name="connsiteX2913" fmla="*/ 3639591 w 8387961"/>
              <a:gd name="connsiteY2913" fmla="*/ 1661128 h 3980066"/>
              <a:gd name="connsiteX2914" fmla="*/ 3659630 w 8387961"/>
              <a:gd name="connsiteY2914" fmla="*/ 1677829 h 3980066"/>
              <a:gd name="connsiteX2915" fmla="*/ 3679670 w 8387961"/>
              <a:gd name="connsiteY2915" fmla="*/ 1691190 h 3980066"/>
              <a:gd name="connsiteX2916" fmla="*/ 3697623 w 8387961"/>
              <a:gd name="connsiteY2916" fmla="*/ 1705880 h 3980066"/>
              <a:gd name="connsiteX2917" fmla="*/ 3697623 w 8387961"/>
              <a:gd name="connsiteY2917" fmla="*/ 1705535 h 3980066"/>
              <a:gd name="connsiteX2918" fmla="*/ 3679130 w 8387961"/>
              <a:gd name="connsiteY2918" fmla="*/ 1690484 h 3980066"/>
              <a:gd name="connsiteX2919" fmla="*/ 3658956 w 8387961"/>
              <a:gd name="connsiteY2919" fmla="*/ 1677106 h 3980066"/>
              <a:gd name="connsiteX2920" fmla="*/ 3638782 w 8387961"/>
              <a:gd name="connsiteY2920" fmla="*/ 1660383 h 3980066"/>
              <a:gd name="connsiteX2921" fmla="*/ 3620289 w 8387961"/>
              <a:gd name="connsiteY2921" fmla="*/ 1647005 h 3980066"/>
              <a:gd name="connsiteX2922" fmla="*/ 3979627 w 8387961"/>
              <a:gd name="connsiteY2922" fmla="*/ 1632699 h 3980066"/>
              <a:gd name="connsiteX2923" fmla="*/ 3979831 w 8387961"/>
              <a:gd name="connsiteY2923" fmla="*/ 1633132 h 3980066"/>
              <a:gd name="connsiteX2924" fmla="*/ 3980026 w 8387961"/>
              <a:gd name="connsiteY2924" fmla="*/ 1633002 h 3980066"/>
              <a:gd name="connsiteX2925" fmla="*/ 4016623 w 8387961"/>
              <a:gd name="connsiteY2925" fmla="*/ 1643014 h 3980066"/>
              <a:gd name="connsiteX2926" fmla="*/ 4016254 w 8387961"/>
              <a:gd name="connsiteY2926" fmla="*/ 1642729 h 3980066"/>
              <a:gd name="connsiteX2927" fmla="*/ 4083126 w 8387961"/>
              <a:gd name="connsiteY2927" fmla="*/ 1632657 h 3980066"/>
              <a:gd name="connsiteX2928" fmla="*/ 4056377 w 8387961"/>
              <a:gd name="connsiteY2928" fmla="*/ 1647765 h 3980066"/>
              <a:gd name="connsiteX2929" fmla="*/ 4038063 w 8387961"/>
              <a:gd name="connsiteY2929" fmla="*/ 1659467 h 3980066"/>
              <a:gd name="connsiteX2930" fmla="*/ 4038539 w 8387961"/>
              <a:gd name="connsiteY2930" fmla="*/ 1659834 h 3980066"/>
              <a:gd name="connsiteX2931" fmla="*/ 4056928 w 8387961"/>
              <a:gd name="connsiteY2931" fmla="*/ 1648095 h 3980066"/>
              <a:gd name="connsiteX2932" fmla="*/ 4058372 w 8387961"/>
              <a:gd name="connsiteY2932" fmla="*/ 1648095 h 3980066"/>
              <a:gd name="connsiteX2933" fmla="*/ 4058371 w 8387961"/>
              <a:gd name="connsiteY2933" fmla="*/ 1648077 h 3980066"/>
              <a:gd name="connsiteX2934" fmla="*/ 4083324 w 8387961"/>
              <a:gd name="connsiteY2934" fmla="*/ 1633002 h 3980066"/>
              <a:gd name="connsiteX2935" fmla="*/ 4109942 w 8387961"/>
              <a:gd name="connsiteY2935" fmla="*/ 1648077 h 3980066"/>
              <a:gd name="connsiteX2936" fmla="*/ 4136559 w 8387961"/>
              <a:gd name="connsiteY2936" fmla="*/ 1663152 h 3980066"/>
              <a:gd name="connsiteX2937" fmla="*/ 4161512 w 8387961"/>
              <a:gd name="connsiteY2937" fmla="*/ 1678227 h 3980066"/>
              <a:gd name="connsiteX2938" fmla="*/ 4188130 w 8387961"/>
              <a:gd name="connsiteY2938" fmla="*/ 1693302 h 3980066"/>
              <a:gd name="connsiteX2939" fmla="*/ 4213083 w 8387961"/>
              <a:gd name="connsiteY2939" fmla="*/ 1708378 h 3980066"/>
              <a:gd name="connsiteX2940" fmla="*/ 4241364 w 8387961"/>
              <a:gd name="connsiteY2940" fmla="*/ 1723453 h 3980066"/>
              <a:gd name="connsiteX2941" fmla="*/ 4267981 w 8387961"/>
              <a:gd name="connsiteY2941" fmla="*/ 1738528 h 3980066"/>
              <a:gd name="connsiteX2942" fmla="*/ 4292935 w 8387961"/>
              <a:gd name="connsiteY2942" fmla="*/ 1753603 h 3980066"/>
              <a:gd name="connsiteX2943" fmla="*/ 4292935 w 8387961"/>
              <a:gd name="connsiteY2943" fmla="*/ 1780403 h 3980066"/>
              <a:gd name="connsiteX2944" fmla="*/ 4296262 w 8387961"/>
              <a:gd name="connsiteY2944" fmla="*/ 1810553 h 3980066"/>
              <a:gd name="connsiteX2945" fmla="*/ 4296262 w 8387961"/>
              <a:gd name="connsiteY2945" fmla="*/ 1839029 h 3980066"/>
              <a:gd name="connsiteX2946" fmla="*/ 4297874 w 8387961"/>
              <a:gd name="connsiteY2946" fmla="*/ 1866610 h 3980066"/>
              <a:gd name="connsiteX2947" fmla="*/ 4299209 w 8387961"/>
              <a:gd name="connsiteY2947" fmla="*/ 1866610 h 3980066"/>
              <a:gd name="connsiteX2948" fmla="*/ 4297527 w 8387961"/>
              <a:gd name="connsiteY2948" fmla="*/ 1838098 h 3980066"/>
              <a:gd name="connsiteX2949" fmla="*/ 4297527 w 8387961"/>
              <a:gd name="connsiteY2949" fmla="*/ 1809586 h 3980066"/>
              <a:gd name="connsiteX2950" fmla="*/ 4294162 w 8387961"/>
              <a:gd name="connsiteY2950" fmla="*/ 1779397 h 3980066"/>
              <a:gd name="connsiteX2951" fmla="*/ 4294162 w 8387961"/>
              <a:gd name="connsiteY2951" fmla="*/ 1752563 h 3980066"/>
              <a:gd name="connsiteX2952" fmla="*/ 4294162 w 8387961"/>
              <a:gd name="connsiteY2952" fmla="*/ 1738410 h 3980066"/>
              <a:gd name="connsiteX2953" fmla="*/ 4293773 w 8387961"/>
              <a:gd name="connsiteY2953" fmla="*/ 1738410 h 3980066"/>
              <a:gd name="connsiteX2954" fmla="*/ 4293773 w 8387961"/>
              <a:gd name="connsiteY2954" fmla="*/ 1753518 h 3980066"/>
              <a:gd name="connsiteX2955" fmla="*/ 4268696 w 8387961"/>
              <a:gd name="connsiteY2955" fmla="*/ 1738410 h 3980066"/>
              <a:gd name="connsiteX2956" fmla="*/ 4241947 w 8387961"/>
              <a:gd name="connsiteY2956" fmla="*/ 1723303 h 3980066"/>
              <a:gd name="connsiteX2957" fmla="*/ 4213527 w 8387961"/>
              <a:gd name="connsiteY2957" fmla="*/ 1708195 h 3980066"/>
              <a:gd name="connsiteX2958" fmla="*/ 4188450 w 8387961"/>
              <a:gd name="connsiteY2958" fmla="*/ 1693087 h 3980066"/>
              <a:gd name="connsiteX2959" fmla="*/ 4161701 w 8387961"/>
              <a:gd name="connsiteY2959" fmla="*/ 1677980 h 3980066"/>
              <a:gd name="connsiteX2960" fmla="*/ 4136624 w 8387961"/>
              <a:gd name="connsiteY2960" fmla="*/ 1662872 h 3980066"/>
              <a:gd name="connsiteX2961" fmla="*/ 4109875 w 8387961"/>
              <a:gd name="connsiteY2961" fmla="*/ 1647765 h 3980066"/>
              <a:gd name="connsiteX2962" fmla="*/ 5116863 w 8387961"/>
              <a:gd name="connsiteY2962" fmla="*/ 1617449 h 3980066"/>
              <a:gd name="connsiteX2963" fmla="*/ 5107496 w 8387961"/>
              <a:gd name="connsiteY2963" fmla="*/ 1620046 h 3980066"/>
              <a:gd name="connsiteX2964" fmla="*/ 5107423 w 8387961"/>
              <a:gd name="connsiteY2964" fmla="*/ 1620568 h 3980066"/>
              <a:gd name="connsiteX2965" fmla="*/ 5116907 w 8387961"/>
              <a:gd name="connsiteY2965" fmla="*/ 1617827 h 3980066"/>
              <a:gd name="connsiteX2966" fmla="*/ 5000639 w 8387961"/>
              <a:gd name="connsiteY2966" fmla="*/ 1617415 h 3980066"/>
              <a:gd name="connsiteX2967" fmla="*/ 5000639 w 8387961"/>
              <a:gd name="connsiteY2967" fmla="*/ 1617507 h 3980066"/>
              <a:gd name="connsiteX2968" fmla="*/ 5006970 w 8387961"/>
              <a:gd name="connsiteY2968" fmla="*/ 1623859 h 3980066"/>
              <a:gd name="connsiteX2969" fmla="*/ 5006764 w 8387961"/>
              <a:gd name="connsiteY2969" fmla="*/ 1623360 h 3980066"/>
              <a:gd name="connsiteX2970" fmla="*/ 1654097 w 8387961"/>
              <a:gd name="connsiteY2970" fmla="*/ 1613418 h 3980066"/>
              <a:gd name="connsiteX2971" fmla="*/ 1659517 w 8387961"/>
              <a:gd name="connsiteY2971" fmla="*/ 1615175 h 3980066"/>
              <a:gd name="connsiteX2972" fmla="*/ 1663133 w 8387961"/>
              <a:gd name="connsiteY2972" fmla="*/ 1620448 h 3980066"/>
              <a:gd name="connsiteX2973" fmla="*/ 1659517 w 8387961"/>
              <a:gd name="connsiteY2973" fmla="*/ 1623963 h 3980066"/>
              <a:gd name="connsiteX2974" fmla="*/ 3497657 w 8387961"/>
              <a:gd name="connsiteY2974" fmla="*/ 1588615 h 3980066"/>
              <a:gd name="connsiteX2975" fmla="*/ 3497731 w 8387961"/>
              <a:gd name="connsiteY2975" fmla="*/ 1589315 h 3980066"/>
              <a:gd name="connsiteX2976" fmla="*/ 3521025 w 8387961"/>
              <a:gd name="connsiteY2976" fmla="*/ 1589315 h 3980066"/>
              <a:gd name="connsiteX2977" fmla="*/ 3544078 w 8387961"/>
              <a:gd name="connsiteY2977" fmla="*/ 1589315 h 3980066"/>
              <a:gd name="connsiteX2978" fmla="*/ 3543140 w 8387961"/>
              <a:gd name="connsiteY2978" fmla="*/ 1588615 h 3980066"/>
              <a:gd name="connsiteX2979" fmla="*/ 3521177 w 8387961"/>
              <a:gd name="connsiteY2979" fmla="*/ 1588615 h 3980066"/>
              <a:gd name="connsiteX2980" fmla="*/ 5116033 w 8387961"/>
              <a:gd name="connsiteY2980" fmla="*/ 1588561 h 3980066"/>
              <a:gd name="connsiteX2981" fmla="*/ 5116935 w 8387961"/>
              <a:gd name="connsiteY2981" fmla="*/ 1596002 h 3980066"/>
              <a:gd name="connsiteX2982" fmla="*/ 5119003 w 8387961"/>
              <a:gd name="connsiteY2982" fmla="*/ 1594328 h 3980066"/>
              <a:gd name="connsiteX2983" fmla="*/ 6803952 w 8387961"/>
              <a:gd name="connsiteY2983" fmla="*/ 1583289 h 3980066"/>
              <a:gd name="connsiteX2984" fmla="*/ 6821244 w 8387961"/>
              <a:gd name="connsiteY2984" fmla="*/ 1588363 h 3980066"/>
              <a:gd name="connsiteX2985" fmla="*/ 6818100 w 8387961"/>
              <a:gd name="connsiteY2985" fmla="*/ 1610352 h 3980066"/>
              <a:gd name="connsiteX2986" fmla="*/ 6814956 w 8387961"/>
              <a:gd name="connsiteY2986" fmla="*/ 1634033 h 3980066"/>
              <a:gd name="connsiteX2987" fmla="*/ 6811812 w 8387961"/>
              <a:gd name="connsiteY2987" fmla="*/ 1657713 h 3980066"/>
              <a:gd name="connsiteX2988" fmla="*/ 6810240 w 8387961"/>
              <a:gd name="connsiteY2988" fmla="*/ 1679702 h 3980066"/>
              <a:gd name="connsiteX2989" fmla="*/ 6789805 w 8387961"/>
              <a:gd name="connsiteY2989" fmla="*/ 1656021 h 3980066"/>
              <a:gd name="connsiteX2990" fmla="*/ 6785089 w 8387961"/>
              <a:gd name="connsiteY2990" fmla="*/ 1620501 h 3980066"/>
              <a:gd name="connsiteX2991" fmla="*/ 6794521 w 8387961"/>
              <a:gd name="connsiteY2991" fmla="*/ 1603586 h 3980066"/>
              <a:gd name="connsiteX2992" fmla="*/ 1652587 w 8387961"/>
              <a:gd name="connsiteY2992" fmla="*/ 1583289 h 3980066"/>
              <a:gd name="connsiteX2993" fmla="*/ 1657107 w 8387961"/>
              <a:gd name="connsiteY2993" fmla="*/ 1605670 h 3980066"/>
              <a:gd name="connsiteX2994" fmla="*/ 1648071 w 8387961"/>
              <a:gd name="connsiteY2994" fmla="*/ 1607392 h 3980066"/>
              <a:gd name="connsiteX2995" fmla="*/ 1643556 w 8387961"/>
              <a:gd name="connsiteY2995" fmla="*/ 1600505 h 3980066"/>
              <a:gd name="connsiteX2996" fmla="*/ 5963681 w 8387961"/>
              <a:gd name="connsiteY2996" fmla="*/ 1582089 h 3980066"/>
              <a:gd name="connsiteX2997" fmla="*/ 5953954 w 8387961"/>
              <a:gd name="connsiteY2997" fmla="*/ 1586968 h 3980066"/>
              <a:gd name="connsiteX2998" fmla="*/ 5945589 w 8387961"/>
              <a:gd name="connsiteY2998" fmla="*/ 1598715 h 3980066"/>
              <a:gd name="connsiteX2999" fmla="*/ 5946273 w 8387961"/>
              <a:gd name="connsiteY2999" fmla="*/ 1599287 h 3980066"/>
              <a:gd name="connsiteX3000" fmla="*/ 5954439 w 8387961"/>
              <a:gd name="connsiteY3000" fmla="*/ 1587763 h 3980066"/>
              <a:gd name="connsiteX3001" fmla="*/ 5964393 w 8387961"/>
              <a:gd name="connsiteY3001" fmla="*/ 1582747 h 3980066"/>
              <a:gd name="connsiteX3002" fmla="*/ 6205478 w 8387961"/>
              <a:gd name="connsiteY3002" fmla="*/ 1573407 h 3980066"/>
              <a:gd name="connsiteX3003" fmla="*/ 6192418 w 8387961"/>
              <a:gd name="connsiteY3003" fmla="*/ 1592930 h 3980066"/>
              <a:gd name="connsiteX3004" fmla="*/ 6192691 w 8387961"/>
              <a:gd name="connsiteY3004" fmla="*/ 1593882 h 3980066"/>
              <a:gd name="connsiteX3005" fmla="*/ 6205050 w 8387961"/>
              <a:gd name="connsiteY3005" fmla="*/ 1575334 h 3980066"/>
              <a:gd name="connsiteX3006" fmla="*/ 1690252 w 8387961"/>
              <a:gd name="connsiteY3006" fmla="*/ 1572744 h 3980066"/>
              <a:gd name="connsiteX3007" fmla="*/ 1703814 w 8387961"/>
              <a:gd name="connsiteY3007" fmla="*/ 1585722 h 3980066"/>
              <a:gd name="connsiteX3008" fmla="*/ 1699933 w 8387961"/>
              <a:gd name="connsiteY3008" fmla="*/ 1596847 h 3980066"/>
              <a:gd name="connsiteX3009" fmla="*/ 1698004 w 8387961"/>
              <a:gd name="connsiteY3009" fmla="*/ 1594993 h 3980066"/>
              <a:gd name="connsiteX3010" fmla="*/ 1701871 w 8387961"/>
              <a:gd name="connsiteY3010" fmla="*/ 1585722 h 3980066"/>
              <a:gd name="connsiteX3011" fmla="*/ 1698004 w 8387961"/>
              <a:gd name="connsiteY3011" fmla="*/ 1582014 h 3980066"/>
              <a:gd name="connsiteX3012" fmla="*/ 5482331 w 8387961"/>
              <a:gd name="connsiteY3012" fmla="*/ 1565180 h 3980066"/>
              <a:gd name="connsiteX3013" fmla="*/ 5482504 w 8387961"/>
              <a:gd name="connsiteY3013" fmla="*/ 1565698 h 3980066"/>
              <a:gd name="connsiteX3014" fmla="*/ 5492338 w 8387961"/>
              <a:gd name="connsiteY3014" fmla="*/ 1567328 h 3980066"/>
              <a:gd name="connsiteX3015" fmla="*/ 5492186 w 8387961"/>
              <a:gd name="connsiteY3015" fmla="*/ 1566828 h 3980066"/>
              <a:gd name="connsiteX3016" fmla="*/ 3911544 w 8387961"/>
              <a:gd name="connsiteY3016" fmla="*/ 1554623 h 3980066"/>
              <a:gd name="connsiteX3017" fmla="*/ 3911134 w 8387961"/>
              <a:gd name="connsiteY3017" fmla="*/ 1555031 h 3980066"/>
              <a:gd name="connsiteX3018" fmla="*/ 3927946 w 8387961"/>
              <a:gd name="connsiteY3018" fmla="*/ 1578443 h 3980066"/>
              <a:gd name="connsiteX3019" fmla="*/ 3938033 w 8387961"/>
              <a:gd name="connsiteY3019" fmla="*/ 1605199 h 3980066"/>
              <a:gd name="connsiteX3020" fmla="*/ 3968266 w 8387961"/>
              <a:gd name="connsiteY3020" fmla="*/ 1608540 h 3980066"/>
              <a:gd name="connsiteX3021" fmla="*/ 3967772 w 8387961"/>
              <a:gd name="connsiteY3021" fmla="*/ 1607478 h 3980066"/>
              <a:gd name="connsiteX3022" fmla="*/ 3937679 w 8387961"/>
              <a:gd name="connsiteY3022" fmla="*/ 1604120 h 3980066"/>
              <a:gd name="connsiteX3023" fmla="*/ 3927649 w 8387961"/>
              <a:gd name="connsiteY3023" fmla="*/ 1577262 h 3980066"/>
              <a:gd name="connsiteX3024" fmla="*/ 4969806 w 8387961"/>
              <a:gd name="connsiteY3024" fmla="*/ 1553160 h 3980066"/>
              <a:gd name="connsiteX3025" fmla="*/ 4974325 w 8387961"/>
              <a:gd name="connsiteY3025" fmla="*/ 1555169 h 3980066"/>
              <a:gd name="connsiteX3026" fmla="*/ 4969806 w 8387961"/>
              <a:gd name="connsiteY3026" fmla="*/ 1559186 h 3980066"/>
              <a:gd name="connsiteX3027" fmla="*/ 5943915 w 8387961"/>
              <a:gd name="connsiteY3027" fmla="*/ 1541654 h 3980066"/>
              <a:gd name="connsiteX3028" fmla="*/ 5943915 w 8387961"/>
              <a:gd name="connsiteY3028" fmla="*/ 1563472 h 3980066"/>
              <a:gd name="connsiteX3029" fmla="*/ 5944485 w 8387961"/>
              <a:gd name="connsiteY3029" fmla="*/ 1563995 h 3980066"/>
              <a:gd name="connsiteX3030" fmla="*/ 5944485 w 8387961"/>
              <a:gd name="connsiteY3030" fmla="*/ 1542615 h 3980066"/>
              <a:gd name="connsiteX3031" fmla="*/ 5961075 w 8387961"/>
              <a:gd name="connsiteY3031" fmla="*/ 1547631 h 3980066"/>
              <a:gd name="connsiteX3032" fmla="*/ 5969370 w 8387961"/>
              <a:gd name="connsiteY3032" fmla="*/ 1557664 h 3980066"/>
              <a:gd name="connsiteX3033" fmla="*/ 5976006 w 8387961"/>
              <a:gd name="connsiteY3033" fmla="*/ 1552648 h 3980066"/>
              <a:gd name="connsiteX3034" fmla="*/ 5985960 w 8387961"/>
              <a:gd name="connsiteY3034" fmla="*/ 1576058 h 3980066"/>
              <a:gd name="connsiteX3035" fmla="*/ 6014163 w 8387961"/>
              <a:gd name="connsiteY3035" fmla="*/ 1579403 h 3980066"/>
              <a:gd name="connsiteX3036" fmla="*/ 6040707 w 8387961"/>
              <a:gd name="connsiteY3036" fmla="*/ 1582747 h 3980066"/>
              <a:gd name="connsiteX3037" fmla="*/ 6055639 w 8387961"/>
              <a:gd name="connsiteY3037" fmla="*/ 1592780 h 3980066"/>
              <a:gd name="connsiteX3038" fmla="*/ 6050967 w 8387961"/>
              <a:gd name="connsiteY3038" fmla="*/ 1603767 h 3980066"/>
              <a:gd name="connsiteX3039" fmla="*/ 6050992 w 8387961"/>
              <a:gd name="connsiteY3039" fmla="*/ 1603750 h 3980066"/>
              <a:gd name="connsiteX3040" fmla="*/ 6056011 w 8387961"/>
              <a:gd name="connsiteY3040" fmla="*/ 1592002 h 3980066"/>
              <a:gd name="connsiteX3041" fmla="*/ 6040954 w 8387961"/>
              <a:gd name="connsiteY3041" fmla="*/ 1581933 h 3980066"/>
              <a:gd name="connsiteX3042" fmla="*/ 6014184 w 8387961"/>
              <a:gd name="connsiteY3042" fmla="*/ 1578576 h 3980066"/>
              <a:gd name="connsiteX3043" fmla="*/ 5985742 w 8387961"/>
              <a:gd name="connsiteY3043" fmla="*/ 1575220 h 3980066"/>
              <a:gd name="connsiteX3044" fmla="*/ 5975704 w 8387961"/>
              <a:gd name="connsiteY3044" fmla="*/ 1551724 h 3980066"/>
              <a:gd name="connsiteX3045" fmla="*/ 5969012 w 8387961"/>
              <a:gd name="connsiteY3045" fmla="*/ 1556759 h 3980066"/>
              <a:gd name="connsiteX3046" fmla="*/ 5960646 w 8387961"/>
              <a:gd name="connsiteY3046" fmla="*/ 1546689 h 3980066"/>
              <a:gd name="connsiteX3047" fmla="*/ 1636020 w 8387961"/>
              <a:gd name="connsiteY3047" fmla="*/ 1539602 h 3980066"/>
              <a:gd name="connsiteX3048" fmla="*/ 1645055 w 8387961"/>
              <a:gd name="connsiteY3048" fmla="*/ 1539602 h 3980066"/>
              <a:gd name="connsiteX3049" fmla="*/ 1663132 w 8387961"/>
              <a:gd name="connsiteY3049" fmla="*/ 1539602 h 3980066"/>
              <a:gd name="connsiteX3050" fmla="*/ 1652286 w 8387961"/>
              <a:gd name="connsiteY3050" fmla="*/ 1542615 h 3980066"/>
              <a:gd name="connsiteX3051" fmla="*/ 5455914 w 8387961"/>
              <a:gd name="connsiteY3051" fmla="*/ 1535210 h 3980066"/>
              <a:gd name="connsiteX3052" fmla="*/ 5455723 w 8387961"/>
              <a:gd name="connsiteY3052" fmla="*/ 1535734 h 3980066"/>
              <a:gd name="connsiteX3053" fmla="*/ 5475668 w 8387961"/>
              <a:gd name="connsiteY3053" fmla="*/ 1545652 h 3980066"/>
              <a:gd name="connsiteX3054" fmla="*/ 5475455 w 8387961"/>
              <a:gd name="connsiteY3054" fmla="*/ 1545011 h 3980066"/>
              <a:gd name="connsiteX3055" fmla="*/ 6965487 w 8387961"/>
              <a:gd name="connsiteY3055" fmla="*/ 1533576 h 3980066"/>
              <a:gd name="connsiteX3056" fmla="*/ 6968877 w 8387961"/>
              <a:gd name="connsiteY3056" fmla="*/ 1535208 h 3980066"/>
              <a:gd name="connsiteX3057" fmla="*/ 6955319 w 8387961"/>
              <a:gd name="connsiteY3057" fmla="*/ 1553160 h 3980066"/>
              <a:gd name="connsiteX3058" fmla="*/ 1666148 w 8387961"/>
              <a:gd name="connsiteY3058" fmla="*/ 1529056 h 3980066"/>
              <a:gd name="connsiteX3059" fmla="*/ 1687236 w 8387961"/>
              <a:gd name="connsiteY3059" fmla="*/ 1548551 h 3980066"/>
              <a:gd name="connsiteX3060" fmla="*/ 1675735 w 8387961"/>
              <a:gd name="connsiteY3060" fmla="*/ 1559185 h 3980066"/>
              <a:gd name="connsiteX3061" fmla="*/ 1679567 w 8387961"/>
              <a:gd name="connsiteY3061" fmla="*/ 1546779 h 3980066"/>
              <a:gd name="connsiteX3062" fmla="*/ 3443764 w 8387961"/>
              <a:gd name="connsiteY3062" fmla="*/ 1519913 h 3980066"/>
              <a:gd name="connsiteX3063" fmla="*/ 3443764 w 8387961"/>
              <a:gd name="connsiteY3063" fmla="*/ 1521038 h 3980066"/>
              <a:gd name="connsiteX3064" fmla="*/ 3443764 w 8387961"/>
              <a:gd name="connsiteY3064" fmla="*/ 1558499 h 3980066"/>
              <a:gd name="connsiteX3065" fmla="*/ 3445578 w 8387961"/>
              <a:gd name="connsiteY3065" fmla="*/ 1558499 h 3980066"/>
              <a:gd name="connsiteX3066" fmla="*/ 3445578 w 8387961"/>
              <a:gd name="connsiteY3066" fmla="*/ 1521116 h 3980066"/>
              <a:gd name="connsiteX3067" fmla="*/ 6020314 w 8387961"/>
              <a:gd name="connsiteY3067" fmla="*/ 1506404 h 3980066"/>
              <a:gd name="connsiteX3068" fmla="*/ 6019437 w 8387961"/>
              <a:gd name="connsiteY3068" fmla="*/ 1506741 h 3980066"/>
              <a:gd name="connsiteX3069" fmla="*/ 6018754 w 8387961"/>
              <a:gd name="connsiteY3069" fmla="*/ 1506741 h 3980066"/>
              <a:gd name="connsiteX3070" fmla="*/ 6024948 w 8387961"/>
              <a:gd name="connsiteY3070" fmla="*/ 1514051 h 3980066"/>
              <a:gd name="connsiteX3071" fmla="*/ 6034671 w 8387961"/>
              <a:gd name="connsiteY3071" fmla="*/ 1528397 h 3980066"/>
              <a:gd name="connsiteX3072" fmla="*/ 6035934 w 8387961"/>
              <a:gd name="connsiteY3072" fmla="*/ 1528228 h 3980066"/>
              <a:gd name="connsiteX3073" fmla="*/ 6025896 w 8387961"/>
              <a:gd name="connsiteY3073" fmla="*/ 1513123 h 3980066"/>
              <a:gd name="connsiteX3074" fmla="*/ 3262989 w 8387961"/>
              <a:gd name="connsiteY3074" fmla="*/ 1498927 h 3980066"/>
              <a:gd name="connsiteX3075" fmla="*/ 3273534 w 8387961"/>
              <a:gd name="connsiteY3075" fmla="*/ 1498927 h 3980066"/>
              <a:gd name="connsiteX3076" fmla="*/ 3271776 w 8387961"/>
              <a:gd name="connsiteY3076" fmla="*/ 1503446 h 3980066"/>
              <a:gd name="connsiteX3077" fmla="*/ 3253950 w 8387961"/>
              <a:gd name="connsiteY3077" fmla="*/ 1482356 h 3980066"/>
              <a:gd name="connsiteX3078" fmla="*/ 3240392 w 8387961"/>
              <a:gd name="connsiteY3078" fmla="*/ 1495914 h 3980066"/>
              <a:gd name="connsiteX3079" fmla="*/ 3240392 w 8387961"/>
              <a:gd name="connsiteY3079" fmla="*/ 1484293 h 3980066"/>
              <a:gd name="connsiteX3080" fmla="*/ 3320234 w 8387961"/>
              <a:gd name="connsiteY3080" fmla="*/ 1473317 h 3980066"/>
              <a:gd name="connsiteX3081" fmla="*/ 3318393 w 8387961"/>
              <a:gd name="connsiteY3081" fmla="*/ 1486205 h 3980066"/>
              <a:gd name="connsiteX3082" fmla="*/ 3303663 w 8387961"/>
              <a:gd name="connsiteY3082" fmla="*/ 1489888 h 3980066"/>
              <a:gd name="connsiteX3083" fmla="*/ 6134646 w 8387961"/>
              <a:gd name="connsiteY3083" fmla="*/ 1469907 h 3980066"/>
              <a:gd name="connsiteX3084" fmla="*/ 6134646 w 8387961"/>
              <a:gd name="connsiteY3084" fmla="*/ 1481236 h 3980066"/>
              <a:gd name="connsiteX3085" fmla="*/ 6134818 w 8387961"/>
              <a:gd name="connsiteY3085" fmla="*/ 1481301 h 3980066"/>
              <a:gd name="connsiteX3086" fmla="*/ 6134818 w 8387961"/>
              <a:gd name="connsiteY3086" fmla="*/ 1469935 h 3980066"/>
              <a:gd name="connsiteX3087" fmla="*/ 1387437 w 8387961"/>
              <a:gd name="connsiteY3087" fmla="*/ 1463783 h 3980066"/>
              <a:gd name="connsiteX3088" fmla="*/ 1387952 w 8387961"/>
              <a:gd name="connsiteY3088" fmla="*/ 1464170 h 3980066"/>
              <a:gd name="connsiteX3089" fmla="*/ 1382930 w 8387961"/>
              <a:gd name="connsiteY3089" fmla="*/ 1469203 h 3980066"/>
              <a:gd name="connsiteX3090" fmla="*/ 6125413 w 8387961"/>
              <a:gd name="connsiteY3090" fmla="*/ 1461222 h 3980066"/>
              <a:gd name="connsiteX3091" fmla="*/ 6124607 w 8387961"/>
              <a:gd name="connsiteY3091" fmla="*/ 1464453 h 3980066"/>
              <a:gd name="connsiteX3092" fmla="*/ 6125691 w 8387961"/>
              <a:gd name="connsiteY3092" fmla="*/ 1464635 h 3980066"/>
              <a:gd name="connsiteX3093" fmla="*/ 6126457 w 8387961"/>
              <a:gd name="connsiteY3093" fmla="*/ 1461570 h 3980066"/>
              <a:gd name="connsiteX3094" fmla="*/ 3330779 w 8387961"/>
              <a:gd name="connsiteY3094" fmla="*/ 1459759 h 3980066"/>
              <a:gd name="connsiteX3095" fmla="*/ 3327264 w 8387961"/>
              <a:gd name="connsiteY3095" fmla="*/ 1462772 h 3980066"/>
              <a:gd name="connsiteX3096" fmla="*/ 3320234 w 8387961"/>
              <a:gd name="connsiteY3096" fmla="*/ 1462772 h 3980066"/>
              <a:gd name="connsiteX3097" fmla="*/ 1255508 w 8387961"/>
              <a:gd name="connsiteY3097" fmla="*/ 1452269 h 3980066"/>
              <a:gd name="connsiteX3098" fmla="*/ 1255718 w 8387961"/>
              <a:gd name="connsiteY3098" fmla="*/ 1452426 h 3980066"/>
              <a:gd name="connsiteX3099" fmla="*/ 1252370 w 8387961"/>
              <a:gd name="connsiteY3099" fmla="*/ 1454104 h 3980066"/>
              <a:gd name="connsiteX3100" fmla="*/ 1001359 w 8387961"/>
              <a:gd name="connsiteY3100" fmla="*/ 1444089 h 3980066"/>
              <a:gd name="connsiteX3101" fmla="*/ 1001697 w 8387961"/>
              <a:gd name="connsiteY3101" fmla="*/ 1445598 h 3980066"/>
              <a:gd name="connsiteX3102" fmla="*/ 1016808 w 8387961"/>
              <a:gd name="connsiteY3102" fmla="*/ 1457279 h 3980066"/>
              <a:gd name="connsiteX3103" fmla="*/ 1031927 w 8387961"/>
              <a:gd name="connsiteY3103" fmla="*/ 1468960 h 3980066"/>
              <a:gd name="connsiteX3104" fmla="*/ 1050389 w 8387961"/>
              <a:gd name="connsiteY3104" fmla="*/ 1447267 h 3980066"/>
              <a:gd name="connsiteX3105" fmla="*/ 1087328 w 8387961"/>
              <a:gd name="connsiteY3105" fmla="*/ 1450604 h 3980066"/>
              <a:gd name="connsiteX3106" fmla="*/ 1087359 w 8387961"/>
              <a:gd name="connsiteY3106" fmla="*/ 1450673 h 3980066"/>
              <a:gd name="connsiteX3107" fmla="*/ 1086660 w 8387961"/>
              <a:gd name="connsiteY3107" fmla="*/ 1449071 h 3980066"/>
              <a:gd name="connsiteX3108" fmla="*/ 1049836 w 8387961"/>
              <a:gd name="connsiteY3108" fmla="*/ 1445715 h 3980066"/>
              <a:gd name="connsiteX3109" fmla="*/ 1031423 w 8387961"/>
              <a:gd name="connsiteY3109" fmla="*/ 1467526 h 3980066"/>
              <a:gd name="connsiteX3110" fmla="*/ 1016358 w 8387961"/>
              <a:gd name="connsiteY3110" fmla="*/ 1455781 h 3980066"/>
              <a:gd name="connsiteX3111" fmla="*/ 3909632 w 8387961"/>
              <a:gd name="connsiteY3111" fmla="*/ 1437437 h 3980066"/>
              <a:gd name="connsiteX3112" fmla="*/ 3909453 w 8387961"/>
              <a:gd name="connsiteY3112" fmla="*/ 1437972 h 3980066"/>
              <a:gd name="connsiteX3113" fmla="*/ 3920961 w 8387961"/>
              <a:gd name="connsiteY3113" fmla="*/ 1473949 h 3980066"/>
              <a:gd name="connsiteX3114" fmla="*/ 3920961 w 8387961"/>
              <a:gd name="connsiteY3114" fmla="*/ 1473188 h 3980066"/>
              <a:gd name="connsiteX3115" fmla="*/ 5731466 w 8387961"/>
              <a:gd name="connsiteY3115" fmla="*/ 1433451 h 3980066"/>
              <a:gd name="connsiteX3116" fmla="*/ 5718051 w 8387961"/>
              <a:gd name="connsiteY3116" fmla="*/ 1454384 h 3980066"/>
              <a:gd name="connsiteX3117" fmla="*/ 5718051 w 8387961"/>
              <a:gd name="connsiteY3117" fmla="*/ 1472845 h 3980066"/>
              <a:gd name="connsiteX3118" fmla="*/ 5749839 w 8387961"/>
              <a:gd name="connsiteY3118" fmla="*/ 1491306 h 3980066"/>
              <a:gd name="connsiteX3119" fmla="*/ 5783301 w 8387961"/>
              <a:gd name="connsiteY3119" fmla="*/ 1506410 h 3980066"/>
              <a:gd name="connsiteX3120" fmla="*/ 5808397 w 8387961"/>
              <a:gd name="connsiteY3120" fmla="*/ 1513123 h 3980066"/>
              <a:gd name="connsiteX3121" fmla="*/ 5840185 w 8387961"/>
              <a:gd name="connsiteY3121" fmla="*/ 1516480 h 3980066"/>
              <a:gd name="connsiteX3122" fmla="*/ 5855243 w 8387961"/>
              <a:gd name="connsiteY3122" fmla="*/ 1531584 h 3980066"/>
              <a:gd name="connsiteX3123" fmla="*/ 5873646 w 8387961"/>
              <a:gd name="connsiteY3123" fmla="*/ 1536619 h 3980066"/>
              <a:gd name="connsiteX3124" fmla="*/ 5907108 w 8387961"/>
              <a:gd name="connsiteY3124" fmla="*/ 1541654 h 3980066"/>
              <a:gd name="connsiteX3125" fmla="*/ 5935550 w 8387961"/>
              <a:gd name="connsiteY3125" fmla="*/ 1543332 h 3980066"/>
              <a:gd name="connsiteX3126" fmla="*/ 5927864 w 8387961"/>
              <a:gd name="connsiteY3126" fmla="*/ 1504784 h 3980066"/>
              <a:gd name="connsiteX3127" fmla="*/ 5927466 w 8387961"/>
              <a:gd name="connsiteY3127" fmla="*/ 1505068 h 3980066"/>
              <a:gd name="connsiteX3128" fmla="*/ 5926527 w 8387961"/>
              <a:gd name="connsiteY3128" fmla="*/ 1504912 h 3980066"/>
              <a:gd name="connsiteX3129" fmla="*/ 5933940 w 8387961"/>
              <a:gd name="connsiteY3129" fmla="*/ 1542615 h 3980066"/>
              <a:gd name="connsiteX3130" fmla="*/ 5905966 w 8387961"/>
              <a:gd name="connsiteY3130" fmla="*/ 1540941 h 3980066"/>
              <a:gd name="connsiteX3131" fmla="*/ 5873056 w 8387961"/>
              <a:gd name="connsiteY3131" fmla="*/ 1535919 h 3980066"/>
              <a:gd name="connsiteX3132" fmla="*/ 5854955 w 8387961"/>
              <a:gd name="connsiteY3132" fmla="*/ 1530898 h 3980066"/>
              <a:gd name="connsiteX3133" fmla="*/ 5840145 w 8387961"/>
              <a:gd name="connsiteY3133" fmla="*/ 1515833 h 3980066"/>
              <a:gd name="connsiteX3134" fmla="*/ 5808881 w 8387961"/>
              <a:gd name="connsiteY3134" fmla="*/ 1512486 h 3980066"/>
              <a:gd name="connsiteX3135" fmla="*/ 5784198 w 8387961"/>
              <a:gd name="connsiteY3135" fmla="*/ 1505790 h 3980066"/>
              <a:gd name="connsiteX3136" fmla="*/ 5751288 w 8387961"/>
              <a:gd name="connsiteY3136" fmla="*/ 1490726 h 3980066"/>
              <a:gd name="connsiteX3137" fmla="*/ 5720023 w 8387961"/>
              <a:gd name="connsiteY3137" fmla="*/ 1472313 h 3980066"/>
              <a:gd name="connsiteX3138" fmla="*/ 5720023 w 8387961"/>
              <a:gd name="connsiteY3138" fmla="*/ 1453901 h 3980066"/>
              <a:gd name="connsiteX3139" fmla="*/ 5732508 w 8387961"/>
              <a:gd name="connsiteY3139" fmla="*/ 1434146 h 3980066"/>
              <a:gd name="connsiteX3140" fmla="*/ 5356966 w 8387961"/>
              <a:gd name="connsiteY3140" fmla="*/ 1429195 h 3980066"/>
              <a:gd name="connsiteX3141" fmla="*/ 5356801 w 8387961"/>
              <a:gd name="connsiteY3141" fmla="*/ 1429965 h 3980066"/>
              <a:gd name="connsiteX3142" fmla="*/ 5356801 w 8387961"/>
              <a:gd name="connsiteY3142" fmla="*/ 1442543 h 3980066"/>
              <a:gd name="connsiteX3143" fmla="*/ 5356966 w 8387961"/>
              <a:gd name="connsiteY3143" fmla="*/ 1442510 h 3980066"/>
              <a:gd name="connsiteX3144" fmla="*/ 5361852 w 8387961"/>
              <a:gd name="connsiteY3144" fmla="*/ 1406517 h 3980066"/>
              <a:gd name="connsiteX3145" fmla="*/ 5361817 w 8387961"/>
              <a:gd name="connsiteY3145" fmla="*/ 1406531 h 3980066"/>
              <a:gd name="connsiteX3146" fmla="*/ 5357025 w 8387961"/>
              <a:gd name="connsiteY3146" fmla="*/ 1428919 h 3980066"/>
              <a:gd name="connsiteX3147" fmla="*/ 3925977 w 8387961"/>
              <a:gd name="connsiteY3147" fmla="*/ 1395294 h 3980066"/>
              <a:gd name="connsiteX3148" fmla="*/ 3925385 w 8387961"/>
              <a:gd name="connsiteY3148" fmla="*/ 1395818 h 3980066"/>
              <a:gd name="connsiteX3149" fmla="*/ 3925385 w 8387961"/>
              <a:gd name="connsiteY3149" fmla="*/ 1418321 h 3980066"/>
              <a:gd name="connsiteX3150" fmla="*/ 3925977 w 8387961"/>
              <a:gd name="connsiteY3150" fmla="*/ 1417793 h 3980066"/>
              <a:gd name="connsiteX3151" fmla="*/ 4622276 w 8387961"/>
              <a:gd name="connsiteY3151" fmla="*/ 1387375 h 3980066"/>
              <a:gd name="connsiteX3152" fmla="*/ 4604552 w 8387961"/>
              <a:gd name="connsiteY3152" fmla="*/ 1394506 h 3980066"/>
              <a:gd name="connsiteX3153" fmla="*/ 4635224 w 8387961"/>
              <a:gd name="connsiteY3153" fmla="*/ 1424477 h 3980066"/>
              <a:gd name="connsiteX3154" fmla="*/ 4623296 w 8387961"/>
              <a:gd name="connsiteY3154" fmla="*/ 1437797 h 3980066"/>
              <a:gd name="connsiteX3155" fmla="*/ 4604552 w 8387961"/>
              <a:gd name="connsiteY3155" fmla="*/ 1442792 h 3980066"/>
              <a:gd name="connsiteX3156" fmla="*/ 4589261 w 8387961"/>
              <a:gd name="connsiteY3156" fmla="*/ 1462714 h 3980066"/>
              <a:gd name="connsiteX3157" fmla="*/ 4590670 w 8387961"/>
              <a:gd name="connsiteY3157" fmla="*/ 1463046 h 3980066"/>
              <a:gd name="connsiteX3158" fmla="*/ 4605730 w 8387961"/>
              <a:gd name="connsiteY3158" fmla="*/ 1442899 h 3980066"/>
              <a:gd name="connsiteX3159" fmla="*/ 4624137 w 8387961"/>
              <a:gd name="connsiteY3159" fmla="*/ 1437863 h 3980066"/>
              <a:gd name="connsiteX3160" fmla="*/ 4635850 w 8387961"/>
              <a:gd name="connsiteY3160" fmla="*/ 1424431 h 3980066"/>
              <a:gd name="connsiteX3161" fmla="*/ 4605730 w 8387961"/>
              <a:gd name="connsiteY3161" fmla="*/ 1394211 h 3980066"/>
              <a:gd name="connsiteX3162" fmla="*/ 5556344 w 8387961"/>
              <a:gd name="connsiteY3162" fmla="*/ 1385790 h 3980066"/>
              <a:gd name="connsiteX3163" fmla="*/ 5556153 w 8387961"/>
              <a:gd name="connsiteY3163" fmla="*/ 1385911 h 3980066"/>
              <a:gd name="connsiteX3164" fmla="*/ 5562336 w 8387961"/>
              <a:gd name="connsiteY3164" fmla="*/ 1405894 h 3980066"/>
              <a:gd name="connsiteX3165" fmla="*/ 5562455 w 8387961"/>
              <a:gd name="connsiteY3165" fmla="*/ 1405714 h 3980066"/>
              <a:gd name="connsiteX3166" fmla="*/ 2035227 w 8387961"/>
              <a:gd name="connsiteY3166" fmla="*/ 1366359 h 3980066"/>
              <a:gd name="connsiteX3167" fmla="*/ 2035227 w 8387961"/>
              <a:gd name="connsiteY3167" fmla="*/ 1367865 h 3980066"/>
              <a:gd name="connsiteX3168" fmla="*/ 2031460 w 8387961"/>
              <a:gd name="connsiteY3168" fmla="*/ 1369372 h 3980066"/>
              <a:gd name="connsiteX3169" fmla="*/ 2031460 w 8387961"/>
              <a:gd name="connsiteY3169" fmla="*/ 1367865 h 3980066"/>
              <a:gd name="connsiteX3170" fmla="*/ 6957579 w 8387961"/>
              <a:gd name="connsiteY3170" fmla="*/ 1361839 h 3980066"/>
              <a:gd name="connsiteX3171" fmla="*/ 6958332 w 8387961"/>
              <a:gd name="connsiteY3171" fmla="*/ 1369371 h 3980066"/>
              <a:gd name="connsiteX3172" fmla="*/ 6955319 w 8387961"/>
              <a:gd name="connsiteY3172" fmla="*/ 1369371 h 3980066"/>
              <a:gd name="connsiteX3173" fmla="*/ 5418889 w 8387961"/>
              <a:gd name="connsiteY3173" fmla="*/ 1356116 h 3980066"/>
              <a:gd name="connsiteX3174" fmla="*/ 5418671 w 8387961"/>
              <a:gd name="connsiteY3174" fmla="*/ 1356316 h 3980066"/>
              <a:gd name="connsiteX3175" fmla="*/ 5417027 w 8387961"/>
              <a:gd name="connsiteY3175" fmla="*/ 1387575 h 3980066"/>
              <a:gd name="connsiteX3176" fmla="*/ 5417224 w 8387961"/>
              <a:gd name="connsiteY3176" fmla="*/ 1387575 h 3980066"/>
              <a:gd name="connsiteX3177" fmla="*/ 5671919 w 8387961"/>
              <a:gd name="connsiteY3177" fmla="*/ 1352574 h 3980066"/>
              <a:gd name="connsiteX3178" fmla="*/ 5667859 w 8387961"/>
              <a:gd name="connsiteY3178" fmla="*/ 1362079 h 3980066"/>
              <a:gd name="connsiteX3179" fmla="*/ 5652801 w 8387961"/>
              <a:gd name="connsiteY3179" fmla="*/ 1360400 h 3980066"/>
              <a:gd name="connsiteX3180" fmla="*/ 5654367 w 8387961"/>
              <a:gd name="connsiteY3180" fmla="*/ 1364664 h 3980066"/>
              <a:gd name="connsiteX3181" fmla="*/ 5668277 w 8387961"/>
              <a:gd name="connsiteY3181" fmla="*/ 1366210 h 3980066"/>
              <a:gd name="connsiteX3182" fmla="*/ 5673294 w 8387961"/>
              <a:gd name="connsiteY3182" fmla="*/ 1354499 h 3980066"/>
              <a:gd name="connsiteX3183" fmla="*/ 5534393 w 8387961"/>
              <a:gd name="connsiteY3183" fmla="*/ 1328107 h 3980066"/>
              <a:gd name="connsiteX3184" fmla="*/ 5534393 w 8387961"/>
              <a:gd name="connsiteY3184" fmla="*/ 1329311 h 3980066"/>
              <a:gd name="connsiteX3185" fmla="*/ 5539415 w 8387961"/>
              <a:gd name="connsiteY3185" fmla="*/ 1345958 h 3980066"/>
              <a:gd name="connsiteX3186" fmla="*/ 5552805 w 8387961"/>
              <a:gd name="connsiteY3186" fmla="*/ 1354281 h 3980066"/>
              <a:gd name="connsiteX3187" fmla="*/ 5562849 w 8387961"/>
              <a:gd name="connsiteY3187" fmla="*/ 1364269 h 3980066"/>
              <a:gd name="connsiteX3188" fmla="*/ 5572980 w 8387961"/>
              <a:gd name="connsiteY3188" fmla="*/ 1372906 h 3980066"/>
              <a:gd name="connsiteX3189" fmla="*/ 5574167 w 8387961"/>
              <a:gd name="connsiteY3189" fmla="*/ 1372148 h 3980066"/>
              <a:gd name="connsiteX3190" fmla="*/ 5562455 w 8387961"/>
              <a:gd name="connsiteY3190" fmla="*/ 1362079 h 3980066"/>
              <a:gd name="connsiteX3191" fmla="*/ 5552417 w 8387961"/>
              <a:gd name="connsiteY3191" fmla="*/ 1352009 h 3980066"/>
              <a:gd name="connsiteX3192" fmla="*/ 5539032 w 8387961"/>
              <a:gd name="connsiteY3192" fmla="*/ 1343618 h 3980066"/>
              <a:gd name="connsiteX3193" fmla="*/ 5425712 w 8387961"/>
              <a:gd name="connsiteY3193" fmla="*/ 1322785 h 3980066"/>
              <a:gd name="connsiteX3194" fmla="*/ 5425360 w 8387961"/>
              <a:gd name="connsiteY3194" fmla="*/ 1322839 h 3980066"/>
              <a:gd name="connsiteX3195" fmla="*/ 5438715 w 8387961"/>
              <a:gd name="connsiteY3195" fmla="*/ 1337880 h 3980066"/>
              <a:gd name="connsiteX3196" fmla="*/ 5438984 w 8387961"/>
              <a:gd name="connsiteY3196" fmla="*/ 1337634 h 3980066"/>
              <a:gd name="connsiteX3197" fmla="*/ 6961043 w 8387961"/>
              <a:gd name="connsiteY3197" fmla="*/ 1322671 h 3980066"/>
              <a:gd name="connsiteX3198" fmla="*/ 6975279 w 8387961"/>
              <a:gd name="connsiteY3198" fmla="*/ 1329189 h 3980066"/>
              <a:gd name="connsiteX3199" fmla="*/ 6983188 w 8387961"/>
              <a:gd name="connsiteY3199" fmla="*/ 1335706 h 3980066"/>
              <a:gd name="connsiteX3200" fmla="*/ 6984770 w 8387961"/>
              <a:gd name="connsiteY3200" fmla="*/ 1338965 h 3980066"/>
              <a:gd name="connsiteX3201" fmla="*/ 6999006 w 8387961"/>
              <a:gd name="connsiteY3201" fmla="*/ 1348742 h 3980066"/>
              <a:gd name="connsiteX3202" fmla="*/ 6997424 w 8387961"/>
              <a:gd name="connsiteY3202" fmla="*/ 1371554 h 3980066"/>
              <a:gd name="connsiteX3203" fmla="*/ 6994261 w 8387961"/>
              <a:gd name="connsiteY3203" fmla="*/ 1392736 h 3980066"/>
              <a:gd name="connsiteX3204" fmla="*/ 6987934 w 8387961"/>
              <a:gd name="connsiteY3204" fmla="*/ 1402513 h 3980066"/>
              <a:gd name="connsiteX3205" fmla="*/ 6978443 w 8387961"/>
              <a:gd name="connsiteY3205" fmla="*/ 1386219 h 3980066"/>
              <a:gd name="connsiteX3206" fmla="*/ 6980025 w 8387961"/>
              <a:gd name="connsiteY3206" fmla="*/ 1400883 h 3980066"/>
              <a:gd name="connsiteX3207" fmla="*/ 6972116 w 8387961"/>
              <a:gd name="connsiteY3207" fmla="*/ 1392736 h 3980066"/>
              <a:gd name="connsiteX3208" fmla="*/ 6965789 w 8387961"/>
              <a:gd name="connsiteY3208" fmla="*/ 1371554 h 3980066"/>
              <a:gd name="connsiteX3209" fmla="*/ 6965789 w 8387961"/>
              <a:gd name="connsiteY3209" fmla="*/ 1358518 h 3980066"/>
              <a:gd name="connsiteX3210" fmla="*/ 6951553 w 8387961"/>
              <a:gd name="connsiteY3210" fmla="*/ 1343853 h 3980066"/>
              <a:gd name="connsiteX3211" fmla="*/ 6959462 w 8387961"/>
              <a:gd name="connsiteY3211" fmla="*/ 1358518 h 3980066"/>
              <a:gd name="connsiteX3212" fmla="*/ 6949971 w 8387961"/>
              <a:gd name="connsiteY3212" fmla="*/ 1358518 h 3980066"/>
              <a:gd name="connsiteX3213" fmla="*/ 6943644 w 8387961"/>
              <a:gd name="connsiteY3213" fmla="*/ 1347112 h 3980066"/>
              <a:gd name="connsiteX3214" fmla="*/ 6946807 w 8387961"/>
              <a:gd name="connsiteY3214" fmla="*/ 1347112 h 3980066"/>
              <a:gd name="connsiteX3215" fmla="*/ 6935735 w 8387961"/>
              <a:gd name="connsiteY3215" fmla="*/ 1337336 h 3980066"/>
              <a:gd name="connsiteX3216" fmla="*/ 5656147 w 8387961"/>
              <a:gd name="connsiteY3216" fmla="*/ 1317241 h 3980066"/>
              <a:gd name="connsiteX3217" fmla="*/ 5656147 w 8387961"/>
              <a:gd name="connsiteY3217" fmla="*/ 1326835 h 3980066"/>
              <a:gd name="connsiteX3218" fmla="*/ 5656572 w 8387961"/>
              <a:gd name="connsiteY3218" fmla="*/ 1327432 h 3980066"/>
              <a:gd name="connsiteX3219" fmla="*/ 5656572 w 8387961"/>
              <a:gd name="connsiteY3219" fmla="*/ 1319366 h 3980066"/>
              <a:gd name="connsiteX3220" fmla="*/ 5654474 w 8387961"/>
              <a:gd name="connsiteY3220" fmla="*/ 1310789 h 3980066"/>
              <a:gd name="connsiteX3221" fmla="*/ 5654474 w 8387961"/>
              <a:gd name="connsiteY3221" fmla="*/ 1313409 h 3980066"/>
              <a:gd name="connsiteX3222" fmla="*/ 5655609 w 8387961"/>
              <a:gd name="connsiteY3222" fmla="*/ 1314547 h 3980066"/>
              <a:gd name="connsiteX3223" fmla="*/ 5654900 w 8387961"/>
              <a:gd name="connsiteY3223" fmla="*/ 1311001 h 3980066"/>
              <a:gd name="connsiteX3224" fmla="*/ 7039513 w 8387961"/>
              <a:gd name="connsiteY3224" fmla="*/ 1309113 h 3980066"/>
              <a:gd name="connsiteX3225" fmla="*/ 7051229 w 8387961"/>
              <a:gd name="connsiteY3225" fmla="*/ 1317165 h 3980066"/>
              <a:gd name="connsiteX3226" fmla="*/ 7056251 w 8387961"/>
              <a:gd name="connsiteY3226" fmla="*/ 1325216 h 3980066"/>
              <a:gd name="connsiteX3227" fmla="*/ 7044534 w 8387961"/>
              <a:gd name="connsiteY3227" fmla="*/ 1338099 h 3980066"/>
              <a:gd name="connsiteX3228" fmla="*/ 7024448 w 8387961"/>
              <a:gd name="connsiteY3228" fmla="*/ 1338099 h 3980066"/>
              <a:gd name="connsiteX3229" fmla="*/ 7022774 w 8387961"/>
              <a:gd name="connsiteY3229" fmla="*/ 1355813 h 3980066"/>
              <a:gd name="connsiteX3230" fmla="*/ 7006036 w 8387961"/>
              <a:gd name="connsiteY3230" fmla="*/ 1344540 h 3980066"/>
              <a:gd name="connsiteX3231" fmla="*/ 7001015 w 8387961"/>
              <a:gd name="connsiteY3231" fmla="*/ 1334878 h 3980066"/>
              <a:gd name="connsiteX3232" fmla="*/ 6995993 w 8387961"/>
              <a:gd name="connsiteY3232" fmla="*/ 1336489 h 3980066"/>
              <a:gd name="connsiteX3233" fmla="*/ 7011057 w 8387961"/>
              <a:gd name="connsiteY3233" fmla="*/ 1318775 h 3980066"/>
              <a:gd name="connsiteX3234" fmla="*/ 7024448 w 8387961"/>
              <a:gd name="connsiteY3234" fmla="*/ 1317165 h 3980066"/>
              <a:gd name="connsiteX3235" fmla="*/ 5522676 w 8387961"/>
              <a:gd name="connsiteY3235" fmla="*/ 1305501 h 3980066"/>
              <a:gd name="connsiteX3236" fmla="*/ 5522676 w 8387961"/>
              <a:gd name="connsiteY3236" fmla="*/ 1307670 h 3980066"/>
              <a:gd name="connsiteX3237" fmla="*/ 5534013 w 8387961"/>
              <a:gd name="connsiteY3237" fmla="*/ 1322165 h 3980066"/>
              <a:gd name="connsiteX3238" fmla="*/ 5534013 w 8387961"/>
              <a:gd name="connsiteY3238" fmla="*/ 1320122 h 3980066"/>
              <a:gd name="connsiteX3239" fmla="*/ 4258978 w 8387961"/>
              <a:gd name="connsiteY3239" fmla="*/ 1271452 h 3980066"/>
              <a:gd name="connsiteX3240" fmla="*/ 4271066 w 8387961"/>
              <a:gd name="connsiteY3240" fmla="*/ 1271452 h 3980066"/>
              <a:gd name="connsiteX3241" fmla="*/ 4310785 w 8387961"/>
              <a:gd name="connsiteY3241" fmla="*/ 1278817 h 3980066"/>
              <a:gd name="connsiteX3242" fmla="*/ 4328055 w 8387961"/>
              <a:gd name="connsiteY3242" fmla="*/ 1282499 h 3980066"/>
              <a:gd name="connsiteX3243" fmla="*/ 4307332 w 8387961"/>
              <a:gd name="connsiteY3243" fmla="*/ 1288023 h 3980066"/>
              <a:gd name="connsiteX3244" fmla="*/ 4281428 w 8387961"/>
              <a:gd name="connsiteY3244" fmla="*/ 1286182 h 3980066"/>
              <a:gd name="connsiteX3245" fmla="*/ 4257251 w 8387961"/>
              <a:gd name="connsiteY3245" fmla="*/ 1282499 h 3980066"/>
              <a:gd name="connsiteX3246" fmla="*/ 4531427 w 8387961"/>
              <a:gd name="connsiteY3246" fmla="*/ 1268439 h 3980066"/>
              <a:gd name="connsiteX3247" fmla="*/ 4514418 w 8387961"/>
              <a:gd name="connsiteY3247" fmla="*/ 1284296 h 3980066"/>
              <a:gd name="connsiteX3248" fmla="*/ 4517820 w 8387961"/>
              <a:gd name="connsiteY3248" fmla="*/ 1289053 h 3980066"/>
              <a:gd name="connsiteX3249" fmla="*/ 4487205 w 8387961"/>
              <a:gd name="connsiteY3249" fmla="*/ 1298568 h 3980066"/>
              <a:gd name="connsiteX3250" fmla="*/ 4478701 w 8387961"/>
              <a:gd name="connsiteY3250" fmla="*/ 1285882 h 3980066"/>
              <a:gd name="connsiteX3251" fmla="*/ 4499111 w 8387961"/>
              <a:gd name="connsiteY3251" fmla="*/ 1277953 h 3980066"/>
              <a:gd name="connsiteX3252" fmla="*/ 4822465 w 8387961"/>
              <a:gd name="connsiteY3252" fmla="*/ 1266335 h 3980066"/>
              <a:gd name="connsiteX3253" fmla="*/ 4822465 w 8387961"/>
              <a:gd name="connsiteY3253" fmla="*/ 1278492 h 3980066"/>
              <a:gd name="connsiteX3254" fmla="*/ 4814058 w 8387961"/>
              <a:gd name="connsiteY3254" fmla="*/ 1306715 h 3980066"/>
              <a:gd name="connsiteX3255" fmla="*/ 4814191 w 8387961"/>
              <a:gd name="connsiteY3255" fmla="*/ 1308028 h 3980066"/>
              <a:gd name="connsiteX3256" fmla="*/ 4822510 w 8387961"/>
              <a:gd name="connsiteY3256" fmla="*/ 1279700 h 3980066"/>
              <a:gd name="connsiteX3257" fmla="*/ 4822510 w 8387961"/>
              <a:gd name="connsiteY3257" fmla="*/ 1266355 h 3980066"/>
              <a:gd name="connsiteX3258" fmla="*/ 4026763 w 8387961"/>
              <a:gd name="connsiteY3258" fmla="*/ 1257894 h 3980066"/>
              <a:gd name="connsiteX3259" fmla="*/ 4032789 w 8387961"/>
              <a:gd name="connsiteY3259" fmla="*/ 1260907 h 3980066"/>
              <a:gd name="connsiteX3260" fmla="*/ 4030780 w 8387961"/>
              <a:gd name="connsiteY3260" fmla="*/ 1262413 h 3980066"/>
              <a:gd name="connsiteX3261" fmla="*/ 4571660 w 8387961"/>
              <a:gd name="connsiteY3261" fmla="*/ 1257135 h 3980066"/>
              <a:gd name="connsiteX3262" fmla="*/ 4567689 w 8387961"/>
              <a:gd name="connsiteY3262" fmla="*/ 1261144 h 3980066"/>
              <a:gd name="connsiteX3263" fmla="*/ 4567727 w 8387961"/>
              <a:gd name="connsiteY3263" fmla="*/ 1261222 h 3980066"/>
              <a:gd name="connsiteX3264" fmla="*/ 4580656 w 8387961"/>
              <a:gd name="connsiteY3264" fmla="*/ 1238388 h 3980066"/>
              <a:gd name="connsiteX3265" fmla="*/ 4579779 w 8387961"/>
              <a:gd name="connsiteY3265" fmla="*/ 1238831 h 3980066"/>
              <a:gd name="connsiteX3266" fmla="*/ 4576490 w 8387961"/>
              <a:gd name="connsiteY3266" fmla="*/ 1252118 h 3980066"/>
              <a:gd name="connsiteX3267" fmla="*/ 4577640 w 8387961"/>
              <a:gd name="connsiteY3267" fmla="*/ 1250922 h 3980066"/>
              <a:gd name="connsiteX3268" fmla="*/ 1782978 w 8387961"/>
              <a:gd name="connsiteY3268" fmla="*/ 1235999 h 3980066"/>
              <a:gd name="connsiteX3269" fmla="*/ 1784652 w 8387961"/>
              <a:gd name="connsiteY3269" fmla="*/ 1262843 h 3980066"/>
              <a:gd name="connsiteX3270" fmla="*/ 1781871 w 8387961"/>
              <a:gd name="connsiteY3270" fmla="*/ 1248208 h 3980066"/>
              <a:gd name="connsiteX3271" fmla="*/ 4718140 w 8387961"/>
              <a:gd name="connsiteY3271" fmla="*/ 1224994 h 3980066"/>
              <a:gd name="connsiteX3272" fmla="*/ 4696602 w 8387961"/>
              <a:gd name="connsiteY3272" fmla="*/ 1245772 h 3980066"/>
              <a:gd name="connsiteX3273" fmla="*/ 4696602 w 8387961"/>
              <a:gd name="connsiteY3273" fmla="*/ 1246727 h 3980066"/>
              <a:gd name="connsiteX3274" fmla="*/ 4719899 w 8387961"/>
              <a:gd name="connsiteY3274" fmla="*/ 1225367 h 3980066"/>
              <a:gd name="connsiteX3275" fmla="*/ 4719911 w 8387961"/>
              <a:gd name="connsiteY3275" fmla="*/ 1225351 h 3980066"/>
              <a:gd name="connsiteX3276" fmla="*/ 4724934 w 8387961"/>
              <a:gd name="connsiteY3276" fmla="*/ 1218617 h 3980066"/>
              <a:gd name="connsiteX3277" fmla="*/ 4720841 w 8387961"/>
              <a:gd name="connsiteY3277" fmla="*/ 1224127 h 3980066"/>
              <a:gd name="connsiteX3278" fmla="*/ 4724944 w 8387961"/>
              <a:gd name="connsiteY3278" fmla="*/ 1218726 h 3980066"/>
              <a:gd name="connsiteX3279" fmla="*/ 4760052 w 8387961"/>
              <a:gd name="connsiteY3279" fmla="*/ 1218726 h 3980066"/>
              <a:gd name="connsiteX3280" fmla="*/ 4759971 w 8387961"/>
              <a:gd name="connsiteY3280" fmla="*/ 1218617 h 3980066"/>
              <a:gd name="connsiteX3281" fmla="*/ 5498096 w 8387961"/>
              <a:gd name="connsiteY3281" fmla="*/ 1217050 h 3980066"/>
              <a:gd name="connsiteX3282" fmla="*/ 5477813 w 8387961"/>
              <a:gd name="connsiteY3282" fmla="*/ 1218709 h 3980066"/>
              <a:gd name="connsiteX3283" fmla="*/ 5477464 w 8387961"/>
              <a:gd name="connsiteY3283" fmla="*/ 1218899 h 3980066"/>
              <a:gd name="connsiteX3284" fmla="*/ 5495591 w 8387961"/>
              <a:gd name="connsiteY3284" fmla="*/ 1217387 h 3980066"/>
              <a:gd name="connsiteX3285" fmla="*/ 5503952 w 8387961"/>
              <a:gd name="connsiteY3285" fmla="*/ 1219061 h 3980066"/>
              <a:gd name="connsiteX3286" fmla="*/ 5525690 w 8387961"/>
              <a:gd name="connsiteY3286" fmla="*/ 1222408 h 3980066"/>
              <a:gd name="connsiteX3287" fmla="*/ 5524018 w 8387961"/>
              <a:gd name="connsiteY3287" fmla="*/ 1222408 h 3980066"/>
              <a:gd name="connsiteX3288" fmla="*/ 5517329 w 8387961"/>
              <a:gd name="connsiteY3288" fmla="*/ 1222408 h 3980066"/>
              <a:gd name="connsiteX3289" fmla="*/ 5517329 w 8387961"/>
              <a:gd name="connsiteY3289" fmla="*/ 1227430 h 3980066"/>
              <a:gd name="connsiteX3290" fmla="*/ 5509666 w 8387961"/>
              <a:gd name="connsiteY3290" fmla="*/ 1229135 h 3980066"/>
              <a:gd name="connsiteX3291" fmla="*/ 5487230 w 8387961"/>
              <a:gd name="connsiteY3291" fmla="*/ 1234125 h 3980066"/>
              <a:gd name="connsiteX3292" fmla="*/ 5457131 w 8387961"/>
              <a:gd name="connsiteY3292" fmla="*/ 1242495 h 3980066"/>
              <a:gd name="connsiteX3293" fmla="*/ 5445426 w 8387961"/>
              <a:gd name="connsiteY3293" fmla="*/ 1259233 h 3980066"/>
              <a:gd name="connsiteX3294" fmla="*/ 5458803 w 8387961"/>
              <a:gd name="connsiteY3294" fmla="*/ 1284341 h 3980066"/>
              <a:gd name="connsiteX3295" fmla="*/ 5452114 w 8387961"/>
              <a:gd name="connsiteY3295" fmla="*/ 1306101 h 3980066"/>
              <a:gd name="connsiteX3296" fmla="*/ 5447149 w 8387961"/>
              <a:gd name="connsiteY3296" fmla="*/ 1319354 h 3980066"/>
              <a:gd name="connsiteX3297" fmla="*/ 5447353 w 8387961"/>
              <a:gd name="connsiteY3297" fmla="*/ 1319322 h 3980066"/>
              <a:gd name="connsiteX3298" fmla="*/ 5452375 w 8387961"/>
              <a:gd name="connsiteY3298" fmla="*/ 1306005 h 3980066"/>
              <a:gd name="connsiteX3299" fmla="*/ 5459070 w 8387961"/>
              <a:gd name="connsiteY3299" fmla="*/ 1284364 h 3980066"/>
              <a:gd name="connsiteX3300" fmla="*/ 5445680 w 8387961"/>
              <a:gd name="connsiteY3300" fmla="*/ 1259393 h 3980066"/>
              <a:gd name="connsiteX3301" fmla="*/ 5457396 w 8387961"/>
              <a:gd name="connsiteY3301" fmla="*/ 1242746 h 3980066"/>
              <a:gd name="connsiteX3302" fmla="*/ 5487526 w 8387961"/>
              <a:gd name="connsiteY3302" fmla="*/ 1234423 h 3980066"/>
              <a:gd name="connsiteX3303" fmla="*/ 5509811 w 8387961"/>
              <a:gd name="connsiteY3303" fmla="*/ 1229497 h 3980066"/>
              <a:gd name="connsiteX3304" fmla="*/ 5517655 w 8387961"/>
              <a:gd name="connsiteY3304" fmla="*/ 1227764 h 3980066"/>
              <a:gd name="connsiteX3305" fmla="*/ 5517780 w 8387961"/>
              <a:gd name="connsiteY3305" fmla="*/ 1227799 h 3980066"/>
              <a:gd name="connsiteX3306" fmla="*/ 5517780 w 8387961"/>
              <a:gd name="connsiteY3306" fmla="*/ 1224006 h 3980066"/>
              <a:gd name="connsiteX3307" fmla="*/ 5524469 w 8387961"/>
              <a:gd name="connsiteY3307" fmla="*/ 1224006 h 3980066"/>
              <a:gd name="connsiteX3308" fmla="*/ 5526141 w 8387961"/>
              <a:gd name="connsiteY3308" fmla="*/ 1224006 h 3980066"/>
              <a:gd name="connsiteX3309" fmla="*/ 5527228 w 8387961"/>
              <a:gd name="connsiteY3309" fmla="*/ 1221832 h 3980066"/>
              <a:gd name="connsiteX3310" fmla="*/ 5506546 w 8387961"/>
              <a:gd name="connsiteY3310" fmla="*/ 1218709 h 3980066"/>
              <a:gd name="connsiteX3311" fmla="*/ 1798043 w 8387961"/>
              <a:gd name="connsiteY3311" fmla="*/ 1204122 h 3980066"/>
              <a:gd name="connsiteX3312" fmla="*/ 1784652 w 8387961"/>
              <a:gd name="connsiteY3312" fmla="*/ 1217544 h 3980066"/>
              <a:gd name="connsiteX3313" fmla="*/ 1791347 w 8387961"/>
              <a:gd name="connsiteY3313" fmla="*/ 1207478 h 3980066"/>
              <a:gd name="connsiteX3314" fmla="*/ 4764664 w 8387961"/>
              <a:gd name="connsiteY3314" fmla="*/ 1203552 h 3980066"/>
              <a:gd name="connsiteX3315" fmla="*/ 4779993 w 8387961"/>
              <a:gd name="connsiteY3315" fmla="*/ 1223670 h 3980066"/>
              <a:gd name="connsiteX3316" fmla="*/ 4765264 w 8387961"/>
              <a:gd name="connsiteY3316" fmla="*/ 1225323 h 3980066"/>
              <a:gd name="connsiteX3317" fmla="*/ 4765297 w 8387961"/>
              <a:gd name="connsiteY3317" fmla="*/ 1225367 h 3980066"/>
              <a:gd name="connsiteX3318" fmla="*/ 4780167 w 8387961"/>
              <a:gd name="connsiteY3318" fmla="*/ 1223735 h 3980066"/>
              <a:gd name="connsiteX3319" fmla="*/ 7086381 w 8387961"/>
              <a:gd name="connsiteY3319" fmla="*/ 1188597 h 3980066"/>
              <a:gd name="connsiteX3320" fmla="*/ 7089394 w 8387961"/>
              <a:gd name="connsiteY3320" fmla="*/ 1197636 h 3980066"/>
              <a:gd name="connsiteX3321" fmla="*/ 7086381 w 8387961"/>
              <a:gd name="connsiteY3321" fmla="*/ 1197636 h 3980066"/>
              <a:gd name="connsiteX3322" fmla="*/ 4174396 w 8387961"/>
              <a:gd name="connsiteY3322" fmla="*/ 1188597 h 3980066"/>
              <a:gd name="connsiteX3323" fmla="*/ 4180422 w 8387961"/>
              <a:gd name="connsiteY3323" fmla="*/ 1191610 h 3980066"/>
              <a:gd name="connsiteX3324" fmla="*/ 4175601 w 8387961"/>
              <a:gd name="connsiteY3324" fmla="*/ 1191610 h 3980066"/>
              <a:gd name="connsiteX3325" fmla="*/ 4053879 w 8387961"/>
              <a:gd name="connsiteY3325" fmla="*/ 1188597 h 3980066"/>
              <a:gd name="connsiteX3326" fmla="*/ 4043635 w 8387961"/>
              <a:gd name="connsiteY3326" fmla="*/ 1219453 h 3980066"/>
              <a:gd name="connsiteX3327" fmla="*/ 4043635 w 8387961"/>
              <a:gd name="connsiteY3327" fmla="*/ 1238310 h 3980066"/>
              <a:gd name="connsiteX3328" fmla="*/ 4012903 w 8387961"/>
              <a:gd name="connsiteY3328" fmla="*/ 1226310 h 3980066"/>
              <a:gd name="connsiteX3329" fmla="*/ 3982172 w 8387961"/>
              <a:gd name="connsiteY3329" fmla="*/ 1212596 h 3980066"/>
              <a:gd name="connsiteX3330" fmla="*/ 3977050 w 8387961"/>
              <a:gd name="connsiteY3330" fmla="*/ 1197168 h 3980066"/>
              <a:gd name="connsiteX3331" fmla="*/ 3999245 w 8387961"/>
              <a:gd name="connsiteY3331" fmla="*/ 1195454 h 3980066"/>
              <a:gd name="connsiteX3332" fmla="*/ 4026562 w 8387961"/>
              <a:gd name="connsiteY3332" fmla="*/ 1193740 h 3980066"/>
              <a:gd name="connsiteX3333" fmla="*/ 5423728 w 8387961"/>
              <a:gd name="connsiteY3333" fmla="*/ 1185533 h 3980066"/>
              <a:gd name="connsiteX3334" fmla="*/ 5422332 w 8387961"/>
              <a:gd name="connsiteY3334" fmla="*/ 1186218 h 3980066"/>
              <a:gd name="connsiteX3335" fmla="*/ 5428704 w 8387961"/>
              <a:gd name="connsiteY3335" fmla="*/ 1198975 h 3980066"/>
              <a:gd name="connsiteX3336" fmla="*/ 5435393 w 8387961"/>
              <a:gd name="connsiteY3336" fmla="*/ 1198975 h 3980066"/>
              <a:gd name="connsiteX3337" fmla="*/ 5445426 w 8387961"/>
              <a:gd name="connsiteY3337" fmla="*/ 1235799 h 3980066"/>
              <a:gd name="connsiteX3338" fmla="*/ 5447248 w 8387961"/>
              <a:gd name="connsiteY3338" fmla="*/ 1234786 h 3980066"/>
              <a:gd name="connsiteX3339" fmla="*/ 5437249 w 8387961"/>
              <a:gd name="connsiteY3339" fmla="*/ 1198803 h 3980066"/>
              <a:gd name="connsiteX3340" fmla="*/ 5430489 w 8387961"/>
              <a:gd name="connsiteY3340" fmla="*/ 1198803 h 3980066"/>
              <a:gd name="connsiteX3341" fmla="*/ 4314497 w 8387961"/>
              <a:gd name="connsiteY3341" fmla="*/ 1181064 h 3980066"/>
              <a:gd name="connsiteX3342" fmla="*/ 4312488 w 8387961"/>
              <a:gd name="connsiteY3342" fmla="*/ 1188596 h 3980066"/>
              <a:gd name="connsiteX3343" fmla="*/ 4308471 w 8387961"/>
              <a:gd name="connsiteY3343" fmla="*/ 1182947 h 3980066"/>
              <a:gd name="connsiteX3344" fmla="*/ 5348544 w 8387961"/>
              <a:gd name="connsiteY3344" fmla="*/ 1171782 h 3980066"/>
              <a:gd name="connsiteX3345" fmla="*/ 5354950 w 8387961"/>
              <a:gd name="connsiteY3345" fmla="*/ 1181384 h 3980066"/>
              <a:gd name="connsiteX3346" fmla="*/ 5348220 w 8387961"/>
              <a:gd name="connsiteY3346" fmla="*/ 1201561 h 3980066"/>
              <a:gd name="connsiteX3347" fmla="*/ 5343172 w 8387961"/>
              <a:gd name="connsiteY3347" fmla="*/ 1221738 h 3980066"/>
              <a:gd name="connsiteX3348" fmla="*/ 5317934 w 8387961"/>
              <a:gd name="connsiteY3348" fmla="*/ 1216694 h 3980066"/>
              <a:gd name="connsiteX3349" fmla="*/ 5295075 w 8387961"/>
              <a:gd name="connsiteY3349" fmla="*/ 1213430 h 3980066"/>
              <a:gd name="connsiteX3350" fmla="*/ 5295201 w 8387961"/>
              <a:gd name="connsiteY3350" fmla="*/ 1213655 h 3980066"/>
              <a:gd name="connsiteX3351" fmla="*/ 5285121 w 8387961"/>
              <a:gd name="connsiteY3351" fmla="*/ 1222031 h 3980066"/>
              <a:gd name="connsiteX3352" fmla="*/ 5276721 w 8387961"/>
              <a:gd name="connsiteY3352" fmla="*/ 1228731 h 3980066"/>
              <a:gd name="connsiteX3353" fmla="*/ 5276588 w 8387961"/>
              <a:gd name="connsiteY3353" fmla="*/ 1229063 h 3980066"/>
              <a:gd name="connsiteX3354" fmla="*/ 5284897 w 8387961"/>
              <a:gd name="connsiteY3354" fmla="*/ 1222408 h 3980066"/>
              <a:gd name="connsiteX3355" fmla="*/ 5294930 w 8387961"/>
              <a:gd name="connsiteY3355" fmla="*/ 1214039 h 3980066"/>
              <a:gd name="connsiteX3356" fmla="*/ 5318341 w 8387961"/>
              <a:gd name="connsiteY3356" fmla="*/ 1217387 h 3980066"/>
              <a:gd name="connsiteX3357" fmla="*/ 5343423 w 8387961"/>
              <a:gd name="connsiteY3357" fmla="*/ 1222408 h 3980066"/>
              <a:gd name="connsiteX3358" fmla="*/ 5351784 w 8387961"/>
              <a:gd name="connsiteY3358" fmla="*/ 1225756 h 3980066"/>
              <a:gd name="connsiteX3359" fmla="*/ 5365161 w 8387961"/>
              <a:gd name="connsiteY3359" fmla="*/ 1224082 h 3980066"/>
              <a:gd name="connsiteX3360" fmla="*/ 5381883 w 8387961"/>
              <a:gd name="connsiteY3360" fmla="*/ 1224082 h 3980066"/>
              <a:gd name="connsiteX3361" fmla="*/ 5382181 w 8387961"/>
              <a:gd name="connsiteY3361" fmla="*/ 1223685 h 3980066"/>
              <a:gd name="connsiteX3362" fmla="*/ 5366262 w 8387961"/>
              <a:gd name="connsiteY3362" fmla="*/ 1223685 h 3980066"/>
              <a:gd name="connsiteX3363" fmla="*/ 5352741 w 8387961"/>
              <a:gd name="connsiteY3363" fmla="*/ 1225344 h 3980066"/>
              <a:gd name="connsiteX3364" fmla="*/ 5344290 w 8387961"/>
              <a:gd name="connsiteY3364" fmla="*/ 1222026 h 3980066"/>
              <a:gd name="connsiteX3365" fmla="*/ 5349360 w 8387961"/>
              <a:gd name="connsiteY3365" fmla="*/ 1202121 h 3980066"/>
              <a:gd name="connsiteX3366" fmla="*/ 5356121 w 8387961"/>
              <a:gd name="connsiteY3366" fmla="*/ 1182215 h 3980066"/>
              <a:gd name="connsiteX3367" fmla="*/ 5349360 w 8387961"/>
              <a:gd name="connsiteY3367" fmla="*/ 1172263 h 3980066"/>
              <a:gd name="connsiteX3368" fmla="*/ 4234654 w 8387961"/>
              <a:gd name="connsiteY3368" fmla="*/ 1167506 h 3980066"/>
              <a:gd name="connsiteX3369" fmla="*/ 4252606 w 8387961"/>
              <a:gd name="connsiteY3369" fmla="*/ 1174285 h 3980066"/>
              <a:gd name="connsiteX3370" fmla="*/ 4273822 w 8387961"/>
              <a:gd name="connsiteY3370" fmla="*/ 1194622 h 3980066"/>
              <a:gd name="connsiteX3371" fmla="*/ 4254238 w 8387961"/>
              <a:gd name="connsiteY3371" fmla="*/ 1181064 h 3980066"/>
              <a:gd name="connsiteX3372" fmla="*/ 4303951 w 8387961"/>
              <a:gd name="connsiteY3372" fmla="*/ 1158467 h 3980066"/>
              <a:gd name="connsiteX3373" fmla="*/ 4318865 w 8387961"/>
              <a:gd name="connsiteY3373" fmla="*/ 1161480 h 3980066"/>
              <a:gd name="connsiteX3374" fmla="*/ 4320522 w 8387961"/>
              <a:gd name="connsiteY3374" fmla="*/ 1164493 h 3980066"/>
              <a:gd name="connsiteX3375" fmla="*/ 4310579 w 8387961"/>
              <a:gd name="connsiteY3375" fmla="*/ 1162986 h 3980066"/>
              <a:gd name="connsiteX3376" fmla="*/ 4783442 w 8387961"/>
              <a:gd name="connsiteY3376" fmla="*/ 1152647 h 3980066"/>
              <a:gd name="connsiteX3377" fmla="*/ 4783597 w 8387961"/>
              <a:gd name="connsiteY3377" fmla="*/ 1152742 h 3980066"/>
              <a:gd name="connsiteX3378" fmla="*/ 4789838 w 8387961"/>
              <a:gd name="connsiteY3378" fmla="*/ 1154349 h 3980066"/>
              <a:gd name="connsiteX3379" fmla="*/ 4793924 w 8387961"/>
              <a:gd name="connsiteY3379" fmla="*/ 1154349 h 3980066"/>
              <a:gd name="connsiteX3380" fmla="*/ 4792961 w 8387961"/>
              <a:gd name="connsiteY3380" fmla="*/ 1153847 h 3980066"/>
              <a:gd name="connsiteX3381" fmla="*/ 4788048 w 8387961"/>
              <a:gd name="connsiteY3381" fmla="*/ 1153847 h 3980066"/>
              <a:gd name="connsiteX3382" fmla="*/ 4763985 w 8387961"/>
              <a:gd name="connsiteY3382" fmla="*/ 1147018 h 3980066"/>
              <a:gd name="connsiteX3383" fmla="*/ 4754966 w 8387961"/>
              <a:gd name="connsiteY3383" fmla="*/ 1154606 h 3980066"/>
              <a:gd name="connsiteX3384" fmla="*/ 4756635 w 8387961"/>
              <a:gd name="connsiteY3384" fmla="*/ 1171451 h 3980066"/>
              <a:gd name="connsiteX3385" fmla="*/ 4763308 w 8387961"/>
              <a:gd name="connsiteY3385" fmla="*/ 1201772 h 3980066"/>
              <a:gd name="connsiteX3386" fmla="*/ 4764215 w 8387961"/>
              <a:gd name="connsiteY3386" fmla="*/ 1202962 h 3980066"/>
              <a:gd name="connsiteX3387" fmla="*/ 4757554 w 8387961"/>
              <a:gd name="connsiteY3387" fmla="*/ 1172943 h 3980066"/>
              <a:gd name="connsiteX3388" fmla="*/ 4755889 w 8387961"/>
              <a:gd name="connsiteY3388" fmla="*/ 1156262 h 3980066"/>
              <a:gd name="connsiteX3389" fmla="*/ 4765882 w 8387961"/>
              <a:gd name="connsiteY3389" fmla="*/ 1147922 h 3980066"/>
              <a:gd name="connsiteX3390" fmla="*/ 4767547 w 8387961"/>
              <a:gd name="connsiteY3390" fmla="*/ 1149590 h 3980066"/>
              <a:gd name="connsiteX3391" fmla="*/ 4772544 w 8387961"/>
              <a:gd name="connsiteY3391" fmla="*/ 1156262 h 3980066"/>
              <a:gd name="connsiteX3392" fmla="*/ 4796727 w 8387961"/>
              <a:gd name="connsiteY3392" fmla="*/ 1169718 h 3980066"/>
              <a:gd name="connsiteX3393" fmla="*/ 4772675 w 8387961"/>
              <a:gd name="connsiteY3393" fmla="*/ 1155956 h 3980066"/>
              <a:gd name="connsiteX3394" fmla="*/ 4767994 w 8387961"/>
              <a:gd name="connsiteY3394" fmla="*/ 1149529 h 3980066"/>
              <a:gd name="connsiteX3395" fmla="*/ 4766434 w 8387961"/>
              <a:gd name="connsiteY3395" fmla="*/ 1147922 h 3980066"/>
              <a:gd name="connsiteX3396" fmla="*/ 4774756 w 8387961"/>
              <a:gd name="connsiteY3396" fmla="*/ 1147922 h 3980066"/>
              <a:gd name="connsiteX3397" fmla="*/ 4773311 w 8387961"/>
              <a:gd name="connsiteY3397" fmla="*/ 1147018 h 3980066"/>
              <a:gd name="connsiteX3398" fmla="*/ 3745431 w 8387961"/>
              <a:gd name="connsiteY3398" fmla="*/ 1141896 h 3980066"/>
              <a:gd name="connsiteX3399" fmla="*/ 3755600 w 8387961"/>
              <a:gd name="connsiteY3399" fmla="*/ 1146039 h 3980066"/>
              <a:gd name="connsiteX3400" fmla="*/ 3740347 w 8387961"/>
              <a:gd name="connsiteY3400" fmla="*/ 1158467 h 3980066"/>
              <a:gd name="connsiteX3401" fmla="*/ 3728484 w 8387961"/>
              <a:gd name="connsiteY3401" fmla="*/ 1146039 h 3980066"/>
              <a:gd name="connsiteX3402" fmla="*/ 4809203 w 8387961"/>
              <a:gd name="connsiteY3402" fmla="*/ 1126696 h 3980066"/>
              <a:gd name="connsiteX3403" fmla="*/ 4801148 w 8387961"/>
              <a:gd name="connsiteY3403" fmla="*/ 1136774 h 3980066"/>
              <a:gd name="connsiteX3404" fmla="*/ 4819160 w 8387961"/>
              <a:gd name="connsiteY3404" fmla="*/ 1164091 h 3980066"/>
              <a:gd name="connsiteX3405" fmla="*/ 4809950 w 8387961"/>
              <a:gd name="connsiteY3405" fmla="*/ 1167292 h 3980066"/>
              <a:gd name="connsiteX3406" fmla="*/ 4800819 w 8387961"/>
              <a:gd name="connsiteY3406" fmla="*/ 1171994 h 3980066"/>
              <a:gd name="connsiteX3407" fmla="*/ 4802523 w 8387961"/>
              <a:gd name="connsiteY3407" fmla="*/ 1172943 h 3980066"/>
              <a:gd name="connsiteX3408" fmla="*/ 4822510 w 8387961"/>
              <a:gd name="connsiteY3408" fmla="*/ 1164603 h 3980066"/>
              <a:gd name="connsiteX3409" fmla="*/ 4844865 w 8387961"/>
              <a:gd name="connsiteY3409" fmla="*/ 1148611 h 3980066"/>
              <a:gd name="connsiteX3410" fmla="*/ 4844055 w 8387961"/>
              <a:gd name="connsiteY3410" fmla="*/ 1147023 h 3980066"/>
              <a:gd name="connsiteX3411" fmla="*/ 4820104 w 8387961"/>
              <a:gd name="connsiteY3411" fmla="*/ 1163789 h 3980066"/>
              <a:gd name="connsiteX3412" fmla="*/ 4801286 w 8387961"/>
              <a:gd name="connsiteY3412" fmla="*/ 1136964 h 3980066"/>
              <a:gd name="connsiteX3413" fmla="*/ 4809840 w 8387961"/>
              <a:gd name="connsiteY3413" fmla="*/ 1126905 h 3980066"/>
              <a:gd name="connsiteX3414" fmla="*/ 5517206 w 8387961"/>
              <a:gd name="connsiteY3414" fmla="*/ 1124519 h 3980066"/>
              <a:gd name="connsiteX3415" fmla="*/ 5505389 w 8387961"/>
              <a:gd name="connsiteY3415" fmla="*/ 1126217 h 3980066"/>
              <a:gd name="connsiteX3416" fmla="*/ 5486821 w 8387961"/>
              <a:gd name="connsiteY3416" fmla="*/ 1136401 h 3980066"/>
              <a:gd name="connsiteX3417" fmla="*/ 5486719 w 8387961"/>
              <a:gd name="connsiteY3417" fmla="*/ 1136623 h 3980066"/>
              <a:gd name="connsiteX3418" fmla="*/ 5504403 w 8387961"/>
              <a:gd name="connsiteY3418" fmla="*/ 1126973 h 3980066"/>
              <a:gd name="connsiteX3419" fmla="*/ 5516108 w 8387961"/>
              <a:gd name="connsiteY3419" fmla="*/ 1125300 h 3980066"/>
              <a:gd name="connsiteX3420" fmla="*/ 5529486 w 8387961"/>
              <a:gd name="connsiteY3420" fmla="*/ 1128646 h 3980066"/>
              <a:gd name="connsiteX3421" fmla="*/ 5530254 w 8387961"/>
              <a:gd name="connsiteY3421" fmla="*/ 1127800 h 3980066"/>
              <a:gd name="connsiteX3422" fmla="*/ 5402344 w 8387961"/>
              <a:gd name="connsiteY3422" fmla="*/ 1123412 h 3980066"/>
              <a:gd name="connsiteX3423" fmla="*/ 5389925 w 8387961"/>
              <a:gd name="connsiteY3423" fmla="*/ 1127475 h 3980066"/>
              <a:gd name="connsiteX3424" fmla="*/ 5389941 w 8387961"/>
              <a:gd name="connsiteY3424" fmla="*/ 1127570 h 3980066"/>
              <a:gd name="connsiteX3425" fmla="*/ 5140338 w 8387961"/>
              <a:gd name="connsiteY3425" fmla="*/ 1105998 h 3980066"/>
              <a:gd name="connsiteX3426" fmla="*/ 5140639 w 8387961"/>
              <a:gd name="connsiteY3426" fmla="*/ 1106450 h 3980066"/>
              <a:gd name="connsiteX3427" fmla="*/ 5172560 w 8387961"/>
              <a:gd name="connsiteY3427" fmla="*/ 1118175 h 3980066"/>
              <a:gd name="connsiteX3428" fmla="*/ 5194400 w 8387961"/>
              <a:gd name="connsiteY3428" fmla="*/ 1131576 h 3980066"/>
              <a:gd name="connsiteX3429" fmla="*/ 5231303 w 8387961"/>
              <a:gd name="connsiteY3429" fmla="*/ 1153653 h 3980066"/>
              <a:gd name="connsiteX3430" fmla="*/ 5193426 w 8387961"/>
              <a:gd name="connsiteY3430" fmla="*/ 1130942 h 3980066"/>
              <a:gd name="connsiteX3431" fmla="*/ 5171554 w 8387961"/>
              <a:gd name="connsiteY3431" fmla="*/ 1117491 h 3980066"/>
              <a:gd name="connsiteX3432" fmla="*/ 1920734 w 8387961"/>
              <a:gd name="connsiteY3432" fmla="*/ 1105930 h 3980066"/>
              <a:gd name="connsiteX3433" fmla="*/ 1904808 w 8387961"/>
              <a:gd name="connsiteY3433" fmla="*/ 1111014 h 3980066"/>
              <a:gd name="connsiteX3434" fmla="*/ 1905506 w 8387961"/>
              <a:gd name="connsiteY3434" fmla="*/ 1109531 h 3980066"/>
              <a:gd name="connsiteX3435" fmla="*/ 1907994 w 8387961"/>
              <a:gd name="connsiteY3435" fmla="*/ 1104235 h 3980066"/>
              <a:gd name="connsiteX3436" fmla="*/ 1905506 w 8387961"/>
              <a:gd name="connsiteY3436" fmla="*/ 1109531 h 3980066"/>
              <a:gd name="connsiteX3437" fmla="*/ 1892068 w 8387961"/>
              <a:gd name="connsiteY3437" fmla="*/ 1112709 h 3980066"/>
              <a:gd name="connsiteX3438" fmla="*/ 1864995 w 8387961"/>
              <a:gd name="connsiteY3438" fmla="*/ 1117793 h 3980066"/>
              <a:gd name="connsiteX3439" fmla="*/ 5574020 w 8387961"/>
              <a:gd name="connsiteY3439" fmla="*/ 1102599 h 3980066"/>
              <a:gd name="connsiteX3440" fmla="*/ 5547592 w 8387961"/>
              <a:gd name="connsiteY3440" fmla="*/ 1109243 h 3980066"/>
              <a:gd name="connsiteX3441" fmla="*/ 5546828 w 8387961"/>
              <a:gd name="connsiteY3441" fmla="*/ 1110088 h 3980066"/>
              <a:gd name="connsiteX3442" fmla="*/ 5572963 w 8387961"/>
              <a:gd name="connsiteY3442" fmla="*/ 1103551 h 3980066"/>
              <a:gd name="connsiteX3443" fmla="*/ 3892311 w 8387961"/>
              <a:gd name="connsiteY3443" fmla="*/ 1101222 h 3980066"/>
              <a:gd name="connsiteX3444" fmla="*/ 3909259 w 8387961"/>
              <a:gd name="connsiteY3444" fmla="*/ 1123137 h 3980066"/>
              <a:gd name="connsiteX3445" fmla="*/ 3902480 w 8387961"/>
              <a:gd name="connsiteY3445" fmla="*/ 1158539 h 3980066"/>
              <a:gd name="connsiteX3446" fmla="*/ 3890617 w 8387961"/>
              <a:gd name="connsiteY3446" fmla="*/ 1161911 h 3980066"/>
              <a:gd name="connsiteX3447" fmla="*/ 3880448 w 8387961"/>
              <a:gd name="connsiteY3447" fmla="*/ 1172026 h 3980066"/>
              <a:gd name="connsiteX3448" fmla="*/ 3875364 w 8387961"/>
              <a:gd name="connsiteY3448" fmla="*/ 1155168 h 3980066"/>
              <a:gd name="connsiteX3449" fmla="*/ 3870280 w 8387961"/>
              <a:gd name="connsiteY3449" fmla="*/ 1133252 h 3980066"/>
              <a:gd name="connsiteX3450" fmla="*/ 3868585 w 8387961"/>
              <a:gd name="connsiteY3450" fmla="*/ 1111337 h 3980066"/>
              <a:gd name="connsiteX3451" fmla="*/ 7091659 w 8387961"/>
              <a:gd name="connsiteY3451" fmla="*/ 1095196 h 3980066"/>
              <a:gd name="connsiteX3452" fmla="*/ 7103298 w 8387961"/>
              <a:gd name="connsiteY3452" fmla="*/ 1098504 h 3980066"/>
              <a:gd name="connsiteX3453" fmla="*/ 7124913 w 8387961"/>
              <a:gd name="connsiteY3453" fmla="*/ 1124967 h 3980066"/>
              <a:gd name="connsiteX3454" fmla="*/ 7151515 w 8387961"/>
              <a:gd name="connsiteY3454" fmla="*/ 1151430 h 3980066"/>
              <a:gd name="connsiteX3455" fmla="*/ 7153178 w 8387961"/>
              <a:gd name="connsiteY3455" fmla="*/ 1186163 h 3980066"/>
              <a:gd name="connsiteX3456" fmla="*/ 7148190 w 8387961"/>
              <a:gd name="connsiteY3456" fmla="*/ 1196086 h 3980066"/>
              <a:gd name="connsiteX3457" fmla="*/ 7161491 w 8387961"/>
              <a:gd name="connsiteY3457" fmla="*/ 1234127 h 3980066"/>
              <a:gd name="connsiteX3458" fmla="*/ 7179781 w 8387961"/>
              <a:gd name="connsiteY3458" fmla="*/ 1262244 h 3980066"/>
              <a:gd name="connsiteX3459" fmla="*/ 7169805 w 8387961"/>
              <a:gd name="connsiteY3459" fmla="*/ 1290361 h 3980066"/>
              <a:gd name="connsiteX3460" fmla="*/ 7163154 w 8387961"/>
              <a:gd name="connsiteY3460" fmla="*/ 1273822 h 3980066"/>
              <a:gd name="connsiteX3461" fmla="*/ 7158166 w 8387961"/>
              <a:gd name="connsiteY3461" fmla="*/ 1265552 h 3980066"/>
              <a:gd name="connsiteX3462" fmla="*/ 7159829 w 8387961"/>
              <a:gd name="connsiteY3462" fmla="*/ 1280438 h 3980066"/>
              <a:gd name="connsiteX3463" fmla="*/ 7148190 w 8387961"/>
              <a:gd name="connsiteY3463" fmla="*/ 1283745 h 3980066"/>
              <a:gd name="connsiteX3464" fmla="*/ 7144865 w 8387961"/>
              <a:gd name="connsiteY3464" fmla="*/ 1295323 h 3980066"/>
              <a:gd name="connsiteX3465" fmla="*/ 7139877 w 8387961"/>
              <a:gd name="connsiteY3465" fmla="*/ 1282092 h 3980066"/>
              <a:gd name="connsiteX3466" fmla="*/ 7133226 w 8387961"/>
              <a:gd name="connsiteY3466" fmla="*/ 1296977 h 3980066"/>
              <a:gd name="connsiteX3467" fmla="*/ 7104960 w 8387961"/>
              <a:gd name="connsiteY3467" fmla="*/ 1295323 h 3980066"/>
              <a:gd name="connsiteX3468" fmla="*/ 7098310 w 8387961"/>
              <a:gd name="connsiteY3468" fmla="*/ 1292015 h 3980066"/>
              <a:gd name="connsiteX3469" fmla="*/ 7089996 w 8387961"/>
              <a:gd name="connsiteY3469" fmla="*/ 1285399 h 3980066"/>
              <a:gd name="connsiteX3470" fmla="*/ 7093322 w 8387961"/>
              <a:gd name="connsiteY3470" fmla="*/ 1300285 h 3980066"/>
              <a:gd name="connsiteX3471" fmla="*/ 7099972 w 8387961"/>
              <a:gd name="connsiteY3471" fmla="*/ 1306901 h 3980066"/>
              <a:gd name="connsiteX3472" fmla="*/ 7089996 w 8387961"/>
              <a:gd name="connsiteY3472" fmla="*/ 1320132 h 3980066"/>
              <a:gd name="connsiteX3473" fmla="*/ 7085008 w 8387961"/>
              <a:gd name="connsiteY3473" fmla="*/ 1331710 h 3980066"/>
              <a:gd name="connsiteX3474" fmla="*/ 7061731 w 8387961"/>
              <a:gd name="connsiteY3474" fmla="*/ 1313516 h 3980066"/>
              <a:gd name="connsiteX3475" fmla="*/ 7060068 w 8387961"/>
              <a:gd name="connsiteY3475" fmla="*/ 1293669 h 3980066"/>
              <a:gd name="connsiteX3476" fmla="*/ 7028477 w 8387961"/>
              <a:gd name="connsiteY3476" fmla="*/ 1296977 h 3980066"/>
              <a:gd name="connsiteX3477" fmla="*/ 6993561 w 8387961"/>
              <a:gd name="connsiteY3477" fmla="*/ 1305247 h 3980066"/>
              <a:gd name="connsiteX3478" fmla="*/ 6983585 w 8387961"/>
              <a:gd name="connsiteY3478" fmla="*/ 1316824 h 3980066"/>
              <a:gd name="connsiteX3479" fmla="*/ 6955319 w 8387961"/>
              <a:gd name="connsiteY3479" fmla="*/ 1313516 h 3980066"/>
              <a:gd name="connsiteX3480" fmla="*/ 6960307 w 8387961"/>
              <a:gd name="connsiteY3480" fmla="*/ 1303593 h 3980066"/>
              <a:gd name="connsiteX3481" fmla="*/ 6978597 w 8387961"/>
              <a:gd name="connsiteY3481" fmla="*/ 1285399 h 3980066"/>
              <a:gd name="connsiteX3482" fmla="*/ 6993561 w 8387961"/>
              <a:gd name="connsiteY3482" fmla="*/ 1270514 h 3980066"/>
              <a:gd name="connsiteX3483" fmla="*/ 7018501 w 8387961"/>
              <a:gd name="connsiteY3483" fmla="*/ 1267206 h 3980066"/>
              <a:gd name="connsiteX3484" fmla="*/ 7043441 w 8387961"/>
              <a:gd name="connsiteY3484" fmla="*/ 1265552 h 3980066"/>
              <a:gd name="connsiteX3485" fmla="*/ 7050092 w 8387961"/>
              <a:gd name="connsiteY3485" fmla="*/ 1270514 h 3980066"/>
              <a:gd name="connsiteX3486" fmla="*/ 7063393 w 8387961"/>
              <a:gd name="connsiteY3486" fmla="*/ 1262244 h 3980066"/>
              <a:gd name="connsiteX3487" fmla="*/ 7060068 w 8387961"/>
              <a:gd name="connsiteY3487" fmla="*/ 1245705 h 3980066"/>
              <a:gd name="connsiteX3488" fmla="*/ 7058405 w 8387961"/>
              <a:gd name="connsiteY3488" fmla="*/ 1222550 h 3980066"/>
              <a:gd name="connsiteX3489" fmla="*/ 7068381 w 8387961"/>
              <a:gd name="connsiteY3489" fmla="*/ 1215934 h 3980066"/>
              <a:gd name="connsiteX3490" fmla="*/ 7065056 w 8387961"/>
              <a:gd name="connsiteY3490" fmla="*/ 1224204 h 3980066"/>
              <a:gd name="connsiteX3491" fmla="*/ 7075032 w 8387961"/>
              <a:gd name="connsiteY3491" fmla="*/ 1234127 h 3980066"/>
              <a:gd name="connsiteX3492" fmla="*/ 7088334 w 8387961"/>
              <a:gd name="connsiteY3492" fmla="*/ 1222550 h 3980066"/>
              <a:gd name="connsiteX3493" fmla="*/ 7099972 w 8387961"/>
              <a:gd name="connsiteY3493" fmla="*/ 1210972 h 3980066"/>
              <a:gd name="connsiteX3494" fmla="*/ 7103298 w 8387961"/>
              <a:gd name="connsiteY3494" fmla="*/ 1187817 h 3980066"/>
              <a:gd name="connsiteX3495" fmla="*/ 7104960 w 8387961"/>
              <a:gd name="connsiteY3495" fmla="*/ 1164662 h 3980066"/>
              <a:gd name="connsiteX3496" fmla="*/ 7091659 w 8387961"/>
              <a:gd name="connsiteY3496" fmla="*/ 1143160 h 3980066"/>
              <a:gd name="connsiteX3497" fmla="*/ 7081683 w 8387961"/>
              <a:gd name="connsiteY3497" fmla="*/ 1116697 h 3980066"/>
              <a:gd name="connsiteX3498" fmla="*/ 7083345 w 8387961"/>
              <a:gd name="connsiteY3498" fmla="*/ 1103466 h 3980066"/>
              <a:gd name="connsiteX3499" fmla="*/ 7098310 w 8387961"/>
              <a:gd name="connsiteY3499" fmla="*/ 1111735 h 3980066"/>
              <a:gd name="connsiteX3500" fmla="*/ 7103298 w 8387961"/>
              <a:gd name="connsiteY3500" fmla="*/ 1106773 h 3980066"/>
              <a:gd name="connsiteX3501" fmla="*/ 7099972 w 8387961"/>
              <a:gd name="connsiteY3501" fmla="*/ 1101812 h 3980066"/>
              <a:gd name="connsiteX3502" fmla="*/ 7089996 w 8387961"/>
              <a:gd name="connsiteY3502" fmla="*/ 1101812 h 3980066"/>
              <a:gd name="connsiteX3503" fmla="*/ 4801088 w 8387961"/>
              <a:gd name="connsiteY3503" fmla="*/ 1095146 h 3980066"/>
              <a:gd name="connsiteX3504" fmla="*/ 4799510 w 8387961"/>
              <a:gd name="connsiteY3504" fmla="*/ 1123116 h 3980066"/>
              <a:gd name="connsiteX3505" fmla="*/ 4799600 w 8387961"/>
              <a:gd name="connsiteY3505" fmla="*/ 1123147 h 3980066"/>
              <a:gd name="connsiteX3506" fmla="*/ 4801280 w 8387961"/>
              <a:gd name="connsiteY3506" fmla="*/ 1095160 h 3980066"/>
              <a:gd name="connsiteX3507" fmla="*/ 5388070 w 8387961"/>
              <a:gd name="connsiteY3507" fmla="*/ 1086075 h 3980066"/>
              <a:gd name="connsiteX3508" fmla="*/ 5371775 w 8387961"/>
              <a:gd name="connsiteY3508" fmla="*/ 1102358 h 3980066"/>
              <a:gd name="connsiteX3509" fmla="*/ 5344855 w 8387961"/>
              <a:gd name="connsiteY3509" fmla="*/ 1124217 h 3980066"/>
              <a:gd name="connsiteX3510" fmla="*/ 5321299 w 8387961"/>
              <a:gd name="connsiteY3510" fmla="*/ 1147756 h 3980066"/>
              <a:gd name="connsiteX3511" fmla="*/ 5331395 w 8387961"/>
              <a:gd name="connsiteY3511" fmla="*/ 1161207 h 3980066"/>
              <a:gd name="connsiteX3512" fmla="*/ 5331803 w 8387961"/>
              <a:gd name="connsiteY3512" fmla="*/ 1161452 h 3980066"/>
              <a:gd name="connsiteX3513" fmla="*/ 5322318 w 8387961"/>
              <a:gd name="connsiteY3513" fmla="*/ 1149039 h 3980066"/>
              <a:gd name="connsiteX3514" fmla="*/ 5345980 w 8387961"/>
              <a:gd name="connsiteY3514" fmla="*/ 1125816 h 3980066"/>
              <a:gd name="connsiteX3515" fmla="*/ 5373023 w 8387961"/>
              <a:gd name="connsiteY3515" fmla="*/ 1104252 h 3980066"/>
              <a:gd name="connsiteX3516" fmla="*/ 5389925 w 8387961"/>
              <a:gd name="connsiteY3516" fmla="*/ 1087664 h 3980066"/>
              <a:gd name="connsiteX3517" fmla="*/ 5424845 w 8387961"/>
              <a:gd name="connsiteY3517" fmla="*/ 1092560 h 3980066"/>
              <a:gd name="connsiteX3518" fmla="*/ 5424361 w 8387961"/>
              <a:gd name="connsiteY3518" fmla="*/ 1092268 h 3980066"/>
              <a:gd name="connsiteX3519" fmla="*/ 5388912 w 8387961"/>
              <a:gd name="connsiteY3519" fmla="*/ 1087176 h 3980066"/>
              <a:gd name="connsiteX3520" fmla="*/ 3510045 w 8387961"/>
              <a:gd name="connsiteY3520" fmla="*/ 1083468 h 3980066"/>
              <a:gd name="connsiteX3521" fmla="*/ 3514567 w 8387961"/>
              <a:gd name="connsiteY3521" fmla="*/ 1095738 h 3980066"/>
              <a:gd name="connsiteX3522" fmla="*/ 3499596 w 8387961"/>
              <a:gd name="connsiteY3522" fmla="*/ 1110972 h 3980066"/>
              <a:gd name="connsiteX3523" fmla="*/ 3492949 w 8387961"/>
              <a:gd name="connsiteY3523" fmla="*/ 1146486 h 3980066"/>
              <a:gd name="connsiteX3524" fmla="*/ 3494447 w 8387961"/>
              <a:gd name="connsiteY3524" fmla="*/ 1146238 h 3980066"/>
              <a:gd name="connsiteX3525" fmla="*/ 3501085 w 8387961"/>
              <a:gd name="connsiteY3525" fmla="*/ 1111578 h 3980066"/>
              <a:gd name="connsiteX3526" fmla="*/ 3516022 w 8387961"/>
              <a:gd name="connsiteY3526" fmla="*/ 1096724 h 3980066"/>
              <a:gd name="connsiteX3527" fmla="*/ 3511043 w 8387961"/>
              <a:gd name="connsiteY3527" fmla="*/ 1083520 h 3980066"/>
              <a:gd name="connsiteX3528" fmla="*/ 6770207 w 8387961"/>
              <a:gd name="connsiteY3528" fmla="*/ 1082823 h 3980066"/>
              <a:gd name="connsiteX3529" fmla="*/ 6768577 w 8387961"/>
              <a:gd name="connsiteY3529" fmla="*/ 1083475 h 3980066"/>
              <a:gd name="connsiteX3530" fmla="*/ 6776591 w 8387961"/>
              <a:gd name="connsiteY3530" fmla="*/ 1095502 h 3980066"/>
              <a:gd name="connsiteX3531" fmla="*/ 6779126 w 8387961"/>
              <a:gd name="connsiteY3531" fmla="*/ 1096206 h 3980066"/>
              <a:gd name="connsiteX3532" fmla="*/ 1972122 w 8387961"/>
              <a:gd name="connsiteY3532" fmla="*/ 1074937 h 3980066"/>
              <a:gd name="connsiteX3533" fmla="*/ 1973796 w 8387961"/>
              <a:gd name="connsiteY3533" fmla="*/ 1083326 h 3980066"/>
              <a:gd name="connsiteX3534" fmla="*/ 1973281 w 8387961"/>
              <a:gd name="connsiteY3534" fmla="*/ 1083068 h 3980066"/>
              <a:gd name="connsiteX3535" fmla="*/ 4206715 w 8387961"/>
              <a:gd name="connsiteY3535" fmla="*/ 1067009 h 3980066"/>
              <a:gd name="connsiteX3536" fmla="*/ 4198594 w 8387961"/>
              <a:gd name="connsiteY3536" fmla="*/ 1070260 h 3980066"/>
              <a:gd name="connsiteX3537" fmla="*/ 4193721 w 8387961"/>
              <a:gd name="connsiteY3537" fmla="*/ 1071886 h 3980066"/>
              <a:gd name="connsiteX3538" fmla="*/ 4190473 w 8387961"/>
              <a:gd name="connsiteY3538" fmla="*/ 1071886 h 3980066"/>
              <a:gd name="connsiteX3539" fmla="*/ 4187225 w 8387961"/>
              <a:gd name="connsiteY3539" fmla="*/ 1070260 h 3980066"/>
              <a:gd name="connsiteX3540" fmla="*/ 4182352 w 8387961"/>
              <a:gd name="connsiteY3540" fmla="*/ 1075136 h 3980066"/>
              <a:gd name="connsiteX3541" fmla="*/ 4177480 w 8387961"/>
              <a:gd name="connsiteY3541" fmla="*/ 1073511 h 3980066"/>
              <a:gd name="connsiteX3542" fmla="*/ 4169359 w 8387961"/>
              <a:gd name="connsiteY3542" fmla="*/ 1075136 h 3980066"/>
              <a:gd name="connsiteX3543" fmla="*/ 4169359 w 8387961"/>
              <a:gd name="connsiteY3543" fmla="*/ 1076076 h 3980066"/>
              <a:gd name="connsiteX3544" fmla="*/ 4177241 w 8387961"/>
              <a:gd name="connsiteY3544" fmla="*/ 1074552 h 3980066"/>
              <a:gd name="connsiteX3545" fmla="*/ 4182263 w 8387961"/>
              <a:gd name="connsiteY3545" fmla="*/ 1076170 h 3980066"/>
              <a:gd name="connsiteX3546" fmla="*/ 4187284 w 8387961"/>
              <a:gd name="connsiteY3546" fmla="*/ 1071316 h 3980066"/>
              <a:gd name="connsiteX3547" fmla="*/ 4190632 w 8387961"/>
              <a:gd name="connsiteY3547" fmla="*/ 1072934 h 3980066"/>
              <a:gd name="connsiteX3548" fmla="*/ 4193980 w 8387961"/>
              <a:gd name="connsiteY3548" fmla="*/ 1072934 h 3980066"/>
              <a:gd name="connsiteX3549" fmla="*/ 4199001 w 8387961"/>
              <a:gd name="connsiteY3549" fmla="*/ 1071316 h 3980066"/>
              <a:gd name="connsiteX3550" fmla="*/ 4207370 w 8387961"/>
              <a:gd name="connsiteY3550" fmla="*/ 1068080 h 3980066"/>
              <a:gd name="connsiteX3551" fmla="*/ 4212392 w 8387961"/>
              <a:gd name="connsiteY3551" fmla="*/ 1074552 h 3980066"/>
              <a:gd name="connsiteX3552" fmla="*/ 4216757 w 8387961"/>
              <a:gd name="connsiteY3552" fmla="*/ 1073145 h 3980066"/>
              <a:gd name="connsiteX3553" fmla="*/ 4216121 w 8387961"/>
              <a:gd name="connsiteY3553" fmla="*/ 1072510 h 3980066"/>
              <a:gd name="connsiteX3554" fmla="*/ 4215787 w 8387961"/>
              <a:gd name="connsiteY3554" fmla="*/ 1072110 h 3980066"/>
              <a:gd name="connsiteX3555" fmla="*/ 4211587 w 8387961"/>
              <a:gd name="connsiteY3555" fmla="*/ 1073511 h 3980066"/>
              <a:gd name="connsiteX3556" fmla="*/ 3711530 w 8387961"/>
              <a:gd name="connsiteY3556" fmla="*/ 1061695 h 3980066"/>
              <a:gd name="connsiteX3557" fmla="*/ 3711470 w 8387961"/>
              <a:gd name="connsiteY3557" fmla="*/ 1061876 h 3980066"/>
              <a:gd name="connsiteX3558" fmla="*/ 3711559 w 8387961"/>
              <a:gd name="connsiteY3558" fmla="*/ 1061695 h 3980066"/>
              <a:gd name="connsiteX3559" fmla="*/ 5085744 w 8387961"/>
              <a:gd name="connsiteY3559" fmla="*/ 1053598 h 3980066"/>
              <a:gd name="connsiteX3560" fmla="*/ 5065554 w 8387961"/>
              <a:gd name="connsiteY3560" fmla="*/ 1075456 h 3980066"/>
              <a:gd name="connsiteX3561" fmla="*/ 5053776 w 8387961"/>
              <a:gd name="connsiteY3561" fmla="*/ 1082182 h 3980066"/>
              <a:gd name="connsiteX3562" fmla="*/ 5060506 w 8387961"/>
              <a:gd name="connsiteY3562" fmla="*/ 1097314 h 3980066"/>
              <a:gd name="connsiteX3563" fmla="*/ 5028248 w 8387961"/>
              <a:gd name="connsiteY3563" fmla="*/ 1092709 h 3980066"/>
              <a:gd name="connsiteX3564" fmla="*/ 5028333 w 8387961"/>
              <a:gd name="connsiteY3564" fmla="*/ 1093193 h 3980066"/>
              <a:gd name="connsiteX3565" fmla="*/ 5026301 w 8387961"/>
              <a:gd name="connsiteY3565" fmla="*/ 1092431 h 3980066"/>
              <a:gd name="connsiteX3566" fmla="*/ 5025173 w 8387961"/>
              <a:gd name="connsiteY3566" fmla="*/ 1092270 h 3980066"/>
              <a:gd name="connsiteX3567" fmla="*/ 5025123 w 8387961"/>
              <a:gd name="connsiteY3567" fmla="*/ 1091989 h 3980066"/>
              <a:gd name="connsiteX3568" fmla="*/ 5001590 w 8387961"/>
              <a:gd name="connsiteY3568" fmla="*/ 1083163 h 3980066"/>
              <a:gd name="connsiteX3569" fmla="*/ 4973176 w 8387961"/>
              <a:gd name="connsiteY3569" fmla="*/ 1074804 h 3980066"/>
              <a:gd name="connsiteX3570" fmla="*/ 4974847 w 8387961"/>
              <a:gd name="connsiteY3570" fmla="*/ 1054742 h 3980066"/>
              <a:gd name="connsiteX3571" fmla="*/ 4972620 w 8387961"/>
              <a:gd name="connsiteY3571" fmla="*/ 1054742 h 3980066"/>
              <a:gd name="connsiteX3572" fmla="*/ 4970958 w 8387961"/>
              <a:gd name="connsiteY3572" fmla="*/ 1074623 h 3980066"/>
              <a:gd name="connsiteX3573" fmla="*/ 4999518 w 8387961"/>
              <a:gd name="connsiteY3573" fmla="*/ 1082998 h 3980066"/>
              <a:gd name="connsiteX3574" fmla="*/ 5026399 w 8387961"/>
              <a:gd name="connsiteY3574" fmla="*/ 1093049 h 3980066"/>
              <a:gd name="connsiteX3575" fmla="*/ 5061679 w 8387961"/>
              <a:gd name="connsiteY3575" fmla="*/ 1098074 h 3980066"/>
              <a:gd name="connsiteX3576" fmla="*/ 5054959 w 8387961"/>
              <a:gd name="connsiteY3576" fmla="*/ 1082998 h 3980066"/>
              <a:gd name="connsiteX3577" fmla="*/ 5066719 w 8387961"/>
              <a:gd name="connsiteY3577" fmla="*/ 1076298 h 3980066"/>
              <a:gd name="connsiteX3578" fmla="*/ 5086879 w 8387961"/>
              <a:gd name="connsiteY3578" fmla="*/ 1054522 h 3980066"/>
              <a:gd name="connsiteX3579" fmla="*/ 5119558 w 8387961"/>
              <a:gd name="connsiteY3579" fmla="*/ 1075701 h 3980066"/>
              <a:gd name="connsiteX3580" fmla="*/ 5119395 w 8387961"/>
              <a:gd name="connsiteY3580" fmla="*/ 1075456 h 3980066"/>
              <a:gd name="connsiteX3581" fmla="*/ 6791988 w 8387961"/>
              <a:gd name="connsiteY3581" fmla="*/ 1053361 h 3980066"/>
              <a:gd name="connsiteX3582" fmla="*/ 6791988 w 8387961"/>
              <a:gd name="connsiteY3582" fmla="*/ 1066702 h 3980066"/>
              <a:gd name="connsiteX3583" fmla="*/ 6792366 w 8387961"/>
              <a:gd name="connsiteY3583" fmla="*/ 1066408 h 3980066"/>
              <a:gd name="connsiteX3584" fmla="*/ 6792366 w 8387961"/>
              <a:gd name="connsiteY3584" fmla="*/ 1053561 h 3980066"/>
              <a:gd name="connsiteX3585" fmla="*/ 5608079 w 8387961"/>
              <a:gd name="connsiteY3585" fmla="*/ 1051642 h 3980066"/>
              <a:gd name="connsiteX3586" fmla="*/ 5603817 w 8387961"/>
              <a:gd name="connsiteY3586" fmla="*/ 1055904 h 3980066"/>
              <a:gd name="connsiteX3587" fmla="*/ 5604883 w 8387961"/>
              <a:gd name="connsiteY3587" fmla="*/ 1056559 h 3980066"/>
              <a:gd name="connsiteX3588" fmla="*/ 5608079 w 8387961"/>
              <a:gd name="connsiteY3588" fmla="*/ 1053361 h 3980066"/>
              <a:gd name="connsiteX3589" fmla="*/ 3891761 w 8387961"/>
              <a:gd name="connsiteY3589" fmla="*/ 1051509 h 3980066"/>
              <a:gd name="connsiteX3590" fmla="*/ 3898714 w 8387961"/>
              <a:gd name="connsiteY3590" fmla="*/ 1069461 h 3980066"/>
              <a:gd name="connsiteX3591" fmla="*/ 3891761 w 8387961"/>
              <a:gd name="connsiteY3591" fmla="*/ 1090677 h 3980066"/>
              <a:gd name="connsiteX3592" fmla="*/ 3881331 w 8387961"/>
              <a:gd name="connsiteY3592" fmla="*/ 1084149 h 3980066"/>
              <a:gd name="connsiteX3593" fmla="*/ 3876117 w 8387961"/>
              <a:gd name="connsiteY3593" fmla="*/ 1069461 h 3980066"/>
              <a:gd name="connsiteX3594" fmla="*/ 5275875 w 8387961"/>
              <a:gd name="connsiteY3594" fmla="*/ 1050297 h 3980066"/>
              <a:gd name="connsiteX3595" fmla="*/ 5277553 w 8387961"/>
              <a:gd name="connsiteY3595" fmla="*/ 1073775 h 3980066"/>
              <a:gd name="connsiteX3596" fmla="*/ 5279024 w 8387961"/>
              <a:gd name="connsiteY3596" fmla="*/ 1074461 h 3980066"/>
              <a:gd name="connsiteX3597" fmla="*/ 5277377 w 8387961"/>
              <a:gd name="connsiteY3597" fmla="*/ 1051398 h 3980066"/>
              <a:gd name="connsiteX3598" fmla="*/ 5452878 w 8387961"/>
              <a:gd name="connsiteY3598" fmla="*/ 1043039 h 3980066"/>
              <a:gd name="connsiteX3599" fmla="*/ 5437836 w 8387961"/>
              <a:gd name="connsiteY3599" fmla="*/ 1058086 h 3980066"/>
              <a:gd name="connsiteX3600" fmla="*/ 5414435 w 8387961"/>
              <a:gd name="connsiteY3600" fmla="*/ 1056414 h 3980066"/>
              <a:gd name="connsiteX3601" fmla="*/ 5387692 w 8387961"/>
              <a:gd name="connsiteY3601" fmla="*/ 1053070 h 3980066"/>
              <a:gd name="connsiteX3602" fmla="*/ 5387453 w 8387961"/>
              <a:gd name="connsiteY3602" fmla="*/ 1053256 h 3980066"/>
              <a:gd name="connsiteX3603" fmla="*/ 5414233 w 8387961"/>
              <a:gd name="connsiteY3603" fmla="*/ 1056623 h 3980066"/>
              <a:gd name="connsiteX3604" fmla="*/ 5437866 w 8387961"/>
              <a:gd name="connsiteY3604" fmla="*/ 1058320 h 3980066"/>
              <a:gd name="connsiteX3605" fmla="*/ 5453049 w 8387961"/>
              <a:gd name="connsiteY3605" fmla="*/ 1043053 h 3980066"/>
              <a:gd name="connsiteX3606" fmla="*/ 4083814 w 8387961"/>
              <a:gd name="connsiteY3606" fmla="*/ 1040959 h 3980066"/>
              <a:gd name="connsiteX3607" fmla="*/ 4083898 w 8387961"/>
              <a:gd name="connsiteY3607" fmla="*/ 1041219 h 3980066"/>
              <a:gd name="connsiteX3608" fmla="*/ 4092492 w 8387961"/>
              <a:gd name="connsiteY3608" fmla="*/ 1047096 h 3980066"/>
              <a:gd name="connsiteX3609" fmla="*/ 4092492 w 8387961"/>
              <a:gd name="connsiteY3609" fmla="*/ 1046957 h 3980066"/>
              <a:gd name="connsiteX3610" fmla="*/ 5573222 w 8387961"/>
              <a:gd name="connsiteY3610" fmla="*/ 1038024 h 3980066"/>
              <a:gd name="connsiteX3611" fmla="*/ 5539793 w 8387961"/>
              <a:gd name="connsiteY3611" fmla="*/ 1041368 h 3980066"/>
              <a:gd name="connsiteX3612" fmla="*/ 5508036 w 8387961"/>
              <a:gd name="connsiteY3612" fmla="*/ 1044711 h 3980066"/>
              <a:gd name="connsiteX3613" fmla="*/ 5474626 w 8387961"/>
              <a:gd name="connsiteY3613" fmla="*/ 1044711 h 3980066"/>
              <a:gd name="connsiteX3614" fmla="*/ 5475004 w 8387961"/>
              <a:gd name="connsiteY3614" fmla="*/ 1044741 h 3980066"/>
              <a:gd name="connsiteX3615" fmla="*/ 5508766 w 8387961"/>
              <a:gd name="connsiteY3615" fmla="*/ 1044741 h 3980066"/>
              <a:gd name="connsiteX3616" fmla="*/ 5540839 w 8387961"/>
              <a:gd name="connsiteY3616" fmla="*/ 1041346 h 3980066"/>
              <a:gd name="connsiteX3617" fmla="*/ 5573314 w 8387961"/>
              <a:gd name="connsiteY3617" fmla="*/ 1038080 h 3980066"/>
              <a:gd name="connsiteX3618" fmla="*/ 4076334 w 8387961"/>
              <a:gd name="connsiteY3618" fmla="*/ 1031826 h 3980066"/>
              <a:gd name="connsiteX3619" fmla="*/ 4077211 w 8387961"/>
              <a:gd name="connsiteY3619" fmla="*/ 1032643 h 3980066"/>
              <a:gd name="connsiteX3620" fmla="*/ 4081097 w 8387961"/>
              <a:gd name="connsiteY3620" fmla="*/ 1035301 h 3980066"/>
              <a:gd name="connsiteX3621" fmla="*/ 4081021 w 8387961"/>
              <a:gd name="connsiteY3621" fmla="*/ 1035065 h 3980066"/>
              <a:gd name="connsiteX3622" fmla="*/ 4208369 w 8387961"/>
              <a:gd name="connsiteY3622" fmla="*/ 1030923 h 3980066"/>
              <a:gd name="connsiteX3623" fmla="*/ 4208339 w 8387961"/>
              <a:gd name="connsiteY3623" fmla="*/ 1031251 h 3980066"/>
              <a:gd name="connsiteX3624" fmla="*/ 4217708 w 8387961"/>
              <a:gd name="connsiteY3624" fmla="*/ 1045315 h 3980066"/>
              <a:gd name="connsiteX3625" fmla="*/ 4217838 w 8387961"/>
              <a:gd name="connsiteY3625" fmla="*/ 1045099 h 3980066"/>
              <a:gd name="connsiteX3626" fmla="*/ 3487808 w 8387961"/>
              <a:gd name="connsiteY3626" fmla="*/ 1027405 h 3980066"/>
              <a:gd name="connsiteX3627" fmla="*/ 3517682 w 8387961"/>
              <a:gd name="connsiteY3627" fmla="*/ 1032356 h 3980066"/>
              <a:gd name="connsiteX3628" fmla="*/ 3544236 w 8387961"/>
              <a:gd name="connsiteY3628" fmla="*/ 1034007 h 3980066"/>
              <a:gd name="connsiteX3629" fmla="*/ 3570791 w 8387961"/>
              <a:gd name="connsiteY3629" fmla="*/ 1035657 h 3980066"/>
              <a:gd name="connsiteX3630" fmla="*/ 3597345 w 8387961"/>
              <a:gd name="connsiteY3630" fmla="*/ 1035657 h 3980066"/>
              <a:gd name="connsiteX3631" fmla="*/ 3625560 w 8387961"/>
              <a:gd name="connsiteY3631" fmla="*/ 1037308 h 3980066"/>
              <a:gd name="connsiteX3632" fmla="*/ 3637177 w 8387961"/>
              <a:gd name="connsiteY3632" fmla="*/ 1047210 h 3980066"/>
              <a:gd name="connsiteX3633" fmla="*/ 3703563 w 8387961"/>
              <a:gd name="connsiteY3633" fmla="*/ 1062064 h 3980066"/>
              <a:gd name="connsiteX3634" fmla="*/ 3703563 w 8387961"/>
              <a:gd name="connsiteY3634" fmla="*/ 1063715 h 3980066"/>
              <a:gd name="connsiteX3635" fmla="*/ 3708542 w 8387961"/>
              <a:gd name="connsiteY3635" fmla="*/ 1065365 h 3980066"/>
              <a:gd name="connsiteX3636" fmla="*/ 3745055 w 8387961"/>
              <a:gd name="connsiteY3636" fmla="*/ 1065365 h 3980066"/>
              <a:gd name="connsiteX3637" fmla="*/ 3738416 w 8387961"/>
              <a:gd name="connsiteY3637" fmla="*/ 1086821 h 3980066"/>
              <a:gd name="connsiteX3638" fmla="*/ 3713521 w 8387961"/>
              <a:gd name="connsiteY3638" fmla="*/ 1101675 h 3980066"/>
              <a:gd name="connsiteX3639" fmla="*/ 3686967 w 8387961"/>
              <a:gd name="connsiteY3639" fmla="*/ 1114879 h 3980066"/>
              <a:gd name="connsiteX3640" fmla="*/ 3673690 w 8387961"/>
              <a:gd name="connsiteY3640" fmla="*/ 1134685 h 3980066"/>
              <a:gd name="connsiteX3641" fmla="*/ 3658753 w 8387961"/>
              <a:gd name="connsiteY3641" fmla="*/ 1156140 h 3980066"/>
              <a:gd name="connsiteX3642" fmla="*/ 3668711 w 8387961"/>
              <a:gd name="connsiteY3642" fmla="*/ 1177596 h 3980066"/>
              <a:gd name="connsiteX3643" fmla="*/ 3648795 w 8387961"/>
              <a:gd name="connsiteY3643" fmla="*/ 1202353 h 3980066"/>
              <a:gd name="connsiteX3644" fmla="*/ 3643816 w 8387961"/>
              <a:gd name="connsiteY3644" fmla="*/ 1210605 h 3980066"/>
              <a:gd name="connsiteX3645" fmla="*/ 3623900 w 8387961"/>
              <a:gd name="connsiteY3645" fmla="*/ 1220508 h 3980066"/>
              <a:gd name="connsiteX3646" fmla="*/ 3610623 w 8387961"/>
              <a:gd name="connsiteY3646" fmla="*/ 1232061 h 3980066"/>
              <a:gd name="connsiteX3647" fmla="*/ 3584068 w 8387961"/>
              <a:gd name="connsiteY3647" fmla="*/ 1235362 h 3980066"/>
              <a:gd name="connsiteX3648" fmla="*/ 3554194 w 8387961"/>
              <a:gd name="connsiteY3648" fmla="*/ 1240314 h 3980066"/>
              <a:gd name="connsiteX3649" fmla="*/ 3535938 w 8387961"/>
              <a:gd name="connsiteY3649" fmla="*/ 1251867 h 3980066"/>
              <a:gd name="connsiteX3650" fmla="*/ 3534279 w 8387961"/>
              <a:gd name="connsiteY3650" fmla="*/ 1251867 h 3980066"/>
              <a:gd name="connsiteX3651" fmla="*/ 3517682 w 8387961"/>
              <a:gd name="connsiteY3651" fmla="*/ 1250216 h 3980066"/>
              <a:gd name="connsiteX3652" fmla="*/ 3511043 w 8387961"/>
              <a:gd name="connsiteY3652" fmla="*/ 1230411 h 3980066"/>
              <a:gd name="connsiteX3653" fmla="*/ 3494447 w 8387961"/>
              <a:gd name="connsiteY3653" fmla="*/ 1220508 h 3980066"/>
              <a:gd name="connsiteX3654" fmla="*/ 3486149 w 8387961"/>
              <a:gd name="connsiteY3654" fmla="*/ 1222159 h 3980066"/>
              <a:gd name="connsiteX3655" fmla="*/ 3484489 w 8387961"/>
              <a:gd name="connsiteY3655" fmla="*/ 1213906 h 3980066"/>
              <a:gd name="connsiteX3656" fmla="*/ 3494447 w 8387961"/>
              <a:gd name="connsiteY3656" fmla="*/ 1195751 h 3980066"/>
              <a:gd name="connsiteX3657" fmla="*/ 3491127 w 8387961"/>
              <a:gd name="connsiteY3657" fmla="*/ 1187499 h 3980066"/>
              <a:gd name="connsiteX3658" fmla="*/ 3494447 w 8387961"/>
              <a:gd name="connsiteY3658" fmla="*/ 1172645 h 3980066"/>
              <a:gd name="connsiteX3659" fmla="*/ 3484513 w 8387961"/>
              <a:gd name="connsiteY3659" fmla="*/ 1147947 h 3980066"/>
              <a:gd name="connsiteX3660" fmla="*/ 3482963 w 8387961"/>
              <a:gd name="connsiteY3660" fmla="*/ 1148210 h 3980066"/>
              <a:gd name="connsiteX3661" fmla="*/ 3492943 w 8387961"/>
              <a:gd name="connsiteY3661" fmla="*/ 1173600 h 3980066"/>
              <a:gd name="connsiteX3662" fmla="*/ 3489616 w 8387961"/>
              <a:gd name="connsiteY3662" fmla="*/ 1188834 h 3980066"/>
              <a:gd name="connsiteX3663" fmla="*/ 3492943 w 8387961"/>
              <a:gd name="connsiteY3663" fmla="*/ 1197297 h 3980066"/>
              <a:gd name="connsiteX3664" fmla="*/ 3482963 w 8387961"/>
              <a:gd name="connsiteY3664" fmla="*/ 1215916 h 3980066"/>
              <a:gd name="connsiteX3665" fmla="*/ 3484626 w 8387961"/>
              <a:gd name="connsiteY3665" fmla="*/ 1224380 h 3980066"/>
              <a:gd name="connsiteX3666" fmla="*/ 3448032 w 8387961"/>
              <a:gd name="connsiteY3666" fmla="*/ 1227765 h 3980066"/>
              <a:gd name="connsiteX3667" fmla="*/ 3449695 w 8387961"/>
              <a:gd name="connsiteY3667" fmla="*/ 1185449 h 3980066"/>
              <a:gd name="connsiteX3668" fmla="*/ 3446368 w 8387961"/>
              <a:gd name="connsiteY3668" fmla="*/ 1183756 h 3980066"/>
              <a:gd name="connsiteX3669" fmla="*/ 3434725 w 8387961"/>
              <a:gd name="connsiteY3669" fmla="*/ 1176985 h 3980066"/>
              <a:gd name="connsiteX3670" fmla="*/ 3438052 w 8387961"/>
              <a:gd name="connsiteY3670" fmla="*/ 1156674 h 3980066"/>
              <a:gd name="connsiteX3671" fmla="*/ 3448032 w 8387961"/>
              <a:gd name="connsiteY3671" fmla="*/ 1134669 h 3980066"/>
              <a:gd name="connsiteX3672" fmla="*/ 3456349 w 8387961"/>
              <a:gd name="connsiteY3672" fmla="*/ 1114357 h 3980066"/>
              <a:gd name="connsiteX3673" fmla="*/ 3456349 w 8387961"/>
              <a:gd name="connsiteY3673" fmla="*/ 1077119 h 3980066"/>
              <a:gd name="connsiteX3674" fmla="*/ 3457570 w 8387961"/>
              <a:gd name="connsiteY3674" fmla="*/ 1077119 h 3980066"/>
              <a:gd name="connsiteX3675" fmla="*/ 3456275 w 8387961"/>
              <a:gd name="connsiteY3675" fmla="*/ 1071967 h 3980066"/>
              <a:gd name="connsiteX3676" fmla="*/ 3454615 w 8387961"/>
              <a:gd name="connsiteY3676" fmla="*/ 1065365 h 3980066"/>
              <a:gd name="connsiteX3677" fmla="*/ 3454615 w 8387961"/>
              <a:gd name="connsiteY3677" fmla="*/ 1062064 h 3980066"/>
              <a:gd name="connsiteX3678" fmla="*/ 3451296 w 8387961"/>
              <a:gd name="connsiteY3678" fmla="*/ 1055463 h 3980066"/>
              <a:gd name="connsiteX3679" fmla="*/ 3451296 w 8387961"/>
              <a:gd name="connsiteY3679" fmla="*/ 1043909 h 3980066"/>
              <a:gd name="connsiteX3680" fmla="*/ 4136581 w 8387961"/>
              <a:gd name="connsiteY3680" fmla="*/ 1016474 h 3980066"/>
              <a:gd name="connsiteX3681" fmla="*/ 4128541 w 8387961"/>
              <a:gd name="connsiteY3681" fmla="*/ 1021475 h 3980066"/>
              <a:gd name="connsiteX3682" fmla="*/ 4135095 w 8387961"/>
              <a:gd name="connsiteY3682" fmla="*/ 1024873 h 3980066"/>
              <a:gd name="connsiteX3683" fmla="*/ 4135095 w 8387961"/>
              <a:gd name="connsiteY3683" fmla="*/ 1031668 h 3980066"/>
              <a:gd name="connsiteX3684" fmla="*/ 4120348 w 8387961"/>
              <a:gd name="connsiteY3684" fmla="*/ 1033367 h 3980066"/>
              <a:gd name="connsiteX3685" fmla="*/ 4126902 w 8387961"/>
              <a:gd name="connsiteY3685" fmla="*/ 1040162 h 3980066"/>
              <a:gd name="connsiteX3686" fmla="*/ 4125553 w 8387961"/>
              <a:gd name="connsiteY3686" fmla="*/ 1041560 h 3980066"/>
              <a:gd name="connsiteX3687" fmla="*/ 4128755 w 8387961"/>
              <a:gd name="connsiteY3687" fmla="*/ 1042628 h 3980066"/>
              <a:gd name="connsiteX3688" fmla="*/ 4130379 w 8387961"/>
              <a:gd name="connsiteY3688" fmla="*/ 1041003 h 3980066"/>
              <a:gd name="connsiteX3689" fmla="*/ 4123883 w 8387961"/>
              <a:gd name="connsiteY3689" fmla="*/ 1034501 h 3980066"/>
              <a:gd name="connsiteX3690" fmla="*/ 4138500 w 8387961"/>
              <a:gd name="connsiteY3690" fmla="*/ 1032876 h 3980066"/>
              <a:gd name="connsiteX3691" fmla="*/ 4138500 w 8387961"/>
              <a:gd name="connsiteY3691" fmla="*/ 1026374 h 3980066"/>
              <a:gd name="connsiteX3692" fmla="*/ 4132003 w 8387961"/>
              <a:gd name="connsiteY3692" fmla="*/ 1023124 h 3980066"/>
              <a:gd name="connsiteX3693" fmla="*/ 4140124 w 8387961"/>
              <a:gd name="connsiteY3693" fmla="*/ 1018247 h 3980066"/>
              <a:gd name="connsiteX3694" fmla="*/ 4058821 w 8387961"/>
              <a:gd name="connsiteY3694" fmla="*/ 1015378 h 3980066"/>
              <a:gd name="connsiteX3695" fmla="*/ 4058821 w 8387961"/>
              <a:gd name="connsiteY3695" fmla="*/ 1015493 h 3980066"/>
              <a:gd name="connsiteX3696" fmla="*/ 4070516 w 8387961"/>
              <a:gd name="connsiteY3696" fmla="*/ 1026400 h 3980066"/>
              <a:gd name="connsiteX3697" fmla="*/ 4053634 w 8387961"/>
              <a:gd name="connsiteY3697" fmla="*/ 1011445 h 3980066"/>
              <a:gd name="connsiteX3698" fmla="*/ 4053806 w 8387961"/>
              <a:gd name="connsiteY3698" fmla="*/ 1012063 h 3980066"/>
              <a:gd name="connsiteX3699" fmla="*/ 4058081 w 8387961"/>
              <a:gd name="connsiteY3699" fmla="*/ 1013525 h 3980066"/>
              <a:gd name="connsiteX3700" fmla="*/ 4058081 w 8387961"/>
              <a:gd name="connsiteY3700" fmla="*/ 1012981 h 3980066"/>
              <a:gd name="connsiteX3701" fmla="*/ 7166223 w 8387961"/>
              <a:gd name="connsiteY3701" fmla="*/ 1007821 h 3980066"/>
              <a:gd name="connsiteX3702" fmla="*/ 7155678 w 8387961"/>
              <a:gd name="connsiteY3702" fmla="*/ 1024392 h 3980066"/>
              <a:gd name="connsiteX3703" fmla="*/ 7155678 w 8387961"/>
              <a:gd name="connsiteY3703" fmla="*/ 1012340 h 3980066"/>
              <a:gd name="connsiteX3704" fmla="*/ 2095749 w 8387961"/>
              <a:gd name="connsiteY3704" fmla="*/ 1002263 h 3980066"/>
              <a:gd name="connsiteX3705" fmla="*/ 2095371 w 8387961"/>
              <a:gd name="connsiteY3705" fmla="*/ 1002695 h 3980066"/>
              <a:gd name="connsiteX3706" fmla="*/ 2089071 w 8387961"/>
              <a:gd name="connsiteY3706" fmla="*/ 1005612 h 3980066"/>
              <a:gd name="connsiteX3707" fmla="*/ 6792774 w 8387961"/>
              <a:gd name="connsiteY3707" fmla="*/ 997465 h 3980066"/>
              <a:gd name="connsiteX3708" fmla="*/ 6791988 w 8387961"/>
              <a:gd name="connsiteY3708" fmla="*/ 999825 h 3980066"/>
              <a:gd name="connsiteX3709" fmla="*/ 6808710 w 8387961"/>
              <a:gd name="connsiteY3709" fmla="*/ 1026593 h 3980066"/>
              <a:gd name="connsiteX3710" fmla="*/ 6822949 w 8387961"/>
              <a:gd name="connsiteY3710" fmla="*/ 1051919 h 3980066"/>
              <a:gd name="connsiteX3711" fmla="*/ 6824513 w 8387961"/>
              <a:gd name="connsiteY3711" fmla="*/ 1050877 h 3980066"/>
              <a:gd name="connsiteX3712" fmla="*/ 6809451 w 8387961"/>
              <a:gd name="connsiteY3712" fmla="*/ 1024123 h 3980066"/>
              <a:gd name="connsiteX3713" fmla="*/ 5123149 w 8387961"/>
              <a:gd name="connsiteY3713" fmla="*/ 995221 h 3980066"/>
              <a:gd name="connsiteX3714" fmla="*/ 5146315 w 8387961"/>
              <a:gd name="connsiteY3714" fmla="*/ 1023333 h 3980066"/>
              <a:gd name="connsiteX3715" fmla="*/ 5147662 w 8387961"/>
              <a:gd name="connsiteY3715" fmla="*/ 1023417 h 3980066"/>
              <a:gd name="connsiteX3716" fmla="*/ 5125277 w 8387961"/>
              <a:gd name="connsiteY3716" fmla="*/ 996229 h 3980066"/>
              <a:gd name="connsiteX3717" fmla="*/ 4043775 w 8387961"/>
              <a:gd name="connsiteY3717" fmla="*/ 994638 h 3980066"/>
              <a:gd name="connsiteX3718" fmla="*/ 4043775 w 8387961"/>
              <a:gd name="connsiteY3718" fmla="*/ 994912 h 3980066"/>
              <a:gd name="connsiteX3719" fmla="*/ 4049967 w 8387961"/>
              <a:gd name="connsiteY3719" fmla="*/ 999676 h 3980066"/>
              <a:gd name="connsiteX3720" fmla="*/ 4049888 w 8387961"/>
              <a:gd name="connsiteY3720" fmla="*/ 999391 h 3980066"/>
              <a:gd name="connsiteX3721" fmla="*/ 4128334 w 8387961"/>
              <a:gd name="connsiteY3721" fmla="*/ 993867 h 3980066"/>
              <a:gd name="connsiteX3722" fmla="*/ 4128541 w 8387961"/>
              <a:gd name="connsiteY3722" fmla="*/ 994295 h 3980066"/>
              <a:gd name="connsiteX3723" fmla="*/ 4126902 w 8387961"/>
              <a:gd name="connsiteY3723" fmla="*/ 999391 h 3980066"/>
              <a:gd name="connsiteX3724" fmla="*/ 4121986 w 8387961"/>
              <a:gd name="connsiteY3724" fmla="*/ 1004488 h 3980066"/>
              <a:gd name="connsiteX3725" fmla="*/ 4121986 w 8387961"/>
              <a:gd name="connsiteY3725" fmla="*/ 1006186 h 3980066"/>
              <a:gd name="connsiteX3726" fmla="*/ 4126902 w 8387961"/>
              <a:gd name="connsiteY3726" fmla="*/ 1011283 h 3980066"/>
              <a:gd name="connsiteX3727" fmla="*/ 4129786 w 8387961"/>
              <a:gd name="connsiteY3727" fmla="*/ 1012777 h 3980066"/>
              <a:gd name="connsiteX3728" fmla="*/ 4125507 w 8387961"/>
              <a:gd name="connsiteY3728" fmla="*/ 1008495 h 3980066"/>
              <a:gd name="connsiteX3729" fmla="*/ 4125507 w 8387961"/>
              <a:gd name="connsiteY3729" fmla="*/ 1006870 h 3980066"/>
              <a:gd name="connsiteX3730" fmla="*/ 4130379 w 8387961"/>
              <a:gd name="connsiteY3730" fmla="*/ 1001994 h 3980066"/>
              <a:gd name="connsiteX3731" fmla="*/ 4132003 w 8387961"/>
              <a:gd name="connsiteY3731" fmla="*/ 997117 h 3980066"/>
              <a:gd name="connsiteX3732" fmla="*/ 4130379 w 8387961"/>
              <a:gd name="connsiteY3732" fmla="*/ 993867 h 3980066"/>
              <a:gd name="connsiteX3733" fmla="*/ 4110892 w 8387961"/>
              <a:gd name="connsiteY3733" fmla="*/ 984622 h 3980066"/>
              <a:gd name="connsiteX3734" fmla="*/ 4115432 w 8387961"/>
              <a:gd name="connsiteY3734" fmla="*/ 990897 h 3980066"/>
              <a:gd name="connsiteX3735" fmla="*/ 4116907 w 8387961"/>
              <a:gd name="connsiteY3735" fmla="*/ 990897 h 3980066"/>
              <a:gd name="connsiteX3736" fmla="*/ 4112319 w 8387961"/>
              <a:gd name="connsiteY3736" fmla="*/ 984622 h 3980066"/>
              <a:gd name="connsiteX3737" fmla="*/ 4128633 w 8387961"/>
              <a:gd name="connsiteY3737" fmla="*/ 983440 h 3980066"/>
              <a:gd name="connsiteX3738" fmla="*/ 4124022 w 8387961"/>
              <a:gd name="connsiteY3738" fmla="*/ 984622 h 3980066"/>
              <a:gd name="connsiteX3739" fmla="*/ 4122492 w 8387961"/>
              <a:gd name="connsiteY3739" fmla="*/ 990897 h 3980066"/>
              <a:gd name="connsiteX3740" fmla="*/ 4124625 w 8387961"/>
              <a:gd name="connsiteY3740" fmla="*/ 990897 h 3980066"/>
              <a:gd name="connsiteX3741" fmla="*/ 4125507 w 8387961"/>
              <a:gd name="connsiteY3741" fmla="*/ 987365 h 3980066"/>
              <a:gd name="connsiteX3742" fmla="*/ 4132003 w 8387961"/>
              <a:gd name="connsiteY3742" fmla="*/ 985740 h 3980066"/>
              <a:gd name="connsiteX3743" fmla="*/ 4132003 w 8387961"/>
              <a:gd name="connsiteY3743" fmla="*/ 984114 h 3980066"/>
              <a:gd name="connsiteX3744" fmla="*/ 4097273 w 8387961"/>
              <a:gd name="connsiteY3744" fmla="*/ 982907 h 3980066"/>
              <a:gd name="connsiteX3745" fmla="*/ 4097094 w 8387961"/>
              <a:gd name="connsiteY3745" fmla="*/ 983091 h 3980066"/>
              <a:gd name="connsiteX3746" fmla="*/ 4099046 w 8387961"/>
              <a:gd name="connsiteY3746" fmla="*/ 984102 h 3980066"/>
              <a:gd name="connsiteX3747" fmla="*/ 4099603 w 8387961"/>
              <a:gd name="connsiteY3747" fmla="*/ 984102 h 3980066"/>
              <a:gd name="connsiteX3748" fmla="*/ 5598294 w 8387961"/>
              <a:gd name="connsiteY3748" fmla="*/ 982855 h 3980066"/>
              <a:gd name="connsiteX3749" fmla="*/ 5569879 w 8387961"/>
              <a:gd name="connsiteY3749" fmla="*/ 994557 h 3980066"/>
              <a:gd name="connsiteX3750" fmla="*/ 5572114 w 8387961"/>
              <a:gd name="connsiteY3750" fmla="*/ 995451 h 3980066"/>
              <a:gd name="connsiteX3751" fmla="*/ 5598045 w 8387961"/>
              <a:gd name="connsiteY3751" fmla="*/ 984768 h 3980066"/>
              <a:gd name="connsiteX3752" fmla="*/ 5633161 w 8387961"/>
              <a:gd name="connsiteY3752" fmla="*/ 988114 h 3980066"/>
              <a:gd name="connsiteX3753" fmla="*/ 5631353 w 8387961"/>
              <a:gd name="connsiteY3753" fmla="*/ 986004 h 3980066"/>
              <a:gd name="connsiteX3754" fmla="*/ 4050462 w 8387961"/>
              <a:gd name="connsiteY3754" fmla="*/ 981192 h 3980066"/>
              <a:gd name="connsiteX3755" fmla="*/ 4050297 w 8387961"/>
              <a:gd name="connsiteY3755" fmla="*/ 981234 h 3980066"/>
              <a:gd name="connsiteX3756" fmla="*/ 4056443 w 8387961"/>
              <a:gd name="connsiteY3756" fmla="*/ 989199 h 3980066"/>
              <a:gd name="connsiteX3757" fmla="*/ 4056555 w 8387961"/>
              <a:gd name="connsiteY3757" fmla="*/ 989005 h 3980066"/>
              <a:gd name="connsiteX3758" fmla="*/ 7199365 w 8387961"/>
              <a:gd name="connsiteY3758" fmla="*/ 977692 h 3980066"/>
              <a:gd name="connsiteX3759" fmla="*/ 7194846 w 8387961"/>
              <a:gd name="connsiteY3759" fmla="*/ 982713 h 3980066"/>
              <a:gd name="connsiteX3760" fmla="*/ 7185807 w 8387961"/>
              <a:gd name="connsiteY3760" fmla="*/ 996104 h 3980066"/>
              <a:gd name="connsiteX3761" fmla="*/ 7176768 w 8387961"/>
              <a:gd name="connsiteY3761" fmla="*/ 1007821 h 3980066"/>
              <a:gd name="connsiteX3762" fmla="*/ 7181287 w 8387961"/>
              <a:gd name="connsiteY3762" fmla="*/ 986061 h 3980066"/>
              <a:gd name="connsiteX3763" fmla="*/ 1709123 w 8387961"/>
              <a:gd name="connsiteY3763" fmla="*/ 976780 h 3980066"/>
              <a:gd name="connsiteX3764" fmla="*/ 1702633 w 8387961"/>
              <a:gd name="connsiteY3764" fmla="*/ 1002795 h 3980066"/>
              <a:gd name="connsiteX3765" fmla="*/ 1699286 w 8387961"/>
              <a:gd name="connsiteY3765" fmla="*/ 1031316 h 3980066"/>
              <a:gd name="connsiteX3766" fmla="*/ 1687569 w 8387961"/>
              <a:gd name="connsiteY3766" fmla="*/ 1046416 h 3980066"/>
              <a:gd name="connsiteX3767" fmla="*/ 1657440 w 8387961"/>
              <a:gd name="connsiteY3767" fmla="*/ 1074937 h 3980066"/>
              <a:gd name="connsiteX3768" fmla="*/ 1657939 w 8387961"/>
              <a:gd name="connsiteY3768" fmla="*/ 1075812 h 3980066"/>
              <a:gd name="connsiteX3769" fmla="*/ 1687886 w 8387961"/>
              <a:gd name="connsiteY3769" fmla="*/ 1047475 h 3980066"/>
              <a:gd name="connsiteX3770" fmla="*/ 1699587 w 8387961"/>
              <a:gd name="connsiteY3770" fmla="*/ 1032404 h 3980066"/>
              <a:gd name="connsiteX3771" fmla="*/ 1702932 w 8387961"/>
              <a:gd name="connsiteY3771" fmla="*/ 1003937 h 3980066"/>
              <a:gd name="connsiteX3772" fmla="*/ 1709624 w 8387961"/>
              <a:gd name="connsiteY3772" fmla="*/ 977145 h 3980066"/>
              <a:gd name="connsiteX3773" fmla="*/ 7035161 w 8387961"/>
              <a:gd name="connsiteY3773" fmla="*/ 974679 h 3980066"/>
              <a:gd name="connsiteX3774" fmla="*/ 7075488 w 8387961"/>
              <a:gd name="connsiteY3774" fmla="*/ 994765 h 3980066"/>
              <a:gd name="connsiteX3775" fmla="*/ 7114134 w 8387961"/>
              <a:gd name="connsiteY3775" fmla="*/ 1014851 h 3980066"/>
              <a:gd name="connsiteX3776" fmla="*/ 7137658 w 8387961"/>
              <a:gd name="connsiteY3776" fmla="*/ 1021547 h 3980066"/>
              <a:gd name="connsiteX3777" fmla="*/ 7144379 w 8387961"/>
              <a:gd name="connsiteY3777" fmla="*/ 1011504 h 3980066"/>
              <a:gd name="connsiteX3778" fmla="*/ 7154461 w 8387961"/>
              <a:gd name="connsiteY3778" fmla="*/ 1033264 h 3980066"/>
              <a:gd name="connsiteX3779" fmla="*/ 7166223 w 8387961"/>
              <a:gd name="connsiteY3779" fmla="*/ 1041633 h 3980066"/>
              <a:gd name="connsiteX3780" fmla="*/ 7146060 w 8387961"/>
              <a:gd name="connsiteY3780" fmla="*/ 1051676 h 3980066"/>
              <a:gd name="connsiteX3781" fmla="*/ 7134298 w 8387961"/>
              <a:gd name="connsiteY3781" fmla="*/ 1071762 h 3980066"/>
              <a:gd name="connsiteX3782" fmla="*/ 7132617 w 8387961"/>
              <a:gd name="connsiteY3782" fmla="*/ 1076784 h 3980066"/>
              <a:gd name="connsiteX3783" fmla="*/ 7082209 w 8387961"/>
              <a:gd name="connsiteY3783" fmla="*/ 1063393 h 3980066"/>
              <a:gd name="connsiteX3784" fmla="*/ 7072127 w 8387961"/>
              <a:gd name="connsiteY3784" fmla="*/ 1066740 h 3980066"/>
              <a:gd name="connsiteX3785" fmla="*/ 7057005 w 8387961"/>
              <a:gd name="connsiteY3785" fmla="*/ 1066740 h 3980066"/>
              <a:gd name="connsiteX3786" fmla="*/ 7087250 w 8387961"/>
              <a:gd name="connsiteY3786" fmla="*/ 1086827 h 3980066"/>
              <a:gd name="connsiteX3787" fmla="*/ 7075488 w 8387961"/>
              <a:gd name="connsiteY3787" fmla="*/ 1088500 h 3980066"/>
              <a:gd name="connsiteX3788" fmla="*/ 7070447 w 8387961"/>
              <a:gd name="connsiteY3788" fmla="*/ 1095196 h 3980066"/>
              <a:gd name="connsiteX3789" fmla="*/ 7051964 w 8387961"/>
              <a:gd name="connsiteY3789" fmla="*/ 1073436 h 3980066"/>
              <a:gd name="connsiteX3790" fmla="*/ 7046923 w 8387961"/>
              <a:gd name="connsiteY3790" fmla="*/ 1056697 h 3980066"/>
              <a:gd name="connsiteX3791" fmla="*/ 7045243 w 8387961"/>
              <a:gd name="connsiteY3791" fmla="*/ 1044980 h 3980066"/>
              <a:gd name="connsiteX3792" fmla="*/ 7050284 w 8387961"/>
              <a:gd name="connsiteY3792" fmla="*/ 1041633 h 3980066"/>
              <a:gd name="connsiteX3793" fmla="*/ 7067086 w 8387961"/>
              <a:gd name="connsiteY3793" fmla="*/ 1041633 h 3980066"/>
              <a:gd name="connsiteX3794" fmla="*/ 7055324 w 8387961"/>
              <a:gd name="connsiteY3794" fmla="*/ 1016525 h 3980066"/>
              <a:gd name="connsiteX3795" fmla="*/ 7043562 w 8387961"/>
              <a:gd name="connsiteY3795" fmla="*/ 991417 h 3980066"/>
              <a:gd name="connsiteX3796" fmla="*/ 4121363 w 8387961"/>
              <a:gd name="connsiteY3796" fmla="*/ 974642 h 3980066"/>
              <a:gd name="connsiteX3797" fmla="*/ 4120678 w 8387961"/>
              <a:gd name="connsiteY3797" fmla="*/ 976047 h 3980066"/>
              <a:gd name="connsiteX3798" fmla="*/ 4122350 w 8387961"/>
              <a:gd name="connsiteY3798" fmla="*/ 979477 h 3980066"/>
              <a:gd name="connsiteX3799" fmla="*/ 4122381 w 8387961"/>
              <a:gd name="connsiteY3799" fmla="*/ 979483 h 3980066"/>
              <a:gd name="connsiteX3800" fmla="*/ 4122259 w 8387961"/>
              <a:gd name="connsiteY3800" fmla="*/ 979238 h 3980066"/>
              <a:gd name="connsiteX3801" fmla="*/ 4123883 w 8387961"/>
              <a:gd name="connsiteY3801" fmla="*/ 975987 h 3980066"/>
              <a:gd name="connsiteX3802" fmla="*/ 4122259 w 8387961"/>
              <a:gd name="connsiteY3802" fmla="*/ 975987 h 3980066"/>
              <a:gd name="connsiteX3803" fmla="*/ 4011376 w 8387961"/>
              <a:gd name="connsiteY3803" fmla="*/ 972449 h 3980066"/>
              <a:gd name="connsiteX3804" fmla="*/ 4010165 w 8387961"/>
              <a:gd name="connsiteY3804" fmla="*/ 974332 h 3980066"/>
              <a:gd name="connsiteX3805" fmla="*/ 4010339 w 8387961"/>
              <a:gd name="connsiteY3805" fmla="*/ 974332 h 3980066"/>
              <a:gd name="connsiteX3806" fmla="*/ 4011504 w 8387961"/>
              <a:gd name="connsiteY3806" fmla="*/ 972538 h 3980066"/>
              <a:gd name="connsiteX3807" fmla="*/ 4030400 w 8387961"/>
              <a:gd name="connsiteY3807" fmla="*/ 968056 h 3980066"/>
              <a:gd name="connsiteX3808" fmla="*/ 4028234 w 8387961"/>
              <a:gd name="connsiteY3808" fmla="*/ 968954 h 3980066"/>
              <a:gd name="connsiteX3809" fmla="*/ 4028234 w 8387961"/>
              <a:gd name="connsiteY3809" fmla="*/ 972449 h 3980066"/>
              <a:gd name="connsiteX3810" fmla="*/ 4028839 w 8387961"/>
              <a:gd name="connsiteY3810" fmla="*/ 974332 h 3980066"/>
              <a:gd name="connsiteX3811" fmla="*/ 4032072 w 8387961"/>
              <a:gd name="connsiteY3811" fmla="*/ 974332 h 3980066"/>
              <a:gd name="connsiteX3812" fmla="*/ 4030400 w 8387961"/>
              <a:gd name="connsiteY3812" fmla="*/ 969187 h 3980066"/>
              <a:gd name="connsiteX3813" fmla="*/ 5061762 w 8387961"/>
              <a:gd name="connsiteY3813" fmla="*/ 962793 h 3980066"/>
              <a:gd name="connsiteX3814" fmla="*/ 5061734 w 8387961"/>
              <a:gd name="connsiteY3814" fmla="*/ 962804 h 3980066"/>
              <a:gd name="connsiteX3815" fmla="*/ 5090792 w 8387961"/>
              <a:gd name="connsiteY3815" fmla="*/ 979616 h 3980066"/>
              <a:gd name="connsiteX3816" fmla="*/ 5090914 w 8387961"/>
              <a:gd name="connsiteY3816" fmla="*/ 979674 h 3980066"/>
              <a:gd name="connsiteX3817" fmla="*/ 4152813 w 8387961"/>
              <a:gd name="connsiteY3817" fmla="*/ 961349 h 3980066"/>
              <a:gd name="connsiteX3818" fmla="*/ 4182352 w 8387961"/>
              <a:gd name="connsiteY3818" fmla="*/ 993867 h 3980066"/>
              <a:gd name="connsiteX3819" fmla="*/ 4192097 w 8387961"/>
              <a:gd name="connsiteY3819" fmla="*/ 998743 h 3980066"/>
              <a:gd name="connsiteX3820" fmla="*/ 4200218 w 8387961"/>
              <a:gd name="connsiteY3820" fmla="*/ 1001994 h 3980066"/>
              <a:gd name="connsiteX3821" fmla="*/ 4208339 w 8387961"/>
              <a:gd name="connsiteY3821" fmla="*/ 1003619 h 3980066"/>
              <a:gd name="connsiteX3822" fmla="*/ 4209615 w 8387961"/>
              <a:gd name="connsiteY3822" fmla="*/ 1011284 h 3980066"/>
              <a:gd name="connsiteX3823" fmla="*/ 4209995 w 8387961"/>
              <a:gd name="connsiteY3823" fmla="*/ 1011758 h 3980066"/>
              <a:gd name="connsiteX3824" fmla="*/ 4208392 w 8387961"/>
              <a:gd name="connsiteY3824" fmla="*/ 1002266 h 3980066"/>
              <a:gd name="connsiteX3825" fmla="*/ 4199905 w 8387961"/>
              <a:gd name="connsiteY3825" fmla="*/ 1000590 h 3980066"/>
              <a:gd name="connsiteX3826" fmla="*/ 4191417 w 8387961"/>
              <a:gd name="connsiteY3826" fmla="*/ 997238 h 3980066"/>
              <a:gd name="connsiteX3827" fmla="*/ 4181231 w 8387961"/>
              <a:gd name="connsiteY3827" fmla="*/ 992210 h 3980066"/>
              <a:gd name="connsiteX3828" fmla="*/ 4148007 w 8387961"/>
              <a:gd name="connsiteY3828" fmla="*/ 956130 h 3980066"/>
              <a:gd name="connsiteX3829" fmla="*/ 4114935 w 8387961"/>
              <a:gd name="connsiteY3829" fmla="*/ 963779 h 3980066"/>
              <a:gd name="connsiteX3830" fmla="*/ 4116428 w 8387961"/>
              <a:gd name="connsiteY3830" fmla="*/ 966076 h 3980066"/>
              <a:gd name="connsiteX3831" fmla="*/ 4149836 w 8387961"/>
              <a:gd name="connsiteY3831" fmla="*/ 958116 h 3980066"/>
              <a:gd name="connsiteX3832" fmla="*/ 1692901 w 8387961"/>
              <a:gd name="connsiteY3832" fmla="*/ 955377 h 3980066"/>
              <a:gd name="connsiteX3833" fmla="*/ 1692321 w 8387961"/>
              <a:gd name="connsiteY3833" fmla="*/ 955493 h 3980066"/>
              <a:gd name="connsiteX3834" fmla="*/ 1690917 w 8387961"/>
              <a:gd name="connsiteY3834" fmla="*/ 962529 h 3980066"/>
              <a:gd name="connsiteX3835" fmla="*/ 1691402 w 8387961"/>
              <a:gd name="connsiteY3835" fmla="*/ 962883 h 3980066"/>
              <a:gd name="connsiteX3836" fmla="*/ 5812564 w 8387961"/>
              <a:gd name="connsiteY3836" fmla="*/ 954657 h 3980066"/>
              <a:gd name="connsiteX3837" fmla="*/ 5813758 w 8387961"/>
              <a:gd name="connsiteY3837" fmla="*/ 958001 h 3980066"/>
              <a:gd name="connsiteX3838" fmla="*/ 5823791 w 8387961"/>
              <a:gd name="connsiteY3838" fmla="*/ 983095 h 3980066"/>
              <a:gd name="connsiteX3839" fmla="*/ 5850546 w 8387961"/>
              <a:gd name="connsiteY3839" fmla="*/ 986441 h 3980066"/>
              <a:gd name="connsiteX3840" fmla="*/ 5878973 w 8387961"/>
              <a:gd name="connsiteY3840" fmla="*/ 993133 h 3980066"/>
              <a:gd name="connsiteX3841" fmla="*/ 5914089 w 8387961"/>
              <a:gd name="connsiteY3841" fmla="*/ 1003171 h 3980066"/>
              <a:gd name="connsiteX3842" fmla="*/ 5947533 w 8387961"/>
              <a:gd name="connsiteY3842" fmla="*/ 1013209 h 3980066"/>
              <a:gd name="connsiteX3843" fmla="*/ 5969271 w 8387961"/>
              <a:gd name="connsiteY3843" fmla="*/ 1036631 h 3980066"/>
              <a:gd name="connsiteX3844" fmla="*/ 5991010 w 8387961"/>
              <a:gd name="connsiteY3844" fmla="*/ 1058380 h 3980066"/>
              <a:gd name="connsiteX3845" fmla="*/ 6026126 w 8387961"/>
              <a:gd name="connsiteY3845" fmla="*/ 1060053 h 3980066"/>
              <a:gd name="connsiteX3846" fmla="*/ 6057897 w 8387961"/>
              <a:gd name="connsiteY3846" fmla="*/ 1063399 h 3980066"/>
              <a:gd name="connsiteX3847" fmla="*/ 6091341 w 8387961"/>
              <a:gd name="connsiteY3847" fmla="*/ 1065072 h 3980066"/>
              <a:gd name="connsiteX3848" fmla="*/ 6126457 w 8387961"/>
              <a:gd name="connsiteY3848" fmla="*/ 1066745 h 3980066"/>
              <a:gd name="connsiteX3849" fmla="*/ 6136490 w 8387961"/>
              <a:gd name="connsiteY3849" fmla="*/ 1075110 h 3980066"/>
              <a:gd name="connsiteX3850" fmla="*/ 6166589 w 8387961"/>
              <a:gd name="connsiteY3850" fmla="*/ 1080129 h 3980066"/>
              <a:gd name="connsiteX3851" fmla="*/ 6196689 w 8387961"/>
              <a:gd name="connsiteY3851" fmla="*/ 1086821 h 3980066"/>
              <a:gd name="connsiteX3852" fmla="*/ 6215083 w 8387961"/>
              <a:gd name="connsiteY3852" fmla="*/ 1095186 h 3980066"/>
              <a:gd name="connsiteX3853" fmla="*/ 6231805 w 8387961"/>
              <a:gd name="connsiteY3853" fmla="*/ 1083475 h 3980066"/>
              <a:gd name="connsiteX3854" fmla="*/ 6248527 w 8387961"/>
              <a:gd name="connsiteY3854" fmla="*/ 1073437 h 3980066"/>
              <a:gd name="connsiteX3855" fmla="*/ 6278626 w 8387961"/>
              <a:gd name="connsiteY3855" fmla="*/ 1070091 h 3980066"/>
              <a:gd name="connsiteX3856" fmla="*/ 6307053 w 8387961"/>
              <a:gd name="connsiteY3856" fmla="*/ 1068418 h 3980066"/>
              <a:gd name="connsiteX3857" fmla="*/ 6328792 w 8387961"/>
              <a:gd name="connsiteY3857" fmla="*/ 1048342 h 3980066"/>
              <a:gd name="connsiteX3858" fmla="*/ 6350530 w 8387961"/>
              <a:gd name="connsiteY3858" fmla="*/ 1029939 h 3980066"/>
              <a:gd name="connsiteX3859" fmla="*/ 6348385 w 8387961"/>
              <a:gd name="connsiteY3859" fmla="*/ 1028032 h 3980066"/>
              <a:gd name="connsiteX3860" fmla="*/ 6329133 w 8387961"/>
              <a:gd name="connsiteY3860" fmla="*/ 1044164 h 3980066"/>
              <a:gd name="connsiteX3861" fmla="*/ 6307326 w 8387961"/>
              <a:gd name="connsiteY3861" fmla="*/ 1064098 h 3980066"/>
              <a:gd name="connsiteX3862" fmla="*/ 6278810 w 8387961"/>
              <a:gd name="connsiteY3862" fmla="*/ 1065759 h 3980066"/>
              <a:gd name="connsiteX3863" fmla="*/ 6248616 w 8387961"/>
              <a:gd name="connsiteY3863" fmla="*/ 1069082 h 3980066"/>
              <a:gd name="connsiteX3864" fmla="*/ 6231842 w 8387961"/>
              <a:gd name="connsiteY3864" fmla="*/ 1079049 h 3980066"/>
              <a:gd name="connsiteX3865" fmla="*/ 6215067 w 8387961"/>
              <a:gd name="connsiteY3865" fmla="*/ 1090677 h 3980066"/>
              <a:gd name="connsiteX3866" fmla="*/ 6196616 w 8387961"/>
              <a:gd name="connsiteY3866" fmla="*/ 1082371 h 3980066"/>
              <a:gd name="connsiteX3867" fmla="*/ 6166422 w 8387961"/>
              <a:gd name="connsiteY3867" fmla="*/ 1075726 h 3980066"/>
              <a:gd name="connsiteX3868" fmla="*/ 6136228 w 8387961"/>
              <a:gd name="connsiteY3868" fmla="*/ 1070743 h 3980066"/>
              <a:gd name="connsiteX3869" fmla="*/ 6126164 w 8387961"/>
              <a:gd name="connsiteY3869" fmla="*/ 1062437 h 3980066"/>
              <a:gd name="connsiteX3870" fmla="*/ 6090938 w 8387961"/>
              <a:gd name="connsiteY3870" fmla="*/ 1060776 h 3980066"/>
              <a:gd name="connsiteX3871" fmla="*/ 6057389 w 8387961"/>
              <a:gd name="connsiteY3871" fmla="*/ 1059114 h 3980066"/>
              <a:gd name="connsiteX3872" fmla="*/ 6025518 w 8387961"/>
              <a:gd name="connsiteY3872" fmla="*/ 1055792 h 3980066"/>
              <a:gd name="connsiteX3873" fmla="*/ 5990292 w 8387961"/>
              <a:gd name="connsiteY3873" fmla="*/ 1054131 h 3980066"/>
              <a:gd name="connsiteX3874" fmla="*/ 5968485 w 8387961"/>
              <a:gd name="connsiteY3874" fmla="*/ 1032536 h 3980066"/>
              <a:gd name="connsiteX3875" fmla="*/ 5946679 w 8387961"/>
              <a:gd name="connsiteY3875" fmla="*/ 1009279 h 3980066"/>
              <a:gd name="connsiteX3876" fmla="*/ 5913130 w 8387961"/>
              <a:gd name="connsiteY3876" fmla="*/ 999312 h 3980066"/>
              <a:gd name="connsiteX3877" fmla="*/ 5877904 w 8387961"/>
              <a:gd name="connsiteY3877" fmla="*/ 989345 h 3980066"/>
              <a:gd name="connsiteX3878" fmla="*/ 5849388 w 8387961"/>
              <a:gd name="connsiteY3878" fmla="*/ 982700 h 3980066"/>
              <a:gd name="connsiteX3879" fmla="*/ 5822549 w 8387961"/>
              <a:gd name="connsiteY3879" fmla="*/ 979378 h 3980066"/>
              <a:gd name="connsiteX3880" fmla="*/ 4037795 w 8387961"/>
              <a:gd name="connsiteY3880" fmla="*/ 952497 h 3980066"/>
              <a:gd name="connsiteX3881" fmla="*/ 4034977 w 8387961"/>
              <a:gd name="connsiteY3881" fmla="*/ 953227 h 3980066"/>
              <a:gd name="connsiteX3882" fmla="*/ 4036663 w 8387961"/>
              <a:gd name="connsiteY3882" fmla="*/ 958470 h 3980066"/>
              <a:gd name="connsiteX3883" fmla="*/ 4036663 w 8387961"/>
              <a:gd name="connsiteY3883" fmla="*/ 961965 h 3980066"/>
              <a:gd name="connsiteX3884" fmla="*/ 4037508 w 8387961"/>
              <a:gd name="connsiteY3884" fmla="*/ 962840 h 3980066"/>
              <a:gd name="connsiteX3885" fmla="*/ 4038759 w 8387961"/>
              <a:gd name="connsiteY3885" fmla="*/ 962326 h 3980066"/>
              <a:gd name="connsiteX3886" fmla="*/ 4042103 w 8387961"/>
              <a:gd name="connsiteY3886" fmla="*/ 962326 h 3980066"/>
              <a:gd name="connsiteX3887" fmla="*/ 4038759 w 8387961"/>
              <a:gd name="connsiteY3887" fmla="*/ 958896 h 3980066"/>
              <a:gd name="connsiteX3888" fmla="*/ 4038759 w 8387961"/>
              <a:gd name="connsiteY3888" fmla="*/ 955466 h 3980066"/>
              <a:gd name="connsiteX3889" fmla="*/ 7048513 w 8387961"/>
              <a:gd name="connsiteY3889" fmla="*/ 947496 h 3980066"/>
              <a:gd name="connsiteX3890" fmla="*/ 7049260 w 8387961"/>
              <a:gd name="connsiteY3890" fmla="*/ 947839 h 3980066"/>
              <a:gd name="connsiteX3891" fmla="*/ 7059265 w 8387961"/>
              <a:gd name="connsiteY3891" fmla="*/ 961121 h 3980066"/>
              <a:gd name="connsiteX3892" fmla="*/ 1682711 w 8387961"/>
              <a:gd name="connsiteY3892" fmla="*/ 945218 h 3980066"/>
              <a:gd name="connsiteX3893" fmla="*/ 1684222 w 8387961"/>
              <a:gd name="connsiteY3893" fmla="*/ 955818 h 3980066"/>
              <a:gd name="connsiteX3894" fmla="*/ 1684370 w 8387961"/>
              <a:gd name="connsiteY3894" fmla="*/ 955789 h 3980066"/>
              <a:gd name="connsiteX3895" fmla="*/ 1682877 w 8387961"/>
              <a:gd name="connsiteY3895" fmla="*/ 945329 h 3980066"/>
              <a:gd name="connsiteX3896" fmla="*/ 6446553 w 8387961"/>
              <a:gd name="connsiteY3896" fmla="*/ 941171 h 3980066"/>
              <a:gd name="connsiteX3897" fmla="*/ 6418036 w 8387961"/>
              <a:gd name="connsiteY3897" fmla="*/ 954460 h 3980066"/>
              <a:gd name="connsiteX3898" fmla="*/ 6413004 w 8387961"/>
              <a:gd name="connsiteY3898" fmla="*/ 974394 h 3980066"/>
              <a:gd name="connsiteX3899" fmla="*/ 6389520 w 8387961"/>
              <a:gd name="connsiteY3899" fmla="*/ 981039 h 3980066"/>
              <a:gd name="connsiteX3900" fmla="*/ 6367713 w 8387961"/>
              <a:gd name="connsiteY3900" fmla="*/ 994329 h 3980066"/>
              <a:gd name="connsiteX3901" fmla="*/ 6330810 w 8387961"/>
              <a:gd name="connsiteY3901" fmla="*/ 984361 h 3980066"/>
              <a:gd name="connsiteX3902" fmla="*/ 6331530 w 8387961"/>
              <a:gd name="connsiteY3902" fmla="*/ 988405 h 3980066"/>
              <a:gd name="connsiteX3903" fmla="*/ 6367252 w 8387961"/>
              <a:gd name="connsiteY3903" fmla="*/ 998152 h 3980066"/>
              <a:gd name="connsiteX3904" fmla="*/ 6388990 w 8387961"/>
              <a:gd name="connsiteY3904" fmla="*/ 984768 h 3980066"/>
              <a:gd name="connsiteX3905" fmla="*/ 6412401 w 8387961"/>
              <a:gd name="connsiteY3905" fmla="*/ 978076 h 3980066"/>
              <a:gd name="connsiteX3906" fmla="*/ 6417418 w 8387961"/>
              <a:gd name="connsiteY3906" fmla="*/ 958001 h 3980066"/>
              <a:gd name="connsiteX3907" fmla="*/ 6445845 w 8387961"/>
              <a:gd name="connsiteY3907" fmla="*/ 944617 h 3980066"/>
              <a:gd name="connsiteX3908" fmla="*/ 6485978 w 8387961"/>
              <a:gd name="connsiteY3908" fmla="*/ 944617 h 3980066"/>
              <a:gd name="connsiteX3909" fmla="*/ 6484447 w 8387961"/>
              <a:gd name="connsiteY3909" fmla="*/ 941171 h 3980066"/>
              <a:gd name="connsiteX3910" fmla="*/ 4052108 w 8387961"/>
              <a:gd name="connsiteY3910" fmla="*/ 939767 h 3980066"/>
              <a:gd name="connsiteX3911" fmla="*/ 4056131 w 8387961"/>
              <a:gd name="connsiteY3911" fmla="*/ 942269 h 3980066"/>
              <a:gd name="connsiteX3912" fmla="*/ 4056274 w 8387961"/>
              <a:gd name="connsiteY3912" fmla="*/ 942195 h 3980066"/>
              <a:gd name="connsiteX3913" fmla="*/ 3915719 w 8387961"/>
              <a:gd name="connsiteY3913" fmla="*/ 934897 h 3980066"/>
              <a:gd name="connsiteX3914" fmla="*/ 3910086 w 8387961"/>
              <a:gd name="connsiteY3914" fmla="*/ 940634 h 3980066"/>
              <a:gd name="connsiteX3915" fmla="*/ 3906732 w 8387961"/>
              <a:gd name="connsiteY3915" fmla="*/ 949171 h 3980066"/>
              <a:gd name="connsiteX3916" fmla="*/ 3888290 w 8387961"/>
              <a:gd name="connsiteY3916" fmla="*/ 949171 h 3980066"/>
              <a:gd name="connsiteX3917" fmla="*/ 3879996 w 8387961"/>
              <a:gd name="connsiteY3917" fmla="*/ 960996 h 3980066"/>
              <a:gd name="connsiteX3918" fmla="*/ 3880435 w 8387961"/>
              <a:gd name="connsiteY3918" fmla="*/ 961308 h 3980066"/>
              <a:gd name="connsiteX3919" fmla="*/ 3888712 w 8387961"/>
              <a:gd name="connsiteY3919" fmla="*/ 949519 h 3980066"/>
              <a:gd name="connsiteX3920" fmla="*/ 3906921 w 8387961"/>
              <a:gd name="connsiteY3920" fmla="*/ 949519 h 3980066"/>
              <a:gd name="connsiteX3921" fmla="*/ 3910231 w 8387961"/>
              <a:gd name="connsiteY3921" fmla="*/ 941097 h 3980066"/>
              <a:gd name="connsiteX3922" fmla="*/ 3916172 w 8387961"/>
              <a:gd name="connsiteY3922" fmla="*/ 935053 h 3980066"/>
              <a:gd name="connsiteX3923" fmla="*/ 2075561 w 8387961"/>
              <a:gd name="connsiteY3923" fmla="*/ 926867 h 3980066"/>
              <a:gd name="connsiteX3924" fmla="*/ 2065858 w 8387961"/>
              <a:gd name="connsiteY3924" fmla="*/ 962529 h 3980066"/>
              <a:gd name="connsiteX3925" fmla="*/ 2065936 w 8387961"/>
              <a:gd name="connsiteY3925" fmla="*/ 962767 h 3980066"/>
              <a:gd name="connsiteX3926" fmla="*/ 2075690 w 8387961"/>
              <a:gd name="connsiteY3926" fmla="*/ 926910 h 3980066"/>
              <a:gd name="connsiteX3927" fmla="*/ 5616679 w 8387961"/>
              <a:gd name="connsiteY3927" fmla="*/ 924342 h 3980066"/>
              <a:gd name="connsiteX3928" fmla="*/ 5616926 w 8387961"/>
              <a:gd name="connsiteY3928" fmla="*/ 926320 h 3980066"/>
              <a:gd name="connsiteX3929" fmla="*/ 5654900 w 8387961"/>
              <a:gd name="connsiteY3929" fmla="*/ 934579 h 3980066"/>
              <a:gd name="connsiteX3930" fmla="*/ 5676638 w 8387961"/>
              <a:gd name="connsiteY3930" fmla="*/ 929560 h 3980066"/>
              <a:gd name="connsiteX3931" fmla="*/ 5675987 w 8387961"/>
              <a:gd name="connsiteY3931" fmla="*/ 927885 h 3980066"/>
              <a:gd name="connsiteX3932" fmla="*/ 5655122 w 8387961"/>
              <a:gd name="connsiteY3932" fmla="*/ 932701 h 3980066"/>
              <a:gd name="connsiteX3933" fmla="*/ 3892716 w 8387961"/>
              <a:gd name="connsiteY3933" fmla="*/ 915780 h 3980066"/>
              <a:gd name="connsiteX3934" fmla="*/ 3891644 w 8387961"/>
              <a:gd name="connsiteY3934" fmla="*/ 920146 h 3980066"/>
              <a:gd name="connsiteX3935" fmla="*/ 3891644 w 8387961"/>
              <a:gd name="connsiteY3935" fmla="*/ 923561 h 3980066"/>
              <a:gd name="connsiteX3936" fmla="*/ 3891644 w 8387961"/>
              <a:gd name="connsiteY3936" fmla="*/ 925268 h 3980066"/>
              <a:gd name="connsiteX3937" fmla="*/ 3892688 w 8387961"/>
              <a:gd name="connsiteY3937" fmla="*/ 925268 h 3980066"/>
              <a:gd name="connsiteX3938" fmla="*/ 3892688 w 8387961"/>
              <a:gd name="connsiteY3938" fmla="*/ 923530 h 3980066"/>
              <a:gd name="connsiteX3939" fmla="*/ 3892688 w 8387961"/>
              <a:gd name="connsiteY3939" fmla="*/ 920447 h 3980066"/>
              <a:gd name="connsiteX3940" fmla="*/ 3893153 w 8387961"/>
              <a:gd name="connsiteY3940" fmla="*/ 921609 h 3980066"/>
              <a:gd name="connsiteX3941" fmla="*/ 3894349 w 8387961"/>
              <a:gd name="connsiteY3941" fmla="*/ 916664 h 3980066"/>
              <a:gd name="connsiteX3942" fmla="*/ 3897551 w 8387961"/>
              <a:gd name="connsiteY3942" fmla="*/ 916995 h 3980066"/>
              <a:gd name="connsiteX3943" fmla="*/ 6367042 w 8387961"/>
              <a:gd name="connsiteY3943" fmla="*/ 893163 h 3980066"/>
              <a:gd name="connsiteX3944" fmla="*/ 6361004 w 8387961"/>
              <a:gd name="connsiteY3944" fmla="*/ 894658 h 3980066"/>
              <a:gd name="connsiteX3945" fmla="*/ 6364634 w 8387961"/>
              <a:gd name="connsiteY3945" fmla="*/ 896755 h 3980066"/>
              <a:gd name="connsiteX3946" fmla="*/ 6367252 w 8387961"/>
              <a:gd name="connsiteY3946" fmla="*/ 896100 h 3980066"/>
              <a:gd name="connsiteX3947" fmla="*/ 4317499 w 8387961"/>
              <a:gd name="connsiteY3947" fmla="*/ 881173 h 3980066"/>
              <a:gd name="connsiteX3948" fmla="*/ 4319151 w 8387961"/>
              <a:gd name="connsiteY3948" fmla="*/ 882772 h 3980066"/>
              <a:gd name="connsiteX3949" fmla="*/ 4317604 w 8387961"/>
              <a:gd name="connsiteY3949" fmla="*/ 881215 h 3980066"/>
              <a:gd name="connsiteX3950" fmla="*/ 3988121 w 8387961"/>
              <a:gd name="connsiteY3950" fmla="*/ 880331 h 3980066"/>
              <a:gd name="connsiteX3951" fmla="*/ 3970170 w 8387961"/>
              <a:gd name="connsiteY3951" fmla="*/ 895090 h 3980066"/>
              <a:gd name="connsiteX3952" fmla="*/ 3975217 w 8387961"/>
              <a:gd name="connsiteY3952" fmla="*/ 910304 h 3980066"/>
              <a:gd name="connsiteX3953" fmla="*/ 3966806 w 8387961"/>
              <a:gd name="connsiteY3953" fmla="*/ 913685 h 3980066"/>
              <a:gd name="connsiteX3954" fmla="*/ 3938208 w 8387961"/>
              <a:gd name="connsiteY3954" fmla="*/ 913685 h 3980066"/>
              <a:gd name="connsiteX3955" fmla="*/ 3918022 w 8387961"/>
              <a:gd name="connsiteY3955" fmla="*/ 913685 h 3980066"/>
              <a:gd name="connsiteX3956" fmla="*/ 3912139 w 8387961"/>
              <a:gd name="connsiteY3956" fmla="*/ 919596 h 3980066"/>
              <a:gd name="connsiteX3957" fmla="*/ 3914285 w 8387961"/>
              <a:gd name="connsiteY3957" fmla="*/ 921814 h 3980066"/>
              <a:gd name="connsiteX3958" fmla="*/ 3920930 w 8387961"/>
              <a:gd name="connsiteY3958" fmla="*/ 914947 h 3980066"/>
              <a:gd name="connsiteX3959" fmla="*/ 3940866 w 8387961"/>
              <a:gd name="connsiteY3959" fmla="*/ 914947 h 3980066"/>
              <a:gd name="connsiteX3960" fmla="*/ 3969109 w 8387961"/>
              <a:gd name="connsiteY3960" fmla="*/ 914947 h 3980066"/>
              <a:gd name="connsiteX3961" fmla="*/ 3977415 w 8387961"/>
              <a:gd name="connsiteY3961" fmla="*/ 911514 h 3980066"/>
              <a:gd name="connsiteX3962" fmla="*/ 3972431 w 8387961"/>
              <a:gd name="connsiteY3962" fmla="*/ 896064 h 3980066"/>
              <a:gd name="connsiteX3963" fmla="*/ 3989451 w 8387961"/>
              <a:gd name="connsiteY3963" fmla="*/ 881675 h 3980066"/>
              <a:gd name="connsiteX3964" fmla="*/ 5706063 w 8387961"/>
              <a:gd name="connsiteY3964" fmla="*/ 872326 h 3980066"/>
              <a:gd name="connsiteX3965" fmla="*/ 5706738 w 8387961"/>
              <a:gd name="connsiteY3965" fmla="*/ 874351 h 3980066"/>
              <a:gd name="connsiteX3966" fmla="*/ 5716771 w 8387961"/>
              <a:gd name="connsiteY3966" fmla="*/ 884389 h 3980066"/>
              <a:gd name="connsiteX3967" fmla="*/ 5750215 w 8387961"/>
              <a:gd name="connsiteY3967" fmla="*/ 906138 h 3980066"/>
              <a:gd name="connsiteX3968" fmla="*/ 5768609 w 8387961"/>
              <a:gd name="connsiteY3968" fmla="*/ 909484 h 3980066"/>
              <a:gd name="connsiteX3969" fmla="*/ 5805287 w 8387961"/>
              <a:gd name="connsiteY3969" fmla="*/ 934504 h 3980066"/>
              <a:gd name="connsiteX3970" fmla="*/ 5804097 w 8387961"/>
              <a:gd name="connsiteY3970" fmla="*/ 931204 h 3980066"/>
              <a:gd name="connsiteX3971" fmla="*/ 5767194 w 8387961"/>
              <a:gd name="connsiteY3971" fmla="*/ 906286 h 3980066"/>
              <a:gd name="connsiteX3972" fmla="*/ 5748742 w 8387961"/>
              <a:gd name="connsiteY3972" fmla="*/ 902964 h 3980066"/>
              <a:gd name="connsiteX3973" fmla="*/ 5715194 w 8387961"/>
              <a:gd name="connsiteY3973" fmla="*/ 881368 h 3980066"/>
              <a:gd name="connsiteX3974" fmla="*/ 1472261 w 8387961"/>
              <a:gd name="connsiteY3974" fmla="*/ 861604 h 3980066"/>
              <a:gd name="connsiteX3975" fmla="*/ 1471390 w 8387961"/>
              <a:gd name="connsiteY3975" fmla="*/ 862476 h 3980066"/>
              <a:gd name="connsiteX3976" fmla="*/ 1469970 w 8387961"/>
              <a:gd name="connsiteY3976" fmla="*/ 875287 h 3980066"/>
              <a:gd name="connsiteX3977" fmla="*/ 1470721 w 8387961"/>
              <a:gd name="connsiteY3977" fmla="*/ 875476 h 3980066"/>
              <a:gd name="connsiteX3978" fmla="*/ 3777896 w 8387961"/>
              <a:gd name="connsiteY3978" fmla="*/ 841431 h 3980066"/>
              <a:gd name="connsiteX3979" fmla="*/ 3777697 w 8387961"/>
              <a:gd name="connsiteY3979" fmla="*/ 841464 h 3980066"/>
              <a:gd name="connsiteX3980" fmla="*/ 3778214 w 8387961"/>
              <a:gd name="connsiteY3980" fmla="*/ 842510 h 3980066"/>
              <a:gd name="connsiteX3981" fmla="*/ 3778509 w 8387961"/>
              <a:gd name="connsiteY3981" fmla="*/ 842659 h 3980066"/>
              <a:gd name="connsiteX3982" fmla="*/ 6411960 w 8387961"/>
              <a:gd name="connsiteY3982" fmla="*/ 836111 h 3980066"/>
              <a:gd name="connsiteX3983" fmla="*/ 6396077 w 8387961"/>
              <a:gd name="connsiteY3983" fmla="*/ 853567 h 3980066"/>
              <a:gd name="connsiteX3984" fmla="*/ 6361096 w 8387961"/>
              <a:gd name="connsiteY3984" fmla="*/ 846910 h 3980066"/>
              <a:gd name="connsiteX3985" fmla="*/ 6361648 w 8387961"/>
              <a:gd name="connsiteY3985" fmla="*/ 849463 h 3980066"/>
              <a:gd name="connsiteX3986" fmla="*/ 6395679 w 8387961"/>
              <a:gd name="connsiteY3986" fmla="*/ 855948 h 3980066"/>
              <a:gd name="connsiteX3987" fmla="*/ 6412401 w 8387961"/>
              <a:gd name="connsiteY3987" fmla="*/ 837545 h 3980066"/>
              <a:gd name="connsiteX3988" fmla="*/ 4507237 w 8387961"/>
              <a:gd name="connsiteY3988" fmla="*/ 831517 h 3980066"/>
              <a:gd name="connsiteX3989" fmla="*/ 4512149 w 8387961"/>
              <a:gd name="connsiteY3989" fmla="*/ 835636 h 3980066"/>
              <a:gd name="connsiteX3990" fmla="*/ 4528920 w 8387961"/>
              <a:gd name="connsiteY3990" fmla="*/ 833948 h 3980066"/>
              <a:gd name="connsiteX3991" fmla="*/ 4562462 w 8387961"/>
              <a:gd name="connsiteY3991" fmla="*/ 844077 h 3980066"/>
              <a:gd name="connsiteX3992" fmla="*/ 4598816 w 8387961"/>
              <a:gd name="connsiteY3992" fmla="*/ 855720 h 3980066"/>
              <a:gd name="connsiteX3993" fmla="*/ 4598656 w 8387961"/>
              <a:gd name="connsiteY3993" fmla="*/ 855239 h 3980066"/>
              <a:gd name="connsiteX3994" fmla="*/ 4561837 w 8387961"/>
              <a:gd name="connsiteY3994" fmla="*/ 843535 h 3980066"/>
              <a:gd name="connsiteX3995" fmla="*/ 4528366 w 8387961"/>
              <a:gd name="connsiteY3995" fmla="*/ 833502 h 3980066"/>
              <a:gd name="connsiteX3996" fmla="*/ 4511630 w 8387961"/>
              <a:gd name="connsiteY3996" fmla="*/ 835174 h 3980066"/>
              <a:gd name="connsiteX3997" fmla="*/ 5829412 w 8387961"/>
              <a:gd name="connsiteY3997" fmla="*/ 825070 h 3980066"/>
              <a:gd name="connsiteX3998" fmla="*/ 5837646 w 8387961"/>
              <a:gd name="connsiteY3998" fmla="*/ 834855 h 3980066"/>
              <a:gd name="connsiteX3999" fmla="*/ 5838663 w 8387961"/>
              <a:gd name="connsiteY3999" fmla="*/ 835038 h 3980066"/>
              <a:gd name="connsiteX4000" fmla="*/ 5830408 w 8387961"/>
              <a:gd name="connsiteY4000" fmla="*/ 825141 h 3980066"/>
              <a:gd name="connsiteX4001" fmla="*/ 7243052 w 8387961"/>
              <a:gd name="connsiteY4001" fmla="*/ 824033 h 3980066"/>
              <a:gd name="connsiteX4002" fmla="*/ 7250584 w 8387961"/>
              <a:gd name="connsiteY4002" fmla="*/ 825539 h 3980066"/>
              <a:gd name="connsiteX4003" fmla="*/ 7244558 w 8387961"/>
              <a:gd name="connsiteY4003" fmla="*/ 840604 h 3980066"/>
              <a:gd name="connsiteX4004" fmla="*/ 3799986 w 8387961"/>
              <a:gd name="connsiteY4004" fmla="*/ 813305 h 3980066"/>
              <a:gd name="connsiteX4005" fmla="*/ 3800613 w 8387961"/>
              <a:gd name="connsiteY4005" fmla="*/ 815189 h 3980066"/>
              <a:gd name="connsiteX4006" fmla="*/ 3805402 w 8387961"/>
              <a:gd name="connsiteY4006" fmla="*/ 819024 h 3980066"/>
              <a:gd name="connsiteX4007" fmla="*/ 3805490 w 8387961"/>
              <a:gd name="connsiteY4007" fmla="*/ 817345 h 3980066"/>
              <a:gd name="connsiteX4008" fmla="*/ 4762666 w 8387961"/>
              <a:gd name="connsiteY4008" fmla="*/ 810092 h 3980066"/>
              <a:gd name="connsiteX4009" fmla="*/ 4759319 w 8387961"/>
              <a:gd name="connsiteY4009" fmla="*/ 841862 h 3980066"/>
              <a:gd name="connsiteX4010" fmla="*/ 4754298 w 8387961"/>
              <a:gd name="connsiteY4010" fmla="*/ 873633 h 3980066"/>
              <a:gd name="connsiteX4011" fmla="*/ 4782749 w 8387961"/>
              <a:gd name="connsiteY4011" fmla="*/ 895370 h 3980066"/>
              <a:gd name="connsiteX4012" fmla="*/ 4811200 w 8387961"/>
              <a:gd name="connsiteY4012" fmla="*/ 917108 h 3980066"/>
              <a:gd name="connsiteX4013" fmla="*/ 4829609 w 8387961"/>
              <a:gd name="connsiteY4013" fmla="*/ 945534 h 3980066"/>
              <a:gd name="connsiteX4014" fmla="*/ 4832956 w 8387961"/>
              <a:gd name="connsiteY4014" fmla="*/ 952222 h 3980066"/>
              <a:gd name="connsiteX4015" fmla="*/ 4821241 w 8387961"/>
              <a:gd name="connsiteY4015" fmla="*/ 960583 h 3980066"/>
              <a:gd name="connsiteX4016" fmla="*/ 4794464 w 8387961"/>
              <a:gd name="connsiteY4016" fmla="*/ 970616 h 3980066"/>
              <a:gd name="connsiteX4017" fmla="*/ 4782749 w 8387961"/>
              <a:gd name="connsiteY4017" fmla="*/ 1000714 h 3980066"/>
              <a:gd name="connsiteX4018" fmla="*/ 4791117 w 8387961"/>
              <a:gd name="connsiteY4018" fmla="*/ 1007402 h 3980066"/>
              <a:gd name="connsiteX4019" fmla="*/ 4804506 w 8387961"/>
              <a:gd name="connsiteY4019" fmla="*/ 1030812 h 3980066"/>
              <a:gd name="connsiteX4020" fmla="*/ 4806179 w 8387961"/>
              <a:gd name="connsiteY4020" fmla="*/ 1022451 h 3980066"/>
              <a:gd name="connsiteX4021" fmla="*/ 4809526 w 8387961"/>
              <a:gd name="connsiteY4021" fmla="*/ 1042517 h 3980066"/>
              <a:gd name="connsiteX4022" fmla="*/ 4831283 w 8387961"/>
              <a:gd name="connsiteY4022" fmla="*/ 1064254 h 3980066"/>
              <a:gd name="connsiteX4023" fmla="*/ 4851366 w 8387961"/>
              <a:gd name="connsiteY4023" fmla="*/ 1087664 h 3980066"/>
              <a:gd name="connsiteX4024" fmla="*/ 4811200 w 8387961"/>
              <a:gd name="connsiteY4024" fmla="*/ 1080975 h 3980066"/>
              <a:gd name="connsiteX4025" fmla="*/ 4774381 w 8387961"/>
              <a:gd name="connsiteY4025" fmla="*/ 1065926 h 3980066"/>
              <a:gd name="connsiteX4026" fmla="*/ 4739236 w 8387961"/>
              <a:gd name="connsiteY4026" fmla="*/ 1052549 h 3980066"/>
              <a:gd name="connsiteX4027" fmla="*/ 4702417 w 8387961"/>
              <a:gd name="connsiteY4027" fmla="*/ 1037500 h 3980066"/>
              <a:gd name="connsiteX4028" fmla="*/ 4686147 w 8387961"/>
              <a:gd name="connsiteY4028" fmla="*/ 1030850 h 3980066"/>
              <a:gd name="connsiteX4029" fmla="*/ 4701594 w 8387961"/>
              <a:gd name="connsiteY4029" fmla="*/ 1037295 h 3980066"/>
              <a:gd name="connsiteX4030" fmla="*/ 4738326 w 8387961"/>
              <a:gd name="connsiteY4030" fmla="*/ 1052622 h 3980066"/>
              <a:gd name="connsiteX4031" fmla="*/ 4773389 w 8387961"/>
              <a:gd name="connsiteY4031" fmla="*/ 1066246 h 3980066"/>
              <a:gd name="connsiteX4032" fmla="*/ 4810122 w 8387961"/>
              <a:gd name="connsiteY4032" fmla="*/ 1081572 h 3980066"/>
              <a:gd name="connsiteX4033" fmla="*/ 4810060 w 8387961"/>
              <a:gd name="connsiteY4033" fmla="*/ 1081674 h 3980066"/>
              <a:gd name="connsiteX4034" fmla="*/ 4850898 w 8387961"/>
              <a:gd name="connsiteY4034" fmla="*/ 1088344 h 3980066"/>
              <a:gd name="connsiteX4035" fmla="*/ 4864583 w 8387961"/>
              <a:gd name="connsiteY4035" fmla="*/ 1106786 h 3980066"/>
              <a:gd name="connsiteX4036" fmla="*/ 4900509 w 8387961"/>
              <a:gd name="connsiteY4036" fmla="*/ 1126905 h 3980066"/>
              <a:gd name="connsiteX4037" fmla="*/ 4883401 w 8387961"/>
              <a:gd name="connsiteY4037" fmla="*/ 1131934 h 3980066"/>
              <a:gd name="connsiteX4038" fmla="*/ 4874848 w 8387961"/>
              <a:gd name="connsiteY4038" fmla="*/ 1165465 h 3980066"/>
              <a:gd name="connsiteX4039" fmla="*/ 4873143 w 8387961"/>
              <a:gd name="connsiteY4039" fmla="*/ 1185518 h 3980066"/>
              <a:gd name="connsiteX4040" fmla="*/ 4874141 w 8387961"/>
              <a:gd name="connsiteY4040" fmla="*/ 1186288 h 3980066"/>
              <a:gd name="connsiteX4041" fmla="*/ 4887465 w 8387961"/>
              <a:gd name="connsiteY4041" fmla="*/ 1212977 h 3980066"/>
              <a:gd name="connsiteX4042" fmla="*/ 4915779 w 8387961"/>
              <a:gd name="connsiteY4042" fmla="*/ 1224653 h 3980066"/>
              <a:gd name="connsiteX4043" fmla="*/ 4940762 w 8387961"/>
              <a:gd name="connsiteY4043" fmla="*/ 1232994 h 3980066"/>
              <a:gd name="connsiteX4044" fmla="*/ 4964079 w 8387961"/>
              <a:gd name="connsiteY4044" fmla="*/ 1239666 h 3980066"/>
              <a:gd name="connsiteX4045" fmla="*/ 4985731 w 8387961"/>
              <a:gd name="connsiteY4045" fmla="*/ 1236330 h 3980066"/>
              <a:gd name="connsiteX4046" fmla="*/ 5004052 w 8387961"/>
              <a:gd name="connsiteY4046" fmla="*/ 1232994 h 3980066"/>
              <a:gd name="connsiteX4047" fmla="*/ 5007383 w 8387961"/>
              <a:gd name="connsiteY4047" fmla="*/ 1227989 h 3980066"/>
              <a:gd name="connsiteX4048" fmla="*/ 5004052 w 8387961"/>
              <a:gd name="connsiteY4048" fmla="*/ 1217981 h 3980066"/>
              <a:gd name="connsiteX4049" fmla="*/ 5012380 w 8387961"/>
              <a:gd name="connsiteY4049" fmla="*/ 1217981 h 3980066"/>
              <a:gd name="connsiteX4050" fmla="*/ 5030700 w 8387961"/>
              <a:gd name="connsiteY4050" fmla="*/ 1199632 h 3980066"/>
              <a:gd name="connsiteX4051" fmla="*/ 5057349 w 8387961"/>
              <a:gd name="connsiteY4051" fmla="*/ 1196296 h 3980066"/>
              <a:gd name="connsiteX4052" fmla="*/ 5082332 w 8387961"/>
              <a:gd name="connsiteY4052" fmla="*/ 1194628 h 3980066"/>
              <a:gd name="connsiteX4053" fmla="*/ 5122304 w 8387961"/>
              <a:gd name="connsiteY4053" fmla="*/ 1207972 h 3980066"/>
              <a:gd name="connsiteX4054" fmla="*/ 5143956 w 8387961"/>
              <a:gd name="connsiteY4054" fmla="*/ 1222985 h 3980066"/>
              <a:gd name="connsiteX4055" fmla="*/ 5165608 w 8387961"/>
              <a:gd name="connsiteY4055" fmla="*/ 1236330 h 3980066"/>
              <a:gd name="connsiteX4056" fmla="*/ 5187260 w 8387961"/>
              <a:gd name="connsiteY4056" fmla="*/ 1239666 h 3980066"/>
              <a:gd name="connsiteX4057" fmla="*/ 5197253 w 8387961"/>
              <a:gd name="connsiteY4057" fmla="*/ 1269691 h 3980066"/>
              <a:gd name="connsiteX4058" fmla="*/ 5192256 w 8387961"/>
              <a:gd name="connsiteY4058" fmla="*/ 1304721 h 3980066"/>
              <a:gd name="connsiteX4059" fmla="*/ 5190591 w 8387961"/>
              <a:gd name="connsiteY4059" fmla="*/ 1308057 h 3980066"/>
              <a:gd name="connsiteX4060" fmla="*/ 5190591 w 8387961"/>
              <a:gd name="connsiteY4060" fmla="*/ 1324738 h 3980066"/>
              <a:gd name="connsiteX4061" fmla="*/ 5200584 w 8387961"/>
              <a:gd name="connsiteY4061" fmla="*/ 1333078 h 3980066"/>
              <a:gd name="connsiteX4062" fmla="*/ 5197253 w 8387961"/>
              <a:gd name="connsiteY4062" fmla="*/ 1338082 h 3980066"/>
              <a:gd name="connsiteX4063" fmla="*/ 5203915 w 8387961"/>
              <a:gd name="connsiteY4063" fmla="*/ 1363103 h 3980066"/>
              <a:gd name="connsiteX4064" fmla="*/ 5207246 w 8387961"/>
              <a:gd name="connsiteY4064" fmla="*/ 1388124 h 3980066"/>
              <a:gd name="connsiteX4065" fmla="*/ 5233894 w 8387961"/>
              <a:gd name="connsiteY4065" fmla="*/ 1396465 h 3980066"/>
              <a:gd name="connsiteX4066" fmla="*/ 5237225 w 8387961"/>
              <a:gd name="connsiteY4066" fmla="*/ 1408141 h 3980066"/>
              <a:gd name="connsiteX4067" fmla="*/ 5220570 w 8387961"/>
              <a:gd name="connsiteY4067" fmla="*/ 1443171 h 3980066"/>
              <a:gd name="connsiteX4068" fmla="*/ 5237225 w 8387961"/>
              <a:gd name="connsiteY4068" fmla="*/ 1463188 h 3980066"/>
              <a:gd name="connsiteX4069" fmla="*/ 5255546 w 8387961"/>
              <a:gd name="connsiteY4069" fmla="*/ 1483204 h 3980066"/>
              <a:gd name="connsiteX4070" fmla="*/ 5275533 w 8387961"/>
              <a:gd name="connsiteY4070" fmla="*/ 1493213 h 3980066"/>
              <a:gd name="connsiteX4071" fmla="*/ 5283860 w 8387961"/>
              <a:gd name="connsiteY4071" fmla="*/ 1523238 h 3980066"/>
              <a:gd name="connsiteX4072" fmla="*/ 5292188 w 8387961"/>
              <a:gd name="connsiteY4072" fmla="*/ 1526574 h 3980066"/>
              <a:gd name="connsiteX4073" fmla="*/ 5292188 w 8387961"/>
              <a:gd name="connsiteY4073" fmla="*/ 1537936 h 3980066"/>
              <a:gd name="connsiteX4074" fmla="*/ 5293360 w 8387961"/>
              <a:gd name="connsiteY4074" fmla="*/ 1537398 h 3980066"/>
              <a:gd name="connsiteX4075" fmla="*/ 5293360 w 8387961"/>
              <a:gd name="connsiteY4075" fmla="*/ 1525745 h 3980066"/>
              <a:gd name="connsiteX4076" fmla="*/ 5284991 w 8387961"/>
              <a:gd name="connsiteY4076" fmla="*/ 1522416 h 3980066"/>
              <a:gd name="connsiteX4077" fmla="*/ 5276622 w 8387961"/>
              <a:gd name="connsiteY4077" fmla="*/ 1492451 h 3980066"/>
              <a:gd name="connsiteX4078" fmla="*/ 5256535 w 8387961"/>
              <a:gd name="connsiteY4078" fmla="*/ 1482463 h 3980066"/>
              <a:gd name="connsiteX4079" fmla="*/ 5238123 w 8387961"/>
              <a:gd name="connsiteY4079" fmla="*/ 1462487 h 3980066"/>
              <a:gd name="connsiteX4080" fmla="*/ 5222271 w 8387961"/>
              <a:gd name="connsiteY4080" fmla="*/ 1443568 h 3980066"/>
              <a:gd name="connsiteX4081" fmla="*/ 5221355 w 8387961"/>
              <a:gd name="connsiteY4081" fmla="*/ 1443356 h 3980066"/>
              <a:gd name="connsiteX4082" fmla="*/ 5221622 w 8387961"/>
              <a:gd name="connsiteY4082" fmla="*/ 1442794 h 3980066"/>
              <a:gd name="connsiteX4083" fmla="*/ 5221385 w 8387961"/>
              <a:gd name="connsiteY4083" fmla="*/ 1442510 h 3980066"/>
              <a:gd name="connsiteX4084" fmla="*/ 5221720 w 8387961"/>
              <a:gd name="connsiteY4084" fmla="*/ 1442587 h 3980066"/>
              <a:gd name="connsiteX4085" fmla="*/ 5238077 w 8387961"/>
              <a:gd name="connsiteY4085" fmla="*/ 1408205 h 3980066"/>
              <a:gd name="connsiteX4086" fmla="*/ 5234732 w 8387961"/>
              <a:gd name="connsiteY4086" fmla="*/ 1396488 h 3980066"/>
              <a:gd name="connsiteX4087" fmla="*/ 5207977 w 8387961"/>
              <a:gd name="connsiteY4087" fmla="*/ 1388119 h 3980066"/>
              <a:gd name="connsiteX4088" fmla="*/ 5204633 w 8387961"/>
              <a:gd name="connsiteY4088" fmla="*/ 1363012 h 3980066"/>
              <a:gd name="connsiteX4089" fmla="*/ 5197944 w 8387961"/>
              <a:gd name="connsiteY4089" fmla="*/ 1337904 h 3980066"/>
              <a:gd name="connsiteX4090" fmla="*/ 5201289 w 8387961"/>
              <a:gd name="connsiteY4090" fmla="*/ 1332882 h 3980066"/>
              <a:gd name="connsiteX4091" fmla="*/ 5191256 w 8387961"/>
              <a:gd name="connsiteY4091" fmla="*/ 1324513 h 3980066"/>
              <a:gd name="connsiteX4092" fmla="*/ 5191256 w 8387961"/>
              <a:gd name="connsiteY4092" fmla="*/ 1307775 h 3980066"/>
              <a:gd name="connsiteX4093" fmla="*/ 5192928 w 8387961"/>
              <a:gd name="connsiteY4093" fmla="*/ 1304427 h 3980066"/>
              <a:gd name="connsiteX4094" fmla="*/ 5197944 w 8387961"/>
              <a:gd name="connsiteY4094" fmla="*/ 1269276 h 3980066"/>
              <a:gd name="connsiteX4095" fmla="*/ 5223027 w 8387961"/>
              <a:gd name="connsiteY4095" fmla="*/ 1277645 h 3980066"/>
              <a:gd name="connsiteX4096" fmla="*/ 5236404 w 8387961"/>
              <a:gd name="connsiteY4096" fmla="*/ 1279319 h 3980066"/>
              <a:gd name="connsiteX4097" fmla="*/ 5244765 w 8387961"/>
              <a:gd name="connsiteY4097" fmla="*/ 1265928 h 3980066"/>
              <a:gd name="connsiteX4098" fmla="*/ 5266503 w 8387961"/>
              <a:gd name="connsiteY4098" fmla="*/ 1254212 h 3980066"/>
              <a:gd name="connsiteX4099" fmla="*/ 5267668 w 8387961"/>
              <a:gd name="connsiteY4099" fmla="*/ 1251297 h 3980066"/>
              <a:gd name="connsiteX4100" fmla="*/ 5266641 w 8387961"/>
              <a:gd name="connsiteY4100" fmla="*/ 1253858 h 3980066"/>
              <a:gd name="connsiteX4101" fmla="*/ 5244800 w 8387961"/>
              <a:gd name="connsiteY4101" fmla="*/ 1265583 h 3980066"/>
              <a:gd name="connsiteX4102" fmla="*/ 5236400 w 8387961"/>
              <a:gd name="connsiteY4102" fmla="*/ 1278984 h 3980066"/>
              <a:gd name="connsiteX4103" fmla="*/ 5222960 w 8387961"/>
              <a:gd name="connsiteY4103" fmla="*/ 1277309 h 3980066"/>
              <a:gd name="connsiteX4104" fmla="*/ 5197760 w 8387961"/>
              <a:gd name="connsiteY4104" fmla="*/ 1268933 h 3980066"/>
              <a:gd name="connsiteX4105" fmla="*/ 5187680 w 8387961"/>
              <a:gd name="connsiteY4105" fmla="*/ 1238782 h 3980066"/>
              <a:gd name="connsiteX4106" fmla="*/ 5165840 w 8387961"/>
              <a:gd name="connsiteY4106" fmla="*/ 1235432 h 3980066"/>
              <a:gd name="connsiteX4107" fmla="*/ 5144000 w 8387961"/>
              <a:gd name="connsiteY4107" fmla="*/ 1222031 h 3980066"/>
              <a:gd name="connsiteX4108" fmla="*/ 5122159 w 8387961"/>
              <a:gd name="connsiteY4108" fmla="*/ 1206955 h 3980066"/>
              <a:gd name="connsiteX4109" fmla="*/ 5081839 w 8387961"/>
              <a:gd name="connsiteY4109" fmla="*/ 1193554 h 3980066"/>
              <a:gd name="connsiteX4110" fmla="*/ 5056639 w 8387961"/>
              <a:gd name="connsiteY4110" fmla="*/ 1195229 h 3980066"/>
              <a:gd name="connsiteX4111" fmla="*/ 5029759 w 8387961"/>
              <a:gd name="connsiteY4111" fmla="*/ 1198580 h 3980066"/>
              <a:gd name="connsiteX4112" fmla="*/ 5011278 w 8387961"/>
              <a:gd name="connsiteY4112" fmla="*/ 1217006 h 3980066"/>
              <a:gd name="connsiteX4113" fmla="*/ 5002878 w 8387961"/>
              <a:gd name="connsiteY4113" fmla="*/ 1217006 h 3980066"/>
              <a:gd name="connsiteX4114" fmla="*/ 4996158 w 8387961"/>
              <a:gd name="connsiteY4114" fmla="*/ 1193554 h 3980066"/>
              <a:gd name="connsiteX4115" fmla="*/ 4989438 w 8387961"/>
              <a:gd name="connsiteY4115" fmla="*/ 1166753 h 3980066"/>
              <a:gd name="connsiteX4116" fmla="*/ 4974318 w 8387961"/>
              <a:gd name="connsiteY4116" fmla="*/ 1156702 h 3980066"/>
              <a:gd name="connsiteX4117" fmla="*/ 4972638 w 8387961"/>
              <a:gd name="connsiteY4117" fmla="*/ 1158377 h 3980066"/>
              <a:gd name="connsiteX4118" fmla="*/ 4975998 w 8387961"/>
              <a:gd name="connsiteY4118" fmla="*/ 1153352 h 3980066"/>
              <a:gd name="connsiteX4119" fmla="*/ 4981038 w 8387961"/>
              <a:gd name="connsiteY4119" fmla="*/ 1148327 h 3980066"/>
              <a:gd name="connsiteX4120" fmla="*/ 4974318 w 8387961"/>
              <a:gd name="connsiteY4120" fmla="*/ 1138276 h 3980066"/>
              <a:gd name="connsiteX4121" fmla="*/ 4962558 w 8387961"/>
              <a:gd name="connsiteY4121" fmla="*/ 1141627 h 3980066"/>
              <a:gd name="connsiteX4122" fmla="*/ 4962558 w 8387961"/>
              <a:gd name="connsiteY4122" fmla="*/ 1143302 h 3980066"/>
              <a:gd name="connsiteX4123" fmla="*/ 4954158 w 8387961"/>
              <a:gd name="connsiteY4123" fmla="*/ 1113150 h 3980066"/>
              <a:gd name="connsiteX4124" fmla="*/ 4959198 w 8387961"/>
              <a:gd name="connsiteY4124" fmla="*/ 1111475 h 3980066"/>
              <a:gd name="connsiteX4125" fmla="*/ 4972638 w 8387961"/>
              <a:gd name="connsiteY4125" fmla="*/ 1111475 h 3980066"/>
              <a:gd name="connsiteX4126" fmla="*/ 4984398 w 8387961"/>
              <a:gd name="connsiteY4126" fmla="*/ 1118175 h 3980066"/>
              <a:gd name="connsiteX4127" fmla="*/ 4991118 w 8387961"/>
              <a:gd name="connsiteY4127" fmla="*/ 1116500 h 3980066"/>
              <a:gd name="connsiteX4128" fmla="*/ 4992798 w 8387961"/>
              <a:gd name="connsiteY4128" fmla="*/ 1113150 h 3980066"/>
              <a:gd name="connsiteX4129" fmla="*/ 4996158 w 8387961"/>
              <a:gd name="connsiteY4129" fmla="*/ 1104775 h 3980066"/>
              <a:gd name="connsiteX4130" fmla="*/ 4972638 w 8387961"/>
              <a:gd name="connsiteY4130" fmla="*/ 1077973 h 3980066"/>
              <a:gd name="connsiteX4131" fmla="*/ 4950798 w 8387961"/>
              <a:gd name="connsiteY4131" fmla="*/ 1076298 h 3980066"/>
              <a:gd name="connsiteX4132" fmla="*/ 4952478 w 8387961"/>
              <a:gd name="connsiteY4132" fmla="*/ 1101424 h 3980066"/>
              <a:gd name="connsiteX4133" fmla="*/ 4952478 w 8387961"/>
              <a:gd name="connsiteY4133" fmla="*/ 1104775 h 3980066"/>
              <a:gd name="connsiteX4134" fmla="*/ 4935678 w 8387961"/>
              <a:gd name="connsiteY4134" fmla="*/ 1072948 h 3980066"/>
              <a:gd name="connsiteX4135" fmla="*/ 4939038 w 8387961"/>
              <a:gd name="connsiteY4135" fmla="*/ 1057872 h 3980066"/>
              <a:gd name="connsiteX4136" fmla="*/ 4930638 w 8387961"/>
              <a:gd name="connsiteY4136" fmla="*/ 1054522 h 3980066"/>
              <a:gd name="connsiteX4137" fmla="*/ 4932533 w 8387961"/>
              <a:gd name="connsiteY4137" fmla="*/ 1054522 h 3980066"/>
              <a:gd name="connsiteX4138" fmla="*/ 4913004 w 8387961"/>
              <a:gd name="connsiteY4138" fmla="*/ 1046383 h 3980066"/>
              <a:gd name="connsiteX4139" fmla="*/ 4902975 w 8387961"/>
              <a:gd name="connsiteY4139" fmla="*/ 1041368 h 3980066"/>
              <a:gd name="connsiteX4140" fmla="*/ 4881247 w 8387961"/>
              <a:gd name="connsiteY4140" fmla="*/ 1011275 h 3980066"/>
              <a:gd name="connsiteX4141" fmla="*/ 4867875 w 8387961"/>
              <a:gd name="connsiteY4141" fmla="*/ 1002916 h 3980066"/>
              <a:gd name="connsiteX4142" fmla="*/ 4896290 w 8387961"/>
              <a:gd name="connsiteY4142" fmla="*/ 1001244 h 3980066"/>
              <a:gd name="connsiteX4143" fmla="*/ 4884589 w 8387961"/>
              <a:gd name="connsiteY4143" fmla="*/ 991214 h 3980066"/>
              <a:gd name="connsiteX4144" fmla="*/ 4897961 w 8387961"/>
              <a:gd name="connsiteY4144" fmla="*/ 977839 h 3980066"/>
              <a:gd name="connsiteX4145" fmla="*/ 4928047 w 8387961"/>
              <a:gd name="connsiteY4145" fmla="*/ 977839 h 3980066"/>
              <a:gd name="connsiteX4146" fmla="*/ 4923033 w 8387961"/>
              <a:gd name="connsiteY4146" fmla="*/ 966137 h 3980066"/>
              <a:gd name="connsiteX4147" fmla="*/ 4916347 w 8387961"/>
              <a:gd name="connsiteY4147" fmla="*/ 934372 h 3980066"/>
              <a:gd name="connsiteX4148" fmla="*/ 4884589 w 8387961"/>
              <a:gd name="connsiteY4148" fmla="*/ 932701 h 3980066"/>
              <a:gd name="connsiteX4149" fmla="*/ 4864532 w 8387961"/>
              <a:gd name="connsiteY4149" fmla="*/ 931029 h 3980066"/>
              <a:gd name="connsiteX4150" fmla="*/ 4834446 w 8387961"/>
              <a:gd name="connsiteY4150" fmla="*/ 944403 h 3980066"/>
              <a:gd name="connsiteX4151" fmla="*/ 4831103 w 8387961"/>
              <a:gd name="connsiteY4151" fmla="*/ 946075 h 3980066"/>
              <a:gd name="connsiteX4152" fmla="*/ 4812718 w 8387961"/>
              <a:gd name="connsiteY4152" fmla="*/ 917654 h 3980066"/>
              <a:gd name="connsiteX4153" fmla="*/ 4784303 w 8387961"/>
              <a:gd name="connsiteY4153" fmla="*/ 895921 h 3980066"/>
              <a:gd name="connsiteX4154" fmla="*/ 4755889 w 8387961"/>
              <a:gd name="connsiteY4154" fmla="*/ 874188 h 3980066"/>
              <a:gd name="connsiteX4155" fmla="*/ 4760903 w 8387961"/>
              <a:gd name="connsiteY4155" fmla="*/ 842423 h 3980066"/>
              <a:gd name="connsiteX4156" fmla="*/ 4764237 w 8387961"/>
              <a:gd name="connsiteY4156" fmla="*/ 810739 h 3980066"/>
              <a:gd name="connsiteX4157" fmla="*/ 2395290 w 8387961"/>
              <a:gd name="connsiteY4157" fmla="*/ 799930 h 3980066"/>
              <a:gd name="connsiteX4158" fmla="*/ 2405405 w 8387961"/>
              <a:gd name="connsiteY4158" fmla="*/ 799930 h 3980066"/>
              <a:gd name="connsiteX4159" fmla="*/ 2390226 w 8387961"/>
              <a:gd name="connsiteY4159" fmla="*/ 806523 h 3980066"/>
              <a:gd name="connsiteX4160" fmla="*/ 2393599 w 8387961"/>
              <a:gd name="connsiteY4160" fmla="*/ 811468 h 3980066"/>
              <a:gd name="connsiteX4161" fmla="*/ 2383480 w 8387961"/>
              <a:gd name="connsiteY4161" fmla="*/ 821357 h 3980066"/>
              <a:gd name="connsiteX4162" fmla="*/ 2354808 w 8387961"/>
              <a:gd name="connsiteY4162" fmla="*/ 854322 h 3980066"/>
              <a:gd name="connsiteX4163" fmla="*/ 2376734 w 8387961"/>
              <a:gd name="connsiteY4163" fmla="*/ 839488 h 3980066"/>
              <a:gd name="connsiteX4164" fmla="*/ 2373363 w 8387961"/>
              <a:gd name="connsiteY4164" fmla="*/ 844433 h 3980066"/>
              <a:gd name="connsiteX4165" fmla="*/ 2390226 w 8387961"/>
              <a:gd name="connsiteY4165" fmla="*/ 842784 h 3980066"/>
              <a:gd name="connsiteX4166" fmla="*/ 2375054 w 8387961"/>
              <a:gd name="connsiteY4166" fmla="*/ 851026 h 3980066"/>
              <a:gd name="connsiteX4167" fmla="*/ 2375054 w 8387961"/>
              <a:gd name="connsiteY4167" fmla="*/ 855970 h 3980066"/>
              <a:gd name="connsiteX4168" fmla="*/ 2391913 w 8387961"/>
              <a:gd name="connsiteY4168" fmla="*/ 860915 h 3980066"/>
              <a:gd name="connsiteX4169" fmla="*/ 2386854 w 8387961"/>
              <a:gd name="connsiteY4169" fmla="*/ 865860 h 3980066"/>
              <a:gd name="connsiteX4170" fmla="*/ 2410471 w 8387961"/>
              <a:gd name="connsiteY4170" fmla="*/ 855970 h 3980066"/>
              <a:gd name="connsiteX4171" fmla="*/ 2407092 w 8387961"/>
              <a:gd name="connsiteY4171" fmla="*/ 862563 h 3980066"/>
              <a:gd name="connsiteX4172" fmla="*/ 2430702 w 8387961"/>
              <a:gd name="connsiteY4172" fmla="*/ 860915 h 3980066"/>
              <a:gd name="connsiteX4173" fmla="*/ 2413838 w 8387961"/>
              <a:gd name="connsiteY4173" fmla="*/ 875749 h 3980066"/>
              <a:gd name="connsiteX4174" fmla="*/ 2417217 w 8387961"/>
              <a:gd name="connsiteY4174" fmla="*/ 882342 h 3980066"/>
              <a:gd name="connsiteX4175" fmla="*/ 2410471 w 8387961"/>
              <a:gd name="connsiteY4175" fmla="*/ 888935 h 3980066"/>
              <a:gd name="connsiteX4176" fmla="*/ 2437449 w 8387961"/>
              <a:gd name="connsiteY4176" fmla="*/ 882342 h 3980066"/>
              <a:gd name="connsiteX4177" fmla="*/ 2412152 w 8387961"/>
              <a:gd name="connsiteY4177" fmla="*/ 898825 h 3980066"/>
              <a:gd name="connsiteX4178" fmla="*/ 2413838 w 8387961"/>
              <a:gd name="connsiteY4178" fmla="*/ 902121 h 3980066"/>
              <a:gd name="connsiteX4179" fmla="*/ 2412152 w 8387961"/>
              <a:gd name="connsiteY4179" fmla="*/ 902121 h 3980066"/>
              <a:gd name="connsiteX4180" fmla="*/ 2412152 w 8387961"/>
              <a:gd name="connsiteY4180" fmla="*/ 912011 h 3980066"/>
              <a:gd name="connsiteX4181" fmla="*/ 2435762 w 8387961"/>
              <a:gd name="connsiteY4181" fmla="*/ 893880 h 3980066"/>
              <a:gd name="connsiteX4182" fmla="*/ 2423956 w 8387961"/>
              <a:gd name="connsiteY4182" fmla="*/ 912011 h 3980066"/>
              <a:gd name="connsiteX4183" fmla="*/ 2435762 w 8387961"/>
              <a:gd name="connsiteY4183" fmla="*/ 905418 h 3980066"/>
              <a:gd name="connsiteX4184" fmla="*/ 2437449 w 8387961"/>
              <a:gd name="connsiteY4184" fmla="*/ 913659 h 3980066"/>
              <a:gd name="connsiteX4185" fmla="*/ 2417217 w 8387961"/>
              <a:gd name="connsiteY4185" fmla="*/ 940031 h 3980066"/>
              <a:gd name="connsiteX4186" fmla="*/ 2407092 w 8387961"/>
              <a:gd name="connsiteY4186" fmla="*/ 935086 h 3980066"/>
              <a:gd name="connsiteX4187" fmla="*/ 2407092 w 8387961"/>
              <a:gd name="connsiteY4187" fmla="*/ 925197 h 3980066"/>
              <a:gd name="connsiteX4188" fmla="*/ 2395290 w 8387961"/>
              <a:gd name="connsiteY4188" fmla="*/ 931790 h 3980066"/>
              <a:gd name="connsiteX4189" fmla="*/ 2407092 w 8387961"/>
              <a:gd name="connsiteY4189" fmla="*/ 912011 h 3980066"/>
              <a:gd name="connsiteX4190" fmla="*/ 2402035 w 8387961"/>
              <a:gd name="connsiteY4190" fmla="*/ 903769 h 3980066"/>
              <a:gd name="connsiteX4191" fmla="*/ 2390226 w 8387961"/>
              <a:gd name="connsiteY4191" fmla="*/ 918604 h 3980066"/>
              <a:gd name="connsiteX4192" fmla="*/ 2395290 w 8387961"/>
              <a:gd name="connsiteY4192" fmla="*/ 912011 h 3980066"/>
              <a:gd name="connsiteX4193" fmla="*/ 2356495 w 8387961"/>
              <a:gd name="connsiteY4193" fmla="*/ 933438 h 3980066"/>
              <a:gd name="connsiteX4194" fmla="*/ 2356495 w 8387961"/>
              <a:gd name="connsiteY4194" fmla="*/ 925197 h 3980066"/>
              <a:gd name="connsiteX4195" fmla="*/ 2386854 w 8387961"/>
              <a:gd name="connsiteY4195" fmla="*/ 910362 h 3980066"/>
              <a:gd name="connsiteX4196" fmla="*/ 2380109 w 8387961"/>
              <a:gd name="connsiteY4196" fmla="*/ 912011 h 3980066"/>
              <a:gd name="connsiteX4197" fmla="*/ 2385167 w 8387961"/>
              <a:gd name="connsiteY4197" fmla="*/ 905418 h 3980066"/>
              <a:gd name="connsiteX4198" fmla="*/ 2373363 w 8387961"/>
              <a:gd name="connsiteY4198" fmla="*/ 910362 h 3980066"/>
              <a:gd name="connsiteX4199" fmla="*/ 2363241 w 8387961"/>
              <a:gd name="connsiteY4199" fmla="*/ 915307 h 3980066"/>
              <a:gd name="connsiteX4200" fmla="*/ 2353127 w 8387961"/>
              <a:gd name="connsiteY4200" fmla="*/ 913659 h 3980066"/>
              <a:gd name="connsiteX4201" fmla="*/ 2361563 w 8387961"/>
              <a:gd name="connsiteY4201" fmla="*/ 910362 h 3980066"/>
              <a:gd name="connsiteX4202" fmla="*/ 2363241 w 8387961"/>
              <a:gd name="connsiteY4202" fmla="*/ 905418 h 3980066"/>
              <a:gd name="connsiteX4203" fmla="*/ 2319390 w 8387961"/>
              <a:gd name="connsiteY4203" fmla="*/ 912011 h 3980066"/>
              <a:gd name="connsiteX4204" fmla="*/ 2282293 w 8387961"/>
              <a:gd name="connsiteY4204" fmla="*/ 908714 h 3980066"/>
              <a:gd name="connsiteX4205" fmla="*/ 2290718 w 8387961"/>
              <a:gd name="connsiteY4205" fmla="*/ 895528 h 3980066"/>
              <a:gd name="connsiteX4206" fmla="*/ 2309274 w 8387961"/>
              <a:gd name="connsiteY4206" fmla="*/ 883990 h 3980066"/>
              <a:gd name="connsiteX4207" fmla="*/ 2290718 w 8387961"/>
              <a:gd name="connsiteY4207" fmla="*/ 883990 h 3980066"/>
              <a:gd name="connsiteX4208" fmla="*/ 2299151 w 8387961"/>
              <a:gd name="connsiteY4208" fmla="*/ 880694 h 3980066"/>
              <a:gd name="connsiteX4209" fmla="*/ 2321077 w 8387961"/>
              <a:gd name="connsiteY4209" fmla="*/ 869156 h 3980066"/>
              <a:gd name="connsiteX4210" fmla="*/ 2322764 w 8387961"/>
              <a:gd name="connsiteY4210" fmla="*/ 870804 h 3980066"/>
              <a:gd name="connsiteX4211" fmla="*/ 2326137 w 8387961"/>
              <a:gd name="connsiteY4211" fmla="*/ 864212 h 3980066"/>
              <a:gd name="connsiteX4212" fmla="*/ 2321077 w 8387961"/>
              <a:gd name="connsiteY4212" fmla="*/ 859267 h 3980066"/>
              <a:gd name="connsiteX4213" fmla="*/ 2331201 w 8387961"/>
              <a:gd name="connsiteY4213" fmla="*/ 854322 h 3980066"/>
              <a:gd name="connsiteX4214" fmla="*/ 2354808 w 8387961"/>
              <a:gd name="connsiteY4214" fmla="*/ 823005 h 3980066"/>
              <a:gd name="connsiteX4215" fmla="*/ 2383480 w 8387961"/>
              <a:gd name="connsiteY4215" fmla="*/ 801578 h 3980066"/>
              <a:gd name="connsiteX4216" fmla="*/ 5910740 w 8387961"/>
              <a:gd name="connsiteY4216" fmla="*/ 783338 h 3980066"/>
              <a:gd name="connsiteX4217" fmla="*/ 5910698 w 8387961"/>
              <a:gd name="connsiteY4217" fmla="*/ 783587 h 3980066"/>
              <a:gd name="connsiteX4218" fmla="*/ 5950034 w 8387961"/>
              <a:gd name="connsiteY4218" fmla="*/ 793326 h 3980066"/>
              <a:gd name="connsiteX4219" fmla="*/ 5990292 w 8387961"/>
              <a:gd name="connsiteY4219" fmla="*/ 801632 h 3980066"/>
              <a:gd name="connsiteX4220" fmla="*/ 6008744 w 8387961"/>
              <a:gd name="connsiteY4220" fmla="*/ 819905 h 3980066"/>
              <a:gd name="connsiteX4221" fmla="*/ 6037326 w 8387961"/>
              <a:gd name="connsiteY4221" fmla="*/ 832771 h 3980066"/>
              <a:gd name="connsiteX4222" fmla="*/ 6009481 w 8387961"/>
              <a:gd name="connsiteY4222" fmla="*/ 820125 h 3980066"/>
              <a:gd name="connsiteX4223" fmla="*/ 5991071 w 8387961"/>
              <a:gd name="connsiteY4223" fmla="*/ 801732 h 3980066"/>
              <a:gd name="connsiteX4224" fmla="*/ 5950906 w 8387961"/>
              <a:gd name="connsiteY4224" fmla="*/ 793371 h 3980066"/>
              <a:gd name="connsiteX4225" fmla="*/ 4863081 w 8387961"/>
              <a:gd name="connsiteY4225" fmla="*/ 781666 h 3980066"/>
              <a:gd name="connsiteX4226" fmla="*/ 4831283 w 8387961"/>
              <a:gd name="connsiteY4226" fmla="*/ 783338 h 3980066"/>
              <a:gd name="connsiteX4227" fmla="*/ 4812874 w 8387961"/>
              <a:gd name="connsiteY4227" fmla="*/ 795043 h 3980066"/>
              <a:gd name="connsiteX4228" fmla="*/ 4794464 w 8387961"/>
              <a:gd name="connsiteY4228" fmla="*/ 810092 h 3980066"/>
              <a:gd name="connsiteX4229" fmla="*/ 4791135 w 8387961"/>
              <a:gd name="connsiteY4229" fmla="*/ 821733 h 3980066"/>
              <a:gd name="connsiteX4230" fmla="*/ 4792660 w 8387961"/>
              <a:gd name="connsiteY4230" fmla="*/ 822362 h 3980066"/>
              <a:gd name="connsiteX4231" fmla="*/ 4796003 w 8387961"/>
              <a:gd name="connsiteY4231" fmla="*/ 810659 h 3980066"/>
              <a:gd name="connsiteX4232" fmla="*/ 4814389 w 8387961"/>
              <a:gd name="connsiteY4232" fmla="*/ 795613 h 3980066"/>
              <a:gd name="connsiteX4233" fmla="*/ 4832775 w 8387961"/>
              <a:gd name="connsiteY4233" fmla="*/ 783910 h 3980066"/>
              <a:gd name="connsiteX4234" fmla="*/ 4864452 w 8387961"/>
              <a:gd name="connsiteY4234" fmla="*/ 782243 h 3980066"/>
              <a:gd name="connsiteX4235" fmla="*/ 4192606 w 8387961"/>
              <a:gd name="connsiteY4235" fmla="*/ 775426 h 3980066"/>
              <a:gd name="connsiteX4236" fmla="*/ 4191379 w 8387961"/>
              <a:gd name="connsiteY4236" fmla="*/ 776903 h 3980066"/>
              <a:gd name="connsiteX4237" fmla="*/ 4206401 w 8387961"/>
              <a:gd name="connsiteY4237" fmla="*/ 785281 h 3980066"/>
              <a:gd name="connsiteX4238" fmla="*/ 4218084 w 8387961"/>
              <a:gd name="connsiteY4238" fmla="*/ 817116 h 3980066"/>
              <a:gd name="connsiteX4239" fmla="*/ 4216415 w 8387961"/>
              <a:gd name="connsiteY4239" fmla="*/ 832196 h 3980066"/>
              <a:gd name="connsiteX4240" fmla="*/ 4193048 w 8387961"/>
              <a:gd name="connsiteY4240" fmla="*/ 862356 h 3980066"/>
              <a:gd name="connsiteX4241" fmla="*/ 4189710 w 8387961"/>
              <a:gd name="connsiteY4241" fmla="*/ 870734 h 3980066"/>
              <a:gd name="connsiteX4242" fmla="*/ 4152992 w 8387961"/>
              <a:gd name="connsiteY4242" fmla="*/ 862356 h 3980066"/>
              <a:gd name="connsiteX4243" fmla="*/ 4133387 w 8387961"/>
              <a:gd name="connsiteY4243" fmla="*/ 863996 h 3980066"/>
              <a:gd name="connsiteX4244" fmla="*/ 4134125 w 8387961"/>
              <a:gd name="connsiteY4244" fmla="*/ 865460 h 3980066"/>
              <a:gd name="connsiteX4245" fmla="*/ 4154187 w 8387961"/>
              <a:gd name="connsiteY4245" fmla="*/ 863803 h 3980066"/>
              <a:gd name="connsiteX4246" fmla="*/ 4189892 w 8387961"/>
              <a:gd name="connsiteY4246" fmla="*/ 871847 h 3980066"/>
              <a:gd name="connsiteX4247" fmla="*/ 4190143 w 8387961"/>
              <a:gd name="connsiteY4247" fmla="*/ 871086 h 3980066"/>
              <a:gd name="connsiteX4248" fmla="*/ 4193497 w 8387961"/>
              <a:gd name="connsiteY4248" fmla="*/ 862646 h 3980066"/>
              <a:gd name="connsiteX4249" fmla="*/ 4216977 w 8387961"/>
              <a:gd name="connsiteY4249" fmla="*/ 832260 h 3980066"/>
              <a:gd name="connsiteX4250" fmla="*/ 4218654 w 8387961"/>
              <a:gd name="connsiteY4250" fmla="*/ 817067 h 3980066"/>
              <a:gd name="connsiteX4251" fmla="*/ 4206914 w 8387961"/>
              <a:gd name="connsiteY4251" fmla="*/ 784994 h 3980066"/>
              <a:gd name="connsiteX4252" fmla="*/ 4247165 w 8387961"/>
              <a:gd name="connsiteY4252" fmla="*/ 784994 h 3980066"/>
              <a:gd name="connsiteX4253" fmla="*/ 4284062 w 8387961"/>
              <a:gd name="connsiteY4253" fmla="*/ 784994 h 3980066"/>
              <a:gd name="connsiteX4254" fmla="*/ 4324312 w 8387961"/>
              <a:gd name="connsiteY4254" fmla="*/ 793434 h 3980066"/>
              <a:gd name="connsiteX4255" fmla="*/ 4364563 w 8387961"/>
              <a:gd name="connsiteY4255" fmla="*/ 801875 h 3980066"/>
              <a:gd name="connsiteX4256" fmla="*/ 4364248 w 8387961"/>
              <a:gd name="connsiteY4256" fmla="*/ 799654 h 3980066"/>
              <a:gd name="connsiteX4257" fmla="*/ 4324980 w 8387961"/>
              <a:gd name="connsiteY4257" fmla="*/ 791528 h 3980066"/>
              <a:gd name="connsiteX4258" fmla="*/ 4284380 w 8387961"/>
              <a:gd name="connsiteY4258" fmla="*/ 783127 h 3980066"/>
              <a:gd name="connsiteX4259" fmla="*/ 4247163 w 8387961"/>
              <a:gd name="connsiteY4259" fmla="*/ 783127 h 3980066"/>
              <a:gd name="connsiteX4260" fmla="*/ 4206562 w 8387961"/>
              <a:gd name="connsiteY4260" fmla="*/ 783127 h 3980066"/>
              <a:gd name="connsiteX4261" fmla="*/ 4390867 w 8387961"/>
              <a:gd name="connsiteY4261" fmla="*/ 773982 h 3980066"/>
              <a:gd name="connsiteX4262" fmla="*/ 4363889 w 8387961"/>
              <a:gd name="connsiteY4262" fmla="*/ 788168 h 3980066"/>
              <a:gd name="connsiteX4263" fmla="*/ 4364070 w 8387961"/>
              <a:gd name="connsiteY4263" fmla="*/ 789427 h 3980066"/>
              <a:gd name="connsiteX4264" fmla="*/ 4391242 w 8387961"/>
              <a:gd name="connsiteY4264" fmla="*/ 774948 h 3980066"/>
              <a:gd name="connsiteX4265" fmla="*/ 4391132 w 8387961"/>
              <a:gd name="connsiteY4265" fmla="*/ 774978 h 3980066"/>
              <a:gd name="connsiteX4266" fmla="*/ 3570005 w 8387961"/>
              <a:gd name="connsiteY4266" fmla="*/ 747204 h 3980066"/>
              <a:gd name="connsiteX4267" fmla="*/ 3574826 w 8387961"/>
              <a:gd name="connsiteY4267" fmla="*/ 749464 h 3980066"/>
              <a:gd name="connsiteX4268" fmla="*/ 3568800 w 8387961"/>
              <a:gd name="connsiteY4268" fmla="*/ 750217 h 3980066"/>
              <a:gd name="connsiteX4269" fmla="*/ 6422854 w 8387961"/>
              <a:gd name="connsiteY4269" fmla="*/ 744880 h 3980066"/>
              <a:gd name="connsiteX4270" fmla="*/ 6392730 w 8387961"/>
              <a:gd name="connsiteY4270" fmla="*/ 746552 h 3980066"/>
              <a:gd name="connsiteX4271" fmla="*/ 6377668 w 8387961"/>
              <a:gd name="connsiteY4271" fmla="*/ 763273 h 3980066"/>
              <a:gd name="connsiteX4272" fmla="*/ 6378989 w 8387961"/>
              <a:gd name="connsiteY4272" fmla="*/ 763713 h 3980066"/>
              <a:gd name="connsiteX4273" fmla="*/ 6392335 w 8387961"/>
              <a:gd name="connsiteY4273" fmla="*/ 748877 h 3980066"/>
              <a:gd name="connsiteX4274" fmla="*/ 6422435 w 8387961"/>
              <a:gd name="connsiteY4274" fmla="*/ 747204 h 3980066"/>
              <a:gd name="connsiteX4275" fmla="*/ 6452534 w 8387961"/>
              <a:gd name="connsiteY4275" fmla="*/ 747204 h 3980066"/>
              <a:gd name="connsiteX4276" fmla="*/ 6511061 w 8387961"/>
              <a:gd name="connsiteY4276" fmla="*/ 765607 h 3980066"/>
              <a:gd name="connsiteX4277" fmla="*/ 6536143 w 8387961"/>
              <a:gd name="connsiteY4277" fmla="*/ 787356 h 3980066"/>
              <a:gd name="connsiteX4278" fmla="*/ 6559554 w 8387961"/>
              <a:gd name="connsiteY4278" fmla="*/ 807432 h 3980066"/>
              <a:gd name="connsiteX4279" fmla="*/ 6582965 w 8387961"/>
              <a:gd name="connsiteY4279" fmla="*/ 827507 h 3980066"/>
              <a:gd name="connsiteX4280" fmla="*/ 6608047 w 8387961"/>
              <a:gd name="connsiteY4280" fmla="*/ 847583 h 3980066"/>
              <a:gd name="connsiteX4281" fmla="*/ 6633130 w 8387961"/>
              <a:gd name="connsiteY4281" fmla="*/ 857621 h 3980066"/>
              <a:gd name="connsiteX4282" fmla="*/ 6676607 w 8387961"/>
              <a:gd name="connsiteY4282" fmla="*/ 869332 h 3980066"/>
              <a:gd name="connsiteX4283" fmla="*/ 6701690 w 8387961"/>
              <a:gd name="connsiteY4283" fmla="*/ 879370 h 3980066"/>
              <a:gd name="connsiteX4284" fmla="*/ 6731789 w 8387961"/>
              <a:gd name="connsiteY4284" fmla="*/ 912830 h 3980066"/>
              <a:gd name="connsiteX4285" fmla="*/ 6768577 w 8387961"/>
              <a:gd name="connsiteY4285" fmla="*/ 907811 h 3980066"/>
              <a:gd name="connsiteX4286" fmla="*/ 6803693 w 8387961"/>
              <a:gd name="connsiteY4286" fmla="*/ 894427 h 3980066"/>
              <a:gd name="connsiteX4287" fmla="*/ 6818743 w 8387961"/>
              <a:gd name="connsiteY4287" fmla="*/ 919522 h 3980066"/>
              <a:gd name="connsiteX4288" fmla="*/ 6822087 w 8387961"/>
              <a:gd name="connsiteY4288" fmla="*/ 954655 h 3980066"/>
              <a:gd name="connsiteX4289" fmla="*/ 6828272 w 8387961"/>
              <a:gd name="connsiteY4289" fmla="*/ 987138 h 3980066"/>
              <a:gd name="connsiteX4290" fmla="*/ 6829533 w 8387961"/>
              <a:gd name="connsiteY4290" fmla="*/ 987337 h 3980066"/>
              <a:gd name="connsiteX4291" fmla="*/ 6822839 w 8387961"/>
              <a:gd name="connsiteY4291" fmla="*/ 952222 h 3980066"/>
              <a:gd name="connsiteX4292" fmla="*/ 6819492 w 8387961"/>
              <a:gd name="connsiteY4292" fmla="*/ 917108 h 3980066"/>
              <a:gd name="connsiteX4293" fmla="*/ 6804430 w 8387961"/>
              <a:gd name="connsiteY4293" fmla="*/ 892026 h 3980066"/>
              <a:gd name="connsiteX4294" fmla="*/ 6769285 w 8387961"/>
              <a:gd name="connsiteY4294" fmla="*/ 905403 h 3980066"/>
              <a:gd name="connsiteX4295" fmla="*/ 6732466 w 8387961"/>
              <a:gd name="connsiteY4295" fmla="*/ 910419 h 3980066"/>
              <a:gd name="connsiteX4296" fmla="*/ 6702341 w 8387961"/>
              <a:gd name="connsiteY4296" fmla="*/ 876977 h 3980066"/>
              <a:gd name="connsiteX4297" fmla="*/ 6677238 w 8387961"/>
              <a:gd name="connsiteY4297" fmla="*/ 866944 h 3980066"/>
              <a:gd name="connsiteX4298" fmla="*/ 6633725 w 8387961"/>
              <a:gd name="connsiteY4298" fmla="*/ 855239 h 3980066"/>
              <a:gd name="connsiteX4299" fmla="*/ 6608621 w 8387961"/>
              <a:gd name="connsiteY4299" fmla="*/ 845207 h 3980066"/>
              <a:gd name="connsiteX4300" fmla="*/ 6583518 w 8387961"/>
              <a:gd name="connsiteY4300" fmla="*/ 825141 h 3980066"/>
              <a:gd name="connsiteX4301" fmla="*/ 6560088 w 8387961"/>
              <a:gd name="connsiteY4301" fmla="*/ 805076 h 3980066"/>
              <a:gd name="connsiteX4302" fmla="*/ 6536658 w 8387961"/>
              <a:gd name="connsiteY4302" fmla="*/ 785010 h 3980066"/>
              <a:gd name="connsiteX4303" fmla="*/ 6511554 w 8387961"/>
              <a:gd name="connsiteY4303" fmla="*/ 763273 h 3980066"/>
              <a:gd name="connsiteX4304" fmla="*/ 6452979 w 8387961"/>
              <a:gd name="connsiteY4304" fmla="*/ 744880 h 3980066"/>
              <a:gd name="connsiteX4305" fmla="*/ 5042154 w 8387961"/>
              <a:gd name="connsiteY4305" fmla="*/ 743208 h 3980066"/>
              <a:gd name="connsiteX4306" fmla="*/ 5032112 w 8387961"/>
              <a:gd name="connsiteY4306" fmla="*/ 776650 h 3980066"/>
              <a:gd name="connsiteX4307" fmla="*/ 5055542 w 8387961"/>
              <a:gd name="connsiteY4307" fmla="*/ 805076 h 3980066"/>
              <a:gd name="connsiteX4308" fmla="*/ 5052195 w 8387961"/>
              <a:gd name="connsiteY4308" fmla="*/ 813436 h 3980066"/>
              <a:gd name="connsiteX4309" fmla="*/ 5007008 w 8387961"/>
              <a:gd name="connsiteY4309" fmla="*/ 806748 h 3980066"/>
              <a:gd name="connsiteX4310" fmla="*/ 4961822 w 8387961"/>
              <a:gd name="connsiteY4310" fmla="*/ 806748 h 3980066"/>
              <a:gd name="connsiteX4311" fmla="*/ 4926821 w 8387961"/>
              <a:gd name="connsiteY4311" fmla="*/ 810078 h 3980066"/>
              <a:gd name="connsiteX4312" fmla="*/ 4928047 w 8387961"/>
              <a:gd name="connsiteY4312" fmla="*/ 810659 h 3980066"/>
              <a:gd name="connsiteX4313" fmla="*/ 4963147 w 8387961"/>
              <a:gd name="connsiteY4313" fmla="*/ 807316 h 3980066"/>
              <a:gd name="connsiteX4314" fmla="*/ 5008276 w 8387961"/>
              <a:gd name="connsiteY4314" fmla="*/ 807316 h 3980066"/>
              <a:gd name="connsiteX4315" fmla="*/ 5053405 w 8387961"/>
              <a:gd name="connsiteY4315" fmla="*/ 814003 h 3980066"/>
              <a:gd name="connsiteX4316" fmla="*/ 5056748 w 8387961"/>
              <a:gd name="connsiteY4316" fmla="*/ 805644 h 3980066"/>
              <a:gd name="connsiteX4317" fmla="*/ 5033347 w 8387961"/>
              <a:gd name="connsiteY4317" fmla="*/ 777223 h 3980066"/>
              <a:gd name="connsiteX4318" fmla="*/ 5043376 w 8387961"/>
              <a:gd name="connsiteY4318" fmla="*/ 743788 h 3980066"/>
              <a:gd name="connsiteX4319" fmla="*/ 5065105 w 8387961"/>
              <a:gd name="connsiteY4319" fmla="*/ 745460 h 3980066"/>
              <a:gd name="connsiteX4320" fmla="*/ 5063867 w 8387961"/>
              <a:gd name="connsiteY4320" fmla="*/ 744877 h 3980066"/>
              <a:gd name="connsiteX4321" fmla="*/ 4392501 w 8387961"/>
              <a:gd name="connsiteY4321" fmla="*/ 741266 h 3980066"/>
              <a:gd name="connsiteX4322" fmla="*/ 4385880 w 8387961"/>
              <a:gd name="connsiteY4322" fmla="*/ 747841 h 3980066"/>
              <a:gd name="connsiteX4323" fmla="*/ 4386010 w 8387961"/>
              <a:gd name="connsiteY4323" fmla="*/ 748325 h 3980066"/>
              <a:gd name="connsiteX4324" fmla="*/ 4392806 w 8387961"/>
              <a:gd name="connsiteY4324" fmla="*/ 741536 h 3980066"/>
              <a:gd name="connsiteX4325" fmla="*/ 3994153 w 8387961"/>
              <a:gd name="connsiteY4325" fmla="*/ 733058 h 3980066"/>
              <a:gd name="connsiteX4326" fmla="*/ 3986992 w 8387961"/>
              <a:gd name="connsiteY4326" fmla="*/ 734498 h 3980066"/>
              <a:gd name="connsiteX4327" fmla="*/ 3990357 w 8387961"/>
              <a:gd name="connsiteY4327" fmla="*/ 761544 h 3980066"/>
              <a:gd name="connsiteX4328" fmla="*/ 4002132 w 8387961"/>
              <a:gd name="connsiteY4328" fmla="*/ 793663 h 3980066"/>
              <a:gd name="connsiteX4329" fmla="*/ 4007179 w 8387961"/>
              <a:gd name="connsiteY4329" fmla="*/ 815638 h 3980066"/>
              <a:gd name="connsiteX4330" fmla="*/ 4000450 w 8387961"/>
              <a:gd name="connsiteY4330" fmla="*/ 813948 h 3980066"/>
              <a:gd name="connsiteX4331" fmla="*/ 3948301 w 8387961"/>
              <a:gd name="connsiteY4331" fmla="*/ 835924 h 3980066"/>
              <a:gd name="connsiteX4332" fmla="*/ 3949950 w 8387961"/>
              <a:gd name="connsiteY4332" fmla="*/ 838409 h 3980066"/>
              <a:gd name="connsiteX4333" fmla="*/ 4001710 w 8387961"/>
              <a:gd name="connsiteY4333" fmla="*/ 816501 h 3980066"/>
              <a:gd name="connsiteX4334" fmla="*/ 4008391 w 8387961"/>
              <a:gd name="connsiteY4334" fmla="*/ 818187 h 3980066"/>
              <a:gd name="connsiteX4335" fmla="*/ 4011731 w 8387961"/>
              <a:gd name="connsiteY4335" fmla="*/ 818187 h 3980066"/>
              <a:gd name="connsiteX4336" fmla="*/ 4041795 w 8387961"/>
              <a:gd name="connsiteY4336" fmla="*/ 828302 h 3980066"/>
              <a:gd name="connsiteX4337" fmla="*/ 4048476 w 8387961"/>
              <a:gd name="connsiteY4337" fmla="*/ 836731 h 3980066"/>
              <a:gd name="connsiteX4338" fmla="*/ 4060167 w 8387961"/>
              <a:gd name="connsiteY4338" fmla="*/ 836731 h 3980066"/>
              <a:gd name="connsiteX4339" fmla="*/ 4076869 w 8387961"/>
              <a:gd name="connsiteY4339" fmla="*/ 836731 h 3980066"/>
              <a:gd name="connsiteX4340" fmla="*/ 4103593 w 8387961"/>
              <a:gd name="connsiteY4340" fmla="*/ 856960 h 3980066"/>
              <a:gd name="connsiteX4341" fmla="*/ 4103593 w 8387961"/>
              <a:gd name="connsiteY4341" fmla="*/ 858646 h 3980066"/>
              <a:gd name="connsiteX4342" fmla="*/ 4096912 w 8387961"/>
              <a:gd name="connsiteY4342" fmla="*/ 865389 h 3980066"/>
              <a:gd name="connsiteX4343" fmla="*/ 4090231 w 8387961"/>
              <a:gd name="connsiteY4343" fmla="*/ 868761 h 3980066"/>
              <a:gd name="connsiteX4344" fmla="*/ 4090231 w 8387961"/>
              <a:gd name="connsiteY4344" fmla="*/ 872133 h 3980066"/>
              <a:gd name="connsiteX4345" fmla="*/ 4081957 w 8387961"/>
              <a:gd name="connsiteY4345" fmla="*/ 878814 h 3980066"/>
              <a:gd name="connsiteX4346" fmla="*/ 4082299 w 8387961"/>
              <a:gd name="connsiteY4346" fmla="*/ 878717 h 3980066"/>
              <a:gd name="connsiteX4347" fmla="*/ 4090658 w 8387961"/>
              <a:gd name="connsiteY4347" fmla="*/ 872089 h 3980066"/>
              <a:gd name="connsiteX4348" fmla="*/ 4090658 w 8387961"/>
              <a:gd name="connsiteY4348" fmla="*/ 868775 h 3980066"/>
              <a:gd name="connsiteX4349" fmla="*/ 4097346 w 8387961"/>
              <a:gd name="connsiteY4349" fmla="*/ 865460 h 3980066"/>
              <a:gd name="connsiteX4350" fmla="*/ 4104033 w 8387961"/>
              <a:gd name="connsiteY4350" fmla="*/ 858832 h 3980066"/>
              <a:gd name="connsiteX4351" fmla="*/ 4104033 w 8387961"/>
              <a:gd name="connsiteY4351" fmla="*/ 857175 h 3980066"/>
              <a:gd name="connsiteX4352" fmla="*/ 4130361 w 8387961"/>
              <a:gd name="connsiteY4352" fmla="*/ 858806 h 3980066"/>
              <a:gd name="connsiteX4353" fmla="*/ 4129625 w 8387961"/>
              <a:gd name="connsiteY4353" fmla="*/ 857329 h 3980066"/>
              <a:gd name="connsiteX4354" fmla="*/ 4102921 w 8387961"/>
              <a:gd name="connsiteY4354" fmla="*/ 855654 h 3980066"/>
              <a:gd name="connsiteX4355" fmla="*/ 4076216 w 8387961"/>
              <a:gd name="connsiteY4355" fmla="*/ 835547 h 3980066"/>
              <a:gd name="connsiteX4356" fmla="*/ 4059526 w 8387961"/>
              <a:gd name="connsiteY4356" fmla="*/ 835547 h 3980066"/>
              <a:gd name="connsiteX4357" fmla="*/ 4047843 w 8387961"/>
              <a:gd name="connsiteY4357" fmla="*/ 835547 h 3980066"/>
              <a:gd name="connsiteX4358" fmla="*/ 4041167 w 8387961"/>
              <a:gd name="connsiteY4358" fmla="*/ 827170 h 3980066"/>
              <a:gd name="connsiteX4359" fmla="*/ 4011124 w 8387961"/>
              <a:gd name="connsiteY4359" fmla="*/ 817116 h 3980066"/>
              <a:gd name="connsiteX4360" fmla="*/ 4007786 w 8387961"/>
              <a:gd name="connsiteY4360" fmla="*/ 817116 h 3980066"/>
              <a:gd name="connsiteX4361" fmla="*/ 4002779 w 8387961"/>
              <a:gd name="connsiteY4361" fmla="*/ 795334 h 3980066"/>
              <a:gd name="connsiteX4362" fmla="*/ 3991096 w 8387961"/>
              <a:gd name="connsiteY4362" fmla="*/ 763499 h 3980066"/>
              <a:gd name="connsiteX4363" fmla="*/ 3987758 w 8387961"/>
              <a:gd name="connsiteY4363" fmla="*/ 736690 h 3980066"/>
              <a:gd name="connsiteX4364" fmla="*/ 3996103 w 8387961"/>
              <a:gd name="connsiteY4364" fmla="*/ 735016 h 3980066"/>
              <a:gd name="connsiteX4365" fmla="*/ 5386030 w 8387961"/>
              <a:gd name="connsiteY4365" fmla="*/ 730373 h 3980066"/>
              <a:gd name="connsiteX4366" fmla="*/ 5386021 w 8387961"/>
              <a:gd name="connsiteY4366" fmla="*/ 730414 h 3980066"/>
              <a:gd name="connsiteX4367" fmla="*/ 5417778 w 8387961"/>
              <a:gd name="connsiteY4367" fmla="*/ 752146 h 3980066"/>
              <a:gd name="connsiteX4368" fmla="*/ 5447864 w 8387961"/>
              <a:gd name="connsiteY4368" fmla="*/ 772208 h 3980066"/>
              <a:gd name="connsiteX4369" fmla="*/ 5479621 w 8387961"/>
              <a:gd name="connsiteY4369" fmla="*/ 793941 h 3980066"/>
              <a:gd name="connsiteX4370" fmla="*/ 5513050 w 8387961"/>
              <a:gd name="connsiteY4370" fmla="*/ 815675 h 3980066"/>
              <a:gd name="connsiteX4371" fmla="*/ 5518065 w 8387961"/>
              <a:gd name="connsiteY4371" fmla="*/ 807316 h 3980066"/>
              <a:gd name="connsiteX4372" fmla="*/ 5534779 w 8387961"/>
              <a:gd name="connsiteY4372" fmla="*/ 814003 h 3980066"/>
              <a:gd name="connsiteX4373" fmla="*/ 5564865 w 8387961"/>
              <a:gd name="connsiteY4373" fmla="*/ 810659 h 3980066"/>
              <a:gd name="connsiteX4374" fmla="*/ 5596622 w 8387961"/>
              <a:gd name="connsiteY4374" fmla="*/ 830721 h 3980066"/>
              <a:gd name="connsiteX4375" fmla="*/ 5628379 w 8387961"/>
              <a:gd name="connsiteY4375" fmla="*/ 847439 h 3980066"/>
              <a:gd name="connsiteX4376" fmla="*/ 5658465 w 8387961"/>
              <a:gd name="connsiteY4376" fmla="*/ 842423 h 3980066"/>
              <a:gd name="connsiteX4377" fmla="*/ 5686880 w 8387961"/>
              <a:gd name="connsiteY4377" fmla="*/ 870844 h 3980066"/>
              <a:gd name="connsiteX4378" fmla="*/ 5676851 w 8387961"/>
              <a:gd name="connsiteY4378" fmla="*/ 890906 h 3980066"/>
              <a:gd name="connsiteX4379" fmla="*/ 5665151 w 8387961"/>
              <a:gd name="connsiteY4379" fmla="*/ 897593 h 3980066"/>
              <a:gd name="connsiteX4380" fmla="*/ 5665701 w 8387961"/>
              <a:gd name="connsiteY4380" fmla="*/ 899007 h 3980066"/>
              <a:gd name="connsiteX4381" fmla="*/ 5676638 w 8387961"/>
              <a:gd name="connsiteY4381" fmla="*/ 892754 h 3980066"/>
              <a:gd name="connsiteX4382" fmla="*/ 5686671 w 8387961"/>
              <a:gd name="connsiteY4382" fmla="*/ 872678 h 3980066"/>
              <a:gd name="connsiteX4383" fmla="*/ 5704469 w 8387961"/>
              <a:gd name="connsiteY4383" fmla="*/ 869441 h 3980066"/>
              <a:gd name="connsiteX4384" fmla="*/ 5703702 w 8387961"/>
              <a:gd name="connsiteY4384" fmla="*/ 867160 h 3980066"/>
              <a:gd name="connsiteX4385" fmla="*/ 5686480 w 8387961"/>
              <a:gd name="connsiteY4385" fmla="*/ 870288 h 3980066"/>
              <a:gd name="connsiteX4386" fmla="*/ 5658030 w 8387961"/>
              <a:gd name="connsiteY4386" fmla="*/ 841862 h 3980066"/>
              <a:gd name="connsiteX4387" fmla="*/ 5627905 w 8387961"/>
              <a:gd name="connsiteY4387" fmla="*/ 846879 h 3980066"/>
              <a:gd name="connsiteX4388" fmla="*/ 5596107 w 8387961"/>
              <a:gd name="connsiteY4388" fmla="*/ 830158 h 3980066"/>
              <a:gd name="connsiteX4389" fmla="*/ 5564309 w 8387961"/>
              <a:gd name="connsiteY4389" fmla="*/ 810092 h 3980066"/>
              <a:gd name="connsiteX4390" fmla="*/ 5534185 w 8387961"/>
              <a:gd name="connsiteY4390" fmla="*/ 813436 h 3980066"/>
              <a:gd name="connsiteX4391" fmla="*/ 5517449 w 8387961"/>
              <a:gd name="connsiteY4391" fmla="*/ 806748 h 3980066"/>
              <a:gd name="connsiteX4392" fmla="*/ 5512429 w 8387961"/>
              <a:gd name="connsiteY4392" fmla="*/ 815109 h 3980066"/>
              <a:gd name="connsiteX4393" fmla="*/ 5478957 w 8387961"/>
              <a:gd name="connsiteY4393" fmla="*/ 793371 h 3980066"/>
              <a:gd name="connsiteX4394" fmla="*/ 5447159 w 8387961"/>
              <a:gd name="connsiteY4394" fmla="*/ 771633 h 3980066"/>
              <a:gd name="connsiteX4395" fmla="*/ 5417035 w 8387961"/>
              <a:gd name="connsiteY4395" fmla="*/ 751568 h 3980066"/>
              <a:gd name="connsiteX4396" fmla="*/ 6847498 w 8387961"/>
              <a:gd name="connsiteY4396" fmla="*/ 717075 h 3980066"/>
              <a:gd name="connsiteX4397" fmla="*/ 6877512 w 8387961"/>
              <a:gd name="connsiteY4397" fmla="*/ 745299 h 3980066"/>
              <a:gd name="connsiteX4398" fmla="*/ 6907526 w 8387961"/>
              <a:gd name="connsiteY4398" fmla="*/ 773521 h 3980066"/>
              <a:gd name="connsiteX4399" fmla="*/ 6912529 w 8387961"/>
              <a:gd name="connsiteY4399" fmla="*/ 783482 h 3980066"/>
              <a:gd name="connsiteX4400" fmla="*/ 6944210 w 8387961"/>
              <a:gd name="connsiteY4400" fmla="*/ 808385 h 3980066"/>
              <a:gd name="connsiteX4401" fmla="*/ 6974225 w 8387961"/>
              <a:gd name="connsiteY4401" fmla="*/ 833287 h 3980066"/>
              <a:gd name="connsiteX4402" fmla="*/ 7004239 w 8387961"/>
              <a:gd name="connsiteY4402" fmla="*/ 858190 h 3980066"/>
              <a:gd name="connsiteX4403" fmla="*/ 7032586 w 8387961"/>
              <a:gd name="connsiteY4403" fmla="*/ 884753 h 3980066"/>
              <a:gd name="connsiteX4404" fmla="*/ 7020913 w 8387961"/>
              <a:gd name="connsiteY4404" fmla="*/ 874792 h 3980066"/>
              <a:gd name="connsiteX4405" fmla="*/ 6992567 w 8387961"/>
              <a:gd name="connsiteY4405" fmla="*/ 864831 h 3980066"/>
              <a:gd name="connsiteX4406" fmla="*/ 6984229 w 8387961"/>
              <a:gd name="connsiteY4406" fmla="*/ 864831 h 3980066"/>
              <a:gd name="connsiteX4407" fmla="*/ 6994234 w 8387961"/>
              <a:gd name="connsiteY4407" fmla="*/ 903015 h 3980066"/>
              <a:gd name="connsiteX4408" fmla="*/ 7040923 w 8387961"/>
              <a:gd name="connsiteY4408" fmla="*/ 937878 h 3980066"/>
              <a:gd name="connsiteX4409" fmla="*/ 7048513 w 8387961"/>
              <a:gd name="connsiteY4409" fmla="*/ 947496 h 3980066"/>
              <a:gd name="connsiteX4410" fmla="*/ 7027583 w 8387961"/>
              <a:gd name="connsiteY4410" fmla="*/ 937878 h 3980066"/>
              <a:gd name="connsiteX4411" fmla="*/ 7029251 w 8387961"/>
              <a:gd name="connsiteY4411" fmla="*/ 957801 h 3980066"/>
              <a:gd name="connsiteX4412" fmla="*/ 7022581 w 8387961"/>
              <a:gd name="connsiteY4412" fmla="*/ 957801 h 3980066"/>
              <a:gd name="connsiteX4413" fmla="*/ 7002571 w 8387961"/>
              <a:gd name="connsiteY4413" fmla="*/ 927917 h 3980066"/>
              <a:gd name="connsiteX4414" fmla="*/ 6982562 w 8387961"/>
              <a:gd name="connsiteY4414" fmla="*/ 904675 h 3980066"/>
              <a:gd name="connsiteX4415" fmla="*/ 6962552 w 8387961"/>
              <a:gd name="connsiteY4415" fmla="*/ 881432 h 3980066"/>
              <a:gd name="connsiteX4416" fmla="*/ 6944210 w 8387961"/>
              <a:gd name="connsiteY4416" fmla="*/ 851549 h 3980066"/>
              <a:gd name="connsiteX4417" fmla="*/ 6922533 w 8387961"/>
              <a:gd name="connsiteY4417" fmla="*/ 823326 h 3980066"/>
              <a:gd name="connsiteX4418" fmla="*/ 6899189 w 8387961"/>
              <a:gd name="connsiteY4418" fmla="*/ 798424 h 3980066"/>
              <a:gd name="connsiteX4419" fmla="*/ 6874177 w 8387961"/>
              <a:gd name="connsiteY4419" fmla="*/ 773521 h 3980066"/>
              <a:gd name="connsiteX4420" fmla="*/ 6850833 w 8387961"/>
              <a:gd name="connsiteY4420" fmla="*/ 746958 h 3980066"/>
              <a:gd name="connsiteX4421" fmla="*/ 6862505 w 8387961"/>
              <a:gd name="connsiteY4421" fmla="*/ 746958 h 3980066"/>
              <a:gd name="connsiteX4422" fmla="*/ 6862505 w 8387961"/>
              <a:gd name="connsiteY4422" fmla="*/ 736998 h 3980066"/>
              <a:gd name="connsiteX4423" fmla="*/ 6840828 w 8387961"/>
              <a:gd name="connsiteY4423" fmla="*/ 722056 h 3980066"/>
              <a:gd name="connsiteX4424" fmla="*/ 4166864 w 8387961"/>
              <a:gd name="connsiteY4424" fmla="*/ 705108 h 3980066"/>
              <a:gd name="connsiteX4425" fmla="*/ 4166864 w 8387961"/>
              <a:gd name="connsiteY4425" fmla="*/ 719060 h 3980066"/>
              <a:gd name="connsiteX4426" fmla="*/ 4188041 w 8387961"/>
              <a:gd name="connsiteY4426" fmla="*/ 721611 h 3980066"/>
              <a:gd name="connsiteX4427" fmla="*/ 4207387 w 8387961"/>
              <a:gd name="connsiteY4427" fmla="*/ 755596 h 3980066"/>
              <a:gd name="connsiteX4428" fmla="*/ 4208254 w 8387961"/>
              <a:gd name="connsiteY4428" fmla="*/ 754562 h 3980066"/>
              <a:gd name="connsiteX4429" fmla="*/ 4188376 w 8387961"/>
              <a:gd name="connsiteY4429" fmla="*/ 720012 h 3980066"/>
              <a:gd name="connsiteX4430" fmla="*/ 4188267 w 8387961"/>
              <a:gd name="connsiteY4430" fmla="*/ 720088 h 3980066"/>
              <a:gd name="connsiteX4431" fmla="*/ 4168077 w 8387961"/>
              <a:gd name="connsiteY4431" fmla="*/ 718435 h 3980066"/>
              <a:gd name="connsiteX4432" fmla="*/ 4168077 w 8387961"/>
              <a:gd name="connsiteY4432" fmla="*/ 705208 h 3980066"/>
              <a:gd name="connsiteX4433" fmla="*/ 5245317 w 8387961"/>
              <a:gd name="connsiteY4433" fmla="*/ 705003 h 3980066"/>
              <a:gd name="connsiteX4434" fmla="*/ 5245620 w 8387961"/>
              <a:gd name="connsiteY4434" fmla="*/ 705337 h 3980066"/>
              <a:gd name="connsiteX4435" fmla="*/ 5289078 w 8387961"/>
              <a:gd name="connsiteY4435" fmla="*/ 722054 h 3980066"/>
              <a:gd name="connsiteX4436" fmla="*/ 5307463 w 8387961"/>
              <a:gd name="connsiteY4436" fmla="*/ 730414 h 3980066"/>
              <a:gd name="connsiteX4437" fmla="*/ 5325849 w 8387961"/>
              <a:gd name="connsiteY4437" fmla="*/ 733757 h 3980066"/>
              <a:gd name="connsiteX4438" fmla="*/ 5355935 w 8387961"/>
              <a:gd name="connsiteY4438" fmla="*/ 722054 h 3980066"/>
              <a:gd name="connsiteX4439" fmla="*/ 5384349 w 8387961"/>
              <a:gd name="connsiteY4439" fmla="*/ 712023 h 3980066"/>
              <a:gd name="connsiteX4440" fmla="*/ 5388571 w 8387961"/>
              <a:gd name="connsiteY4440" fmla="*/ 714839 h 3980066"/>
              <a:gd name="connsiteX4441" fmla="*/ 5388584 w 8387961"/>
              <a:gd name="connsiteY4441" fmla="*/ 714782 h 3980066"/>
              <a:gd name="connsiteX4442" fmla="*/ 5383563 w 8387961"/>
              <a:gd name="connsiteY4442" fmla="*/ 711438 h 3980066"/>
              <a:gd name="connsiteX4443" fmla="*/ 5355112 w 8387961"/>
              <a:gd name="connsiteY4443" fmla="*/ 721471 h 3980066"/>
              <a:gd name="connsiteX4444" fmla="*/ 5324988 w 8387961"/>
              <a:gd name="connsiteY4444" fmla="*/ 733175 h 3980066"/>
              <a:gd name="connsiteX4445" fmla="*/ 5306579 w 8387961"/>
              <a:gd name="connsiteY4445" fmla="*/ 729831 h 3980066"/>
              <a:gd name="connsiteX4446" fmla="*/ 5288169 w 8387961"/>
              <a:gd name="connsiteY4446" fmla="*/ 721471 h 3980066"/>
              <a:gd name="connsiteX4447" fmla="*/ 3933363 w 8387961"/>
              <a:gd name="connsiteY4447" fmla="*/ 698997 h 3980066"/>
              <a:gd name="connsiteX4448" fmla="*/ 3936376 w 8387961"/>
              <a:gd name="connsiteY4448" fmla="*/ 701508 h 3980066"/>
              <a:gd name="connsiteX4449" fmla="*/ 3933363 w 8387961"/>
              <a:gd name="connsiteY4449" fmla="*/ 706530 h 3980066"/>
              <a:gd name="connsiteX4450" fmla="*/ 35286 w 8387961"/>
              <a:gd name="connsiteY4450" fmla="*/ 698997 h 3980066"/>
              <a:gd name="connsiteX4451" fmla="*/ 43687 w 8387961"/>
              <a:gd name="connsiteY4451" fmla="*/ 709166 h 3980066"/>
              <a:gd name="connsiteX4452" fmla="*/ 10082 w 8387961"/>
              <a:gd name="connsiteY4452" fmla="*/ 712555 h 3980066"/>
              <a:gd name="connsiteX4453" fmla="*/ 0 w 8387961"/>
              <a:gd name="connsiteY4453" fmla="*/ 710860 h 3980066"/>
              <a:gd name="connsiteX4454" fmla="*/ 7336453 w 8387961"/>
              <a:gd name="connsiteY4454" fmla="*/ 689959 h 3980066"/>
              <a:gd name="connsiteX4455" fmla="*/ 7367564 w 8387961"/>
              <a:gd name="connsiteY4455" fmla="*/ 703014 h 3980066"/>
              <a:gd name="connsiteX4456" fmla="*/ 7374114 w 8387961"/>
              <a:gd name="connsiteY4456" fmla="*/ 709542 h 3980066"/>
              <a:gd name="connsiteX4457" fmla="*/ 3511143 w 8387961"/>
              <a:gd name="connsiteY4457" fmla="*/ 689958 h 3980066"/>
              <a:gd name="connsiteX4458" fmla="*/ 3507747 w 8387961"/>
              <a:gd name="connsiteY4458" fmla="*/ 695051 h 3980066"/>
              <a:gd name="connsiteX4459" fmla="*/ 3490765 w 8387961"/>
              <a:gd name="connsiteY4459" fmla="*/ 715424 h 3980066"/>
              <a:gd name="connsiteX4460" fmla="*/ 3491823 w 8387961"/>
              <a:gd name="connsiteY4460" fmla="*/ 715713 h 3980066"/>
              <a:gd name="connsiteX4461" fmla="*/ 3507412 w 8387961"/>
              <a:gd name="connsiteY4461" fmla="*/ 696460 h 3980066"/>
              <a:gd name="connsiteX4462" fmla="*/ 3526054 w 8387961"/>
              <a:gd name="connsiteY4462" fmla="*/ 692971 h 3980066"/>
              <a:gd name="connsiteX4463" fmla="*/ 3539612 w 8387961"/>
              <a:gd name="connsiteY4463" fmla="*/ 710414 h 3980066"/>
              <a:gd name="connsiteX4464" fmla="*/ 3544697 w 8387961"/>
              <a:gd name="connsiteY4464" fmla="*/ 715647 h 3980066"/>
              <a:gd name="connsiteX4465" fmla="*/ 3528125 w 8387961"/>
              <a:gd name="connsiteY4465" fmla="*/ 725881 h 3980066"/>
              <a:gd name="connsiteX4466" fmla="*/ 3528125 w 8387961"/>
              <a:gd name="connsiteY4466" fmla="*/ 745985 h 3980066"/>
              <a:gd name="connsiteX4467" fmla="*/ 3528125 w 8387961"/>
              <a:gd name="connsiteY4467" fmla="*/ 769753 h 3980066"/>
              <a:gd name="connsiteX4468" fmla="*/ 3519634 w 8387961"/>
              <a:gd name="connsiteY4468" fmla="*/ 781637 h 3980066"/>
              <a:gd name="connsiteX4469" fmla="*/ 3495859 w 8387961"/>
              <a:gd name="connsiteY4469" fmla="*/ 783335 h 3980066"/>
              <a:gd name="connsiteX4470" fmla="*/ 3473783 w 8387961"/>
              <a:gd name="connsiteY4470" fmla="*/ 795219 h 3980066"/>
              <a:gd name="connsiteX4471" fmla="*/ 3448310 w 8387961"/>
              <a:gd name="connsiteY4471" fmla="*/ 796917 h 3980066"/>
              <a:gd name="connsiteX4472" fmla="*/ 3448310 w 8387961"/>
              <a:gd name="connsiteY4472" fmla="*/ 793521 h 3980066"/>
              <a:gd name="connsiteX4473" fmla="*/ 3439819 w 8387961"/>
              <a:gd name="connsiteY4473" fmla="*/ 793521 h 3980066"/>
              <a:gd name="connsiteX4474" fmla="*/ 3444914 w 8387961"/>
              <a:gd name="connsiteY4474" fmla="*/ 791824 h 3980066"/>
              <a:gd name="connsiteX4475" fmla="*/ 3434725 w 8387961"/>
              <a:gd name="connsiteY4475" fmla="*/ 786730 h 3980066"/>
              <a:gd name="connsiteX4476" fmla="*/ 3439819 w 8387961"/>
              <a:gd name="connsiteY4476" fmla="*/ 781637 h 3980066"/>
              <a:gd name="connsiteX4477" fmla="*/ 3434725 w 8387961"/>
              <a:gd name="connsiteY4477" fmla="*/ 779939 h 3980066"/>
              <a:gd name="connsiteX4478" fmla="*/ 3444914 w 8387961"/>
              <a:gd name="connsiteY4478" fmla="*/ 773148 h 3980066"/>
              <a:gd name="connsiteX4479" fmla="*/ 3465292 w 8387961"/>
              <a:gd name="connsiteY4479" fmla="*/ 762962 h 3980066"/>
              <a:gd name="connsiteX4480" fmla="*/ 3446612 w 8387961"/>
              <a:gd name="connsiteY4480" fmla="*/ 766357 h 3980066"/>
              <a:gd name="connsiteX4481" fmla="*/ 3465292 w 8387961"/>
              <a:gd name="connsiteY4481" fmla="*/ 749380 h 3980066"/>
              <a:gd name="connsiteX4482" fmla="*/ 3438121 w 8387961"/>
              <a:gd name="connsiteY4482" fmla="*/ 740891 h 3980066"/>
              <a:gd name="connsiteX4483" fmla="*/ 3448310 w 8387961"/>
              <a:gd name="connsiteY4483" fmla="*/ 730704 h 3980066"/>
              <a:gd name="connsiteX4484" fmla="*/ 3446612 w 8387961"/>
              <a:gd name="connsiteY4484" fmla="*/ 720518 h 3980066"/>
              <a:gd name="connsiteX4485" fmla="*/ 3475481 w 8387961"/>
              <a:gd name="connsiteY4485" fmla="*/ 718820 h 3980066"/>
              <a:gd name="connsiteX4486" fmla="*/ 3483972 w 8387961"/>
              <a:gd name="connsiteY4486" fmla="*/ 708633 h 3980066"/>
              <a:gd name="connsiteX4487" fmla="*/ 3475481 w 8387961"/>
              <a:gd name="connsiteY4487" fmla="*/ 703540 h 3980066"/>
              <a:gd name="connsiteX4488" fmla="*/ 3494161 w 8387961"/>
              <a:gd name="connsiteY4488" fmla="*/ 693354 h 3980066"/>
              <a:gd name="connsiteX4489" fmla="*/ 3500954 w 8387961"/>
              <a:gd name="connsiteY4489" fmla="*/ 693354 h 3980066"/>
              <a:gd name="connsiteX4490" fmla="*/ 3900220 w 8387961"/>
              <a:gd name="connsiteY4490" fmla="*/ 686947 h 3980066"/>
              <a:gd name="connsiteX4491" fmla="*/ 3906246 w 8387961"/>
              <a:gd name="connsiteY4491" fmla="*/ 692303 h 3980066"/>
              <a:gd name="connsiteX4492" fmla="*/ 3900220 w 8387961"/>
              <a:gd name="connsiteY4492" fmla="*/ 698998 h 3980066"/>
              <a:gd name="connsiteX4493" fmla="*/ 3886662 w 8387961"/>
              <a:gd name="connsiteY4493" fmla="*/ 688286 h 3980066"/>
              <a:gd name="connsiteX4494" fmla="*/ 5227920 w 8387961"/>
              <a:gd name="connsiteY4494" fmla="*/ 686356 h 3980066"/>
              <a:gd name="connsiteX4495" fmla="*/ 5206164 w 8387961"/>
              <a:gd name="connsiteY4495" fmla="*/ 689700 h 3980066"/>
              <a:gd name="connsiteX4496" fmla="*/ 5177713 w 8387961"/>
              <a:gd name="connsiteY4496" fmla="*/ 696389 h 3980066"/>
              <a:gd name="connsiteX4497" fmla="*/ 5152610 w 8387961"/>
              <a:gd name="connsiteY4497" fmla="*/ 704749 h 3980066"/>
              <a:gd name="connsiteX4498" fmla="*/ 5124159 w 8387961"/>
              <a:gd name="connsiteY4498" fmla="*/ 713110 h 3980066"/>
              <a:gd name="connsiteX4499" fmla="*/ 5095708 w 8387961"/>
              <a:gd name="connsiteY4499" fmla="*/ 721471 h 3980066"/>
              <a:gd name="connsiteX4500" fmla="*/ 5065584 w 8387961"/>
              <a:gd name="connsiteY4500" fmla="*/ 724814 h 3980066"/>
              <a:gd name="connsiteX4501" fmla="*/ 5035459 w 8387961"/>
              <a:gd name="connsiteY4501" fmla="*/ 731503 h 3980066"/>
              <a:gd name="connsiteX4502" fmla="*/ 5036695 w 8387961"/>
              <a:gd name="connsiteY4502" fmla="*/ 732084 h 3980066"/>
              <a:gd name="connsiteX4503" fmla="*/ 5066776 w 8387961"/>
              <a:gd name="connsiteY4503" fmla="*/ 725398 h 3980066"/>
              <a:gd name="connsiteX4504" fmla="*/ 5096862 w 8387961"/>
              <a:gd name="connsiteY4504" fmla="*/ 722054 h 3980066"/>
              <a:gd name="connsiteX4505" fmla="*/ 5125277 w 8387961"/>
              <a:gd name="connsiteY4505" fmla="*/ 713695 h 3980066"/>
              <a:gd name="connsiteX4506" fmla="*/ 5153691 w 8387961"/>
              <a:gd name="connsiteY4506" fmla="*/ 705337 h 3980066"/>
              <a:gd name="connsiteX4507" fmla="*/ 5178763 w 8387961"/>
              <a:gd name="connsiteY4507" fmla="*/ 696977 h 3980066"/>
              <a:gd name="connsiteX4508" fmla="*/ 5207177 w 8387961"/>
              <a:gd name="connsiteY4508" fmla="*/ 690291 h 3980066"/>
              <a:gd name="connsiteX4509" fmla="*/ 5228513 w 8387961"/>
              <a:gd name="connsiteY4509" fmla="*/ 687007 h 3980066"/>
              <a:gd name="connsiteX4510" fmla="*/ 3936526 w 8387961"/>
              <a:gd name="connsiteY4510" fmla="*/ 668869 h 3980066"/>
              <a:gd name="connsiteX4511" fmla="*/ 3943456 w 8387961"/>
              <a:gd name="connsiteY4511" fmla="*/ 672217 h 3980066"/>
              <a:gd name="connsiteX4512" fmla="*/ 3946921 w 8387961"/>
              <a:gd name="connsiteY4512" fmla="*/ 678912 h 3980066"/>
              <a:gd name="connsiteX4513" fmla="*/ 3938259 w 8387961"/>
              <a:gd name="connsiteY4513" fmla="*/ 685607 h 3980066"/>
              <a:gd name="connsiteX4514" fmla="*/ 3938259 w 8387961"/>
              <a:gd name="connsiteY4514" fmla="*/ 692302 h 3980066"/>
              <a:gd name="connsiteX4515" fmla="*/ 3931329 w 8387961"/>
              <a:gd name="connsiteY4515" fmla="*/ 698997 h 3980066"/>
              <a:gd name="connsiteX4516" fmla="*/ 3912272 w 8387961"/>
              <a:gd name="connsiteY4516" fmla="*/ 683933 h 3980066"/>
              <a:gd name="connsiteX4517" fmla="*/ 3912272 w 8387961"/>
              <a:gd name="connsiteY4517" fmla="*/ 678912 h 3980066"/>
              <a:gd name="connsiteX4518" fmla="*/ 3917469 w 8387961"/>
              <a:gd name="connsiteY4518" fmla="*/ 672217 h 3980066"/>
              <a:gd name="connsiteX4519" fmla="*/ 3927864 w 8387961"/>
              <a:gd name="connsiteY4519" fmla="*/ 675564 h 3980066"/>
              <a:gd name="connsiteX4520" fmla="*/ 3933061 w 8387961"/>
              <a:gd name="connsiteY4520" fmla="*/ 678912 h 3980066"/>
              <a:gd name="connsiteX4521" fmla="*/ 746827 w 8387961"/>
              <a:gd name="connsiteY4521" fmla="*/ 659829 h 3980066"/>
              <a:gd name="connsiteX4522" fmla="*/ 750216 w 8387961"/>
              <a:gd name="connsiteY4522" fmla="*/ 683828 h 3980066"/>
              <a:gd name="connsiteX4523" fmla="*/ 746827 w 8387961"/>
              <a:gd name="connsiteY4523" fmla="*/ 680400 h 3980066"/>
              <a:gd name="connsiteX4524" fmla="*/ 745132 w 8387961"/>
              <a:gd name="connsiteY4524" fmla="*/ 685543 h 3980066"/>
              <a:gd name="connsiteX4525" fmla="*/ 738353 w 8387961"/>
              <a:gd name="connsiteY4525" fmla="*/ 704399 h 3980066"/>
              <a:gd name="connsiteX4526" fmla="*/ 734964 w 8387961"/>
              <a:gd name="connsiteY4526" fmla="*/ 709542 h 3980066"/>
              <a:gd name="connsiteX4527" fmla="*/ 733269 w 8387961"/>
              <a:gd name="connsiteY4527" fmla="*/ 695828 h 3980066"/>
              <a:gd name="connsiteX4528" fmla="*/ 723100 w 8387961"/>
              <a:gd name="connsiteY4528" fmla="*/ 690686 h 3980066"/>
              <a:gd name="connsiteX4529" fmla="*/ 733269 w 8387961"/>
              <a:gd name="connsiteY4529" fmla="*/ 688971 h 3980066"/>
              <a:gd name="connsiteX4530" fmla="*/ 738353 w 8387961"/>
              <a:gd name="connsiteY4530" fmla="*/ 680400 h 3980066"/>
              <a:gd name="connsiteX4531" fmla="*/ 728184 w 8387961"/>
              <a:gd name="connsiteY4531" fmla="*/ 682114 h 3980066"/>
              <a:gd name="connsiteX4532" fmla="*/ 740048 w 8387961"/>
              <a:gd name="connsiteY4532" fmla="*/ 673543 h 3980066"/>
              <a:gd name="connsiteX4533" fmla="*/ 738353 w 8387961"/>
              <a:gd name="connsiteY4533" fmla="*/ 663258 h 3980066"/>
              <a:gd name="connsiteX4534" fmla="*/ 3534151 w 8387961"/>
              <a:gd name="connsiteY4534" fmla="*/ 656816 h 3980066"/>
              <a:gd name="connsiteX4535" fmla="*/ 3544696 w 8387961"/>
              <a:gd name="connsiteY4535" fmla="*/ 659829 h 3980066"/>
              <a:gd name="connsiteX4536" fmla="*/ 3534151 w 8387961"/>
              <a:gd name="connsiteY4536" fmla="*/ 662842 h 3980066"/>
              <a:gd name="connsiteX4537" fmla="*/ 735904 w 8387961"/>
              <a:gd name="connsiteY4537" fmla="*/ 646271 h 3980066"/>
              <a:gd name="connsiteX4538" fmla="*/ 745696 w 8387961"/>
              <a:gd name="connsiteY4538" fmla="*/ 652799 h 3980066"/>
              <a:gd name="connsiteX4539" fmla="*/ 726112 w 8387961"/>
              <a:gd name="connsiteY4539" fmla="*/ 665855 h 3980066"/>
              <a:gd name="connsiteX4540" fmla="*/ 754484 w 8387961"/>
              <a:gd name="connsiteY4540" fmla="*/ 638739 h 3980066"/>
              <a:gd name="connsiteX4541" fmla="*/ 766786 w 8387961"/>
              <a:gd name="connsiteY4541" fmla="*/ 648325 h 3980066"/>
              <a:gd name="connsiteX4542" fmla="*/ 765029 w 8387961"/>
              <a:gd name="connsiteY4542" fmla="*/ 652160 h 3980066"/>
              <a:gd name="connsiteX4543" fmla="*/ 757999 w 8387961"/>
              <a:gd name="connsiteY4543" fmla="*/ 650243 h 3980066"/>
              <a:gd name="connsiteX4544" fmla="*/ 754484 w 8387961"/>
              <a:gd name="connsiteY4544" fmla="*/ 659829 h 3980066"/>
              <a:gd name="connsiteX4545" fmla="*/ 745696 w 8387961"/>
              <a:gd name="connsiteY4545" fmla="*/ 654077 h 3980066"/>
              <a:gd name="connsiteX4546" fmla="*/ 736658 w 8387961"/>
              <a:gd name="connsiteY4546" fmla="*/ 629700 h 3980066"/>
              <a:gd name="connsiteX4547" fmla="*/ 715568 w 8387961"/>
              <a:gd name="connsiteY4547" fmla="*/ 665855 h 3980066"/>
              <a:gd name="connsiteX4548" fmla="*/ 722597 w 8387961"/>
              <a:gd name="connsiteY4548" fmla="*/ 636587 h 3980066"/>
              <a:gd name="connsiteX4549" fmla="*/ 3529631 w 8387961"/>
              <a:gd name="connsiteY4549" fmla="*/ 626687 h 3980066"/>
              <a:gd name="connsiteX4550" fmla="*/ 3535657 w 8387961"/>
              <a:gd name="connsiteY4550" fmla="*/ 629365 h 3980066"/>
              <a:gd name="connsiteX4551" fmla="*/ 3544696 w 8387961"/>
              <a:gd name="connsiteY4551" fmla="*/ 634722 h 3980066"/>
              <a:gd name="connsiteX4552" fmla="*/ 3540176 w 8387961"/>
              <a:gd name="connsiteY4552" fmla="*/ 638739 h 3980066"/>
              <a:gd name="connsiteX4553" fmla="*/ 3525112 w 8387961"/>
              <a:gd name="connsiteY4553" fmla="*/ 632044 h 3980066"/>
              <a:gd name="connsiteX4554" fmla="*/ 3898714 w 8387961"/>
              <a:gd name="connsiteY4554" fmla="*/ 622169 h 3980066"/>
              <a:gd name="connsiteX4555" fmla="*/ 3890374 w 8387961"/>
              <a:gd name="connsiteY4555" fmla="*/ 642255 h 3980066"/>
              <a:gd name="connsiteX4556" fmla="*/ 3857017 w 8387961"/>
              <a:gd name="connsiteY4556" fmla="*/ 643929 h 3980066"/>
              <a:gd name="connsiteX4557" fmla="*/ 3852014 w 8387961"/>
              <a:gd name="connsiteY4557" fmla="*/ 652297 h 3980066"/>
              <a:gd name="connsiteX4558" fmla="*/ 3855349 w 8387961"/>
              <a:gd name="connsiteY4558" fmla="*/ 640581 h 3980066"/>
              <a:gd name="connsiteX4559" fmla="*/ 3877032 w 8387961"/>
              <a:gd name="connsiteY4559" fmla="*/ 635560 h 3980066"/>
              <a:gd name="connsiteX4560" fmla="*/ 4076476 w 8387961"/>
              <a:gd name="connsiteY4560" fmla="*/ 619155 h 3980066"/>
              <a:gd name="connsiteX4561" fmla="*/ 4076476 w 8387961"/>
              <a:gd name="connsiteY4561" fmla="*/ 624717 h 3980066"/>
              <a:gd name="connsiteX4562" fmla="*/ 4069697 w 8387961"/>
              <a:gd name="connsiteY4562" fmla="*/ 641405 h 3980066"/>
              <a:gd name="connsiteX4563" fmla="*/ 4068002 w 8387961"/>
              <a:gd name="connsiteY4563" fmla="*/ 643258 h 3980066"/>
              <a:gd name="connsiteX4564" fmla="*/ 4062918 w 8387961"/>
              <a:gd name="connsiteY4564" fmla="*/ 632134 h 3980066"/>
              <a:gd name="connsiteX4565" fmla="*/ 357521 w 8387961"/>
              <a:gd name="connsiteY4565" fmla="*/ 616142 h 3980066"/>
              <a:gd name="connsiteX4566" fmla="*/ 363999 w 8387961"/>
              <a:gd name="connsiteY4566" fmla="*/ 620661 h 3980066"/>
              <a:gd name="connsiteX4567" fmla="*/ 367238 w 8387961"/>
              <a:gd name="connsiteY4567" fmla="*/ 620661 h 3980066"/>
              <a:gd name="connsiteX4568" fmla="*/ 365619 w 8387961"/>
              <a:gd name="connsiteY4568" fmla="*/ 623675 h 3980066"/>
              <a:gd name="connsiteX4569" fmla="*/ 372096 w 8387961"/>
              <a:gd name="connsiteY4569" fmla="*/ 625181 h 3980066"/>
              <a:gd name="connsiteX4570" fmla="*/ 352663 w 8387961"/>
              <a:gd name="connsiteY4570" fmla="*/ 631207 h 3980066"/>
              <a:gd name="connsiteX4571" fmla="*/ 347805 w 8387961"/>
              <a:gd name="connsiteY4571" fmla="*/ 632713 h 3980066"/>
              <a:gd name="connsiteX4572" fmla="*/ 321893 w 8387961"/>
              <a:gd name="connsiteY4572" fmla="*/ 640245 h 3980066"/>
              <a:gd name="connsiteX4573" fmla="*/ 307318 w 8387961"/>
              <a:gd name="connsiteY4573" fmla="*/ 649284 h 3980066"/>
              <a:gd name="connsiteX4574" fmla="*/ 318655 w 8387961"/>
              <a:gd name="connsiteY4574" fmla="*/ 640245 h 3980066"/>
              <a:gd name="connsiteX4575" fmla="*/ 312177 w 8387961"/>
              <a:gd name="connsiteY4575" fmla="*/ 640245 h 3980066"/>
              <a:gd name="connsiteX4576" fmla="*/ 308938 w 8387961"/>
              <a:gd name="connsiteY4576" fmla="*/ 643258 h 3980066"/>
              <a:gd name="connsiteX4577" fmla="*/ 308938 w 8387961"/>
              <a:gd name="connsiteY4577" fmla="*/ 634220 h 3980066"/>
              <a:gd name="connsiteX4578" fmla="*/ 326752 w 8387961"/>
              <a:gd name="connsiteY4578" fmla="*/ 625181 h 3980066"/>
              <a:gd name="connsiteX4579" fmla="*/ 328371 w 8387961"/>
              <a:gd name="connsiteY4579" fmla="*/ 634220 h 3980066"/>
              <a:gd name="connsiteX4580" fmla="*/ 336468 w 8387961"/>
              <a:gd name="connsiteY4580" fmla="*/ 623675 h 3980066"/>
              <a:gd name="connsiteX4581" fmla="*/ 346185 w 8387961"/>
              <a:gd name="connsiteY4581" fmla="*/ 622168 h 3980066"/>
              <a:gd name="connsiteX4582" fmla="*/ 354282 w 8387961"/>
              <a:gd name="connsiteY4582" fmla="*/ 622168 h 3980066"/>
              <a:gd name="connsiteX4583" fmla="*/ 763105 w 8387961"/>
              <a:gd name="connsiteY4583" fmla="*/ 608610 h 3980066"/>
              <a:gd name="connsiteX4584" fmla="*/ 769800 w 8387961"/>
              <a:gd name="connsiteY4584" fmla="*/ 610343 h 3980066"/>
              <a:gd name="connsiteX4585" fmla="*/ 768126 w 8387961"/>
              <a:gd name="connsiteY4585" fmla="*/ 625934 h 3980066"/>
              <a:gd name="connsiteX4586" fmla="*/ 759757 w 8387961"/>
              <a:gd name="connsiteY4586" fmla="*/ 629399 h 3980066"/>
              <a:gd name="connsiteX4587" fmla="*/ 739671 w 8387961"/>
              <a:gd name="connsiteY4587" fmla="*/ 643259 h 3980066"/>
              <a:gd name="connsiteX4588" fmla="*/ 744693 w 8387961"/>
              <a:gd name="connsiteY4588" fmla="*/ 634597 h 3980066"/>
              <a:gd name="connsiteX4589" fmla="*/ 3534151 w 8387961"/>
              <a:gd name="connsiteY4589" fmla="*/ 605597 h 3980066"/>
              <a:gd name="connsiteX4590" fmla="*/ 3534151 w 8387961"/>
              <a:gd name="connsiteY4590" fmla="*/ 610116 h 3980066"/>
              <a:gd name="connsiteX4591" fmla="*/ 3517580 w 8387961"/>
              <a:gd name="connsiteY4591" fmla="*/ 619155 h 3980066"/>
              <a:gd name="connsiteX4592" fmla="*/ 3520593 w 8387961"/>
              <a:gd name="connsiteY4592" fmla="*/ 611623 h 3980066"/>
              <a:gd name="connsiteX4593" fmla="*/ 745194 w 8387961"/>
              <a:gd name="connsiteY4593" fmla="*/ 605597 h 3980066"/>
              <a:gd name="connsiteX4594" fmla="*/ 740173 w 8387961"/>
              <a:gd name="connsiteY4594" fmla="*/ 613631 h 3980066"/>
              <a:gd name="connsiteX4595" fmla="*/ 748542 w 8387961"/>
              <a:gd name="connsiteY4595" fmla="*/ 615238 h 3980066"/>
              <a:gd name="connsiteX4596" fmla="*/ 750216 w 8387961"/>
              <a:gd name="connsiteY4596" fmla="*/ 620059 h 3980066"/>
              <a:gd name="connsiteX4597" fmla="*/ 735151 w 8387961"/>
              <a:gd name="connsiteY4597" fmla="*/ 613631 h 3980066"/>
              <a:gd name="connsiteX4598" fmla="*/ 740173 w 8387961"/>
              <a:gd name="connsiteY4598" fmla="*/ 621666 h 3980066"/>
              <a:gd name="connsiteX4599" fmla="*/ 745194 w 8387961"/>
              <a:gd name="connsiteY4599" fmla="*/ 628093 h 3980066"/>
              <a:gd name="connsiteX4600" fmla="*/ 730130 w 8387961"/>
              <a:gd name="connsiteY4600" fmla="*/ 620059 h 3980066"/>
              <a:gd name="connsiteX4601" fmla="*/ 726782 w 8387961"/>
              <a:gd name="connsiteY4601" fmla="*/ 629700 h 3980066"/>
              <a:gd name="connsiteX4602" fmla="*/ 720087 w 8387961"/>
              <a:gd name="connsiteY4602" fmla="*/ 620059 h 3980066"/>
              <a:gd name="connsiteX4603" fmla="*/ 728456 w 8387961"/>
              <a:gd name="connsiteY4603" fmla="*/ 618452 h 3980066"/>
              <a:gd name="connsiteX4604" fmla="*/ 730130 w 8387961"/>
              <a:gd name="connsiteY4604" fmla="*/ 612024 h 3980066"/>
              <a:gd name="connsiteX4605" fmla="*/ 4166676 w 8387961"/>
              <a:gd name="connsiteY4605" fmla="*/ 599571 h 3980066"/>
              <a:gd name="connsiteX4606" fmla="*/ 4169877 w 8387961"/>
              <a:gd name="connsiteY4606" fmla="*/ 601509 h 3980066"/>
              <a:gd name="connsiteX4607" fmla="*/ 4147468 w 8387961"/>
              <a:gd name="connsiteY4607" fmla="*/ 613129 h 3980066"/>
              <a:gd name="connsiteX4608" fmla="*/ 4144267 w 8387961"/>
              <a:gd name="connsiteY4608" fmla="*/ 601509 h 3980066"/>
              <a:gd name="connsiteX4609" fmla="*/ 3567041 w 8387961"/>
              <a:gd name="connsiteY4609" fmla="*/ 599571 h 3980066"/>
              <a:gd name="connsiteX4610" fmla="*/ 3602089 w 8387961"/>
              <a:gd name="connsiteY4610" fmla="*/ 601245 h 3980066"/>
              <a:gd name="connsiteX4611" fmla="*/ 3585400 w 8387961"/>
              <a:gd name="connsiteY4611" fmla="*/ 621331 h 3980066"/>
              <a:gd name="connsiteX4612" fmla="*/ 3577055 w 8387961"/>
              <a:gd name="connsiteY4612" fmla="*/ 624679 h 3980066"/>
              <a:gd name="connsiteX4613" fmla="*/ 3587068 w 8387961"/>
              <a:gd name="connsiteY4613" fmla="*/ 626352 h 3980066"/>
              <a:gd name="connsiteX4614" fmla="*/ 3630460 w 8387961"/>
              <a:gd name="connsiteY4614" fmla="*/ 626352 h 3980066"/>
              <a:gd name="connsiteX4615" fmla="*/ 3607096 w 8387961"/>
              <a:gd name="connsiteY4615" fmla="*/ 659829 h 3980066"/>
              <a:gd name="connsiteX4616" fmla="*/ 3598751 w 8387961"/>
              <a:gd name="connsiteY4616" fmla="*/ 661503 h 3980066"/>
              <a:gd name="connsiteX4617" fmla="*/ 3610433 w 8387961"/>
              <a:gd name="connsiteY4617" fmla="*/ 664851 h 3980066"/>
              <a:gd name="connsiteX4618" fmla="*/ 3592075 w 8387961"/>
              <a:gd name="connsiteY4618" fmla="*/ 671546 h 3980066"/>
              <a:gd name="connsiteX4619" fmla="*/ 3622116 w 8387961"/>
              <a:gd name="connsiteY4619" fmla="*/ 674895 h 3980066"/>
              <a:gd name="connsiteX4620" fmla="*/ 3647150 w 8387961"/>
              <a:gd name="connsiteY4620" fmla="*/ 711719 h 3980066"/>
              <a:gd name="connsiteX4621" fmla="*/ 3665508 w 8387961"/>
              <a:gd name="connsiteY4621" fmla="*/ 726783 h 3980066"/>
              <a:gd name="connsiteX4622" fmla="*/ 3667177 w 8387961"/>
              <a:gd name="connsiteY4622" fmla="*/ 740174 h 3980066"/>
              <a:gd name="connsiteX4623" fmla="*/ 3658832 w 8387961"/>
              <a:gd name="connsiteY4623" fmla="*/ 736827 h 3980066"/>
              <a:gd name="connsiteX4624" fmla="*/ 3677190 w 8387961"/>
              <a:gd name="connsiteY4624" fmla="*/ 753565 h 3980066"/>
              <a:gd name="connsiteX4625" fmla="*/ 3675521 w 8387961"/>
              <a:gd name="connsiteY4625" fmla="*/ 761934 h 3980066"/>
              <a:gd name="connsiteX4626" fmla="*/ 3700555 w 8387961"/>
              <a:gd name="connsiteY4626" fmla="*/ 761934 h 3980066"/>
              <a:gd name="connsiteX4627" fmla="*/ 3708900 w 8387961"/>
              <a:gd name="connsiteY4627" fmla="*/ 771977 h 3980066"/>
              <a:gd name="connsiteX4628" fmla="*/ 3688873 w 8387961"/>
              <a:gd name="connsiteY4628" fmla="*/ 793737 h 3980066"/>
              <a:gd name="connsiteX4629" fmla="*/ 3680528 w 8387961"/>
              <a:gd name="connsiteY4629" fmla="*/ 800433 h 3980066"/>
              <a:gd name="connsiteX4630" fmla="*/ 3700555 w 8387961"/>
              <a:gd name="connsiteY4630" fmla="*/ 805454 h 3980066"/>
              <a:gd name="connsiteX4631" fmla="*/ 3675521 w 8387961"/>
              <a:gd name="connsiteY4631" fmla="*/ 822193 h 3980066"/>
              <a:gd name="connsiteX4632" fmla="*/ 3635467 w 8387961"/>
              <a:gd name="connsiteY4632" fmla="*/ 822193 h 3980066"/>
              <a:gd name="connsiteX4633" fmla="*/ 3608764 w 8387961"/>
              <a:gd name="connsiteY4633" fmla="*/ 823866 h 3980066"/>
              <a:gd name="connsiteX4634" fmla="*/ 3588737 w 8387961"/>
              <a:gd name="connsiteY4634" fmla="*/ 827214 h 3980066"/>
              <a:gd name="connsiteX4635" fmla="*/ 3580393 w 8387961"/>
              <a:gd name="connsiteY4635" fmla="*/ 835583 h 3980066"/>
              <a:gd name="connsiteX4636" fmla="*/ 3552021 w 8387961"/>
              <a:gd name="connsiteY4636" fmla="*/ 840605 h 3980066"/>
              <a:gd name="connsiteX4637" fmla="*/ 3547014 w 8387961"/>
              <a:gd name="connsiteY4637" fmla="*/ 840605 h 3980066"/>
              <a:gd name="connsiteX4638" fmla="*/ 3538670 w 8387961"/>
              <a:gd name="connsiteY4638" fmla="*/ 837257 h 3980066"/>
              <a:gd name="connsiteX4639" fmla="*/ 3560366 w 8387961"/>
              <a:gd name="connsiteY4639" fmla="*/ 823866 h 3980066"/>
              <a:gd name="connsiteX4640" fmla="*/ 3582062 w 8387961"/>
              <a:gd name="connsiteY4640" fmla="*/ 807128 h 3980066"/>
              <a:gd name="connsiteX4641" fmla="*/ 3602089 w 8387961"/>
              <a:gd name="connsiteY4641" fmla="*/ 803780 h 3980066"/>
              <a:gd name="connsiteX4642" fmla="*/ 3612102 w 8387961"/>
              <a:gd name="connsiteY4642" fmla="*/ 793737 h 3980066"/>
              <a:gd name="connsiteX4643" fmla="*/ 3587068 w 8387961"/>
              <a:gd name="connsiteY4643" fmla="*/ 802106 h 3980066"/>
              <a:gd name="connsiteX4644" fmla="*/ 3577055 w 8387961"/>
              <a:gd name="connsiteY4644" fmla="*/ 795411 h 3980066"/>
              <a:gd name="connsiteX4645" fmla="*/ 3552021 w 8387961"/>
              <a:gd name="connsiteY4645" fmla="*/ 792063 h 3980066"/>
              <a:gd name="connsiteX4646" fmla="*/ 3557028 w 8387961"/>
              <a:gd name="connsiteY4646" fmla="*/ 785368 h 3980066"/>
              <a:gd name="connsiteX4647" fmla="*/ 3577055 w 8387961"/>
              <a:gd name="connsiteY4647" fmla="*/ 770303 h 3980066"/>
              <a:gd name="connsiteX4648" fmla="*/ 3570379 w 8387961"/>
              <a:gd name="connsiteY4648" fmla="*/ 760260 h 3980066"/>
              <a:gd name="connsiteX4649" fmla="*/ 3565372 w 8387961"/>
              <a:gd name="connsiteY4649" fmla="*/ 760260 h 3980066"/>
              <a:gd name="connsiteX4650" fmla="*/ 3595413 w 8387961"/>
              <a:gd name="connsiteY4650" fmla="*/ 746869 h 3980066"/>
              <a:gd name="connsiteX4651" fmla="*/ 3602089 w 8387961"/>
              <a:gd name="connsiteY4651" fmla="*/ 745196 h 3980066"/>
              <a:gd name="connsiteX4652" fmla="*/ 3600420 w 8387961"/>
              <a:gd name="connsiteY4652" fmla="*/ 721762 h 3980066"/>
              <a:gd name="connsiteX4653" fmla="*/ 3590406 w 8387961"/>
              <a:gd name="connsiteY4653" fmla="*/ 710045 h 3980066"/>
              <a:gd name="connsiteX4654" fmla="*/ 3597082 w 8387961"/>
              <a:gd name="connsiteY4654" fmla="*/ 700002 h 3980066"/>
              <a:gd name="connsiteX4655" fmla="*/ 3572048 w 8387961"/>
              <a:gd name="connsiteY4655" fmla="*/ 705023 h 3980066"/>
              <a:gd name="connsiteX4656" fmla="*/ 3560366 w 8387961"/>
              <a:gd name="connsiteY4656" fmla="*/ 710045 h 3980066"/>
              <a:gd name="connsiteX4657" fmla="*/ 3558697 w 8387961"/>
              <a:gd name="connsiteY4657" fmla="*/ 694981 h 3980066"/>
              <a:gd name="connsiteX4658" fmla="*/ 3562035 w 8387961"/>
              <a:gd name="connsiteY4658" fmla="*/ 681589 h 3980066"/>
              <a:gd name="connsiteX4659" fmla="*/ 3565372 w 8387961"/>
              <a:gd name="connsiteY4659" fmla="*/ 673220 h 3980066"/>
              <a:gd name="connsiteX4660" fmla="*/ 3560366 w 8387961"/>
              <a:gd name="connsiteY4660" fmla="*/ 671546 h 3980066"/>
              <a:gd name="connsiteX4661" fmla="*/ 3552021 w 8387961"/>
              <a:gd name="connsiteY4661" fmla="*/ 671546 h 3980066"/>
              <a:gd name="connsiteX4662" fmla="*/ 3540339 w 8387961"/>
              <a:gd name="connsiteY4662" fmla="*/ 691633 h 3980066"/>
              <a:gd name="connsiteX4663" fmla="*/ 3552021 w 8387961"/>
              <a:gd name="connsiteY4663" fmla="*/ 653134 h 3980066"/>
              <a:gd name="connsiteX4664" fmla="*/ 3555359 w 8387961"/>
              <a:gd name="connsiteY4664" fmla="*/ 651460 h 3980066"/>
              <a:gd name="connsiteX4665" fmla="*/ 3538670 w 8387961"/>
              <a:gd name="connsiteY4665" fmla="*/ 654808 h 3980066"/>
              <a:gd name="connsiteX4666" fmla="*/ 3542008 w 8387961"/>
              <a:gd name="connsiteY4666" fmla="*/ 653134 h 3980066"/>
              <a:gd name="connsiteX4667" fmla="*/ 3538670 w 8387961"/>
              <a:gd name="connsiteY4667" fmla="*/ 649787 h 3980066"/>
              <a:gd name="connsiteX4668" fmla="*/ 3547014 w 8387961"/>
              <a:gd name="connsiteY4668" fmla="*/ 636396 h 3980066"/>
              <a:gd name="connsiteX4669" fmla="*/ 3547014 w 8387961"/>
              <a:gd name="connsiteY4669" fmla="*/ 633048 h 3980066"/>
              <a:gd name="connsiteX4670" fmla="*/ 3547014 w 8387961"/>
              <a:gd name="connsiteY4670" fmla="*/ 629701 h 3980066"/>
              <a:gd name="connsiteX4671" fmla="*/ 3548683 w 8387961"/>
              <a:gd name="connsiteY4671" fmla="*/ 619657 h 3980066"/>
              <a:gd name="connsiteX4672" fmla="*/ 3557028 w 8387961"/>
              <a:gd name="connsiteY4672" fmla="*/ 616310 h 3980066"/>
              <a:gd name="connsiteX4673" fmla="*/ 3558697 w 8387961"/>
              <a:gd name="connsiteY4673" fmla="*/ 606266 h 3980066"/>
              <a:gd name="connsiteX4674" fmla="*/ 4151388 w 8387961"/>
              <a:gd name="connsiteY4674" fmla="*/ 589026 h 3980066"/>
              <a:gd name="connsiteX4675" fmla="*/ 4163851 w 8387961"/>
              <a:gd name="connsiteY4675" fmla="*/ 592039 h 3980066"/>
              <a:gd name="connsiteX4676" fmla="*/ 4144267 w 8387961"/>
              <a:gd name="connsiteY4676" fmla="*/ 592039 h 3980066"/>
              <a:gd name="connsiteX4677" fmla="*/ 7184300 w 8387961"/>
              <a:gd name="connsiteY4677" fmla="*/ 578480 h 3980066"/>
              <a:gd name="connsiteX4678" fmla="*/ 7193339 w 8387961"/>
              <a:gd name="connsiteY4678" fmla="*/ 584232 h 3980066"/>
              <a:gd name="connsiteX4679" fmla="*/ 7184300 w 8387961"/>
              <a:gd name="connsiteY4679" fmla="*/ 599570 h 3980066"/>
              <a:gd name="connsiteX4680" fmla="*/ 7176768 w 8387961"/>
              <a:gd name="connsiteY4680" fmla="*/ 588067 h 3980066"/>
              <a:gd name="connsiteX4681" fmla="*/ 722498 w 8387961"/>
              <a:gd name="connsiteY4681" fmla="*/ 556211 h 3980066"/>
              <a:gd name="connsiteX4682" fmla="*/ 719463 w 8387961"/>
              <a:gd name="connsiteY4682" fmla="*/ 557727 h 3980066"/>
              <a:gd name="connsiteX4683" fmla="*/ 724483 w 8387961"/>
              <a:gd name="connsiteY4683" fmla="*/ 564415 h 3980066"/>
              <a:gd name="connsiteX4684" fmla="*/ 724483 w 8387961"/>
              <a:gd name="connsiteY4684" fmla="*/ 592838 h 3980066"/>
              <a:gd name="connsiteX4685" fmla="*/ 744566 w 8387961"/>
              <a:gd name="connsiteY4685" fmla="*/ 584478 h 3980066"/>
              <a:gd name="connsiteX4686" fmla="*/ 759628 w 8387961"/>
              <a:gd name="connsiteY4686" fmla="*/ 576119 h 3980066"/>
              <a:gd name="connsiteX4687" fmla="*/ 789751 w 8387961"/>
              <a:gd name="connsiteY4687" fmla="*/ 566087 h 3980066"/>
              <a:gd name="connsiteX4688" fmla="*/ 798119 w 8387961"/>
              <a:gd name="connsiteY4688" fmla="*/ 596182 h 3980066"/>
              <a:gd name="connsiteX4689" fmla="*/ 793098 w 8387961"/>
              <a:gd name="connsiteY4689" fmla="*/ 622933 h 3980066"/>
              <a:gd name="connsiteX4690" fmla="*/ 786404 w 8387961"/>
              <a:gd name="connsiteY4690" fmla="*/ 648012 h 3980066"/>
              <a:gd name="connsiteX4691" fmla="*/ 798119 w 8387961"/>
              <a:gd name="connsiteY4691" fmla="*/ 663059 h 3980066"/>
              <a:gd name="connsiteX4692" fmla="*/ 808160 w 8387961"/>
              <a:gd name="connsiteY4692" fmla="*/ 674763 h 3980066"/>
              <a:gd name="connsiteX4693" fmla="*/ 807792 w 8387961"/>
              <a:gd name="connsiteY4693" fmla="*/ 675268 h 3980066"/>
              <a:gd name="connsiteX4694" fmla="*/ 810311 w 8387961"/>
              <a:gd name="connsiteY4694" fmla="*/ 672385 h 3980066"/>
              <a:gd name="connsiteX4695" fmla="*/ 800283 w 8387961"/>
              <a:gd name="connsiteY4695" fmla="*/ 660663 h 3980066"/>
              <a:gd name="connsiteX4696" fmla="*/ 788581 w 8387961"/>
              <a:gd name="connsiteY4696" fmla="*/ 645593 h 3980066"/>
              <a:gd name="connsiteX4697" fmla="*/ 795268 w 8387961"/>
              <a:gd name="connsiteY4697" fmla="*/ 620475 h 3980066"/>
              <a:gd name="connsiteX4698" fmla="*/ 800283 w 8387961"/>
              <a:gd name="connsiteY4698" fmla="*/ 593683 h 3980066"/>
              <a:gd name="connsiteX4699" fmla="*/ 791924 w 8387961"/>
              <a:gd name="connsiteY4699" fmla="*/ 563542 h 3980066"/>
              <a:gd name="connsiteX4700" fmla="*/ 761844 w 8387961"/>
              <a:gd name="connsiteY4700" fmla="*/ 573589 h 3980066"/>
              <a:gd name="connsiteX4701" fmla="*/ 746792 w 8387961"/>
              <a:gd name="connsiteY4701" fmla="*/ 581961 h 3980066"/>
              <a:gd name="connsiteX4702" fmla="*/ 726733 w 8387961"/>
              <a:gd name="connsiteY4702" fmla="*/ 590334 h 3980066"/>
              <a:gd name="connsiteX4703" fmla="*/ 726733 w 8387961"/>
              <a:gd name="connsiteY4703" fmla="*/ 561867 h 3980066"/>
              <a:gd name="connsiteX4704" fmla="*/ 690662 w 8387961"/>
              <a:gd name="connsiteY4704" fmla="*/ 550145 h 3980066"/>
              <a:gd name="connsiteX4705" fmla="*/ 687666 w 8387961"/>
              <a:gd name="connsiteY4705" fmla="*/ 552711 h 3980066"/>
              <a:gd name="connsiteX4706" fmla="*/ 726627 w 8387961"/>
              <a:gd name="connsiteY4706" fmla="*/ 552711 h 3980066"/>
              <a:gd name="connsiteX4707" fmla="*/ 731752 w 8387961"/>
              <a:gd name="connsiteY4707" fmla="*/ 550145 h 3980066"/>
              <a:gd name="connsiteX4708" fmla="*/ 156672 w 8387961"/>
              <a:gd name="connsiteY4708" fmla="*/ 548351 h 3980066"/>
              <a:gd name="connsiteX4709" fmla="*/ 156672 w 8387961"/>
              <a:gd name="connsiteY4709" fmla="*/ 560214 h 3980066"/>
              <a:gd name="connsiteX4710" fmla="*/ 145572 w 8387961"/>
              <a:gd name="connsiteY4710" fmla="*/ 561909 h 3980066"/>
              <a:gd name="connsiteX4711" fmla="*/ 126543 w 8387961"/>
              <a:gd name="connsiteY4711" fmla="*/ 555130 h 3980066"/>
              <a:gd name="connsiteX4712" fmla="*/ 3639603 w 8387961"/>
              <a:gd name="connsiteY4712" fmla="*/ 545338 h 3980066"/>
              <a:gd name="connsiteX4713" fmla="*/ 3645629 w 8387961"/>
              <a:gd name="connsiteY4713" fmla="*/ 545338 h 3980066"/>
              <a:gd name="connsiteX4714" fmla="*/ 3639603 w 8387961"/>
              <a:gd name="connsiteY4714" fmla="*/ 558896 h 3980066"/>
              <a:gd name="connsiteX4715" fmla="*/ 3638097 w 8387961"/>
              <a:gd name="connsiteY4715" fmla="*/ 553812 h 3980066"/>
              <a:gd name="connsiteX4716" fmla="*/ 3639603 w 8387961"/>
              <a:gd name="connsiteY4716" fmla="*/ 550422 h 3980066"/>
              <a:gd name="connsiteX4717" fmla="*/ 3919372 w 8387961"/>
              <a:gd name="connsiteY4717" fmla="*/ 459520 h 3980066"/>
              <a:gd name="connsiteX4718" fmla="*/ 3918636 w 8387961"/>
              <a:gd name="connsiteY4718" fmla="*/ 459992 h 3980066"/>
              <a:gd name="connsiteX4719" fmla="*/ 3920304 w 8387961"/>
              <a:gd name="connsiteY4719" fmla="*/ 485235 h 3980066"/>
              <a:gd name="connsiteX4720" fmla="*/ 3920304 w 8387961"/>
              <a:gd name="connsiteY4720" fmla="*/ 512160 h 3980066"/>
              <a:gd name="connsiteX4721" fmla="*/ 3936985 w 8387961"/>
              <a:gd name="connsiteY4721" fmla="*/ 522257 h 3980066"/>
              <a:gd name="connsiteX4722" fmla="*/ 3928645 w 8387961"/>
              <a:gd name="connsiteY4722" fmla="*/ 530671 h 3980066"/>
              <a:gd name="connsiteX4723" fmla="*/ 3928645 w 8387961"/>
              <a:gd name="connsiteY4723" fmla="*/ 539085 h 3980066"/>
              <a:gd name="connsiteX4724" fmla="*/ 3925308 w 8387961"/>
              <a:gd name="connsiteY4724" fmla="*/ 562644 h 3980066"/>
              <a:gd name="connsiteX4725" fmla="*/ 3912163 w 8387961"/>
              <a:gd name="connsiteY4725" fmla="*/ 589168 h 3980066"/>
              <a:gd name="connsiteX4726" fmla="*/ 3912625 w 8387961"/>
              <a:gd name="connsiteY4726" fmla="*/ 588937 h 3980066"/>
              <a:gd name="connsiteX4727" fmla="*/ 3926090 w 8387961"/>
              <a:gd name="connsiteY4727" fmla="*/ 561998 h 3980066"/>
              <a:gd name="connsiteX4728" fmla="*/ 3929456 w 8387961"/>
              <a:gd name="connsiteY4728" fmla="*/ 538426 h 3980066"/>
              <a:gd name="connsiteX4729" fmla="*/ 3929456 w 8387961"/>
              <a:gd name="connsiteY4729" fmla="*/ 530008 h 3980066"/>
              <a:gd name="connsiteX4730" fmla="*/ 3937871 w 8387961"/>
              <a:gd name="connsiteY4730" fmla="*/ 521589 h 3980066"/>
              <a:gd name="connsiteX4731" fmla="*/ 3921040 w 8387961"/>
              <a:gd name="connsiteY4731" fmla="*/ 511487 h 3980066"/>
              <a:gd name="connsiteX4732" fmla="*/ 3921040 w 8387961"/>
              <a:gd name="connsiteY4732" fmla="*/ 484549 h 3980066"/>
              <a:gd name="connsiteX4733" fmla="*/ 157585 w 8387961"/>
              <a:gd name="connsiteY4733" fmla="*/ 457964 h 3980066"/>
              <a:gd name="connsiteX4734" fmla="*/ 181871 w 8387961"/>
              <a:gd name="connsiteY4734" fmla="*/ 457964 h 3980066"/>
              <a:gd name="connsiteX4735" fmla="*/ 207891 w 8387961"/>
              <a:gd name="connsiteY4735" fmla="*/ 469468 h 3980066"/>
              <a:gd name="connsiteX4736" fmla="*/ 178401 w 8387961"/>
              <a:gd name="connsiteY4736" fmla="*/ 479054 h 3980066"/>
              <a:gd name="connsiteX4737" fmla="*/ 173197 w 8387961"/>
              <a:gd name="connsiteY4737" fmla="*/ 471385 h 3980066"/>
              <a:gd name="connsiteX4738" fmla="*/ 150646 w 8387961"/>
              <a:gd name="connsiteY4738" fmla="*/ 469468 h 3980066"/>
              <a:gd name="connsiteX4739" fmla="*/ 3910295 w 8387961"/>
              <a:gd name="connsiteY4739" fmla="*/ 424654 h 3980066"/>
              <a:gd name="connsiteX4740" fmla="*/ 3900288 w 8387961"/>
              <a:gd name="connsiteY4740" fmla="*/ 429702 h 3980066"/>
              <a:gd name="connsiteX4741" fmla="*/ 3900288 w 8387961"/>
              <a:gd name="connsiteY4741" fmla="*/ 428020 h 3980066"/>
              <a:gd name="connsiteX4742" fmla="*/ 1952025 w 8387961"/>
              <a:gd name="connsiteY4742" fmla="*/ 402225 h 3980066"/>
              <a:gd name="connsiteX4743" fmla="*/ 1963540 w 8387961"/>
              <a:gd name="connsiteY4743" fmla="*/ 409092 h 3980066"/>
              <a:gd name="connsiteX4744" fmla="*/ 1960250 w 8387961"/>
              <a:gd name="connsiteY4744" fmla="*/ 419392 h 3980066"/>
              <a:gd name="connsiteX4745" fmla="*/ 1971765 w 8387961"/>
              <a:gd name="connsiteY4745" fmla="*/ 414242 h 3980066"/>
              <a:gd name="connsiteX4746" fmla="*/ 2009602 w 8387961"/>
              <a:gd name="connsiteY4746" fmla="*/ 439992 h 3980066"/>
              <a:gd name="connsiteX4747" fmla="*/ 1996440 w 8387961"/>
              <a:gd name="connsiteY4747" fmla="*/ 453725 h 3980066"/>
              <a:gd name="connsiteX4748" fmla="*/ 2026049 w 8387961"/>
              <a:gd name="connsiteY4748" fmla="*/ 453725 h 3980066"/>
              <a:gd name="connsiteX4749" fmla="*/ 2027697 w 8387961"/>
              <a:gd name="connsiteY4749" fmla="*/ 460592 h 3980066"/>
              <a:gd name="connsiteX4750" fmla="*/ 2003020 w 8387961"/>
              <a:gd name="connsiteY4750" fmla="*/ 467459 h 3980066"/>
              <a:gd name="connsiteX4751" fmla="*/ 1986577 w 8387961"/>
              <a:gd name="connsiteY4751" fmla="*/ 457159 h 3980066"/>
              <a:gd name="connsiteX4752" fmla="*/ 1971765 w 8387961"/>
              <a:gd name="connsiteY4752" fmla="*/ 453725 h 3980066"/>
              <a:gd name="connsiteX4753" fmla="*/ 1973411 w 8387961"/>
              <a:gd name="connsiteY4753" fmla="*/ 450292 h 3980066"/>
              <a:gd name="connsiteX4754" fmla="*/ 1961899 w 8387961"/>
              <a:gd name="connsiteY4754" fmla="*/ 453725 h 3980066"/>
              <a:gd name="connsiteX4755" fmla="*/ 1914196 w 8387961"/>
              <a:gd name="connsiteY4755" fmla="*/ 476043 h 3980066"/>
              <a:gd name="connsiteX4756" fmla="*/ 1914196 w 8387961"/>
              <a:gd name="connsiteY4756" fmla="*/ 462309 h 3980066"/>
              <a:gd name="connsiteX4757" fmla="*/ 1884588 w 8387961"/>
              <a:gd name="connsiteY4757" fmla="*/ 462309 h 3980066"/>
              <a:gd name="connsiteX4758" fmla="*/ 1914196 w 8387961"/>
              <a:gd name="connsiteY4758" fmla="*/ 446859 h 3980066"/>
              <a:gd name="connsiteX4759" fmla="*/ 1932292 w 8387961"/>
              <a:gd name="connsiteY4759" fmla="*/ 424542 h 3980066"/>
              <a:gd name="connsiteX4760" fmla="*/ 88478 w 8387961"/>
              <a:gd name="connsiteY4760" fmla="*/ 398487 h 3980066"/>
              <a:gd name="connsiteX4761" fmla="*/ 57247 w 8387961"/>
              <a:gd name="connsiteY4761" fmla="*/ 420806 h 3980066"/>
              <a:gd name="connsiteX4762" fmla="*/ 73975 w 8387961"/>
              <a:gd name="connsiteY4762" fmla="*/ 405740 h 3980066"/>
              <a:gd name="connsiteX4763" fmla="*/ 3958314 w 8387961"/>
              <a:gd name="connsiteY4763" fmla="*/ 394123 h 3980066"/>
              <a:gd name="connsiteX4764" fmla="*/ 3957001 w 8387961"/>
              <a:gd name="connsiteY4764" fmla="*/ 394363 h 3980066"/>
              <a:gd name="connsiteX4765" fmla="*/ 3960338 w 8387961"/>
              <a:gd name="connsiteY4765" fmla="*/ 401095 h 3980066"/>
              <a:gd name="connsiteX4766" fmla="*/ 3945325 w 8387961"/>
              <a:gd name="connsiteY4766" fmla="*/ 434750 h 3980066"/>
              <a:gd name="connsiteX4767" fmla="*/ 3954900 w 8387961"/>
              <a:gd name="connsiteY4767" fmla="*/ 444410 h 3980066"/>
              <a:gd name="connsiteX4768" fmla="*/ 3956385 w 8387961"/>
              <a:gd name="connsiteY4768" fmla="*/ 444140 h 3980066"/>
              <a:gd name="connsiteX4769" fmla="*/ 3946286 w 8387961"/>
              <a:gd name="connsiteY4769" fmla="*/ 434038 h 3980066"/>
              <a:gd name="connsiteX4770" fmla="*/ 3961434 w 8387961"/>
              <a:gd name="connsiteY4770" fmla="*/ 400364 h 3980066"/>
              <a:gd name="connsiteX4771" fmla="*/ 3214956 w 8387961"/>
              <a:gd name="connsiteY4771" fmla="*/ 385654 h 3980066"/>
              <a:gd name="connsiteX4772" fmla="*/ 3243147 w 8387961"/>
              <a:gd name="connsiteY4772" fmla="*/ 402288 h 3980066"/>
              <a:gd name="connsiteX4773" fmla="*/ 3236514 w 8387961"/>
              <a:gd name="connsiteY4773" fmla="*/ 408941 h 3980066"/>
              <a:gd name="connsiteX4774" fmla="*/ 3244805 w 8387961"/>
              <a:gd name="connsiteY4774" fmla="*/ 415595 h 3980066"/>
              <a:gd name="connsiteX4775" fmla="*/ 3256413 w 8387961"/>
              <a:gd name="connsiteY4775" fmla="*/ 410605 h 3980066"/>
              <a:gd name="connsiteX4776" fmla="*/ 3268021 w 8387961"/>
              <a:gd name="connsiteY4776" fmla="*/ 395634 h 3980066"/>
              <a:gd name="connsiteX4777" fmla="*/ 3279629 w 8387961"/>
              <a:gd name="connsiteY4777" fmla="*/ 402288 h 3980066"/>
              <a:gd name="connsiteX4778" fmla="*/ 3286262 w 8387961"/>
              <a:gd name="connsiteY4778" fmla="*/ 395634 h 3980066"/>
              <a:gd name="connsiteX4779" fmla="*/ 3304503 w 8387961"/>
              <a:gd name="connsiteY4779" fmla="*/ 402288 h 3980066"/>
              <a:gd name="connsiteX4780" fmla="*/ 3306161 w 8387961"/>
              <a:gd name="connsiteY4780" fmla="*/ 405615 h 3980066"/>
              <a:gd name="connsiteX4781" fmla="*/ 3307820 w 8387961"/>
              <a:gd name="connsiteY4781" fmla="*/ 393971 h 3980066"/>
              <a:gd name="connsiteX4782" fmla="*/ 3322744 w 8387961"/>
              <a:gd name="connsiteY4782" fmla="*/ 398961 h 3980066"/>
              <a:gd name="connsiteX4783" fmla="*/ 3339327 w 8387961"/>
              <a:gd name="connsiteY4783" fmla="*/ 392307 h 3980066"/>
              <a:gd name="connsiteX4784" fmla="*/ 3344302 w 8387961"/>
              <a:gd name="connsiteY4784" fmla="*/ 385654 h 3980066"/>
              <a:gd name="connsiteX4785" fmla="*/ 3362543 w 8387961"/>
              <a:gd name="connsiteY4785" fmla="*/ 392307 h 3980066"/>
              <a:gd name="connsiteX4786" fmla="*/ 3377467 w 8387961"/>
              <a:gd name="connsiteY4786" fmla="*/ 388981 h 3980066"/>
              <a:gd name="connsiteX4787" fmla="*/ 3369176 w 8387961"/>
              <a:gd name="connsiteY4787" fmla="*/ 398961 h 3980066"/>
              <a:gd name="connsiteX4788" fmla="*/ 3369176 w 8387961"/>
              <a:gd name="connsiteY4788" fmla="*/ 405615 h 3980066"/>
              <a:gd name="connsiteX4789" fmla="*/ 3379125 w 8387961"/>
              <a:gd name="connsiteY4789" fmla="*/ 408941 h 3980066"/>
              <a:gd name="connsiteX4790" fmla="*/ 3375809 w 8387961"/>
              <a:gd name="connsiteY4790" fmla="*/ 412268 h 3980066"/>
              <a:gd name="connsiteX4791" fmla="*/ 3394050 w 8387961"/>
              <a:gd name="connsiteY4791" fmla="*/ 412268 h 3980066"/>
              <a:gd name="connsiteX4792" fmla="*/ 3394050 w 8387961"/>
              <a:gd name="connsiteY4792" fmla="*/ 415595 h 3980066"/>
              <a:gd name="connsiteX4793" fmla="*/ 3384100 w 8387961"/>
              <a:gd name="connsiteY4793" fmla="*/ 420585 h 3980066"/>
              <a:gd name="connsiteX4794" fmla="*/ 3394050 w 8387961"/>
              <a:gd name="connsiteY4794" fmla="*/ 423912 h 3980066"/>
              <a:gd name="connsiteX4795" fmla="*/ 3387417 w 8387961"/>
              <a:gd name="connsiteY4795" fmla="*/ 425575 h 3980066"/>
              <a:gd name="connsiteX4796" fmla="*/ 3377467 w 8387961"/>
              <a:gd name="connsiteY4796" fmla="*/ 432229 h 3980066"/>
              <a:gd name="connsiteX4797" fmla="*/ 3357568 w 8387961"/>
              <a:gd name="connsiteY4797" fmla="*/ 443872 h 3980066"/>
              <a:gd name="connsiteX4798" fmla="*/ 3326061 w 8387961"/>
              <a:gd name="connsiteY4798" fmla="*/ 453852 h 3980066"/>
              <a:gd name="connsiteX4799" fmla="*/ 3294553 w 8387961"/>
              <a:gd name="connsiteY4799" fmla="*/ 465496 h 3980066"/>
              <a:gd name="connsiteX4800" fmla="*/ 3248122 w 8387961"/>
              <a:gd name="connsiteY4800" fmla="*/ 458842 h 3980066"/>
              <a:gd name="connsiteX4801" fmla="*/ 3219931 w 8387961"/>
              <a:gd name="connsiteY4801" fmla="*/ 455516 h 3980066"/>
              <a:gd name="connsiteX4802" fmla="*/ 3205007 w 8387961"/>
              <a:gd name="connsiteY4802" fmla="*/ 452189 h 3980066"/>
              <a:gd name="connsiteX4803" fmla="*/ 3223248 w 8387961"/>
              <a:gd name="connsiteY4803" fmla="*/ 443872 h 3980066"/>
              <a:gd name="connsiteX4804" fmla="*/ 3226564 w 8387961"/>
              <a:gd name="connsiteY4804" fmla="*/ 440546 h 3980066"/>
              <a:gd name="connsiteX4805" fmla="*/ 3219931 w 8387961"/>
              <a:gd name="connsiteY4805" fmla="*/ 440546 h 3980066"/>
              <a:gd name="connsiteX4806" fmla="*/ 3226564 w 8387961"/>
              <a:gd name="connsiteY4806" fmla="*/ 435555 h 3980066"/>
              <a:gd name="connsiteX4807" fmla="*/ 3216615 w 8387961"/>
              <a:gd name="connsiteY4807" fmla="*/ 433892 h 3980066"/>
              <a:gd name="connsiteX4808" fmla="*/ 3185108 w 8387961"/>
              <a:gd name="connsiteY4808" fmla="*/ 425575 h 3980066"/>
              <a:gd name="connsiteX4809" fmla="*/ 3224906 w 8387961"/>
              <a:gd name="connsiteY4809" fmla="*/ 422249 h 3980066"/>
              <a:gd name="connsiteX4810" fmla="*/ 3218273 w 8387961"/>
              <a:gd name="connsiteY4810" fmla="*/ 418921 h 3980066"/>
              <a:gd name="connsiteX4811" fmla="*/ 3226564 w 8387961"/>
              <a:gd name="connsiteY4811" fmla="*/ 412268 h 3980066"/>
              <a:gd name="connsiteX4812" fmla="*/ 3180133 w 8387961"/>
              <a:gd name="connsiteY4812" fmla="*/ 410605 h 3980066"/>
              <a:gd name="connsiteX4813" fmla="*/ 3193399 w 8387961"/>
              <a:gd name="connsiteY4813" fmla="*/ 408941 h 3980066"/>
              <a:gd name="connsiteX4814" fmla="*/ 3186766 w 8387961"/>
              <a:gd name="connsiteY4814" fmla="*/ 403951 h 3980066"/>
              <a:gd name="connsiteX4815" fmla="*/ 3203349 w 8387961"/>
              <a:gd name="connsiteY4815" fmla="*/ 403951 h 3980066"/>
              <a:gd name="connsiteX4816" fmla="*/ 3205007 w 8387961"/>
              <a:gd name="connsiteY4816" fmla="*/ 403951 h 3980066"/>
              <a:gd name="connsiteX4817" fmla="*/ 3200032 w 8387961"/>
              <a:gd name="connsiteY4817" fmla="*/ 402288 h 3980066"/>
              <a:gd name="connsiteX4818" fmla="*/ 3200032 w 8387961"/>
              <a:gd name="connsiteY4818" fmla="*/ 398961 h 3980066"/>
              <a:gd name="connsiteX4819" fmla="*/ 3206665 w 8387961"/>
              <a:gd name="connsiteY4819" fmla="*/ 393971 h 3980066"/>
              <a:gd name="connsiteX4820" fmla="*/ 3223248 w 8387961"/>
              <a:gd name="connsiteY4820" fmla="*/ 402288 h 3980066"/>
              <a:gd name="connsiteX4821" fmla="*/ 3218273 w 8387961"/>
              <a:gd name="connsiteY4821" fmla="*/ 392307 h 3980066"/>
              <a:gd name="connsiteX4822" fmla="*/ 3996649 w 8387961"/>
              <a:gd name="connsiteY4822" fmla="*/ 348496 h 3980066"/>
              <a:gd name="connsiteX4823" fmla="*/ 3995367 w 8387961"/>
              <a:gd name="connsiteY4823" fmla="*/ 348926 h 3980066"/>
              <a:gd name="connsiteX4824" fmla="*/ 3985358 w 8387961"/>
              <a:gd name="connsiteY4824" fmla="*/ 374168 h 3980066"/>
              <a:gd name="connsiteX4825" fmla="*/ 3975691 w 8387961"/>
              <a:gd name="connsiteY4825" fmla="*/ 390424 h 3980066"/>
              <a:gd name="connsiteX4826" fmla="*/ 3976582 w 8387961"/>
              <a:gd name="connsiteY4826" fmla="*/ 390263 h 3980066"/>
              <a:gd name="connsiteX4827" fmla="*/ 3986680 w 8387961"/>
              <a:gd name="connsiteY4827" fmla="*/ 373425 h 3980066"/>
              <a:gd name="connsiteX4828" fmla="*/ 2187228 w 8387961"/>
              <a:gd name="connsiteY4828" fmla="*/ 337447 h 3980066"/>
              <a:gd name="connsiteX4829" fmla="*/ 2205456 w 8387961"/>
              <a:gd name="connsiteY4829" fmla="*/ 342764 h 3980066"/>
              <a:gd name="connsiteX4830" fmla="*/ 2200485 w 8387961"/>
              <a:gd name="connsiteY4830" fmla="*/ 356942 h 3980066"/>
              <a:gd name="connsiteX4831" fmla="*/ 2162371 w 8387961"/>
              <a:gd name="connsiteY4831" fmla="*/ 367576 h 3980066"/>
              <a:gd name="connsiteX4832" fmla="*/ 2155748 w 8387961"/>
              <a:gd name="connsiteY4832" fmla="*/ 351627 h 3980066"/>
              <a:gd name="connsiteX4833" fmla="*/ 4022055 w 8387961"/>
              <a:gd name="connsiteY4833" fmla="*/ 332098 h 3980066"/>
              <a:gd name="connsiteX4834" fmla="*/ 4020433 w 8387961"/>
              <a:gd name="connsiteY4834" fmla="*/ 340283 h 3980066"/>
              <a:gd name="connsiteX4835" fmla="*/ 4022025 w 8387961"/>
              <a:gd name="connsiteY4835" fmla="*/ 339751 h 3980066"/>
              <a:gd name="connsiteX4836" fmla="*/ 4023555 w 8387961"/>
              <a:gd name="connsiteY4836" fmla="*/ 332098 h 3980066"/>
              <a:gd name="connsiteX4837" fmla="*/ 3976203 w 8387961"/>
              <a:gd name="connsiteY4837" fmla="*/ 325395 h 3980066"/>
              <a:gd name="connsiteX4838" fmla="*/ 3977615 w 8387961"/>
              <a:gd name="connsiteY4838" fmla="*/ 330752 h 3980066"/>
              <a:gd name="connsiteX4839" fmla="*/ 3986089 w 8387961"/>
              <a:gd name="connsiteY4839" fmla="*/ 329414 h 3980066"/>
              <a:gd name="connsiteX4840" fmla="*/ 3977615 w 8387961"/>
              <a:gd name="connsiteY4840" fmla="*/ 337448 h 3980066"/>
              <a:gd name="connsiteX4841" fmla="*/ 3971966 w 8387961"/>
              <a:gd name="connsiteY4841" fmla="*/ 334770 h 3980066"/>
              <a:gd name="connsiteX4842" fmla="*/ 3963492 w 8387961"/>
              <a:gd name="connsiteY4842" fmla="*/ 337448 h 3980066"/>
              <a:gd name="connsiteX4843" fmla="*/ 3969141 w 8387961"/>
              <a:gd name="connsiteY4843" fmla="*/ 334770 h 3980066"/>
              <a:gd name="connsiteX4844" fmla="*/ 196082 w 8387961"/>
              <a:gd name="connsiteY4844" fmla="*/ 325395 h 3980066"/>
              <a:gd name="connsiteX4845" fmla="*/ 207790 w 8387961"/>
              <a:gd name="connsiteY4845" fmla="*/ 340460 h 3980066"/>
              <a:gd name="connsiteX4846" fmla="*/ 207790 w 8387961"/>
              <a:gd name="connsiteY4846" fmla="*/ 335440 h 3980066"/>
              <a:gd name="connsiteX4847" fmla="*/ 226189 w 8387961"/>
              <a:gd name="connsiteY4847" fmla="*/ 352177 h 3980066"/>
              <a:gd name="connsiteX4848" fmla="*/ 226189 w 8387961"/>
              <a:gd name="connsiteY4848" fmla="*/ 365568 h 3980066"/>
              <a:gd name="connsiteX4849" fmla="*/ 211130 w 8387961"/>
              <a:gd name="connsiteY4849" fmla="*/ 382307 h 3980066"/>
              <a:gd name="connsiteX4850" fmla="*/ 202773 w 8387961"/>
              <a:gd name="connsiteY4850" fmla="*/ 392349 h 3980066"/>
              <a:gd name="connsiteX4851" fmla="*/ 212808 w 8387961"/>
              <a:gd name="connsiteY4851" fmla="*/ 392349 h 3980066"/>
              <a:gd name="connsiteX4852" fmla="*/ 214481 w 8387961"/>
              <a:gd name="connsiteY4852" fmla="*/ 385654 h 3980066"/>
              <a:gd name="connsiteX4853" fmla="*/ 227858 w 8387961"/>
              <a:gd name="connsiteY4853" fmla="*/ 375611 h 3980066"/>
              <a:gd name="connsiteX4854" fmla="*/ 247933 w 8387961"/>
              <a:gd name="connsiteY4854" fmla="*/ 373937 h 3980066"/>
              <a:gd name="connsiteX4855" fmla="*/ 254623 w 8387961"/>
              <a:gd name="connsiteY4855" fmla="*/ 377285 h 3980066"/>
              <a:gd name="connsiteX4856" fmla="*/ 254623 w 8387961"/>
              <a:gd name="connsiteY4856" fmla="*/ 373937 h 3980066"/>
              <a:gd name="connsiteX4857" fmla="*/ 266332 w 8387961"/>
              <a:gd name="connsiteY4857" fmla="*/ 375611 h 3980066"/>
              <a:gd name="connsiteX4858" fmla="*/ 278040 w 8387961"/>
              <a:gd name="connsiteY4858" fmla="*/ 387329 h 3980066"/>
              <a:gd name="connsiteX4859" fmla="*/ 284730 w 8387961"/>
              <a:gd name="connsiteY4859" fmla="*/ 397371 h 3980066"/>
              <a:gd name="connsiteX4860" fmla="*/ 256296 w 8387961"/>
              <a:gd name="connsiteY4860" fmla="*/ 407414 h 3980066"/>
              <a:gd name="connsiteX4861" fmla="*/ 237895 w 8387961"/>
              <a:gd name="connsiteY4861" fmla="*/ 407414 h 3980066"/>
              <a:gd name="connsiteX4862" fmla="*/ 231207 w 8387961"/>
              <a:gd name="connsiteY4862" fmla="*/ 412436 h 3980066"/>
              <a:gd name="connsiteX4863" fmla="*/ 216149 w 8387961"/>
              <a:gd name="connsiteY4863" fmla="*/ 414109 h 3980066"/>
              <a:gd name="connsiteX4864" fmla="*/ 214481 w 8387961"/>
              <a:gd name="connsiteY4864" fmla="*/ 407414 h 3980066"/>
              <a:gd name="connsiteX4865" fmla="*/ 211130 w 8387961"/>
              <a:gd name="connsiteY4865" fmla="*/ 415784 h 3980066"/>
              <a:gd name="connsiteX4866" fmla="*/ 201100 w 8387961"/>
              <a:gd name="connsiteY4866" fmla="*/ 420806 h 3980066"/>
              <a:gd name="connsiteX4867" fmla="*/ 172666 w 8387961"/>
              <a:gd name="connsiteY4867" fmla="*/ 434195 h 3980066"/>
              <a:gd name="connsiteX4868" fmla="*/ 174338 w 8387961"/>
              <a:gd name="connsiteY4868" fmla="*/ 437543 h 3980066"/>
              <a:gd name="connsiteX4869" fmla="*/ 164303 w 8387961"/>
              <a:gd name="connsiteY4869" fmla="*/ 442565 h 3980066"/>
              <a:gd name="connsiteX4870" fmla="*/ 147577 w 8387961"/>
              <a:gd name="connsiteY4870" fmla="*/ 445912 h 3980066"/>
              <a:gd name="connsiteX4871" fmla="*/ 154267 w 8387961"/>
              <a:gd name="connsiteY4871" fmla="*/ 440892 h 3980066"/>
              <a:gd name="connsiteX4872" fmla="*/ 140886 w 8387961"/>
              <a:gd name="connsiteY4872" fmla="*/ 437543 h 3980066"/>
              <a:gd name="connsiteX4873" fmla="*/ 122487 w 8387961"/>
              <a:gd name="connsiteY4873" fmla="*/ 432521 h 3980066"/>
              <a:gd name="connsiteX4874" fmla="*/ 134196 w 8387961"/>
              <a:gd name="connsiteY4874" fmla="*/ 414109 h 3980066"/>
              <a:gd name="connsiteX4875" fmla="*/ 94053 w 8387961"/>
              <a:gd name="connsiteY4875" fmla="*/ 414109 h 3980066"/>
              <a:gd name="connsiteX4876" fmla="*/ 95722 w 8387961"/>
              <a:gd name="connsiteY4876" fmla="*/ 404066 h 3980066"/>
              <a:gd name="connsiteX4877" fmla="*/ 115797 w 8387961"/>
              <a:gd name="connsiteY4877" fmla="*/ 394024 h 3980066"/>
              <a:gd name="connsiteX4878" fmla="*/ 110779 w 8387961"/>
              <a:gd name="connsiteY4878" fmla="*/ 395697 h 3980066"/>
              <a:gd name="connsiteX4879" fmla="*/ 110779 w 8387961"/>
              <a:gd name="connsiteY4879" fmla="*/ 390675 h 3980066"/>
              <a:gd name="connsiteX4880" fmla="*/ 100743 w 8387961"/>
              <a:gd name="connsiteY4880" fmla="*/ 395697 h 3980066"/>
              <a:gd name="connsiteX4881" fmla="*/ 90704 w 8387961"/>
              <a:gd name="connsiteY4881" fmla="*/ 397371 h 3980066"/>
              <a:gd name="connsiteX4882" fmla="*/ 88478 w 8387961"/>
              <a:gd name="connsiteY4882" fmla="*/ 398487 h 3980066"/>
              <a:gd name="connsiteX4883" fmla="*/ 92377 w 8387961"/>
              <a:gd name="connsiteY4883" fmla="*/ 395697 h 3980066"/>
              <a:gd name="connsiteX4884" fmla="*/ 125833 w 8387961"/>
              <a:gd name="connsiteY4884" fmla="*/ 372263 h 3980066"/>
              <a:gd name="connsiteX4885" fmla="*/ 162630 w 8387961"/>
              <a:gd name="connsiteY4885" fmla="*/ 350504 h 3980066"/>
              <a:gd name="connsiteX4886" fmla="*/ 4722500 w 8387961"/>
              <a:gd name="connsiteY4886" fmla="*/ 321834 h 3980066"/>
              <a:gd name="connsiteX4887" fmla="*/ 4706721 w 8387961"/>
              <a:gd name="connsiteY4887" fmla="*/ 326134 h 3980066"/>
              <a:gd name="connsiteX4888" fmla="*/ 4705765 w 8387961"/>
              <a:gd name="connsiteY4888" fmla="*/ 325179 h 3980066"/>
              <a:gd name="connsiteX4889" fmla="*/ 4055416 w 8387961"/>
              <a:gd name="connsiteY4889" fmla="*/ 318635 h 3980066"/>
              <a:gd name="connsiteX4890" fmla="*/ 4056990 w 8387961"/>
              <a:gd name="connsiteY4890" fmla="*/ 331333 h 3980066"/>
              <a:gd name="connsiteX4891" fmla="*/ 4059053 w 8387961"/>
              <a:gd name="connsiteY4891" fmla="*/ 331333 h 3980066"/>
              <a:gd name="connsiteX4892" fmla="*/ 4057466 w 8387961"/>
              <a:gd name="connsiteY4892" fmla="*/ 318635 h 3980066"/>
              <a:gd name="connsiteX4893" fmla="*/ 4609385 w 8387961"/>
              <a:gd name="connsiteY4893" fmla="*/ 307319 h 3980066"/>
              <a:gd name="connsiteX4894" fmla="*/ 4639891 w 8387961"/>
              <a:gd name="connsiteY4894" fmla="*/ 317864 h 3980066"/>
              <a:gd name="connsiteX4895" fmla="*/ 4609385 w 8387961"/>
              <a:gd name="connsiteY4895" fmla="*/ 328408 h 3980066"/>
              <a:gd name="connsiteX4896" fmla="*/ 4599217 w 8387961"/>
              <a:gd name="connsiteY4896" fmla="*/ 314349 h 3980066"/>
              <a:gd name="connsiteX4897" fmla="*/ 6875476 w 8387961"/>
              <a:gd name="connsiteY4897" fmla="*/ 298280 h 3980066"/>
              <a:gd name="connsiteX4898" fmla="*/ 6903883 w 8387961"/>
              <a:gd name="connsiteY4898" fmla="*/ 298280 h 3980066"/>
              <a:gd name="connsiteX4899" fmla="*/ 6908618 w 8387961"/>
              <a:gd name="connsiteY4899" fmla="*/ 300288 h 3980066"/>
              <a:gd name="connsiteX4900" fmla="*/ 6903883 w 8387961"/>
              <a:gd name="connsiteY4900" fmla="*/ 304306 h 3980066"/>
              <a:gd name="connsiteX4901" fmla="*/ 1796378 w 8387961"/>
              <a:gd name="connsiteY4901" fmla="*/ 298280 h 3980066"/>
              <a:gd name="connsiteX4902" fmla="*/ 1817558 w 8387961"/>
              <a:gd name="connsiteY4902" fmla="*/ 313070 h 3980066"/>
              <a:gd name="connsiteX4903" fmla="*/ 1815930 w 8387961"/>
              <a:gd name="connsiteY4903" fmla="*/ 318001 h 3980066"/>
              <a:gd name="connsiteX4904" fmla="*/ 1817558 w 8387961"/>
              <a:gd name="connsiteY4904" fmla="*/ 324574 h 3980066"/>
              <a:gd name="connsiteX4905" fmla="*/ 1827335 w 8387961"/>
              <a:gd name="connsiteY4905" fmla="*/ 324574 h 3980066"/>
              <a:gd name="connsiteX4906" fmla="*/ 1793122 w 8387961"/>
              <a:gd name="connsiteY4906" fmla="*/ 334435 h 3980066"/>
              <a:gd name="connsiteX4907" fmla="*/ 1747492 w 8387961"/>
              <a:gd name="connsiteY4907" fmla="*/ 321287 h 3980066"/>
              <a:gd name="connsiteX4908" fmla="*/ 1776825 w 8387961"/>
              <a:gd name="connsiteY4908" fmla="*/ 313070 h 3980066"/>
              <a:gd name="connsiteX4909" fmla="*/ 1781717 w 8387961"/>
              <a:gd name="connsiteY4909" fmla="*/ 304854 h 3980066"/>
              <a:gd name="connsiteX4910" fmla="*/ 1783340 w 8387961"/>
              <a:gd name="connsiteY4910" fmla="*/ 308140 h 3980066"/>
              <a:gd name="connsiteX4911" fmla="*/ 4192197 w 8387961"/>
              <a:gd name="connsiteY4911" fmla="*/ 291710 h 3980066"/>
              <a:gd name="connsiteX4912" fmla="*/ 4165508 w 8387961"/>
              <a:gd name="connsiteY4912" fmla="*/ 303491 h 3980066"/>
              <a:gd name="connsiteX4913" fmla="*/ 4158836 w 8387961"/>
              <a:gd name="connsiteY4913" fmla="*/ 322001 h 3980066"/>
              <a:gd name="connsiteX4914" fmla="*/ 4147159 w 8387961"/>
              <a:gd name="connsiteY4914" fmla="*/ 328732 h 3980066"/>
              <a:gd name="connsiteX4915" fmla="*/ 4120471 w 8387961"/>
              <a:gd name="connsiteY4915" fmla="*/ 328732 h 3980066"/>
              <a:gd name="connsiteX4916" fmla="*/ 4098786 w 8387961"/>
              <a:gd name="connsiteY4916" fmla="*/ 323685 h 3980066"/>
              <a:gd name="connsiteX4917" fmla="*/ 4077101 w 8387961"/>
              <a:gd name="connsiteY4917" fmla="*/ 310222 h 3980066"/>
              <a:gd name="connsiteX4918" fmla="*/ 4066496 w 8387961"/>
              <a:gd name="connsiteY4918" fmla="*/ 317864 h 3980066"/>
              <a:gd name="connsiteX4919" fmla="*/ 4067468 w 8387961"/>
              <a:gd name="connsiteY4919" fmla="*/ 317864 h 3980066"/>
              <a:gd name="connsiteX4920" fmla="*/ 4070875 w 8387961"/>
              <a:gd name="connsiteY4920" fmla="*/ 319310 h 3980066"/>
              <a:gd name="connsiteX4921" fmla="*/ 4079029 w 8387961"/>
              <a:gd name="connsiteY4921" fmla="*/ 313485 h 3980066"/>
              <a:gd name="connsiteX4922" fmla="*/ 4100559 w 8387961"/>
              <a:gd name="connsiteY4922" fmla="*/ 326734 h 3980066"/>
              <a:gd name="connsiteX4923" fmla="*/ 4122088 w 8387961"/>
              <a:gd name="connsiteY4923" fmla="*/ 331703 h 3980066"/>
              <a:gd name="connsiteX4924" fmla="*/ 4148586 w 8387961"/>
              <a:gd name="connsiteY4924" fmla="*/ 331703 h 3980066"/>
              <a:gd name="connsiteX4925" fmla="*/ 4160179 w 8387961"/>
              <a:gd name="connsiteY4925" fmla="*/ 325078 h 3980066"/>
              <a:gd name="connsiteX4926" fmla="*/ 4166803 w 8387961"/>
              <a:gd name="connsiteY4926" fmla="*/ 306860 h 3980066"/>
              <a:gd name="connsiteX4927" fmla="*/ 4193301 w 8387961"/>
              <a:gd name="connsiteY4927" fmla="*/ 295268 h 3980066"/>
              <a:gd name="connsiteX4928" fmla="*/ 4225558 w 8387961"/>
              <a:gd name="connsiteY4928" fmla="*/ 304944 h 3980066"/>
              <a:gd name="connsiteX4929" fmla="*/ 4225558 w 8387961"/>
              <a:gd name="connsiteY4929" fmla="*/ 301808 h 3980066"/>
              <a:gd name="connsiteX4930" fmla="*/ 2636156 w 8387961"/>
              <a:gd name="connsiteY4930" fmla="*/ 287734 h 3980066"/>
              <a:gd name="connsiteX4931" fmla="*/ 2676976 w 8387961"/>
              <a:gd name="connsiteY4931" fmla="*/ 305812 h 3980066"/>
              <a:gd name="connsiteX4932" fmla="*/ 2632754 w 8387961"/>
              <a:gd name="connsiteY4932" fmla="*/ 314850 h 3980066"/>
              <a:gd name="connsiteX4933" fmla="*/ 2637856 w 8387961"/>
              <a:gd name="connsiteY4933" fmla="*/ 311235 h 3980066"/>
              <a:gd name="connsiteX4934" fmla="*/ 2627651 w 8387961"/>
              <a:gd name="connsiteY4934" fmla="*/ 305812 h 3980066"/>
              <a:gd name="connsiteX4935" fmla="*/ 2624250 w 8387961"/>
              <a:gd name="connsiteY4935" fmla="*/ 302196 h 3980066"/>
              <a:gd name="connsiteX4936" fmla="*/ 2625951 w 8387961"/>
              <a:gd name="connsiteY4936" fmla="*/ 294965 h 3980066"/>
              <a:gd name="connsiteX4937" fmla="*/ 2624250 w 8387961"/>
              <a:gd name="connsiteY4937" fmla="*/ 294965 h 3980066"/>
              <a:gd name="connsiteX4938" fmla="*/ 4784995 w 8387961"/>
              <a:gd name="connsiteY4938" fmla="*/ 284721 h 3980066"/>
              <a:gd name="connsiteX4939" fmla="*/ 4826692 w 8387961"/>
              <a:gd name="connsiteY4939" fmla="*/ 298280 h 3980066"/>
              <a:gd name="connsiteX4940" fmla="*/ 4810013 w 8387961"/>
              <a:gd name="connsiteY4940" fmla="*/ 298280 h 3980066"/>
              <a:gd name="connsiteX4941" fmla="*/ 4779992 w 8387961"/>
              <a:gd name="connsiteY4941" fmla="*/ 289241 h 3980066"/>
              <a:gd name="connsiteX4942" fmla="*/ 4195533 w 8387961"/>
              <a:gd name="connsiteY4942" fmla="*/ 268151 h 3980066"/>
              <a:gd name="connsiteX4943" fmla="*/ 4197201 w 8387961"/>
              <a:gd name="connsiteY4943" fmla="*/ 276566 h 3980066"/>
              <a:gd name="connsiteX4944" fmla="*/ 4198869 w 8387961"/>
              <a:gd name="connsiteY4944" fmla="*/ 278247 h 3980066"/>
              <a:gd name="connsiteX4945" fmla="*/ 4200537 w 8387961"/>
              <a:gd name="connsiteY4945" fmla="*/ 281614 h 3980066"/>
              <a:gd name="connsiteX4946" fmla="*/ 4202205 w 8387961"/>
              <a:gd name="connsiteY4946" fmla="*/ 290028 h 3980066"/>
              <a:gd name="connsiteX4947" fmla="*/ 4207209 w 8387961"/>
              <a:gd name="connsiteY4947" fmla="*/ 278247 h 3980066"/>
              <a:gd name="connsiteX4948" fmla="*/ 4218886 w 8387961"/>
              <a:gd name="connsiteY4948" fmla="*/ 273200 h 3980066"/>
              <a:gd name="connsiteX4949" fmla="*/ 4238902 w 8387961"/>
              <a:gd name="connsiteY4949" fmla="*/ 278247 h 3980066"/>
              <a:gd name="connsiteX4950" fmla="*/ 4257251 w 8387961"/>
              <a:gd name="connsiteY4950" fmla="*/ 286663 h 3980066"/>
              <a:gd name="connsiteX4951" fmla="*/ 4218886 w 8387961"/>
              <a:gd name="connsiteY4951" fmla="*/ 290028 h 3980066"/>
              <a:gd name="connsiteX4952" fmla="*/ 4235566 w 8387961"/>
              <a:gd name="connsiteY4952" fmla="*/ 300125 h 3980066"/>
              <a:gd name="connsiteX4953" fmla="*/ 4245574 w 8387961"/>
              <a:gd name="connsiteY4953" fmla="*/ 298442 h 3980066"/>
              <a:gd name="connsiteX4954" fmla="*/ 4257251 w 8387961"/>
              <a:gd name="connsiteY4954" fmla="*/ 298442 h 3980066"/>
              <a:gd name="connsiteX4955" fmla="*/ 4257251 w 8387961"/>
              <a:gd name="connsiteY4955" fmla="*/ 306855 h 3980066"/>
              <a:gd name="connsiteX4956" fmla="*/ 4245574 w 8387961"/>
              <a:gd name="connsiteY4956" fmla="*/ 306855 h 3980066"/>
              <a:gd name="connsiteX4957" fmla="*/ 4226423 w 8387961"/>
              <a:gd name="connsiteY4957" fmla="*/ 318126 h 3980066"/>
              <a:gd name="connsiteX4958" fmla="*/ 4226423 w 8387961"/>
              <a:gd name="connsiteY4958" fmla="*/ 321765 h 3980066"/>
              <a:gd name="connsiteX4959" fmla="*/ 4226423 w 8387961"/>
              <a:gd name="connsiteY4959" fmla="*/ 326734 h 3980066"/>
              <a:gd name="connsiteX4960" fmla="*/ 4226423 w 8387961"/>
              <a:gd name="connsiteY4960" fmla="*/ 343296 h 3980066"/>
              <a:gd name="connsiteX4961" fmla="*/ 4256233 w 8387961"/>
              <a:gd name="connsiteY4961" fmla="*/ 359858 h 3980066"/>
              <a:gd name="connsiteX4962" fmla="*/ 4242984 w 8387961"/>
              <a:gd name="connsiteY4962" fmla="*/ 379731 h 3980066"/>
              <a:gd name="connsiteX4963" fmla="*/ 4267826 w 8387961"/>
              <a:gd name="connsiteY4963" fmla="*/ 406230 h 3980066"/>
              <a:gd name="connsiteX4964" fmla="*/ 4269482 w 8387961"/>
              <a:gd name="connsiteY4964" fmla="*/ 431072 h 3980066"/>
              <a:gd name="connsiteX4965" fmla="*/ 4277762 w 8387961"/>
              <a:gd name="connsiteY4965" fmla="*/ 439353 h 3980066"/>
              <a:gd name="connsiteX4966" fmla="*/ 4289355 w 8387961"/>
              <a:gd name="connsiteY4966" fmla="*/ 450947 h 3980066"/>
              <a:gd name="connsiteX4967" fmla="*/ 4279418 w 8387961"/>
              <a:gd name="connsiteY4967" fmla="*/ 459228 h 3980066"/>
              <a:gd name="connsiteX4968" fmla="*/ 4317509 w 8387961"/>
              <a:gd name="connsiteY4968" fmla="*/ 480757 h 3980066"/>
              <a:gd name="connsiteX4969" fmla="*/ 4300948 w 8387961"/>
              <a:gd name="connsiteY4969" fmla="*/ 495663 h 3980066"/>
              <a:gd name="connsiteX4970" fmla="*/ 4287699 w 8387961"/>
              <a:gd name="connsiteY4970" fmla="*/ 512224 h 3980066"/>
              <a:gd name="connsiteX4971" fmla="*/ 4271138 w 8387961"/>
              <a:gd name="connsiteY4971" fmla="*/ 528786 h 3980066"/>
              <a:gd name="connsiteX4972" fmla="*/ 4256233 w 8387961"/>
              <a:gd name="connsiteY4972" fmla="*/ 543692 h 3980066"/>
              <a:gd name="connsiteX4973" fmla="*/ 4228079 w 8387961"/>
              <a:gd name="connsiteY4973" fmla="*/ 543692 h 3980066"/>
              <a:gd name="connsiteX4974" fmla="*/ 4218142 w 8387961"/>
              <a:gd name="connsiteY4974" fmla="*/ 548660 h 3980066"/>
              <a:gd name="connsiteX4975" fmla="*/ 4166803 w 8387961"/>
              <a:gd name="connsiteY4975" fmla="*/ 558598 h 3980066"/>
              <a:gd name="connsiteX4976" fmla="*/ 4160179 w 8387961"/>
              <a:gd name="connsiteY4976" fmla="*/ 561909 h 3980066"/>
              <a:gd name="connsiteX4977" fmla="*/ 4151898 w 8387961"/>
              <a:gd name="connsiteY4977" fmla="*/ 550316 h 3980066"/>
              <a:gd name="connsiteX4978" fmla="*/ 4143618 w 8387961"/>
              <a:gd name="connsiteY4978" fmla="*/ 551973 h 3980066"/>
              <a:gd name="connsiteX4979" fmla="*/ 4141962 w 8387961"/>
              <a:gd name="connsiteY4979" fmla="*/ 548660 h 3980066"/>
              <a:gd name="connsiteX4980" fmla="*/ 4120432 w 8387961"/>
              <a:gd name="connsiteY4980" fmla="*/ 540379 h 3980066"/>
              <a:gd name="connsiteX4981" fmla="*/ 4113808 w 8387961"/>
              <a:gd name="connsiteY4981" fmla="*/ 505600 h 3980066"/>
              <a:gd name="connsiteX4982" fmla="*/ 4110496 w 8387961"/>
              <a:gd name="connsiteY4982" fmla="*/ 475789 h 3980066"/>
              <a:gd name="connsiteX4983" fmla="*/ 4127057 w 8387961"/>
              <a:gd name="connsiteY4983" fmla="*/ 469165 h 3980066"/>
              <a:gd name="connsiteX4984" fmla="*/ 4140305 w 8387961"/>
              <a:gd name="connsiteY4984" fmla="*/ 454258 h 3980066"/>
              <a:gd name="connsiteX4985" fmla="*/ 4176740 w 8387961"/>
              <a:gd name="connsiteY4985" fmla="*/ 429416 h 3980066"/>
              <a:gd name="connsiteX4986" fmla="*/ 4170115 w 8387961"/>
              <a:gd name="connsiteY4986" fmla="*/ 409542 h 3980066"/>
              <a:gd name="connsiteX4987" fmla="*/ 4160179 w 8387961"/>
              <a:gd name="connsiteY4987" fmla="*/ 402918 h 3980066"/>
              <a:gd name="connsiteX4988" fmla="*/ 4151898 w 8387961"/>
              <a:gd name="connsiteY4988" fmla="*/ 404573 h 3980066"/>
              <a:gd name="connsiteX4989" fmla="*/ 4150830 w 8387961"/>
              <a:gd name="connsiteY4989" fmla="*/ 401903 h 3980066"/>
              <a:gd name="connsiteX4990" fmla="*/ 4124692 w 8387961"/>
              <a:gd name="connsiteY4990" fmla="*/ 400364 h 3980066"/>
              <a:gd name="connsiteX4991" fmla="*/ 4117960 w 8387961"/>
              <a:gd name="connsiteY4991" fmla="*/ 403733 h 3980066"/>
              <a:gd name="connsiteX4992" fmla="*/ 4114594 w 8387961"/>
              <a:gd name="connsiteY4992" fmla="*/ 408782 h 3980066"/>
              <a:gd name="connsiteX4993" fmla="*/ 4111228 w 8387961"/>
              <a:gd name="connsiteY4993" fmla="*/ 407100 h 3980066"/>
              <a:gd name="connsiteX4994" fmla="*/ 4101129 w 8387961"/>
              <a:gd name="connsiteY4994" fmla="*/ 413833 h 3980066"/>
              <a:gd name="connsiteX4995" fmla="*/ 4097763 w 8387961"/>
              <a:gd name="connsiteY4995" fmla="*/ 428987 h 3980066"/>
              <a:gd name="connsiteX4996" fmla="*/ 4102812 w 8387961"/>
              <a:gd name="connsiteY4996" fmla="*/ 440773 h 3980066"/>
              <a:gd name="connsiteX4997" fmla="*/ 4079249 w 8387961"/>
              <a:gd name="connsiteY4997" fmla="*/ 460977 h 3980066"/>
              <a:gd name="connsiteX4998" fmla="*/ 4060736 w 8387961"/>
              <a:gd name="connsiteY4998" fmla="*/ 471079 h 3980066"/>
              <a:gd name="connsiteX4999" fmla="*/ 4050637 w 8387961"/>
              <a:gd name="connsiteY4999" fmla="*/ 477814 h 3980066"/>
              <a:gd name="connsiteX5000" fmla="*/ 4038856 w 8387961"/>
              <a:gd name="connsiteY5000" fmla="*/ 479497 h 3980066"/>
              <a:gd name="connsiteX5001" fmla="*/ 4033806 w 8387961"/>
              <a:gd name="connsiteY5001" fmla="*/ 491284 h 3980066"/>
              <a:gd name="connsiteX5002" fmla="*/ 4030440 w 8387961"/>
              <a:gd name="connsiteY5002" fmla="*/ 494651 h 3980066"/>
              <a:gd name="connsiteX5003" fmla="*/ 4028757 w 8387961"/>
              <a:gd name="connsiteY5003" fmla="*/ 511487 h 3980066"/>
              <a:gd name="connsiteX5004" fmla="*/ 4037173 w 8387961"/>
              <a:gd name="connsiteY5004" fmla="*/ 541794 h 3980066"/>
              <a:gd name="connsiteX5005" fmla="*/ 4060736 w 8387961"/>
              <a:gd name="connsiteY5005" fmla="*/ 551896 h 3980066"/>
              <a:gd name="connsiteX5006" fmla="*/ 4070834 w 8387961"/>
              <a:gd name="connsiteY5006" fmla="*/ 563681 h 3980066"/>
              <a:gd name="connsiteX5007" fmla="*/ 4048954 w 8387961"/>
              <a:gd name="connsiteY5007" fmla="*/ 575468 h 3980066"/>
              <a:gd name="connsiteX5008" fmla="*/ 4040539 w 8387961"/>
              <a:gd name="connsiteY5008" fmla="*/ 568733 h 3980066"/>
              <a:gd name="connsiteX5009" fmla="*/ 4042222 w 8387961"/>
              <a:gd name="connsiteY5009" fmla="*/ 572100 h 3980066"/>
              <a:gd name="connsiteX5010" fmla="*/ 4013609 w 8387961"/>
              <a:gd name="connsiteY5010" fmla="*/ 573784 h 3980066"/>
              <a:gd name="connsiteX5011" fmla="*/ 4062419 w 8387961"/>
              <a:gd name="connsiteY5011" fmla="*/ 578835 h 3980066"/>
              <a:gd name="connsiteX5012" fmla="*/ 4048954 w 8387961"/>
              <a:gd name="connsiteY5012" fmla="*/ 588937 h 3980066"/>
              <a:gd name="connsiteX5013" fmla="*/ 4047271 w 8387961"/>
              <a:gd name="connsiteY5013" fmla="*/ 583886 h 3980066"/>
              <a:gd name="connsiteX5014" fmla="*/ 4032123 w 8387961"/>
              <a:gd name="connsiteY5014" fmla="*/ 599039 h 3980066"/>
              <a:gd name="connsiteX5015" fmla="*/ 4022025 w 8387961"/>
              <a:gd name="connsiteY5015" fmla="*/ 595671 h 3980066"/>
              <a:gd name="connsiteX5016" fmla="*/ 4030440 w 8387961"/>
              <a:gd name="connsiteY5016" fmla="*/ 602407 h 3980066"/>
              <a:gd name="connsiteX5017" fmla="*/ 4028757 w 8387961"/>
              <a:gd name="connsiteY5017" fmla="*/ 604090 h 3980066"/>
              <a:gd name="connsiteX5018" fmla="*/ 4027074 w 8387961"/>
              <a:gd name="connsiteY5018" fmla="*/ 614192 h 3980066"/>
              <a:gd name="connsiteX5019" fmla="*/ 4030440 w 8387961"/>
              <a:gd name="connsiteY5019" fmla="*/ 622611 h 3980066"/>
              <a:gd name="connsiteX5020" fmla="*/ 4028757 w 8387961"/>
              <a:gd name="connsiteY5020" fmla="*/ 620927 h 3980066"/>
              <a:gd name="connsiteX5021" fmla="*/ 4023708 w 8387961"/>
              <a:gd name="connsiteY5021" fmla="*/ 642815 h 3980066"/>
              <a:gd name="connsiteX5022" fmla="*/ 4020342 w 8387961"/>
              <a:gd name="connsiteY5022" fmla="*/ 664704 h 3980066"/>
              <a:gd name="connsiteX5023" fmla="*/ 3983314 w 8387961"/>
              <a:gd name="connsiteY5023" fmla="*/ 673122 h 3980066"/>
              <a:gd name="connsiteX5024" fmla="*/ 3979948 w 8387961"/>
              <a:gd name="connsiteY5024" fmla="*/ 689959 h 3980066"/>
              <a:gd name="connsiteX5025" fmla="*/ 3956385 w 8387961"/>
              <a:gd name="connsiteY5025" fmla="*/ 686591 h 3980066"/>
              <a:gd name="connsiteX5026" fmla="*/ 3947969 w 8387961"/>
              <a:gd name="connsiteY5026" fmla="*/ 664704 h 3980066"/>
              <a:gd name="connsiteX5027" fmla="*/ 3942920 w 8387961"/>
              <a:gd name="connsiteY5027" fmla="*/ 646183 h 3980066"/>
              <a:gd name="connsiteX5028" fmla="*/ 3921040 w 8387961"/>
              <a:gd name="connsiteY5028" fmla="*/ 615877 h 3980066"/>
              <a:gd name="connsiteX5029" fmla="*/ 3922723 w 8387961"/>
              <a:gd name="connsiteY5029" fmla="*/ 609141 h 3980066"/>
              <a:gd name="connsiteX5030" fmla="*/ 3917674 w 8387961"/>
              <a:gd name="connsiteY5030" fmla="*/ 605774 h 3980066"/>
              <a:gd name="connsiteX5031" fmla="*/ 3915991 w 8387961"/>
              <a:gd name="connsiteY5031" fmla="*/ 605774 h 3980066"/>
              <a:gd name="connsiteX5032" fmla="*/ 3909259 w 8387961"/>
              <a:gd name="connsiteY5032" fmla="*/ 590621 h 3980066"/>
              <a:gd name="connsiteX5033" fmla="*/ 3911706 w 8387961"/>
              <a:gd name="connsiteY5033" fmla="*/ 589396 h 3980066"/>
              <a:gd name="connsiteX5034" fmla="*/ 3901956 w 8387961"/>
              <a:gd name="connsiteY5034" fmla="*/ 582838 h 3980066"/>
              <a:gd name="connsiteX5035" fmla="*/ 3896952 w 8387961"/>
              <a:gd name="connsiteY5035" fmla="*/ 564328 h 3980066"/>
              <a:gd name="connsiteX5036" fmla="*/ 3888611 w 8387961"/>
              <a:gd name="connsiteY5036" fmla="*/ 569376 h 3980066"/>
              <a:gd name="connsiteX5037" fmla="*/ 3888611 w 8387961"/>
              <a:gd name="connsiteY5037" fmla="*/ 584522 h 3980066"/>
              <a:gd name="connsiteX5038" fmla="*/ 3875267 w 8387961"/>
              <a:gd name="connsiteY5038" fmla="*/ 584522 h 3980066"/>
              <a:gd name="connsiteX5039" fmla="*/ 3840238 w 8387961"/>
              <a:gd name="connsiteY5039" fmla="*/ 613129 h 3980066"/>
              <a:gd name="connsiteX5040" fmla="*/ 3810213 w 8387961"/>
              <a:gd name="connsiteY5040" fmla="*/ 611447 h 3980066"/>
              <a:gd name="connsiteX5041" fmla="*/ 3791864 w 8387961"/>
              <a:gd name="connsiteY5041" fmla="*/ 601350 h 3980066"/>
              <a:gd name="connsiteX5042" fmla="*/ 3790196 w 8387961"/>
              <a:gd name="connsiteY5042" fmla="*/ 589570 h 3980066"/>
              <a:gd name="connsiteX5043" fmla="*/ 3800205 w 8387961"/>
              <a:gd name="connsiteY5043" fmla="*/ 586205 h 3980066"/>
              <a:gd name="connsiteX5044" fmla="*/ 3801873 w 8387961"/>
              <a:gd name="connsiteY5044" fmla="*/ 579472 h 3980066"/>
              <a:gd name="connsiteX5045" fmla="*/ 3800205 w 8387961"/>
              <a:gd name="connsiteY5045" fmla="*/ 572742 h 3980066"/>
              <a:gd name="connsiteX5046" fmla="*/ 3795200 w 8387961"/>
              <a:gd name="connsiteY5046" fmla="*/ 574425 h 3980066"/>
              <a:gd name="connsiteX5047" fmla="*/ 3785192 w 8387961"/>
              <a:gd name="connsiteY5047" fmla="*/ 579472 h 3980066"/>
              <a:gd name="connsiteX5048" fmla="*/ 3785192 w 8387961"/>
              <a:gd name="connsiteY5048" fmla="*/ 571059 h 3980066"/>
              <a:gd name="connsiteX5049" fmla="*/ 3796868 w 8387961"/>
              <a:gd name="connsiteY5049" fmla="*/ 566010 h 3980066"/>
              <a:gd name="connsiteX5050" fmla="*/ 3795200 w 8387961"/>
              <a:gd name="connsiteY5050" fmla="*/ 564328 h 3980066"/>
              <a:gd name="connsiteX5051" fmla="*/ 3805209 w 8387961"/>
              <a:gd name="connsiteY5051" fmla="*/ 549182 h 3980066"/>
              <a:gd name="connsiteX5052" fmla="*/ 3806877 w 8387961"/>
              <a:gd name="connsiteY5052" fmla="*/ 555913 h 3980066"/>
              <a:gd name="connsiteX5053" fmla="*/ 3811881 w 8387961"/>
              <a:gd name="connsiteY5053" fmla="*/ 545817 h 3980066"/>
              <a:gd name="connsiteX5054" fmla="*/ 3801873 w 8387961"/>
              <a:gd name="connsiteY5054" fmla="*/ 549182 h 3980066"/>
              <a:gd name="connsiteX5055" fmla="*/ 3791864 w 8387961"/>
              <a:gd name="connsiteY5055" fmla="*/ 559279 h 3980066"/>
              <a:gd name="connsiteX5056" fmla="*/ 3788528 w 8387961"/>
              <a:gd name="connsiteY5056" fmla="*/ 552548 h 3980066"/>
              <a:gd name="connsiteX5057" fmla="*/ 3778520 w 8387961"/>
              <a:gd name="connsiteY5057" fmla="*/ 554230 h 3980066"/>
              <a:gd name="connsiteX5058" fmla="*/ 3785192 w 8387961"/>
              <a:gd name="connsiteY5058" fmla="*/ 549182 h 3980066"/>
              <a:gd name="connsiteX5059" fmla="*/ 3788528 w 8387961"/>
              <a:gd name="connsiteY5059" fmla="*/ 542451 h 3980066"/>
              <a:gd name="connsiteX5060" fmla="*/ 3775184 w 8387961"/>
              <a:gd name="connsiteY5060" fmla="*/ 540768 h 3980066"/>
              <a:gd name="connsiteX5061" fmla="*/ 3780188 w 8387961"/>
              <a:gd name="connsiteY5061" fmla="*/ 540768 h 3980066"/>
              <a:gd name="connsiteX5062" fmla="*/ 3778520 w 8387961"/>
              <a:gd name="connsiteY5062" fmla="*/ 539085 h 3980066"/>
              <a:gd name="connsiteX5063" fmla="*/ 3775184 w 8387961"/>
              <a:gd name="connsiteY5063" fmla="*/ 534037 h 3980066"/>
              <a:gd name="connsiteX5064" fmla="*/ 3801873 w 8387961"/>
              <a:gd name="connsiteY5064" fmla="*/ 530671 h 3980066"/>
              <a:gd name="connsiteX5065" fmla="*/ 3818553 w 8387961"/>
              <a:gd name="connsiteY5065" fmla="*/ 534037 h 3980066"/>
              <a:gd name="connsiteX5066" fmla="*/ 3825225 w 8387961"/>
              <a:gd name="connsiteY5066" fmla="*/ 530671 h 3980066"/>
              <a:gd name="connsiteX5067" fmla="*/ 3821889 w 8387961"/>
              <a:gd name="connsiteY5067" fmla="*/ 522257 h 3980066"/>
              <a:gd name="connsiteX5068" fmla="*/ 3820221 w 8387961"/>
              <a:gd name="connsiteY5068" fmla="*/ 523940 h 3980066"/>
              <a:gd name="connsiteX5069" fmla="*/ 3806877 w 8387961"/>
              <a:gd name="connsiteY5069" fmla="*/ 523940 h 3980066"/>
              <a:gd name="connsiteX5070" fmla="*/ 3776852 w 8387961"/>
              <a:gd name="connsiteY5070" fmla="*/ 528988 h 3980066"/>
              <a:gd name="connsiteX5071" fmla="*/ 3780188 w 8387961"/>
              <a:gd name="connsiteY5071" fmla="*/ 522257 h 3980066"/>
              <a:gd name="connsiteX5072" fmla="*/ 3778520 w 8387961"/>
              <a:gd name="connsiteY5072" fmla="*/ 522257 h 3980066"/>
              <a:gd name="connsiteX5073" fmla="*/ 3785192 w 8387961"/>
              <a:gd name="connsiteY5073" fmla="*/ 520574 h 3980066"/>
              <a:gd name="connsiteX5074" fmla="*/ 3775184 w 8387961"/>
              <a:gd name="connsiteY5074" fmla="*/ 512160 h 3980066"/>
              <a:gd name="connsiteX5075" fmla="*/ 3805209 w 8387961"/>
              <a:gd name="connsiteY5075" fmla="*/ 510477 h 3980066"/>
              <a:gd name="connsiteX5076" fmla="*/ 3776852 w 8387961"/>
              <a:gd name="connsiteY5076" fmla="*/ 508794 h 3980066"/>
              <a:gd name="connsiteX5077" fmla="*/ 3776852 w 8387961"/>
              <a:gd name="connsiteY5077" fmla="*/ 502063 h 3980066"/>
              <a:gd name="connsiteX5078" fmla="*/ 3781856 w 8387961"/>
              <a:gd name="connsiteY5078" fmla="*/ 503746 h 3980066"/>
              <a:gd name="connsiteX5079" fmla="*/ 3795200 w 8387961"/>
              <a:gd name="connsiteY5079" fmla="*/ 502063 h 3980066"/>
              <a:gd name="connsiteX5080" fmla="*/ 3790196 w 8387961"/>
              <a:gd name="connsiteY5080" fmla="*/ 500380 h 3980066"/>
              <a:gd name="connsiteX5081" fmla="*/ 3801873 w 8387961"/>
              <a:gd name="connsiteY5081" fmla="*/ 498697 h 3980066"/>
              <a:gd name="connsiteX5082" fmla="*/ 3800205 w 8387961"/>
              <a:gd name="connsiteY5082" fmla="*/ 493649 h 3980066"/>
              <a:gd name="connsiteX5083" fmla="*/ 3815217 w 8387961"/>
              <a:gd name="connsiteY5083" fmla="*/ 500380 h 3980066"/>
              <a:gd name="connsiteX5084" fmla="*/ 3816885 w 8387961"/>
              <a:gd name="connsiteY5084" fmla="*/ 498697 h 3980066"/>
              <a:gd name="connsiteX5085" fmla="*/ 3801873 w 8387961"/>
              <a:gd name="connsiteY5085" fmla="*/ 491967 h 3980066"/>
              <a:gd name="connsiteX5086" fmla="*/ 3820221 w 8387961"/>
              <a:gd name="connsiteY5086" fmla="*/ 488600 h 3980066"/>
              <a:gd name="connsiteX5087" fmla="*/ 3828561 w 8387961"/>
              <a:gd name="connsiteY5087" fmla="*/ 485235 h 3980066"/>
              <a:gd name="connsiteX5088" fmla="*/ 3820221 w 8387961"/>
              <a:gd name="connsiteY5088" fmla="*/ 485235 h 3980066"/>
              <a:gd name="connsiteX5089" fmla="*/ 3811881 w 8387961"/>
              <a:gd name="connsiteY5089" fmla="*/ 485235 h 3980066"/>
              <a:gd name="connsiteX5090" fmla="*/ 3815217 w 8387961"/>
              <a:gd name="connsiteY5090" fmla="*/ 478504 h 3980066"/>
              <a:gd name="connsiteX5091" fmla="*/ 3841906 w 8387961"/>
              <a:gd name="connsiteY5091" fmla="*/ 485235 h 3980066"/>
              <a:gd name="connsiteX5092" fmla="*/ 3836902 w 8387961"/>
              <a:gd name="connsiteY5092" fmla="*/ 480186 h 3980066"/>
              <a:gd name="connsiteX5093" fmla="*/ 3840238 w 8387961"/>
              <a:gd name="connsiteY5093" fmla="*/ 481869 h 3980066"/>
              <a:gd name="connsiteX5094" fmla="*/ 3838570 w 8387961"/>
              <a:gd name="connsiteY5094" fmla="*/ 478504 h 3980066"/>
              <a:gd name="connsiteX5095" fmla="*/ 3845242 w 8387961"/>
              <a:gd name="connsiteY5095" fmla="*/ 471772 h 3980066"/>
              <a:gd name="connsiteX5096" fmla="*/ 3855250 w 8387961"/>
              <a:gd name="connsiteY5096" fmla="*/ 465041 h 3980066"/>
              <a:gd name="connsiteX5097" fmla="*/ 3856918 w 8387961"/>
              <a:gd name="connsiteY5097" fmla="*/ 463359 h 3980066"/>
              <a:gd name="connsiteX5098" fmla="*/ 3871931 w 8387961"/>
              <a:gd name="connsiteY5098" fmla="*/ 465041 h 3980066"/>
              <a:gd name="connsiteX5099" fmla="*/ 3880271 w 8387961"/>
              <a:gd name="connsiteY5099" fmla="*/ 465041 h 3980066"/>
              <a:gd name="connsiteX5100" fmla="*/ 3896952 w 8387961"/>
              <a:gd name="connsiteY5100" fmla="*/ 459992 h 3980066"/>
              <a:gd name="connsiteX5101" fmla="*/ 3896952 w 8387961"/>
              <a:gd name="connsiteY5101" fmla="*/ 451579 h 3980066"/>
              <a:gd name="connsiteX5102" fmla="*/ 3888611 w 8387961"/>
              <a:gd name="connsiteY5102" fmla="*/ 454944 h 3980066"/>
              <a:gd name="connsiteX5103" fmla="*/ 3876935 w 8387961"/>
              <a:gd name="connsiteY5103" fmla="*/ 463359 h 3980066"/>
              <a:gd name="connsiteX5104" fmla="*/ 3868595 w 8387961"/>
              <a:gd name="connsiteY5104" fmla="*/ 458309 h 3980066"/>
              <a:gd name="connsiteX5105" fmla="*/ 3875267 w 8387961"/>
              <a:gd name="connsiteY5105" fmla="*/ 451579 h 3980066"/>
              <a:gd name="connsiteX5106" fmla="*/ 3886943 w 8387961"/>
              <a:gd name="connsiteY5106" fmla="*/ 439799 h 3980066"/>
              <a:gd name="connsiteX5107" fmla="*/ 3895283 w 8387961"/>
              <a:gd name="connsiteY5107" fmla="*/ 438116 h 3980066"/>
              <a:gd name="connsiteX5108" fmla="*/ 3905292 w 8387961"/>
              <a:gd name="connsiteY5108" fmla="*/ 433068 h 3980066"/>
              <a:gd name="connsiteX5109" fmla="*/ 3910295 w 8387961"/>
              <a:gd name="connsiteY5109" fmla="*/ 424654 h 3980066"/>
              <a:gd name="connsiteX5110" fmla="*/ 3910296 w 8387961"/>
              <a:gd name="connsiteY5110" fmla="*/ 424653 h 3980066"/>
              <a:gd name="connsiteX5111" fmla="*/ 3925308 w 8387961"/>
              <a:gd name="connsiteY5111" fmla="*/ 419605 h 3980066"/>
              <a:gd name="connsiteX5112" fmla="*/ 3920304 w 8387961"/>
              <a:gd name="connsiteY5112" fmla="*/ 417923 h 3980066"/>
              <a:gd name="connsiteX5113" fmla="*/ 3920304 w 8387961"/>
              <a:gd name="connsiteY5113" fmla="*/ 411191 h 3980066"/>
              <a:gd name="connsiteX5114" fmla="*/ 3920304 w 8387961"/>
              <a:gd name="connsiteY5114" fmla="*/ 404459 h 3980066"/>
              <a:gd name="connsiteX5115" fmla="*/ 3925308 w 8387961"/>
              <a:gd name="connsiteY5115" fmla="*/ 397729 h 3980066"/>
              <a:gd name="connsiteX5116" fmla="*/ 3941989 w 8387961"/>
              <a:gd name="connsiteY5116" fmla="*/ 390998 h 3980066"/>
              <a:gd name="connsiteX5117" fmla="*/ 3930313 w 8387961"/>
              <a:gd name="connsiteY5117" fmla="*/ 390998 h 3980066"/>
              <a:gd name="connsiteX5118" fmla="*/ 3926976 w 8387961"/>
              <a:gd name="connsiteY5118" fmla="*/ 389314 h 3980066"/>
              <a:gd name="connsiteX5119" fmla="*/ 3931981 w 8387961"/>
              <a:gd name="connsiteY5119" fmla="*/ 382583 h 3980066"/>
              <a:gd name="connsiteX5120" fmla="*/ 3930313 w 8387961"/>
              <a:gd name="connsiteY5120" fmla="*/ 382583 h 3980066"/>
              <a:gd name="connsiteX5121" fmla="*/ 3940321 w 8387961"/>
              <a:gd name="connsiteY5121" fmla="*/ 377535 h 3980066"/>
              <a:gd name="connsiteX5122" fmla="*/ 3957001 w 8387961"/>
              <a:gd name="connsiteY5122" fmla="*/ 370804 h 3980066"/>
              <a:gd name="connsiteX5123" fmla="*/ 3972014 w 8387961"/>
              <a:gd name="connsiteY5123" fmla="*/ 370804 h 3980066"/>
              <a:gd name="connsiteX5124" fmla="*/ 3958669 w 8387961"/>
              <a:gd name="connsiteY5124" fmla="*/ 364071 h 3980066"/>
              <a:gd name="connsiteX5125" fmla="*/ 3960338 w 8387961"/>
              <a:gd name="connsiteY5125" fmla="*/ 360707 h 3980066"/>
              <a:gd name="connsiteX5126" fmla="*/ 3972014 w 8387961"/>
              <a:gd name="connsiteY5126" fmla="*/ 360707 h 3980066"/>
              <a:gd name="connsiteX5127" fmla="*/ 3975350 w 8387961"/>
              <a:gd name="connsiteY5127" fmla="*/ 360707 h 3980066"/>
              <a:gd name="connsiteX5128" fmla="*/ 3970346 w 8387961"/>
              <a:gd name="connsiteY5128" fmla="*/ 357341 h 3980066"/>
              <a:gd name="connsiteX5129" fmla="*/ 3977018 w 8387961"/>
              <a:gd name="connsiteY5129" fmla="*/ 352292 h 3980066"/>
              <a:gd name="connsiteX5130" fmla="*/ 3958669 w 8387961"/>
              <a:gd name="connsiteY5130" fmla="*/ 353974 h 3980066"/>
              <a:gd name="connsiteX5131" fmla="*/ 3972014 w 8387961"/>
              <a:gd name="connsiteY5131" fmla="*/ 343879 h 3980066"/>
              <a:gd name="connsiteX5132" fmla="*/ 3978686 w 8387961"/>
              <a:gd name="connsiteY5132" fmla="*/ 342195 h 3980066"/>
              <a:gd name="connsiteX5133" fmla="*/ 3985358 w 8387961"/>
              <a:gd name="connsiteY5133" fmla="*/ 348926 h 3980066"/>
              <a:gd name="connsiteX5134" fmla="*/ 3985358 w 8387961"/>
              <a:gd name="connsiteY5134" fmla="*/ 347244 h 3980066"/>
              <a:gd name="connsiteX5135" fmla="*/ 3988694 w 8387961"/>
              <a:gd name="connsiteY5135" fmla="*/ 340513 h 3980066"/>
              <a:gd name="connsiteX5136" fmla="*/ 3990362 w 8387961"/>
              <a:gd name="connsiteY5136" fmla="*/ 338830 h 3980066"/>
              <a:gd name="connsiteX5137" fmla="*/ 4005375 w 8387961"/>
              <a:gd name="connsiteY5137" fmla="*/ 340513 h 3980066"/>
              <a:gd name="connsiteX5138" fmla="*/ 4008711 w 8387961"/>
              <a:gd name="connsiteY5138" fmla="*/ 333782 h 3980066"/>
              <a:gd name="connsiteX5139" fmla="*/ 3987026 w 8387961"/>
              <a:gd name="connsiteY5139" fmla="*/ 332098 h 3980066"/>
              <a:gd name="connsiteX5140" fmla="*/ 4008711 w 8387961"/>
              <a:gd name="connsiteY5140" fmla="*/ 328732 h 3980066"/>
              <a:gd name="connsiteX5141" fmla="*/ 4012047 w 8387961"/>
              <a:gd name="connsiteY5141" fmla="*/ 327050 h 3980066"/>
              <a:gd name="connsiteX5142" fmla="*/ 4010379 w 8387961"/>
              <a:gd name="connsiteY5142" fmla="*/ 316954 h 3980066"/>
              <a:gd name="connsiteX5143" fmla="*/ 4017051 w 8387961"/>
              <a:gd name="connsiteY5143" fmla="*/ 310222 h 3980066"/>
              <a:gd name="connsiteX5144" fmla="*/ 4027060 w 8387961"/>
              <a:gd name="connsiteY5144" fmla="*/ 311905 h 3980066"/>
              <a:gd name="connsiteX5145" fmla="*/ 4025392 w 8387961"/>
              <a:gd name="connsiteY5145" fmla="*/ 308538 h 3980066"/>
              <a:gd name="connsiteX5146" fmla="*/ 4038736 w 8387961"/>
              <a:gd name="connsiteY5146" fmla="*/ 310222 h 3980066"/>
              <a:gd name="connsiteX5147" fmla="*/ 4037068 w 8387961"/>
              <a:gd name="connsiteY5147" fmla="*/ 303491 h 3980066"/>
              <a:gd name="connsiteX5148" fmla="*/ 4040404 w 8387961"/>
              <a:gd name="connsiteY5148" fmla="*/ 298442 h 3980066"/>
              <a:gd name="connsiteX5149" fmla="*/ 4045408 w 8387961"/>
              <a:gd name="connsiteY5149" fmla="*/ 306855 h 3980066"/>
              <a:gd name="connsiteX5150" fmla="*/ 4050412 w 8387961"/>
              <a:gd name="connsiteY5150" fmla="*/ 303491 h 3980066"/>
              <a:gd name="connsiteX5151" fmla="*/ 4052080 w 8387961"/>
              <a:gd name="connsiteY5151" fmla="*/ 296758 h 3980066"/>
              <a:gd name="connsiteX5152" fmla="*/ 4052080 w 8387961"/>
              <a:gd name="connsiteY5152" fmla="*/ 311905 h 3980066"/>
              <a:gd name="connsiteX5153" fmla="*/ 4060421 w 8387961"/>
              <a:gd name="connsiteY5153" fmla="*/ 303491 h 3980066"/>
              <a:gd name="connsiteX5154" fmla="*/ 4072097 w 8387961"/>
              <a:gd name="connsiteY5154" fmla="*/ 298442 h 3980066"/>
              <a:gd name="connsiteX5155" fmla="*/ 4085441 w 8387961"/>
              <a:gd name="connsiteY5155" fmla="*/ 298442 h 3980066"/>
              <a:gd name="connsiteX5156" fmla="*/ 4088778 w 8387961"/>
              <a:gd name="connsiteY5156" fmla="*/ 293394 h 3980066"/>
              <a:gd name="connsiteX5157" fmla="*/ 4075433 w 8387961"/>
              <a:gd name="connsiteY5157" fmla="*/ 290028 h 3980066"/>
              <a:gd name="connsiteX5158" fmla="*/ 4097118 w 8387961"/>
              <a:gd name="connsiteY5158" fmla="*/ 288345 h 3980066"/>
              <a:gd name="connsiteX5159" fmla="*/ 4095450 w 8387961"/>
              <a:gd name="connsiteY5159" fmla="*/ 291710 h 3980066"/>
              <a:gd name="connsiteX5160" fmla="*/ 4108794 w 8387961"/>
              <a:gd name="connsiteY5160" fmla="*/ 291710 h 3980066"/>
              <a:gd name="connsiteX5161" fmla="*/ 4130479 w 8387961"/>
              <a:gd name="connsiteY5161" fmla="*/ 278247 h 3980066"/>
              <a:gd name="connsiteX5162" fmla="*/ 4130479 w 8387961"/>
              <a:gd name="connsiteY5162" fmla="*/ 273200 h 3980066"/>
              <a:gd name="connsiteX5163" fmla="*/ 4145491 w 8387961"/>
              <a:gd name="connsiteY5163" fmla="*/ 273200 h 3980066"/>
              <a:gd name="connsiteX5164" fmla="*/ 4150495 w 8387961"/>
              <a:gd name="connsiteY5164" fmla="*/ 276566 h 3980066"/>
              <a:gd name="connsiteX5165" fmla="*/ 4142155 w 8387961"/>
              <a:gd name="connsiteY5165" fmla="*/ 291710 h 3980066"/>
              <a:gd name="connsiteX5166" fmla="*/ 4165508 w 8387961"/>
              <a:gd name="connsiteY5166" fmla="*/ 271517 h 3980066"/>
              <a:gd name="connsiteX5167" fmla="*/ 4170512 w 8387961"/>
              <a:gd name="connsiteY5167" fmla="*/ 286663 h 3980066"/>
              <a:gd name="connsiteX5168" fmla="*/ 4182188 w 8387961"/>
              <a:gd name="connsiteY5168" fmla="*/ 271517 h 3980066"/>
              <a:gd name="connsiteX5169" fmla="*/ 7034452 w 8387961"/>
              <a:gd name="connsiteY5169" fmla="*/ 257606 h 3980066"/>
              <a:gd name="connsiteX5170" fmla="*/ 7059264 w 8387961"/>
              <a:gd name="connsiteY5170" fmla="*/ 272519 h 3980066"/>
              <a:gd name="connsiteX5171" fmla="*/ 7045086 w 8387961"/>
              <a:gd name="connsiteY5171" fmla="*/ 274177 h 3980066"/>
              <a:gd name="connsiteX5172" fmla="*/ 7029135 w 8387961"/>
              <a:gd name="connsiteY5172" fmla="*/ 267548 h 3980066"/>
              <a:gd name="connsiteX5173" fmla="*/ 308187 w 8387961"/>
              <a:gd name="connsiteY5173" fmla="*/ 257606 h 3980066"/>
              <a:gd name="connsiteX5174" fmla="*/ 337447 w 8387961"/>
              <a:gd name="connsiteY5174" fmla="*/ 262690 h 3980066"/>
              <a:gd name="connsiteX5175" fmla="*/ 334012 w 8387961"/>
              <a:gd name="connsiteY5175" fmla="*/ 267774 h 3980066"/>
              <a:gd name="connsiteX5176" fmla="*/ 277197 w 8387961"/>
              <a:gd name="connsiteY5176" fmla="*/ 271164 h 3980066"/>
              <a:gd name="connsiteX5177" fmla="*/ 1903519 w 8387961"/>
              <a:gd name="connsiteY5177" fmla="*/ 250408 h 3980066"/>
              <a:gd name="connsiteX5178" fmla="*/ 1911876 w 8387961"/>
              <a:gd name="connsiteY5178" fmla="*/ 250408 h 3980066"/>
              <a:gd name="connsiteX5179" fmla="*/ 1923585 w 8387961"/>
              <a:gd name="connsiteY5179" fmla="*/ 258781 h 3980066"/>
              <a:gd name="connsiteX5180" fmla="*/ 1915222 w 8387961"/>
              <a:gd name="connsiteY5180" fmla="*/ 273852 h 3980066"/>
              <a:gd name="connsiteX5181" fmla="*/ 1923585 w 8387961"/>
              <a:gd name="connsiteY5181" fmla="*/ 288922 h 3980066"/>
              <a:gd name="connsiteX5182" fmla="*/ 1913549 w 8387961"/>
              <a:gd name="connsiteY5182" fmla="*/ 288922 h 3980066"/>
              <a:gd name="connsiteX5183" fmla="*/ 1913549 w 8387961"/>
              <a:gd name="connsiteY5183" fmla="*/ 292271 h 3980066"/>
              <a:gd name="connsiteX5184" fmla="*/ 1898511 w 8387961"/>
              <a:gd name="connsiteY5184" fmla="*/ 300644 h 3980066"/>
              <a:gd name="connsiteX5185" fmla="*/ 1900184 w 8387961"/>
              <a:gd name="connsiteY5185" fmla="*/ 302318 h 3980066"/>
              <a:gd name="connsiteX5186" fmla="*/ 1921913 w 8387961"/>
              <a:gd name="connsiteY5186" fmla="*/ 303993 h 3980066"/>
              <a:gd name="connsiteX5187" fmla="*/ 1933607 w 8387961"/>
              <a:gd name="connsiteY5187" fmla="*/ 309016 h 3980066"/>
              <a:gd name="connsiteX5188" fmla="*/ 1913549 w 8387961"/>
              <a:gd name="connsiteY5188" fmla="*/ 312365 h 3980066"/>
              <a:gd name="connsiteX5189" fmla="*/ 1921913 w 8387961"/>
              <a:gd name="connsiteY5189" fmla="*/ 319063 h 3980066"/>
              <a:gd name="connsiteX5190" fmla="*/ 1911876 w 8387961"/>
              <a:gd name="connsiteY5190" fmla="*/ 340832 h 3980066"/>
              <a:gd name="connsiteX5191" fmla="*/ 1948651 w 8387961"/>
              <a:gd name="connsiteY5191" fmla="*/ 314040 h 3980066"/>
              <a:gd name="connsiteX5192" fmla="*/ 1965371 w 8387961"/>
              <a:gd name="connsiteY5192" fmla="*/ 322413 h 3980066"/>
              <a:gd name="connsiteX5193" fmla="*/ 1953665 w 8387961"/>
              <a:gd name="connsiteY5193" fmla="*/ 340832 h 3980066"/>
              <a:gd name="connsiteX5194" fmla="*/ 1945315 w 8387961"/>
              <a:gd name="connsiteY5194" fmla="*/ 344182 h 3980066"/>
              <a:gd name="connsiteX5195" fmla="*/ 1950322 w 8387961"/>
              <a:gd name="connsiteY5195" fmla="*/ 364276 h 3980066"/>
              <a:gd name="connsiteX5196" fmla="*/ 1965371 w 8387961"/>
              <a:gd name="connsiteY5196" fmla="*/ 362600 h 3980066"/>
              <a:gd name="connsiteX5197" fmla="*/ 2010502 w 8387961"/>
              <a:gd name="connsiteY5197" fmla="*/ 327436 h 3980066"/>
              <a:gd name="connsiteX5198" fmla="*/ 2028887 w 8387961"/>
              <a:gd name="connsiteY5198" fmla="*/ 327436 h 3980066"/>
              <a:gd name="connsiteX5199" fmla="*/ 2030558 w 8387961"/>
              <a:gd name="connsiteY5199" fmla="*/ 322413 h 3980066"/>
              <a:gd name="connsiteX5200" fmla="*/ 2028887 w 8387961"/>
              <a:gd name="connsiteY5200" fmla="*/ 317389 h 3980066"/>
              <a:gd name="connsiteX5201" fmla="*/ 2033903 w 8387961"/>
              <a:gd name="connsiteY5201" fmla="*/ 302318 h 3980066"/>
              <a:gd name="connsiteX5202" fmla="*/ 2092406 w 8387961"/>
              <a:gd name="connsiteY5202" fmla="*/ 303993 h 3980066"/>
              <a:gd name="connsiteX5203" fmla="*/ 2070675 w 8387961"/>
              <a:gd name="connsiteY5203" fmla="*/ 307342 h 3980066"/>
              <a:gd name="connsiteX5204" fmla="*/ 2102436 w 8387961"/>
              <a:gd name="connsiteY5204" fmla="*/ 314040 h 3980066"/>
              <a:gd name="connsiteX5205" fmla="*/ 2082379 w 8387961"/>
              <a:gd name="connsiteY5205" fmla="*/ 322413 h 3980066"/>
              <a:gd name="connsiteX5206" fmla="*/ 2095749 w 8387961"/>
              <a:gd name="connsiteY5206" fmla="*/ 327436 h 3980066"/>
              <a:gd name="connsiteX5207" fmla="*/ 2072347 w 8387961"/>
              <a:gd name="connsiteY5207" fmla="*/ 334135 h 3980066"/>
              <a:gd name="connsiteX5208" fmla="*/ 2070675 w 8387961"/>
              <a:gd name="connsiteY5208" fmla="*/ 342507 h 3980066"/>
              <a:gd name="connsiteX5209" fmla="*/ 2072347 w 8387961"/>
              <a:gd name="connsiteY5209" fmla="*/ 357577 h 3980066"/>
              <a:gd name="connsiteX5210" fmla="*/ 2063996 w 8387961"/>
              <a:gd name="connsiteY5210" fmla="*/ 369299 h 3980066"/>
              <a:gd name="connsiteX5211" fmla="*/ 2015520 w 8387961"/>
              <a:gd name="connsiteY5211" fmla="*/ 387719 h 3980066"/>
              <a:gd name="connsiteX5212" fmla="*/ 2008828 w 8387961"/>
              <a:gd name="connsiteY5212" fmla="*/ 379346 h 3980066"/>
              <a:gd name="connsiteX5213" fmla="*/ 2002141 w 8387961"/>
              <a:gd name="connsiteY5213" fmla="*/ 377672 h 3980066"/>
              <a:gd name="connsiteX5214" fmla="*/ 1992118 w 8387961"/>
              <a:gd name="connsiteY5214" fmla="*/ 374323 h 3980066"/>
              <a:gd name="connsiteX5215" fmla="*/ 2002141 w 8387961"/>
              <a:gd name="connsiteY5215" fmla="*/ 389393 h 3980066"/>
              <a:gd name="connsiteX5216" fmla="*/ 1988772 w 8387961"/>
              <a:gd name="connsiteY5216" fmla="*/ 391067 h 3980066"/>
              <a:gd name="connsiteX5217" fmla="*/ 1975396 w 8387961"/>
              <a:gd name="connsiteY5217" fmla="*/ 384370 h 3980066"/>
              <a:gd name="connsiteX5218" fmla="*/ 1948651 w 8387961"/>
              <a:gd name="connsiteY5218" fmla="*/ 382694 h 3980066"/>
              <a:gd name="connsiteX5219" fmla="*/ 1958680 w 8387961"/>
              <a:gd name="connsiteY5219" fmla="*/ 392742 h 3980066"/>
              <a:gd name="connsiteX5220" fmla="*/ 1911876 w 8387961"/>
              <a:gd name="connsiteY5220" fmla="*/ 414511 h 3980066"/>
              <a:gd name="connsiteX5221" fmla="*/ 1898511 w 8387961"/>
              <a:gd name="connsiteY5221" fmla="*/ 407813 h 3980066"/>
              <a:gd name="connsiteX5222" fmla="*/ 1850035 w 8387961"/>
              <a:gd name="connsiteY5222" fmla="*/ 399440 h 3980066"/>
              <a:gd name="connsiteX5223" fmla="*/ 1875109 w 8387961"/>
              <a:gd name="connsiteY5223" fmla="*/ 411161 h 3980066"/>
              <a:gd name="connsiteX5224" fmla="*/ 1918567 w 8387961"/>
              <a:gd name="connsiteY5224" fmla="*/ 417860 h 3980066"/>
              <a:gd name="connsiteX5225" fmla="*/ 1911876 w 8387961"/>
              <a:gd name="connsiteY5225" fmla="*/ 424558 h 3980066"/>
              <a:gd name="connsiteX5226" fmla="*/ 1865073 w 8387961"/>
              <a:gd name="connsiteY5226" fmla="*/ 449675 h 3980066"/>
              <a:gd name="connsiteX5227" fmla="*/ 1853380 w 8387961"/>
              <a:gd name="connsiteY5227" fmla="*/ 444651 h 3980066"/>
              <a:gd name="connsiteX5228" fmla="*/ 1853380 w 8387961"/>
              <a:gd name="connsiteY5228" fmla="*/ 451350 h 3980066"/>
              <a:gd name="connsiteX5229" fmla="*/ 1841670 w 8387961"/>
              <a:gd name="connsiteY5229" fmla="*/ 448001 h 3980066"/>
              <a:gd name="connsiteX5230" fmla="*/ 1834984 w 8387961"/>
              <a:gd name="connsiteY5230" fmla="*/ 451350 h 3980066"/>
              <a:gd name="connsiteX5231" fmla="*/ 1824960 w 8387961"/>
              <a:gd name="connsiteY5231" fmla="*/ 459722 h 3980066"/>
              <a:gd name="connsiteX5232" fmla="*/ 1793195 w 8387961"/>
              <a:gd name="connsiteY5232" fmla="*/ 453025 h 3980066"/>
              <a:gd name="connsiteX5233" fmla="*/ 1763106 w 8387961"/>
              <a:gd name="connsiteY5233" fmla="*/ 448001 h 3980066"/>
              <a:gd name="connsiteX5234" fmla="*/ 1763106 w 8387961"/>
              <a:gd name="connsiteY5234" fmla="*/ 454698 h 3980066"/>
              <a:gd name="connsiteX5235" fmla="*/ 1788180 w 8387961"/>
              <a:gd name="connsiteY5235" fmla="*/ 459722 h 3980066"/>
              <a:gd name="connsiteX5236" fmla="*/ 1783165 w 8387961"/>
              <a:gd name="connsiteY5236" fmla="*/ 461397 h 3980066"/>
              <a:gd name="connsiteX5237" fmla="*/ 1808239 w 8387961"/>
              <a:gd name="connsiteY5237" fmla="*/ 468095 h 3980066"/>
              <a:gd name="connsiteX5238" fmla="*/ 1804904 w 8387961"/>
              <a:gd name="connsiteY5238" fmla="*/ 474792 h 3980066"/>
              <a:gd name="connsiteX5239" fmla="*/ 1771465 w 8387961"/>
              <a:gd name="connsiteY5239" fmla="*/ 481491 h 3980066"/>
              <a:gd name="connsiteX5240" fmla="*/ 1769793 w 8387961"/>
              <a:gd name="connsiteY5240" fmla="*/ 488189 h 3980066"/>
              <a:gd name="connsiteX5241" fmla="*/ 1758101 w 8387961"/>
              <a:gd name="connsiteY5241" fmla="*/ 489863 h 3980066"/>
              <a:gd name="connsiteX5242" fmla="*/ 1748064 w 8387961"/>
              <a:gd name="connsiteY5242" fmla="*/ 498236 h 3980066"/>
              <a:gd name="connsiteX5243" fmla="*/ 1739705 w 8387961"/>
              <a:gd name="connsiteY5243" fmla="*/ 494887 h 3980066"/>
              <a:gd name="connsiteX5244" fmla="*/ 1743048 w 8387961"/>
              <a:gd name="connsiteY5244" fmla="*/ 498236 h 3980066"/>
              <a:gd name="connsiteX5245" fmla="*/ 1721317 w 8387961"/>
              <a:gd name="connsiteY5245" fmla="*/ 504934 h 3980066"/>
              <a:gd name="connsiteX5246" fmla="*/ 1719646 w 8387961"/>
              <a:gd name="connsiteY5246" fmla="*/ 513306 h 3980066"/>
              <a:gd name="connsiteX5247" fmla="*/ 1672842 w 8387961"/>
              <a:gd name="connsiteY5247" fmla="*/ 543448 h 3980066"/>
              <a:gd name="connsiteX5248" fmla="*/ 1642754 w 8387961"/>
              <a:gd name="connsiteY5248" fmla="*/ 583636 h 3980066"/>
              <a:gd name="connsiteX5249" fmla="*/ 1644425 w 8387961"/>
              <a:gd name="connsiteY5249" fmla="*/ 593683 h 3980066"/>
              <a:gd name="connsiteX5250" fmla="*/ 1637746 w 8387961"/>
              <a:gd name="connsiteY5250" fmla="*/ 608753 h 3980066"/>
              <a:gd name="connsiteX5251" fmla="*/ 1644425 w 8387961"/>
              <a:gd name="connsiteY5251" fmla="*/ 598706 h 3980066"/>
              <a:gd name="connsiteX5252" fmla="*/ 1664484 w 8387961"/>
              <a:gd name="connsiteY5252" fmla="*/ 593683 h 3980066"/>
              <a:gd name="connsiteX5253" fmla="*/ 1667827 w 8387961"/>
              <a:gd name="connsiteY5253" fmla="*/ 610428 h 3980066"/>
              <a:gd name="connsiteX5254" fmla="*/ 1649440 w 8387961"/>
              <a:gd name="connsiteY5254" fmla="*/ 643918 h 3980066"/>
              <a:gd name="connsiteX5255" fmla="*/ 1654457 w 8387961"/>
              <a:gd name="connsiteY5255" fmla="*/ 642244 h 3980066"/>
              <a:gd name="connsiteX5256" fmla="*/ 1652784 w 8387961"/>
              <a:gd name="connsiteY5256" fmla="*/ 643918 h 3980066"/>
              <a:gd name="connsiteX5257" fmla="*/ 1691229 w 8387961"/>
              <a:gd name="connsiteY5257" fmla="*/ 633871 h 3980066"/>
              <a:gd name="connsiteX5258" fmla="*/ 1721317 w 8387961"/>
              <a:gd name="connsiteY5258" fmla="*/ 643918 h 3980066"/>
              <a:gd name="connsiteX5259" fmla="*/ 1744720 w 8387961"/>
              <a:gd name="connsiteY5259" fmla="*/ 669036 h 3980066"/>
              <a:gd name="connsiteX5260" fmla="*/ 1768121 w 8387961"/>
              <a:gd name="connsiteY5260" fmla="*/ 679083 h 3980066"/>
              <a:gd name="connsiteX5261" fmla="*/ 1788180 w 8387961"/>
              <a:gd name="connsiteY5261" fmla="*/ 689130 h 3980066"/>
              <a:gd name="connsiteX5262" fmla="*/ 1778156 w 8387961"/>
              <a:gd name="connsiteY5262" fmla="*/ 695828 h 3980066"/>
              <a:gd name="connsiteX5263" fmla="*/ 1784837 w 8387961"/>
              <a:gd name="connsiteY5263" fmla="*/ 692479 h 3980066"/>
              <a:gd name="connsiteX5264" fmla="*/ 1813254 w 8387961"/>
              <a:gd name="connsiteY5264" fmla="*/ 692479 h 3980066"/>
              <a:gd name="connsiteX5265" fmla="*/ 1841670 w 8387961"/>
              <a:gd name="connsiteY5265" fmla="*/ 694154 h 3980066"/>
              <a:gd name="connsiteX5266" fmla="*/ 1829969 w 8387961"/>
              <a:gd name="connsiteY5266" fmla="*/ 722620 h 3980066"/>
              <a:gd name="connsiteX5267" fmla="*/ 1819941 w 8387961"/>
              <a:gd name="connsiteY5267" fmla="*/ 751086 h 3980066"/>
              <a:gd name="connsiteX5268" fmla="*/ 1821615 w 8387961"/>
              <a:gd name="connsiteY5268" fmla="*/ 771180 h 3980066"/>
              <a:gd name="connsiteX5269" fmla="*/ 1818268 w 8387961"/>
              <a:gd name="connsiteY5269" fmla="*/ 779553 h 3980066"/>
              <a:gd name="connsiteX5270" fmla="*/ 1834984 w 8387961"/>
              <a:gd name="connsiteY5270" fmla="*/ 799647 h 3980066"/>
              <a:gd name="connsiteX5271" fmla="*/ 1818268 w 8387961"/>
              <a:gd name="connsiteY5271" fmla="*/ 813043 h 3980066"/>
              <a:gd name="connsiteX5272" fmla="*/ 1834984 w 8387961"/>
              <a:gd name="connsiteY5272" fmla="*/ 802996 h 3980066"/>
              <a:gd name="connsiteX5273" fmla="*/ 1851708 w 8387961"/>
              <a:gd name="connsiteY5273" fmla="*/ 821416 h 3980066"/>
              <a:gd name="connsiteX5274" fmla="*/ 1848362 w 8387961"/>
              <a:gd name="connsiteY5274" fmla="*/ 813043 h 3980066"/>
              <a:gd name="connsiteX5275" fmla="*/ 1863401 w 8387961"/>
              <a:gd name="connsiteY5275" fmla="*/ 794624 h 3980066"/>
              <a:gd name="connsiteX5276" fmla="*/ 1868418 w 8387961"/>
              <a:gd name="connsiteY5276" fmla="*/ 804671 h 3980066"/>
              <a:gd name="connsiteX5277" fmla="*/ 1873436 w 8387961"/>
              <a:gd name="connsiteY5277" fmla="*/ 799647 h 3980066"/>
              <a:gd name="connsiteX5278" fmla="*/ 1881788 w 8387961"/>
              <a:gd name="connsiteY5278" fmla="*/ 784577 h 3980066"/>
              <a:gd name="connsiteX5279" fmla="*/ 1893492 w 8387961"/>
              <a:gd name="connsiteY5279" fmla="*/ 769506 h 3980066"/>
              <a:gd name="connsiteX5280" fmla="*/ 1901847 w 8387961"/>
              <a:gd name="connsiteY5280" fmla="*/ 729318 h 3980066"/>
              <a:gd name="connsiteX5281" fmla="*/ 1900184 w 8387961"/>
              <a:gd name="connsiteY5281" fmla="*/ 709224 h 3980066"/>
              <a:gd name="connsiteX5282" fmla="*/ 1915222 w 8387961"/>
              <a:gd name="connsiteY5282" fmla="*/ 702526 h 3980066"/>
              <a:gd name="connsiteX5283" fmla="*/ 1948651 w 8387961"/>
              <a:gd name="connsiteY5283" fmla="*/ 689130 h 3980066"/>
              <a:gd name="connsiteX5284" fmla="*/ 1980411 w 8387961"/>
              <a:gd name="connsiteY5284" fmla="*/ 672385 h 3980066"/>
              <a:gd name="connsiteX5285" fmla="*/ 1992118 w 8387961"/>
              <a:gd name="connsiteY5285" fmla="*/ 648942 h 3980066"/>
              <a:gd name="connsiteX5286" fmla="*/ 2005484 w 8387961"/>
              <a:gd name="connsiteY5286" fmla="*/ 623824 h 3980066"/>
              <a:gd name="connsiteX5287" fmla="*/ 1982083 w 8387961"/>
              <a:gd name="connsiteY5287" fmla="*/ 598706 h 3980066"/>
              <a:gd name="connsiteX5288" fmla="*/ 2015520 w 8387961"/>
              <a:gd name="connsiteY5288" fmla="*/ 570240 h 3980066"/>
              <a:gd name="connsiteX5289" fmla="*/ 2020528 w 8387961"/>
              <a:gd name="connsiteY5289" fmla="*/ 568565 h 3980066"/>
              <a:gd name="connsiteX5290" fmla="*/ 2030558 w 8387961"/>
              <a:gd name="connsiteY5290" fmla="*/ 558518 h 3980066"/>
              <a:gd name="connsiteX5291" fmla="*/ 2035576 w 8387961"/>
              <a:gd name="connsiteY5291" fmla="*/ 538424 h 3980066"/>
              <a:gd name="connsiteX5292" fmla="*/ 2030558 w 8387961"/>
              <a:gd name="connsiteY5292" fmla="*/ 538424 h 3980066"/>
              <a:gd name="connsiteX5293" fmla="*/ 2043930 w 8387961"/>
              <a:gd name="connsiteY5293" fmla="*/ 520004 h 3980066"/>
              <a:gd name="connsiteX5294" fmla="*/ 2042267 w 8387961"/>
              <a:gd name="connsiteY5294" fmla="*/ 511632 h 3980066"/>
              <a:gd name="connsiteX5295" fmla="*/ 2060650 w 8387961"/>
              <a:gd name="connsiteY5295" fmla="*/ 491538 h 3980066"/>
              <a:gd name="connsiteX5296" fmla="*/ 2100764 w 8387961"/>
              <a:gd name="connsiteY5296" fmla="*/ 498236 h 3980066"/>
              <a:gd name="connsiteX5297" fmla="*/ 2092406 w 8387961"/>
              <a:gd name="connsiteY5297" fmla="*/ 499910 h 3980066"/>
              <a:gd name="connsiteX5298" fmla="*/ 2115808 w 8387961"/>
              <a:gd name="connsiteY5298" fmla="*/ 499910 h 3980066"/>
              <a:gd name="connsiteX5299" fmla="*/ 2140881 w 8387961"/>
              <a:gd name="connsiteY5299" fmla="*/ 491538 h 3980066"/>
              <a:gd name="connsiteX5300" fmla="*/ 2160949 w 8387961"/>
              <a:gd name="connsiteY5300" fmla="*/ 501585 h 3980066"/>
              <a:gd name="connsiteX5301" fmla="*/ 2159276 w 8387961"/>
              <a:gd name="connsiteY5301" fmla="*/ 504934 h 3980066"/>
              <a:gd name="connsiteX5302" fmla="*/ 2165955 w 8387961"/>
              <a:gd name="connsiteY5302" fmla="*/ 514981 h 3980066"/>
              <a:gd name="connsiteX5303" fmla="*/ 2174314 w 8387961"/>
              <a:gd name="connsiteY5303" fmla="*/ 513306 h 3980066"/>
              <a:gd name="connsiteX5304" fmla="*/ 2165955 w 8387961"/>
              <a:gd name="connsiteY5304" fmla="*/ 521679 h 3980066"/>
              <a:gd name="connsiteX5305" fmla="*/ 2196043 w 8387961"/>
              <a:gd name="connsiteY5305" fmla="*/ 533401 h 3980066"/>
              <a:gd name="connsiteX5306" fmla="*/ 2204406 w 8387961"/>
              <a:gd name="connsiteY5306" fmla="*/ 533401 h 3980066"/>
              <a:gd name="connsiteX5307" fmla="*/ 2201061 w 8387961"/>
              <a:gd name="connsiteY5307" fmla="*/ 540098 h 3980066"/>
              <a:gd name="connsiteX5308" fmla="*/ 2196043 w 8387961"/>
              <a:gd name="connsiteY5308" fmla="*/ 553494 h 3980066"/>
              <a:gd name="connsiteX5309" fmla="*/ 2164283 w 8387961"/>
              <a:gd name="connsiteY5309" fmla="*/ 555169 h 3980066"/>
              <a:gd name="connsiteX5310" fmla="*/ 2191029 w 8387961"/>
              <a:gd name="connsiteY5310" fmla="*/ 560193 h 3980066"/>
              <a:gd name="connsiteX5311" fmla="*/ 2182678 w 8387961"/>
              <a:gd name="connsiteY5311" fmla="*/ 571914 h 3980066"/>
              <a:gd name="connsiteX5312" fmla="*/ 2189357 w 8387961"/>
              <a:gd name="connsiteY5312" fmla="*/ 575263 h 3980066"/>
              <a:gd name="connsiteX5313" fmla="*/ 2181005 w 8387961"/>
              <a:gd name="connsiteY5313" fmla="*/ 590334 h 3980066"/>
              <a:gd name="connsiteX5314" fmla="*/ 2172642 w 8387961"/>
              <a:gd name="connsiteY5314" fmla="*/ 588659 h 3980066"/>
              <a:gd name="connsiteX5315" fmla="*/ 2162612 w 8387961"/>
              <a:gd name="connsiteY5315" fmla="*/ 593683 h 3980066"/>
              <a:gd name="connsiteX5316" fmla="*/ 2169298 w 8387961"/>
              <a:gd name="connsiteY5316" fmla="*/ 593683 h 3980066"/>
              <a:gd name="connsiteX5317" fmla="*/ 2196043 w 8387961"/>
              <a:gd name="connsiteY5317" fmla="*/ 588659 h 3980066"/>
              <a:gd name="connsiteX5318" fmla="*/ 2200791 w 8387961"/>
              <a:gd name="connsiteY5318" fmla="*/ 604514 h 3980066"/>
              <a:gd name="connsiteX5319" fmla="*/ 2199280 w 8387961"/>
              <a:gd name="connsiteY5319" fmla="*/ 606251 h 3980066"/>
              <a:gd name="connsiteX5320" fmla="*/ 2169298 w 8387961"/>
              <a:gd name="connsiteY5320" fmla="*/ 620475 h 3980066"/>
              <a:gd name="connsiteX5321" fmla="*/ 2192700 w 8387961"/>
              <a:gd name="connsiteY5321" fmla="*/ 613777 h 3980066"/>
              <a:gd name="connsiteX5322" fmla="*/ 2199280 w 8387961"/>
              <a:gd name="connsiteY5322" fmla="*/ 606251 h 3980066"/>
              <a:gd name="connsiteX5323" fmla="*/ 2201061 w 8387961"/>
              <a:gd name="connsiteY5323" fmla="*/ 605404 h 3980066"/>
              <a:gd name="connsiteX5324" fmla="*/ 2200791 w 8387961"/>
              <a:gd name="connsiteY5324" fmla="*/ 604514 h 3980066"/>
              <a:gd name="connsiteX5325" fmla="*/ 2204406 w 8387961"/>
              <a:gd name="connsiteY5325" fmla="*/ 600381 h 3980066"/>
              <a:gd name="connsiteX5326" fmla="*/ 2201061 w 8387961"/>
              <a:gd name="connsiteY5326" fmla="*/ 610428 h 3980066"/>
              <a:gd name="connsiteX5327" fmla="*/ 2209416 w 8387961"/>
              <a:gd name="connsiteY5327" fmla="*/ 605404 h 3980066"/>
              <a:gd name="connsiteX5328" fmla="*/ 2206079 w 8387961"/>
              <a:gd name="connsiteY5328" fmla="*/ 615452 h 3980066"/>
              <a:gd name="connsiteX5329" fmla="*/ 2222790 w 8387961"/>
              <a:gd name="connsiteY5329" fmla="*/ 603730 h 3980066"/>
              <a:gd name="connsiteX5330" fmla="*/ 2244519 w 8387961"/>
              <a:gd name="connsiteY5330" fmla="*/ 592008 h 3980066"/>
              <a:gd name="connsiteX5331" fmla="*/ 2249537 w 8387961"/>
              <a:gd name="connsiteY5331" fmla="*/ 603730 h 3980066"/>
              <a:gd name="connsiteX5332" fmla="*/ 2252883 w 8387961"/>
              <a:gd name="connsiteY5332" fmla="*/ 595357 h 3980066"/>
              <a:gd name="connsiteX5333" fmla="*/ 2264577 w 8387961"/>
              <a:gd name="connsiteY5333" fmla="*/ 583636 h 3980066"/>
              <a:gd name="connsiteX5334" fmla="*/ 2272939 w 8387961"/>
              <a:gd name="connsiteY5334" fmla="*/ 578612 h 3980066"/>
              <a:gd name="connsiteX5335" fmla="*/ 2281294 w 8387961"/>
              <a:gd name="connsiteY5335" fmla="*/ 573589 h 3980066"/>
              <a:gd name="connsiteX5336" fmla="*/ 2274612 w 8387961"/>
              <a:gd name="connsiteY5336" fmla="*/ 565216 h 3980066"/>
              <a:gd name="connsiteX5337" fmla="*/ 2286308 w 8387961"/>
              <a:gd name="connsiteY5337" fmla="*/ 565216 h 3980066"/>
              <a:gd name="connsiteX5338" fmla="*/ 2286308 w 8387961"/>
              <a:gd name="connsiteY5338" fmla="*/ 558518 h 3980066"/>
              <a:gd name="connsiteX5339" fmla="*/ 2301359 w 8387961"/>
              <a:gd name="connsiteY5339" fmla="*/ 551820 h 3980066"/>
              <a:gd name="connsiteX5340" fmla="*/ 2294668 w 8387961"/>
              <a:gd name="connsiteY5340" fmla="*/ 558518 h 3980066"/>
              <a:gd name="connsiteX5341" fmla="*/ 2303032 w 8387961"/>
              <a:gd name="connsiteY5341" fmla="*/ 555169 h 3980066"/>
              <a:gd name="connsiteX5342" fmla="*/ 2303032 w 8387961"/>
              <a:gd name="connsiteY5342" fmla="*/ 561867 h 3980066"/>
              <a:gd name="connsiteX5343" fmla="*/ 2309710 w 8387961"/>
              <a:gd name="connsiteY5343" fmla="*/ 573589 h 3980066"/>
              <a:gd name="connsiteX5344" fmla="*/ 2313053 w 8387961"/>
              <a:gd name="connsiteY5344" fmla="*/ 578612 h 3980066"/>
              <a:gd name="connsiteX5345" fmla="*/ 2304695 w 8387961"/>
              <a:gd name="connsiteY5345" fmla="*/ 585310 h 3980066"/>
              <a:gd name="connsiteX5346" fmla="*/ 2313053 w 8387961"/>
              <a:gd name="connsiteY5346" fmla="*/ 585310 h 3980066"/>
              <a:gd name="connsiteX5347" fmla="*/ 2321415 w 8387961"/>
              <a:gd name="connsiteY5347" fmla="*/ 592008 h 3980066"/>
              <a:gd name="connsiteX5348" fmla="*/ 2299686 w 8387961"/>
              <a:gd name="connsiteY5348" fmla="*/ 605404 h 3980066"/>
              <a:gd name="connsiteX5349" fmla="*/ 2319742 w 8387961"/>
              <a:gd name="connsiteY5349" fmla="*/ 600381 h 3980066"/>
              <a:gd name="connsiteX5350" fmla="*/ 2321415 w 8387961"/>
              <a:gd name="connsiteY5350" fmla="*/ 605404 h 3980066"/>
              <a:gd name="connsiteX5351" fmla="*/ 2304695 w 8387961"/>
              <a:gd name="connsiteY5351" fmla="*/ 612102 h 3980066"/>
              <a:gd name="connsiteX5352" fmla="*/ 2316397 w 8387961"/>
              <a:gd name="connsiteY5352" fmla="*/ 610428 h 3980066"/>
              <a:gd name="connsiteX5353" fmla="*/ 2319742 w 8387961"/>
              <a:gd name="connsiteY5353" fmla="*/ 613777 h 3980066"/>
              <a:gd name="connsiteX5354" fmla="*/ 2326434 w 8387961"/>
              <a:gd name="connsiteY5354" fmla="*/ 620475 h 3980066"/>
              <a:gd name="connsiteX5355" fmla="*/ 2319742 w 8387961"/>
              <a:gd name="connsiteY5355" fmla="*/ 628848 h 3980066"/>
              <a:gd name="connsiteX5356" fmla="*/ 2324761 w 8387961"/>
              <a:gd name="connsiteY5356" fmla="*/ 632196 h 3980066"/>
              <a:gd name="connsiteX5357" fmla="*/ 2333112 w 8387961"/>
              <a:gd name="connsiteY5357" fmla="*/ 640569 h 3980066"/>
              <a:gd name="connsiteX5358" fmla="*/ 2316397 w 8387961"/>
              <a:gd name="connsiteY5358" fmla="*/ 650616 h 3980066"/>
              <a:gd name="connsiteX5359" fmla="*/ 2309710 w 8387961"/>
              <a:gd name="connsiteY5359" fmla="*/ 645593 h 3980066"/>
              <a:gd name="connsiteX5360" fmla="*/ 2304695 w 8387961"/>
              <a:gd name="connsiteY5360" fmla="*/ 645593 h 3980066"/>
              <a:gd name="connsiteX5361" fmla="*/ 2314725 w 8387961"/>
              <a:gd name="connsiteY5361" fmla="*/ 652291 h 3980066"/>
              <a:gd name="connsiteX5362" fmla="*/ 2309710 w 8387961"/>
              <a:gd name="connsiteY5362" fmla="*/ 652291 h 3980066"/>
              <a:gd name="connsiteX5363" fmla="*/ 2316397 w 8387961"/>
              <a:gd name="connsiteY5363" fmla="*/ 653965 h 3980066"/>
              <a:gd name="connsiteX5364" fmla="*/ 2311382 w 8387961"/>
              <a:gd name="connsiteY5364" fmla="*/ 655640 h 3980066"/>
              <a:gd name="connsiteX5365" fmla="*/ 2319742 w 8387961"/>
              <a:gd name="connsiteY5365" fmla="*/ 662338 h 3980066"/>
              <a:gd name="connsiteX5366" fmla="*/ 2306367 w 8387961"/>
              <a:gd name="connsiteY5366" fmla="*/ 662338 h 3980066"/>
              <a:gd name="connsiteX5367" fmla="*/ 2321415 w 8387961"/>
              <a:gd name="connsiteY5367" fmla="*/ 665687 h 3980066"/>
              <a:gd name="connsiteX5368" fmla="*/ 2331441 w 8387961"/>
              <a:gd name="connsiteY5368" fmla="*/ 679083 h 3980066"/>
              <a:gd name="connsiteX5369" fmla="*/ 2329769 w 8387961"/>
              <a:gd name="connsiteY5369" fmla="*/ 682432 h 3980066"/>
              <a:gd name="connsiteX5370" fmla="*/ 2336455 w 8387961"/>
              <a:gd name="connsiteY5370" fmla="*/ 675734 h 3980066"/>
              <a:gd name="connsiteX5371" fmla="*/ 2334784 w 8387961"/>
              <a:gd name="connsiteY5371" fmla="*/ 685781 h 3980066"/>
              <a:gd name="connsiteX5372" fmla="*/ 2331441 w 8387961"/>
              <a:gd name="connsiteY5372" fmla="*/ 692479 h 3980066"/>
              <a:gd name="connsiteX5373" fmla="*/ 2324761 w 8387961"/>
              <a:gd name="connsiteY5373" fmla="*/ 695828 h 3980066"/>
              <a:gd name="connsiteX5374" fmla="*/ 2339798 w 8387961"/>
              <a:gd name="connsiteY5374" fmla="*/ 690804 h 3980066"/>
              <a:gd name="connsiteX5375" fmla="*/ 2334784 w 8387961"/>
              <a:gd name="connsiteY5375" fmla="*/ 695828 h 3980066"/>
              <a:gd name="connsiteX5376" fmla="*/ 2346490 w 8387961"/>
              <a:gd name="connsiteY5376" fmla="*/ 692479 h 3980066"/>
              <a:gd name="connsiteX5377" fmla="*/ 2349836 w 8387961"/>
              <a:gd name="connsiteY5377" fmla="*/ 694154 h 3980066"/>
              <a:gd name="connsiteX5378" fmla="*/ 2339798 w 8387961"/>
              <a:gd name="connsiteY5378" fmla="*/ 702526 h 3980066"/>
              <a:gd name="connsiteX5379" fmla="*/ 2359857 w 8387961"/>
              <a:gd name="connsiteY5379" fmla="*/ 692479 h 3980066"/>
              <a:gd name="connsiteX5380" fmla="*/ 2351508 w 8387961"/>
              <a:gd name="connsiteY5380" fmla="*/ 699177 h 3980066"/>
              <a:gd name="connsiteX5381" fmla="*/ 2359857 w 8387961"/>
              <a:gd name="connsiteY5381" fmla="*/ 699177 h 3980066"/>
              <a:gd name="connsiteX5382" fmla="*/ 2391620 w 8387961"/>
              <a:gd name="connsiteY5382" fmla="*/ 710899 h 3980066"/>
              <a:gd name="connsiteX5383" fmla="*/ 2339798 w 8387961"/>
              <a:gd name="connsiteY5383" fmla="*/ 725970 h 3980066"/>
              <a:gd name="connsiteX5384" fmla="*/ 2366546 w 8387961"/>
              <a:gd name="connsiteY5384" fmla="*/ 720946 h 3980066"/>
              <a:gd name="connsiteX5385" fmla="*/ 2324761 w 8387961"/>
              <a:gd name="connsiteY5385" fmla="*/ 736017 h 3980066"/>
              <a:gd name="connsiteX5386" fmla="*/ 2309710 w 8387961"/>
              <a:gd name="connsiteY5386" fmla="*/ 734341 h 3980066"/>
              <a:gd name="connsiteX5387" fmla="*/ 2321415 w 8387961"/>
              <a:gd name="connsiteY5387" fmla="*/ 741040 h 3980066"/>
              <a:gd name="connsiteX5388" fmla="*/ 2311382 w 8387961"/>
              <a:gd name="connsiteY5388" fmla="*/ 746064 h 3980066"/>
              <a:gd name="connsiteX5389" fmla="*/ 2341471 w 8387961"/>
              <a:gd name="connsiteY5389" fmla="*/ 736017 h 3980066"/>
              <a:gd name="connsiteX5390" fmla="*/ 2376573 w 8387961"/>
              <a:gd name="connsiteY5390" fmla="*/ 724295 h 3980066"/>
              <a:gd name="connsiteX5391" fmla="*/ 2366546 w 8387961"/>
              <a:gd name="connsiteY5391" fmla="*/ 724295 h 3980066"/>
              <a:gd name="connsiteX5392" fmla="*/ 2386603 w 8387961"/>
              <a:gd name="connsiteY5392" fmla="*/ 722620 h 3980066"/>
              <a:gd name="connsiteX5393" fmla="*/ 2383259 w 8387961"/>
              <a:gd name="connsiteY5393" fmla="*/ 739365 h 3980066"/>
              <a:gd name="connsiteX5394" fmla="*/ 2399975 w 8387961"/>
              <a:gd name="connsiteY5394" fmla="*/ 734341 h 3980066"/>
              <a:gd name="connsiteX5395" fmla="*/ 2396639 w 8387961"/>
              <a:gd name="connsiteY5395" fmla="*/ 736017 h 3980066"/>
              <a:gd name="connsiteX5396" fmla="*/ 2413349 w 8387961"/>
              <a:gd name="connsiteY5396" fmla="*/ 744388 h 3980066"/>
              <a:gd name="connsiteX5397" fmla="*/ 2410004 w 8387961"/>
              <a:gd name="connsiteY5397" fmla="*/ 752761 h 3980066"/>
              <a:gd name="connsiteX5398" fmla="*/ 2404989 w 8387961"/>
              <a:gd name="connsiteY5398" fmla="*/ 761133 h 3980066"/>
              <a:gd name="connsiteX5399" fmla="*/ 2404989 w 8387961"/>
              <a:gd name="connsiteY5399" fmla="*/ 764482 h 3980066"/>
              <a:gd name="connsiteX5400" fmla="*/ 2393293 w 8387961"/>
              <a:gd name="connsiteY5400" fmla="*/ 766157 h 3980066"/>
              <a:gd name="connsiteX5401" fmla="*/ 2410004 w 8387961"/>
              <a:gd name="connsiteY5401" fmla="*/ 771180 h 3980066"/>
              <a:gd name="connsiteX5402" fmla="*/ 2396639 w 8387961"/>
              <a:gd name="connsiteY5402" fmla="*/ 772855 h 3980066"/>
              <a:gd name="connsiteX5403" fmla="*/ 2410004 w 8387961"/>
              <a:gd name="connsiteY5403" fmla="*/ 779553 h 3980066"/>
              <a:gd name="connsiteX5404" fmla="*/ 2364873 w 8387961"/>
              <a:gd name="connsiteY5404" fmla="*/ 801322 h 3980066"/>
              <a:gd name="connsiteX5405" fmla="*/ 2324761 w 8387961"/>
              <a:gd name="connsiteY5405" fmla="*/ 811369 h 3980066"/>
              <a:gd name="connsiteX5406" fmla="*/ 2282965 w 8387961"/>
              <a:gd name="connsiteY5406" fmla="*/ 834812 h 3980066"/>
              <a:gd name="connsiteX5407" fmla="*/ 2236161 w 8387961"/>
              <a:gd name="connsiteY5407" fmla="*/ 834812 h 3980066"/>
              <a:gd name="connsiteX5408" fmla="*/ 2186014 w 8387961"/>
              <a:gd name="connsiteY5408" fmla="*/ 836486 h 3980066"/>
              <a:gd name="connsiteX5409" fmla="*/ 2135874 w 8387961"/>
              <a:gd name="connsiteY5409" fmla="*/ 836486 h 3980066"/>
              <a:gd name="connsiteX5410" fmla="*/ 2110799 w 8387961"/>
              <a:gd name="connsiteY5410" fmla="*/ 861604 h 3980066"/>
              <a:gd name="connsiteX5411" fmla="*/ 2074019 w 8387961"/>
              <a:gd name="connsiteY5411" fmla="*/ 873326 h 3980066"/>
              <a:gd name="connsiteX5412" fmla="*/ 2041171 w 8387961"/>
              <a:gd name="connsiteY5412" fmla="*/ 896360 h 3980066"/>
              <a:gd name="connsiteX5413" fmla="*/ 2015520 w 8387961"/>
              <a:gd name="connsiteY5413" fmla="*/ 886722 h 3980066"/>
              <a:gd name="connsiteX5414" fmla="*/ 2040594 w 8387961"/>
              <a:gd name="connsiteY5414" fmla="*/ 896769 h 3980066"/>
              <a:gd name="connsiteX5415" fmla="*/ 2041171 w 8387961"/>
              <a:gd name="connsiteY5415" fmla="*/ 896360 h 3980066"/>
              <a:gd name="connsiteX5416" fmla="*/ 2042267 w 8387961"/>
              <a:gd name="connsiteY5416" fmla="*/ 896769 h 3980066"/>
              <a:gd name="connsiteX5417" fmla="*/ 2020528 w 8387961"/>
              <a:gd name="connsiteY5417" fmla="*/ 915188 h 3980066"/>
              <a:gd name="connsiteX5418" fmla="*/ 1995463 w 8387961"/>
              <a:gd name="connsiteY5418" fmla="*/ 935282 h 3980066"/>
              <a:gd name="connsiteX5419" fmla="*/ 2032230 w 8387961"/>
              <a:gd name="connsiteY5419" fmla="*/ 915188 h 3980066"/>
              <a:gd name="connsiteX5420" fmla="*/ 2058977 w 8387961"/>
              <a:gd name="connsiteY5420" fmla="*/ 900118 h 3980066"/>
              <a:gd name="connsiteX5421" fmla="*/ 2082379 w 8387961"/>
              <a:gd name="connsiteY5421" fmla="*/ 883373 h 3980066"/>
              <a:gd name="connsiteX5422" fmla="*/ 2115808 w 8387961"/>
              <a:gd name="connsiteY5422" fmla="*/ 873326 h 3980066"/>
              <a:gd name="connsiteX5423" fmla="*/ 2150912 w 8387961"/>
              <a:gd name="connsiteY5423" fmla="*/ 863279 h 3980066"/>
              <a:gd name="connsiteX5424" fmla="*/ 2175986 w 8387961"/>
              <a:gd name="connsiteY5424" fmla="*/ 873326 h 3980066"/>
              <a:gd name="connsiteX5425" fmla="*/ 2179332 w 8387961"/>
              <a:gd name="connsiteY5425" fmla="*/ 880024 h 3980066"/>
              <a:gd name="connsiteX5426" fmla="*/ 2172642 w 8387961"/>
              <a:gd name="connsiteY5426" fmla="*/ 880024 h 3980066"/>
              <a:gd name="connsiteX5427" fmla="*/ 2170970 w 8387961"/>
              <a:gd name="connsiteY5427" fmla="*/ 890071 h 3980066"/>
              <a:gd name="connsiteX5428" fmla="*/ 2140881 w 8387961"/>
              <a:gd name="connsiteY5428" fmla="*/ 900118 h 3980066"/>
              <a:gd name="connsiteX5429" fmla="*/ 2115808 w 8387961"/>
              <a:gd name="connsiteY5429" fmla="*/ 900118 h 3980066"/>
              <a:gd name="connsiteX5430" fmla="*/ 2110799 w 8387961"/>
              <a:gd name="connsiteY5430" fmla="*/ 901792 h 3980066"/>
              <a:gd name="connsiteX5431" fmla="*/ 2132528 w 8387961"/>
              <a:gd name="connsiteY5431" fmla="*/ 905141 h 3980066"/>
              <a:gd name="connsiteX5432" fmla="*/ 2134201 w 8387961"/>
              <a:gd name="connsiteY5432" fmla="*/ 911839 h 3980066"/>
              <a:gd name="connsiteX5433" fmla="*/ 2154257 w 8387961"/>
              <a:gd name="connsiteY5433" fmla="*/ 910165 h 3980066"/>
              <a:gd name="connsiteX5434" fmla="*/ 2135874 w 8387961"/>
              <a:gd name="connsiteY5434" fmla="*/ 930259 h 3980066"/>
              <a:gd name="connsiteX5435" fmla="*/ 2145896 w 8387961"/>
              <a:gd name="connsiteY5435" fmla="*/ 931933 h 3980066"/>
              <a:gd name="connsiteX5436" fmla="*/ 2145896 w 8387961"/>
              <a:gd name="connsiteY5436" fmla="*/ 953702 h 3980066"/>
              <a:gd name="connsiteX5437" fmla="*/ 2159276 w 8387961"/>
              <a:gd name="connsiteY5437" fmla="*/ 957051 h 3980066"/>
              <a:gd name="connsiteX5438" fmla="*/ 2174314 w 8387961"/>
              <a:gd name="connsiteY5438" fmla="*/ 965424 h 3980066"/>
              <a:gd name="connsiteX5439" fmla="*/ 2194372 w 8387961"/>
              <a:gd name="connsiteY5439" fmla="*/ 967098 h 3980066"/>
              <a:gd name="connsiteX5440" fmla="*/ 2204406 w 8387961"/>
              <a:gd name="connsiteY5440" fmla="*/ 963749 h 3980066"/>
              <a:gd name="connsiteX5441" fmla="*/ 2216102 w 8387961"/>
              <a:gd name="connsiteY5441" fmla="*/ 975471 h 3980066"/>
              <a:gd name="connsiteX5442" fmla="*/ 2209416 w 8387961"/>
              <a:gd name="connsiteY5442" fmla="*/ 977145 h 3980066"/>
              <a:gd name="connsiteX5443" fmla="*/ 2216102 w 8387961"/>
              <a:gd name="connsiteY5443" fmla="*/ 982169 h 3980066"/>
              <a:gd name="connsiteX5444" fmla="*/ 2186014 w 8387961"/>
              <a:gd name="connsiteY5444" fmla="*/ 992216 h 3980066"/>
              <a:gd name="connsiteX5445" fmla="*/ 2155930 w 8387961"/>
              <a:gd name="connsiteY5445" fmla="*/ 1002263 h 3980066"/>
              <a:gd name="connsiteX5446" fmla="*/ 2152585 w 8387961"/>
              <a:gd name="connsiteY5446" fmla="*/ 1000588 h 3980066"/>
              <a:gd name="connsiteX5447" fmla="*/ 2144224 w 8387961"/>
              <a:gd name="connsiteY5447" fmla="*/ 1003937 h 3980066"/>
              <a:gd name="connsiteX5448" fmla="*/ 2140881 w 8387961"/>
              <a:gd name="connsiteY5448" fmla="*/ 1000588 h 3980066"/>
              <a:gd name="connsiteX5449" fmla="*/ 2105781 w 8387961"/>
              <a:gd name="connsiteY5449" fmla="*/ 1027380 h 3980066"/>
              <a:gd name="connsiteX5450" fmla="*/ 2092406 w 8387961"/>
              <a:gd name="connsiteY5450" fmla="*/ 1032404 h 3980066"/>
              <a:gd name="connsiteX5451" fmla="*/ 2084052 w 8387961"/>
              <a:gd name="connsiteY5451" fmla="*/ 1015659 h 3980066"/>
              <a:gd name="connsiteX5452" fmla="*/ 2095371 w 8387961"/>
              <a:gd name="connsiteY5452" fmla="*/ 1002695 h 3980066"/>
              <a:gd name="connsiteX5453" fmla="*/ 2110799 w 8387961"/>
              <a:gd name="connsiteY5453" fmla="*/ 995565 h 3980066"/>
              <a:gd name="connsiteX5454" fmla="*/ 2104108 w 8387961"/>
              <a:gd name="connsiteY5454" fmla="*/ 997239 h 3980066"/>
              <a:gd name="connsiteX5455" fmla="*/ 2140881 w 8387961"/>
              <a:gd name="connsiteY5455" fmla="*/ 980494 h 3980066"/>
              <a:gd name="connsiteX5456" fmla="*/ 2142553 w 8387961"/>
              <a:gd name="connsiteY5456" fmla="*/ 985518 h 3980066"/>
              <a:gd name="connsiteX5457" fmla="*/ 2164283 w 8387961"/>
              <a:gd name="connsiteY5457" fmla="*/ 977145 h 3980066"/>
              <a:gd name="connsiteX5458" fmla="*/ 2129183 w 8387961"/>
              <a:gd name="connsiteY5458" fmla="*/ 975471 h 3980066"/>
              <a:gd name="connsiteX5459" fmla="*/ 2145896 w 8387961"/>
              <a:gd name="connsiteY5459" fmla="*/ 963749 h 3980066"/>
              <a:gd name="connsiteX5460" fmla="*/ 2140881 w 8387961"/>
              <a:gd name="connsiteY5460" fmla="*/ 963749 h 3980066"/>
              <a:gd name="connsiteX5461" fmla="*/ 2139210 w 8387961"/>
              <a:gd name="connsiteY5461" fmla="*/ 957051 h 3980066"/>
              <a:gd name="connsiteX5462" fmla="*/ 2132528 w 8387961"/>
              <a:gd name="connsiteY5462" fmla="*/ 970447 h 3980066"/>
              <a:gd name="connsiteX5463" fmla="*/ 2099092 w 8387961"/>
              <a:gd name="connsiteY5463" fmla="*/ 980494 h 3980066"/>
              <a:gd name="connsiteX5464" fmla="*/ 2100764 w 8387961"/>
              <a:gd name="connsiteY5464" fmla="*/ 977145 h 3980066"/>
              <a:gd name="connsiteX5465" fmla="*/ 2079034 w 8387961"/>
              <a:gd name="connsiteY5465" fmla="*/ 987192 h 3980066"/>
              <a:gd name="connsiteX5466" fmla="*/ 2072786 w 8387961"/>
              <a:gd name="connsiteY5466" fmla="*/ 984063 h 3980066"/>
              <a:gd name="connsiteX5467" fmla="*/ 2074227 w 8387961"/>
              <a:gd name="connsiteY5467" fmla="*/ 992728 h 3980066"/>
              <a:gd name="connsiteX5468" fmla="*/ 2044098 w 8387961"/>
              <a:gd name="connsiteY5468" fmla="*/ 1006150 h 3980066"/>
              <a:gd name="connsiteX5469" fmla="*/ 2032381 w 8387961"/>
              <a:gd name="connsiteY5469" fmla="*/ 1004473 h 3980066"/>
              <a:gd name="connsiteX5470" fmla="*/ 2025685 w 8387961"/>
              <a:gd name="connsiteY5470" fmla="*/ 1004473 h 3980066"/>
              <a:gd name="connsiteX5471" fmla="*/ 2025685 w 8387961"/>
              <a:gd name="connsiteY5471" fmla="*/ 1002795 h 3980066"/>
              <a:gd name="connsiteX5472" fmla="*/ 2003925 w 8387961"/>
              <a:gd name="connsiteY5472" fmla="*/ 1022928 h 3980066"/>
              <a:gd name="connsiteX5473" fmla="*/ 2000578 w 8387961"/>
              <a:gd name="connsiteY5473" fmla="*/ 1021250 h 3980066"/>
              <a:gd name="connsiteX5474" fmla="*/ 1992208 w 8387961"/>
              <a:gd name="connsiteY5474" fmla="*/ 1024605 h 3980066"/>
              <a:gd name="connsiteX5475" fmla="*/ 1963753 w 8387961"/>
              <a:gd name="connsiteY5475" fmla="*/ 1054804 h 3980066"/>
              <a:gd name="connsiteX5476" fmla="*/ 1962079 w 8387961"/>
              <a:gd name="connsiteY5476" fmla="*/ 1061515 h 3980066"/>
              <a:gd name="connsiteX5477" fmla="*/ 1960406 w 8387961"/>
              <a:gd name="connsiteY5477" fmla="*/ 1076615 h 3980066"/>
              <a:gd name="connsiteX5478" fmla="*/ 1973281 w 8387961"/>
              <a:gd name="connsiteY5478" fmla="*/ 1083068 h 3980066"/>
              <a:gd name="connsiteX5479" fmla="*/ 1973796 w 8387961"/>
              <a:gd name="connsiteY5479" fmla="*/ 1086681 h 3980066"/>
              <a:gd name="connsiteX5480" fmla="*/ 1958732 w 8387961"/>
              <a:gd name="connsiteY5480" fmla="*/ 1095070 h 3980066"/>
              <a:gd name="connsiteX5481" fmla="*/ 1952036 w 8387961"/>
              <a:gd name="connsiteY5481" fmla="*/ 1093392 h 3980066"/>
              <a:gd name="connsiteX5482" fmla="*/ 1941993 w 8387961"/>
              <a:gd name="connsiteY5482" fmla="*/ 1086681 h 3980066"/>
              <a:gd name="connsiteX5483" fmla="*/ 1938645 w 8387961"/>
              <a:gd name="connsiteY5483" fmla="*/ 1086681 h 3980066"/>
              <a:gd name="connsiteX5484" fmla="*/ 1931950 w 8387961"/>
              <a:gd name="connsiteY5484" fmla="*/ 1095070 h 3980066"/>
              <a:gd name="connsiteX5485" fmla="*/ 1905169 w 8387961"/>
              <a:gd name="connsiteY5485" fmla="*/ 1101781 h 3980066"/>
              <a:gd name="connsiteX5486" fmla="*/ 1878387 w 8387961"/>
              <a:gd name="connsiteY5486" fmla="*/ 1106814 h 3980066"/>
              <a:gd name="connsiteX5487" fmla="*/ 1870019 w 8387961"/>
              <a:gd name="connsiteY5487" fmla="*/ 1111847 h 3980066"/>
              <a:gd name="connsiteX5488" fmla="*/ 1871692 w 8387961"/>
              <a:gd name="connsiteY5488" fmla="*/ 1101781 h 3980066"/>
              <a:gd name="connsiteX5489" fmla="*/ 1859975 w 8387961"/>
              <a:gd name="connsiteY5489" fmla="*/ 1123591 h 3980066"/>
              <a:gd name="connsiteX5490" fmla="*/ 1854954 w 8387961"/>
              <a:gd name="connsiteY5490" fmla="*/ 1143724 h 3980066"/>
              <a:gd name="connsiteX5491" fmla="*/ 1854954 w 8387961"/>
              <a:gd name="connsiteY5491" fmla="*/ 1140369 h 3980066"/>
              <a:gd name="connsiteX5492" fmla="*/ 1824824 w 8387961"/>
              <a:gd name="connsiteY5492" fmla="*/ 1167212 h 3980066"/>
              <a:gd name="connsiteX5493" fmla="*/ 1828172 w 8387961"/>
              <a:gd name="connsiteY5493" fmla="*/ 1160501 h 3980066"/>
              <a:gd name="connsiteX5494" fmla="*/ 1819802 w 8387961"/>
              <a:gd name="connsiteY5494" fmla="*/ 1149316 h 3980066"/>
              <a:gd name="connsiteX5495" fmla="*/ 1829846 w 8387961"/>
              <a:gd name="connsiteY5495" fmla="*/ 1140369 h 3980066"/>
              <a:gd name="connsiteX5496" fmla="*/ 1818129 w 8387961"/>
              <a:gd name="connsiteY5496" fmla="*/ 1147079 h 3980066"/>
              <a:gd name="connsiteX5497" fmla="*/ 1819802 w 8387961"/>
              <a:gd name="connsiteY5497" fmla="*/ 1149316 h 3980066"/>
              <a:gd name="connsiteX5498" fmla="*/ 1814781 w 8387961"/>
              <a:gd name="connsiteY5498" fmla="*/ 1153790 h 3980066"/>
              <a:gd name="connsiteX5499" fmla="*/ 1818129 w 8387961"/>
              <a:gd name="connsiteY5499" fmla="*/ 1183989 h 3980066"/>
              <a:gd name="connsiteX5500" fmla="*/ 1798043 w 8387961"/>
              <a:gd name="connsiteY5500" fmla="*/ 1204122 h 3980066"/>
              <a:gd name="connsiteX5501" fmla="*/ 1794695 w 8387961"/>
              <a:gd name="connsiteY5501" fmla="*/ 1197411 h 3980066"/>
              <a:gd name="connsiteX5502" fmla="*/ 1799717 w 8387961"/>
              <a:gd name="connsiteY5502" fmla="*/ 1190700 h 3980066"/>
              <a:gd name="connsiteX5503" fmla="*/ 1791347 w 8387961"/>
              <a:gd name="connsiteY5503" fmla="*/ 1185667 h 3980066"/>
              <a:gd name="connsiteX5504" fmla="*/ 1793021 w 8387961"/>
              <a:gd name="connsiteY5504" fmla="*/ 1177279 h 3980066"/>
              <a:gd name="connsiteX5505" fmla="*/ 1798043 w 8387961"/>
              <a:gd name="connsiteY5505" fmla="*/ 1170568 h 3980066"/>
              <a:gd name="connsiteX5506" fmla="*/ 1808086 w 8387961"/>
              <a:gd name="connsiteY5506" fmla="*/ 1153790 h 3980066"/>
              <a:gd name="connsiteX5507" fmla="*/ 1791347 w 8387961"/>
              <a:gd name="connsiteY5507" fmla="*/ 1160501 h 3980066"/>
              <a:gd name="connsiteX5508" fmla="*/ 1787999 w 8387961"/>
              <a:gd name="connsiteY5508" fmla="*/ 1185667 h 3980066"/>
              <a:gd name="connsiteX5509" fmla="*/ 1781305 w 8387961"/>
              <a:gd name="connsiteY5509" fmla="*/ 1175601 h 3980066"/>
              <a:gd name="connsiteX5510" fmla="*/ 1784652 w 8387961"/>
              <a:gd name="connsiteY5510" fmla="*/ 1192378 h 3980066"/>
              <a:gd name="connsiteX5511" fmla="*/ 1771261 w 8387961"/>
              <a:gd name="connsiteY5511" fmla="*/ 1183989 h 3980066"/>
              <a:gd name="connsiteX5512" fmla="*/ 1774609 w 8387961"/>
              <a:gd name="connsiteY5512" fmla="*/ 1172245 h 3980066"/>
              <a:gd name="connsiteX5513" fmla="*/ 1762892 w 8387961"/>
              <a:gd name="connsiteY5513" fmla="*/ 1183989 h 3980066"/>
              <a:gd name="connsiteX5514" fmla="*/ 1771261 w 8387961"/>
              <a:gd name="connsiteY5514" fmla="*/ 1183989 h 3980066"/>
              <a:gd name="connsiteX5515" fmla="*/ 1782978 w 8387961"/>
              <a:gd name="connsiteY5515" fmla="*/ 1204122 h 3980066"/>
              <a:gd name="connsiteX5516" fmla="*/ 1767914 w 8387961"/>
              <a:gd name="connsiteY5516" fmla="*/ 1194056 h 3980066"/>
              <a:gd name="connsiteX5517" fmla="*/ 1779631 w 8387961"/>
              <a:gd name="connsiteY5517" fmla="*/ 1217544 h 3980066"/>
              <a:gd name="connsiteX5518" fmla="*/ 1769587 w 8387961"/>
              <a:gd name="connsiteY5518" fmla="*/ 1210833 h 3980066"/>
              <a:gd name="connsiteX5519" fmla="*/ 1777957 w 8387961"/>
              <a:gd name="connsiteY5519" fmla="*/ 1224255 h 3980066"/>
              <a:gd name="connsiteX5520" fmla="*/ 1759544 w 8387961"/>
              <a:gd name="connsiteY5520" fmla="*/ 1215866 h 3980066"/>
              <a:gd name="connsiteX5521" fmla="*/ 1767914 w 8387961"/>
              <a:gd name="connsiteY5521" fmla="*/ 1225933 h 3980066"/>
              <a:gd name="connsiteX5522" fmla="*/ 1777957 w 8387961"/>
              <a:gd name="connsiteY5522" fmla="*/ 1227610 h 3980066"/>
              <a:gd name="connsiteX5523" fmla="*/ 1781871 w 8387961"/>
              <a:gd name="connsiteY5523" fmla="*/ 1248208 h 3980066"/>
              <a:gd name="connsiteX5524" fmla="*/ 1781305 w 8387961"/>
              <a:gd name="connsiteY5524" fmla="*/ 1254454 h 3980066"/>
              <a:gd name="connsiteX5525" fmla="*/ 1777957 w 8387961"/>
              <a:gd name="connsiteY5525" fmla="*/ 1252776 h 3980066"/>
              <a:gd name="connsiteX5526" fmla="*/ 1769587 w 8387961"/>
              <a:gd name="connsiteY5526" fmla="*/ 1254454 h 3980066"/>
              <a:gd name="connsiteX5527" fmla="*/ 1759544 w 8387961"/>
              <a:gd name="connsiteY5527" fmla="*/ 1252776 h 3980066"/>
              <a:gd name="connsiteX5528" fmla="*/ 1757871 w 8387961"/>
              <a:gd name="connsiteY5528" fmla="*/ 1252776 h 3980066"/>
              <a:gd name="connsiteX5529" fmla="*/ 1764566 w 8387961"/>
              <a:gd name="connsiteY5529" fmla="*/ 1256132 h 3980066"/>
              <a:gd name="connsiteX5530" fmla="*/ 1772935 w 8387961"/>
              <a:gd name="connsiteY5530" fmla="*/ 1262843 h 3980066"/>
              <a:gd name="connsiteX5531" fmla="*/ 1779631 w 8387961"/>
              <a:gd name="connsiteY5531" fmla="*/ 1257810 h 3980066"/>
              <a:gd name="connsiteX5532" fmla="*/ 1771261 w 8387961"/>
              <a:gd name="connsiteY5532" fmla="*/ 1272909 h 3980066"/>
              <a:gd name="connsiteX5533" fmla="*/ 1744480 w 8387961"/>
              <a:gd name="connsiteY5533" fmla="*/ 1271231 h 3980066"/>
              <a:gd name="connsiteX5534" fmla="*/ 1757871 w 8387961"/>
              <a:gd name="connsiteY5534" fmla="*/ 1277942 h 3980066"/>
              <a:gd name="connsiteX5535" fmla="*/ 1752849 w 8387961"/>
              <a:gd name="connsiteY5535" fmla="*/ 1284653 h 3980066"/>
              <a:gd name="connsiteX5536" fmla="*/ 1741132 w 8387961"/>
              <a:gd name="connsiteY5536" fmla="*/ 1282975 h 3980066"/>
              <a:gd name="connsiteX5537" fmla="*/ 1759544 w 8387961"/>
              <a:gd name="connsiteY5537" fmla="*/ 1288009 h 3980066"/>
              <a:gd name="connsiteX5538" fmla="*/ 1729415 w 8387961"/>
              <a:gd name="connsiteY5538" fmla="*/ 1298075 h 3980066"/>
              <a:gd name="connsiteX5539" fmla="*/ 1711003 w 8387961"/>
              <a:gd name="connsiteY5539" fmla="*/ 1316530 h 3980066"/>
              <a:gd name="connsiteX5540" fmla="*/ 1700960 w 8387961"/>
              <a:gd name="connsiteY5540" fmla="*/ 1321563 h 3980066"/>
              <a:gd name="connsiteX5541" fmla="*/ 1674178 w 8387961"/>
              <a:gd name="connsiteY5541" fmla="*/ 1338340 h 3980066"/>
              <a:gd name="connsiteX5542" fmla="*/ 1670830 w 8387961"/>
              <a:gd name="connsiteY5542" fmla="*/ 1338340 h 3980066"/>
              <a:gd name="connsiteX5543" fmla="*/ 1637354 w 8387961"/>
              <a:gd name="connsiteY5543" fmla="*/ 1363506 h 3980066"/>
              <a:gd name="connsiteX5544" fmla="*/ 1628985 w 8387961"/>
              <a:gd name="connsiteY5544" fmla="*/ 1365184 h 3980066"/>
              <a:gd name="connsiteX5545" fmla="*/ 1627311 w 8387961"/>
              <a:gd name="connsiteY5545" fmla="*/ 1366862 h 3980066"/>
              <a:gd name="connsiteX5546" fmla="*/ 1618941 w 8387961"/>
              <a:gd name="connsiteY5546" fmla="*/ 1381961 h 3980066"/>
              <a:gd name="connsiteX5547" fmla="*/ 1608898 w 8387961"/>
              <a:gd name="connsiteY5547" fmla="*/ 1395383 h 3980066"/>
              <a:gd name="connsiteX5548" fmla="*/ 1607224 w 8387961"/>
              <a:gd name="connsiteY5548" fmla="*/ 1398739 h 3980066"/>
              <a:gd name="connsiteX5549" fmla="*/ 1598856 w 8387961"/>
              <a:gd name="connsiteY5549" fmla="*/ 1405450 h 3980066"/>
              <a:gd name="connsiteX5550" fmla="*/ 1600530 w 8387961"/>
              <a:gd name="connsiteY5550" fmla="*/ 1428938 h 3980066"/>
              <a:gd name="connsiteX5551" fmla="*/ 1602203 w 8387961"/>
              <a:gd name="connsiteY5551" fmla="*/ 1454104 h 3980066"/>
              <a:gd name="connsiteX5552" fmla="*/ 1603877 w 8387961"/>
              <a:gd name="connsiteY5552" fmla="*/ 1477592 h 3980066"/>
              <a:gd name="connsiteX5553" fmla="*/ 1607224 w 8387961"/>
              <a:gd name="connsiteY5553" fmla="*/ 1502758 h 3980066"/>
              <a:gd name="connsiteX5554" fmla="*/ 1602203 w 8387961"/>
              <a:gd name="connsiteY5554" fmla="*/ 1477592 h 3980066"/>
              <a:gd name="connsiteX5555" fmla="*/ 1607224 w 8387961"/>
              <a:gd name="connsiteY5555" fmla="*/ 1504436 h 3980066"/>
              <a:gd name="connsiteX5556" fmla="*/ 1610572 w 8387961"/>
              <a:gd name="connsiteY5556" fmla="*/ 1529602 h 3980066"/>
              <a:gd name="connsiteX5557" fmla="*/ 1602203 w 8387961"/>
              <a:gd name="connsiteY5557" fmla="*/ 1554767 h 3980066"/>
              <a:gd name="connsiteX5558" fmla="*/ 1593834 w 8387961"/>
              <a:gd name="connsiteY5558" fmla="*/ 1578256 h 3980066"/>
              <a:gd name="connsiteX5559" fmla="*/ 1578769 w 8387961"/>
              <a:gd name="connsiteY5559" fmla="*/ 1583289 h 3980066"/>
              <a:gd name="connsiteX5560" fmla="*/ 1567052 w 8387961"/>
              <a:gd name="connsiteY5560" fmla="*/ 1559801 h 3980066"/>
              <a:gd name="connsiteX5561" fmla="*/ 1562031 w 8387961"/>
              <a:gd name="connsiteY5561" fmla="*/ 1544701 h 3980066"/>
              <a:gd name="connsiteX5562" fmla="*/ 1567052 w 8387961"/>
              <a:gd name="connsiteY5562" fmla="*/ 1536312 h 3980066"/>
              <a:gd name="connsiteX5563" fmla="*/ 1560358 w 8387961"/>
              <a:gd name="connsiteY5563" fmla="*/ 1543023 h 3980066"/>
              <a:gd name="connsiteX5564" fmla="*/ 1560358 w 8387961"/>
              <a:gd name="connsiteY5564" fmla="*/ 1532957 h 3980066"/>
              <a:gd name="connsiteX5565" fmla="*/ 1557009 w 8387961"/>
              <a:gd name="connsiteY5565" fmla="*/ 1529602 h 3980066"/>
              <a:gd name="connsiteX5566" fmla="*/ 1550314 w 8387961"/>
              <a:gd name="connsiteY5566" fmla="*/ 1517857 h 3980066"/>
              <a:gd name="connsiteX5567" fmla="*/ 1553661 w 8387961"/>
              <a:gd name="connsiteY5567" fmla="*/ 1499402 h 3980066"/>
              <a:gd name="connsiteX5568" fmla="*/ 1548640 w 8387961"/>
              <a:gd name="connsiteY5568" fmla="*/ 1507791 h 3980066"/>
              <a:gd name="connsiteX5569" fmla="*/ 1553661 w 8387961"/>
              <a:gd name="connsiteY5569" fmla="*/ 1474236 h 3980066"/>
              <a:gd name="connsiteX5570" fmla="*/ 1541945 w 8387961"/>
              <a:gd name="connsiteY5570" fmla="*/ 1454104 h 3980066"/>
              <a:gd name="connsiteX5571" fmla="*/ 1528554 w 8387961"/>
              <a:gd name="connsiteY5571" fmla="*/ 1435649 h 3980066"/>
              <a:gd name="connsiteX5572" fmla="*/ 1491729 w 8387961"/>
              <a:gd name="connsiteY5572" fmla="*/ 1447393 h 3980066"/>
              <a:gd name="connsiteX5573" fmla="*/ 1486708 w 8387961"/>
              <a:gd name="connsiteY5573" fmla="*/ 1433971 h 3980066"/>
              <a:gd name="connsiteX5574" fmla="*/ 1491729 w 8387961"/>
              <a:gd name="connsiteY5574" fmla="*/ 1437326 h 3980066"/>
              <a:gd name="connsiteX5575" fmla="*/ 1488382 w 8387961"/>
              <a:gd name="connsiteY5575" fmla="*/ 1428938 h 3980066"/>
              <a:gd name="connsiteX5576" fmla="*/ 1481686 w 8387961"/>
              <a:gd name="connsiteY5576" fmla="*/ 1428938 h 3980066"/>
              <a:gd name="connsiteX5577" fmla="*/ 1469412 w 8387961"/>
              <a:gd name="connsiteY5577" fmla="*/ 1425862 h 3980066"/>
              <a:gd name="connsiteX5578" fmla="*/ 1473318 w 8387961"/>
              <a:gd name="connsiteY5578" fmla="*/ 1425582 h 3980066"/>
              <a:gd name="connsiteX5579" fmla="*/ 1468296 w 8387961"/>
              <a:gd name="connsiteY5579" fmla="*/ 1425582 h 3980066"/>
              <a:gd name="connsiteX5580" fmla="*/ 1469412 w 8387961"/>
              <a:gd name="connsiteY5580" fmla="*/ 1425862 h 3980066"/>
              <a:gd name="connsiteX5581" fmla="*/ 1449883 w 8387961"/>
              <a:gd name="connsiteY5581" fmla="*/ 1427260 h 3980066"/>
              <a:gd name="connsiteX5582" fmla="*/ 1456579 w 8387961"/>
              <a:gd name="connsiteY5582" fmla="*/ 1423905 h 3980066"/>
              <a:gd name="connsiteX5583" fmla="*/ 1441514 w 8387961"/>
              <a:gd name="connsiteY5583" fmla="*/ 1427260 h 3980066"/>
              <a:gd name="connsiteX5584" fmla="*/ 1429797 w 8387961"/>
              <a:gd name="connsiteY5584" fmla="*/ 1428938 h 3980066"/>
              <a:gd name="connsiteX5585" fmla="*/ 1431471 w 8387961"/>
              <a:gd name="connsiteY5585" fmla="*/ 1415516 h 3980066"/>
              <a:gd name="connsiteX5586" fmla="*/ 1426450 w 8387961"/>
              <a:gd name="connsiteY5586" fmla="*/ 1427260 h 3980066"/>
              <a:gd name="connsiteX5587" fmla="*/ 1382930 w 8387961"/>
              <a:gd name="connsiteY5587" fmla="*/ 1432293 h 3980066"/>
              <a:gd name="connsiteX5588" fmla="*/ 1366191 w 8387961"/>
              <a:gd name="connsiteY5588" fmla="*/ 1432293 h 3980066"/>
              <a:gd name="connsiteX5589" fmla="*/ 1382930 w 8387961"/>
              <a:gd name="connsiteY5589" fmla="*/ 1435649 h 3980066"/>
              <a:gd name="connsiteX5590" fmla="*/ 1386278 w 8387961"/>
              <a:gd name="connsiteY5590" fmla="*/ 1437326 h 3980066"/>
              <a:gd name="connsiteX5591" fmla="*/ 1389625 w 8387961"/>
              <a:gd name="connsiteY5591" fmla="*/ 1439004 h 3980066"/>
              <a:gd name="connsiteX5592" fmla="*/ 1381256 w 8387961"/>
              <a:gd name="connsiteY5592" fmla="*/ 1445715 h 3980066"/>
              <a:gd name="connsiteX5593" fmla="*/ 1391300 w 8387961"/>
              <a:gd name="connsiteY5593" fmla="*/ 1459137 h 3980066"/>
              <a:gd name="connsiteX5594" fmla="*/ 1387437 w 8387961"/>
              <a:gd name="connsiteY5594" fmla="*/ 1463783 h 3980066"/>
              <a:gd name="connsiteX5595" fmla="*/ 1367865 w 8387961"/>
              <a:gd name="connsiteY5595" fmla="*/ 1449071 h 3980066"/>
              <a:gd name="connsiteX5596" fmla="*/ 1369539 w 8387961"/>
              <a:gd name="connsiteY5596" fmla="*/ 1462492 h 3980066"/>
              <a:gd name="connsiteX5597" fmla="*/ 1356148 w 8387961"/>
              <a:gd name="connsiteY5597" fmla="*/ 1459137 h 3980066"/>
              <a:gd name="connsiteX5598" fmla="*/ 1339410 w 8387961"/>
              <a:gd name="connsiteY5598" fmla="*/ 1455781 h 3980066"/>
              <a:gd name="connsiteX5599" fmla="*/ 1331041 w 8387961"/>
              <a:gd name="connsiteY5599" fmla="*/ 1445715 h 3980066"/>
              <a:gd name="connsiteX5600" fmla="*/ 1319323 w 8387961"/>
              <a:gd name="connsiteY5600" fmla="*/ 1447393 h 3980066"/>
              <a:gd name="connsiteX5601" fmla="*/ 1297564 w 8387961"/>
              <a:gd name="connsiteY5601" fmla="*/ 1445715 h 3980066"/>
              <a:gd name="connsiteX5602" fmla="*/ 1277477 w 8387961"/>
              <a:gd name="connsiteY5602" fmla="*/ 1442360 h 3980066"/>
              <a:gd name="connsiteX5603" fmla="*/ 1272456 w 8387961"/>
              <a:gd name="connsiteY5603" fmla="*/ 1442360 h 3980066"/>
              <a:gd name="connsiteX5604" fmla="*/ 1255508 w 8387961"/>
              <a:gd name="connsiteY5604" fmla="*/ 1452269 h 3980066"/>
              <a:gd name="connsiteX5605" fmla="*/ 1249022 w 8387961"/>
              <a:gd name="connsiteY5605" fmla="*/ 1447393 h 3980066"/>
              <a:gd name="connsiteX5606" fmla="*/ 1245675 w 8387961"/>
              <a:gd name="connsiteY5606" fmla="*/ 1455781 h 3980066"/>
              <a:gd name="connsiteX5607" fmla="*/ 1215545 w 8387961"/>
              <a:gd name="connsiteY5607" fmla="*/ 1475914 h 3980066"/>
              <a:gd name="connsiteX5608" fmla="*/ 1220567 w 8387961"/>
              <a:gd name="connsiteY5608" fmla="*/ 1475914 h 3980066"/>
              <a:gd name="connsiteX5609" fmla="*/ 1207176 w 8387961"/>
              <a:gd name="connsiteY5609" fmla="*/ 1484303 h 3980066"/>
              <a:gd name="connsiteX5610" fmla="*/ 1212197 w 8387961"/>
              <a:gd name="connsiteY5610" fmla="*/ 1477592 h 3980066"/>
              <a:gd name="connsiteX5611" fmla="*/ 1200481 w 8387961"/>
              <a:gd name="connsiteY5611" fmla="*/ 1477592 h 3980066"/>
              <a:gd name="connsiteX5612" fmla="*/ 1200481 w 8387961"/>
              <a:gd name="connsiteY5612" fmla="*/ 1482625 h 3980066"/>
              <a:gd name="connsiteX5613" fmla="*/ 1192111 w 8387961"/>
              <a:gd name="connsiteY5613" fmla="*/ 1487658 h 3980066"/>
              <a:gd name="connsiteX5614" fmla="*/ 1178721 w 8387961"/>
              <a:gd name="connsiteY5614" fmla="*/ 1497725 h 3980066"/>
              <a:gd name="connsiteX5615" fmla="*/ 1172026 w 8387961"/>
              <a:gd name="connsiteY5615" fmla="*/ 1502758 h 3980066"/>
              <a:gd name="connsiteX5616" fmla="*/ 1168678 w 8387961"/>
              <a:gd name="connsiteY5616" fmla="*/ 1517857 h 3980066"/>
              <a:gd name="connsiteX5617" fmla="*/ 1160308 w 8387961"/>
              <a:gd name="connsiteY5617" fmla="*/ 1514502 h 3980066"/>
              <a:gd name="connsiteX5618" fmla="*/ 1161982 w 8387961"/>
              <a:gd name="connsiteY5618" fmla="*/ 1519535 h 3980066"/>
              <a:gd name="connsiteX5619" fmla="*/ 1165330 w 8387961"/>
              <a:gd name="connsiteY5619" fmla="*/ 1524568 h 3980066"/>
              <a:gd name="connsiteX5620" fmla="*/ 1167004 w 8387961"/>
              <a:gd name="connsiteY5620" fmla="*/ 1558123 h 3980066"/>
              <a:gd name="connsiteX5621" fmla="*/ 1135201 w 8387961"/>
              <a:gd name="connsiteY5621" fmla="*/ 1554767 h 3980066"/>
              <a:gd name="connsiteX5622" fmla="*/ 1119091 w 8387961"/>
              <a:gd name="connsiteY5622" fmla="*/ 1540235 h 3980066"/>
              <a:gd name="connsiteX5623" fmla="*/ 1119229 w 8387961"/>
              <a:gd name="connsiteY5623" fmla="*/ 1540713 h 3980066"/>
              <a:gd name="connsiteX5624" fmla="*/ 1136020 w 8387961"/>
              <a:gd name="connsiteY5624" fmla="*/ 1555732 h 3980066"/>
              <a:gd name="connsiteX5625" fmla="*/ 1167921 w 8387961"/>
              <a:gd name="connsiteY5625" fmla="*/ 1559069 h 3980066"/>
              <a:gd name="connsiteX5626" fmla="*/ 1151130 w 8387961"/>
              <a:gd name="connsiteY5626" fmla="*/ 1599118 h 3980066"/>
              <a:gd name="connsiteX5627" fmla="*/ 1136020 w 8387961"/>
              <a:gd name="connsiteY5627" fmla="*/ 1639166 h 3980066"/>
              <a:gd name="connsiteX5628" fmla="*/ 1130984 w 8387961"/>
              <a:gd name="connsiteY5628" fmla="*/ 1679215 h 3980066"/>
              <a:gd name="connsiteX5629" fmla="*/ 1139384 w 8387961"/>
              <a:gd name="connsiteY5629" fmla="*/ 1709251 h 3980066"/>
              <a:gd name="connsiteX5630" fmla="*/ 1149457 w 8387961"/>
              <a:gd name="connsiteY5630" fmla="*/ 1735950 h 3980066"/>
              <a:gd name="connsiteX5631" fmla="*/ 1157847 w 8387961"/>
              <a:gd name="connsiteY5631" fmla="*/ 1755975 h 3980066"/>
              <a:gd name="connsiteX5632" fmla="*/ 1166243 w 8387961"/>
              <a:gd name="connsiteY5632" fmla="*/ 1774330 h 3980066"/>
              <a:gd name="connsiteX5633" fmla="*/ 1167921 w 8387961"/>
              <a:gd name="connsiteY5633" fmla="*/ 1775999 h 3980066"/>
              <a:gd name="connsiteX5634" fmla="*/ 1196465 w 8387961"/>
              <a:gd name="connsiteY5634" fmla="*/ 1789348 h 3980066"/>
              <a:gd name="connsiteX5635" fmla="*/ 1219971 w 8387961"/>
              <a:gd name="connsiteY5635" fmla="*/ 1787680 h 3980066"/>
              <a:gd name="connsiteX5636" fmla="*/ 1248516 w 8387961"/>
              <a:gd name="connsiteY5636" fmla="*/ 1781005 h 3980066"/>
              <a:gd name="connsiteX5637" fmla="*/ 1266988 w 8387961"/>
              <a:gd name="connsiteY5637" fmla="*/ 1781005 h 3980066"/>
              <a:gd name="connsiteX5638" fmla="*/ 1278737 w 8387961"/>
              <a:gd name="connsiteY5638" fmla="*/ 1784342 h 3980066"/>
              <a:gd name="connsiteX5639" fmla="*/ 1287134 w 8387961"/>
              <a:gd name="connsiteY5639" fmla="*/ 1777668 h 3980066"/>
              <a:gd name="connsiteX5640" fmla="*/ 1282097 w 8387961"/>
              <a:gd name="connsiteY5640" fmla="*/ 1770993 h 3980066"/>
              <a:gd name="connsiteX5641" fmla="*/ 1303924 w 8387961"/>
              <a:gd name="connsiteY5641" fmla="*/ 1749300 h 3980066"/>
              <a:gd name="connsiteX5642" fmla="*/ 1317356 w 8387961"/>
              <a:gd name="connsiteY5642" fmla="*/ 1714257 h 3980066"/>
              <a:gd name="connsiteX5643" fmla="*/ 1344226 w 8387961"/>
              <a:gd name="connsiteY5643" fmla="*/ 1699239 h 3980066"/>
              <a:gd name="connsiteX5644" fmla="*/ 1369409 w 8387961"/>
              <a:gd name="connsiteY5644" fmla="*/ 1695902 h 3980066"/>
              <a:gd name="connsiteX5645" fmla="*/ 1394591 w 8387961"/>
              <a:gd name="connsiteY5645" fmla="*/ 1694233 h 3980066"/>
              <a:gd name="connsiteX5646" fmla="*/ 1401306 w 8387961"/>
              <a:gd name="connsiteY5646" fmla="*/ 1694233 h 3980066"/>
              <a:gd name="connsiteX5647" fmla="*/ 1411382 w 8387961"/>
              <a:gd name="connsiteY5647" fmla="*/ 1699239 h 3980066"/>
              <a:gd name="connsiteX5648" fmla="*/ 1413064 w 8387961"/>
              <a:gd name="connsiteY5648" fmla="*/ 1704245 h 3980066"/>
              <a:gd name="connsiteX5649" fmla="*/ 1389555 w 8387961"/>
              <a:gd name="connsiteY5649" fmla="*/ 1740956 h 3980066"/>
              <a:gd name="connsiteX5650" fmla="*/ 1384518 w 8387961"/>
              <a:gd name="connsiteY5650" fmla="*/ 1750969 h 3980066"/>
              <a:gd name="connsiteX5651" fmla="*/ 1384518 w 8387961"/>
              <a:gd name="connsiteY5651" fmla="*/ 1755975 h 3980066"/>
              <a:gd name="connsiteX5652" fmla="*/ 1384518 w 8387961"/>
              <a:gd name="connsiteY5652" fmla="*/ 1759312 h 3980066"/>
              <a:gd name="connsiteX5653" fmla="*/ 1372772 w 8387961"/>
              <a:gd name="connsiteY5653" fmla="*/ 1787680 h 3980066"/>
              <a:gd name="connsiteX5654" fmla="*/ 1367727 w 8387961"/>
              <a:gd name="connsiteY5654" fmla="*/ 1777668 h 3980066"/>
              <a:gd name="connsiteX5655" fmla="*/ 1362689 w 8387961"/>
              <a:gd name="connsiteY5655" fmla="*/ 1784342 h 3980066"/>
              <a:gd name="connsiteX5656" fmla="*/ 1360887 w 8387961"/>
              <a:gd name="connsiteY5656" fmla="*/ 1785879 h 3980066"/>
              <a:gd name="connsiteX5657" fmla="*/ 1361841 w 8387961"/>
              <a:gd name="connsiteY5657" fmla="*/ 1788658 h 3980066"/>
              <a:gd name="connsiteX5658" fmla="*/ 1354955 w 8387961"/>
              <a:gd name="connsiteY5658" fmla="*/ 1817052 h 3980066"/>
              <a:gd name="connsiteX5659" fmla="*/ 1348075 w 8387961"/>
              <a:gd name="connsiteY5659" fmla="*/ 1847115 h 3980066"/>
              <a:gd name="connsiteX5660" fmla="*/ 1334297 w 8387961"/>
              <a:gd name="connsiteY5660" fmla="*/ 1860477 h 3980066"/>
              <a:gd name="connsiteX5661" fmla="*/ 1327518 w 8387961"/>
              <a:gd name="connsiteY5661" fmla="*/ 1860477 h 3980066"/>
              <a:gd name="connsiteX5662" fmla="*/ 1327466 w 8387961"/>
              <a:gd name="connsiteY5662" fmla="*/ 1860869 h 3980066"/>
              <a:gd name="connsiteX5663" fmla="*/ 1335916 w 8387961"/>
              <a:gd name="connsiteY5663" fmla="*/ 1860869 h 3980066"/>
              <a:gd name="connsiteX5664" fmla="*/ 1346046 w 8387961"/>
              <a:gd name="connsiteY5664" fmla="*/ 1864171 h 3980066"/>
              <a:gd name="connsiteX5665" fmla="*/ 1352446 w 8387961"/>
              <a:gd name="connsiteY5665" fmla="*/ 1867299 h 3980066"/>
              <a:gd name="connsiteX5666" fmla="*/ 1355018 w 8387961"/>
              <a:gd name="connsiteY5666" fmla="*/ 1867299 h 3980066"/>
              <a:gd name="connsiteX5667" fmla="*/ 1380150 w 8387961"/>
              <a:gd name="connsiteY5667" fmla="*/ 1863888 h 3980066"/>
              <a:gd name="connsiteX5668" fmla="*/ 1406966 w 8387961"/>
              <a:gd name="connsiteY5668" fmla="*/ 1860477 h 3980066"/>
              <a:gd name="connsiteX5669" fmla="*/ 1427065 w 8387961"/>
              <a:gd name="connsiteY5669" fmla="*/ 1863888 h 3980066"/>
              <a:gd name="connsiteX5670" fmla="*/ 1448847 w 8387961"/>
              <a:gd name="connsiteY5670" fmla="*/ 1863888 h 3980066"/>
              <a:gd name="connsiteX5671" fmla="*/ 1465606 w 8387961"/>
              <a:gd name="connsiteY5671" fmla="*/ 1875826 h 3980066"/>
              <a:gd name="connsiteX5672" fmla="*/ 1460575 w 8387961"/>
              <a:gd name="connsiteY5672" fmla="*/ 1874120 h 3980066"/>
              <a:gd name="connsiteX5673" fmla="*/ 1462250 w 8387961"/>
              <a:gd name="connsiteY5673" fmla="*/ 1879237 h 3980066"/>
              <a:gd name="connsiteX5674" fmla="*/ 1472304 w 8387961"/>
              <a:gd name="connsiteY5674" fmla="*/ 1879237 h 3980066"/>
              <a:gd name="connsiteX5675" fmla="*/ 1482358 w 8387961"/>
              <a:gd name="connsiteY5675" fmla="*/ 1889469 h 3980066"/>
              <a:gd name="connsiteX5676" fmla="*/ 1460575 w 8387961"/>
              <a:gd name="connsiteY5676" fmla="*/ 1891175 h 3980066"/>
              <a:gd name="connsiteX5677" fmla="*/ 1438793 w 8387961"/>
              <a:gd name="connsiteY5677" fmla="*/ 1896291 h 3980066"/>
              <a:gd name="connsiteX5678" fmla="*/ 1406966 w 8387961"/>
              <a:gd name="connsiteY5678" fmla="*/ 1921872 h 3980066"/>
              <a:gd name="connsiteX5679" fmla="*/ 1396911 w 8387961"/>
              <a:gd name="connsiteY5679" fmla="*/ 1925283 h 3980066"/>
              <a:gd name="connsiteX5680" fmla="*/ 1385183 w 8387961"/>
              <a:gd name="connsiteY5680" fmla="*/ 1932105 h 3980066"/>
              <a:gd name="connsiteX5681" fmla="*/ 1375254 w 8387961"/>
              <a:gd name="connsiteY5681" fmla="*/ 1950624 h 3980066"/>
              <a:gd name="connsiteX5682" fmla="*/ 1375524 w 8387961"/>
              <a:gd name="connsiteY5682" fmla="*/ 1950624 h 3980066"/>
              <a:gd name="connsiteX5683" fmla="*/ 1385543 w 8387961"/>
              <a:gd name="connsiteY5683" fmla="*/ 1932286 h 3980066"/>
              <a:gd name="connsiteX5684" fmla="*/ 1397223 w 8387961"/>
              <a:gd name="connsiteY5684" fmla="*/ 1925617 h 3980066"/>
              <a:gd name="connsiteX5685" fmla="*/ 1407239 w 8387961"/>
              <a:gd name="connsiteY5685" fmla="*/ 1922283 h 3980066"/>
              <a:gd name="connsiteX5686" fmla="*/ 1438956 w 8387961"/>
              <a:gd name="connsiteY5686" fmla="*/ 1897275 h 3980066"/>
              <a:gd name="connsiteX5687" fmla="*/ 1460659 w 8387961"/>
              <a:gd name="connsiteY5687" fmla="*/ 1892274 h 3980066"/>
              <a:gd name="connsiteX5688" fmla="*/ 1482358 w 8387961"/>
              <a:gd name="connsiteY5688" fmla="*/ 1890607 h 3980066"/>
              <a:gd name="connsiteX5689" fmla="*/ 1475682 w 8387961"/>
              <a:gd name="connsiteY5689" fmla="*/ 1895608 h 3980066"/>
              <a:gd name="connsiteX5690" fmla="*/ 1475682 w 8387961"/>
              <a:gd name="connsiteY5690" fmla="*/ 1918948 h 3980066"/>
              <a:gd name="connsiteX5691" fmla="*/ 1470678 w 8387961"/>
              <a:gd name="connsiteY5691" fmla="*/ 1942288 h 3980066"/>
              <a:gd name="connsiteX5692" fmla="*/ 1467335 w 8387961"/>
              <a:gd name="connsiteY5692" fmla="*/ 1965628 h 3980066"/>
              <a:gd name="connsiteX5693" fmla="*/ 1465666 w 8387961"/>
              <a:gd name="connsiteY5693" fmla="*/ 1958960 h 3980066"/>
              <a:gd name="connsiteX5694" fmla="*/ 1460659 w 8387961"/>
              <a:gd name="connsiteY5694" fmla="*/ 1977298 h 3980066"/>
              <a:gd name="connsiteX5695" fmla="*/ 1458988 w 8387961"/>
              <a:gd name="connsiteY5695" fmla="*/ 1992303 h 3980066"/>
              <a:gd name="connsiteX5696" fmla="*/ 1458988 w 8387961"/>
              <a:gd name="connsiteY5696" fmla="*/ 2010396 h 3980066"/>
              <a:gd name="connsiteX5697" fmla="*/ 1459993 w 8387961"/>
              <a:gd name="connsiteY5697" fmla="*/ 2010192 h 3980066"/>
              <a:gd name="connsiteX5698" fmla="*/ 1473435 w 8387961"/>
              <a:gd name="connsiteY5698" fmla="*/ 2030571 h 3980066"/>
              <a:gd name="connsiteX5699" fmla="*/ 1486885 w 8387961"/>
              <a:gd name="connsiteY5699" fmla="*/ 2050949 h 3980066"/>
              <a:gd name="connsiteX5700" fmla="*/ 1476796 w 8387961"/>
              <a:gd name="connsiteY5700" fmla="*/ 2054345 h 3980066"/>
              <a:gd name="connsiteX5701" fmla="*/ 1476850 w 8387961"/>
              <a:gd name="connsiteY5701" fmla="*/ 2054994 h 3980066"/>
              <a:gd name="connsiteX5702" fmla="*/ 1486275 w 8387961"/>
              <a:gd name="connsiteY5702" fmla="*/ 2051798 h 3980066"/>
              <a:gd name="connsiteX5703" fmla="*/ 1492911 w 8387961"/>
              <a:gd name="connsiteY5703" fmla="*/ 2065284 h 3980066"/>
              <a:gd name="connsiteX5704" fmla="*/ 1506168 w 8387961"/>
              <a:gd name="connsiteY5704" fmla="*/ 2068656 h 3980066"/>
              <a:gd name="connsiteX5705" fmla="*/ 1512789 w 8387961"/>
              <a:gd name="connsiteY5705" fmla="*/ 2077085 h 3980066"/>
              <a:gd name="connsiteX5706" fmla="*/ 1549247 w 8387961"/>
              <a:gd name="connsiteY5706" fmla="*/ 2061913 h 3980066"/>
              <a:gd name="connsiteX5707" fmla="*/ 1552559 w 8387961"/>
              <a:gd name="connsiteY5707" fmla="*/ 2066970 h 3980066"/>
              <a:gd name="connsiteX5708" fmla="*/ 1559194 w 8387961"/>
              <a:gd name="connsiteY5708" fmla="*/ 2075399 h 3980066"/>
              <a:gd name="connsiteX5709" fmla="*/ 1539302 w 8387961"/>
              <a:gd name="connsiteY5709" fmla="*/ 2092257 h 3980066"/>
              <a:gd name="connsiteX5710" fmla="*/ 1550902 w 8387961"/>
              <a:gd name="connsiteY5710" fmla="*/ 2112487 h 3980066"/>
              <a:gd name="connsiteX5711" fmla="*/ 1527703 w 8387961"/>
              <a:gd name="connsiteY5711" fmla="*/ 2122602 h 3980066"/>
              <a:gd name="connsiteX5712" fmla="*/ 1522734 w 8387961"/>
              <a:gd name="connsiteY5712" fmla="*/ 2105744 h 3980066"/>
              <a:gd name="connsiteX5713" fmla="*/ 1519424 w 8387961"/>
              <a:gd name="connsiteY5713" fmla="*/ 2110801 h 3980066"/>
              <a:gd name="connsiteX5714" fmla="*/ 1507822 w 8387961"/>
              <a:gd name="connsiteY5714" fmla="*/ 2099001 h 3980066"/>
              <a:gd name="connsiteX5715" fmla="*/ 1481308 w 8387961"/>
              <a:gd name="connsiteY5715" fmla="*/ 2090571 h 3980066"/>
              <a:gd name="connsiteX5716" fmla="*/ 1476818 w 8387961"/>
              <a:gd name="connsiteY5716" fmla="*/ 2098177 h 3980066"/>
              <a:gd name="connsiteX5717" fmla="*/ 1476796 w 8387961"/>
              <a:gd name="connsiteY5717" fmla="*/ 2098498 h 3980066"/>
              <a:gd name="connsiteX5718" fmla="*/ 1476704 w 8387961"/>
              <a:gd name="connsiteY5718" fmla="*/ 2098373 h 3980066"/>
              <a:gd name="connsiteX5719" fmla="*/ 1476333 w 8387961"/>
              <a:gd name="connsiteY5719" fmla="*/ 2099001 h 3980066"/>
              <a:gd name="connsiteX5720" fmla="*/ 1476405 w 8387961"/>
              <a:gd name="connsiteY5720" fmla="*/ 2097971 h 3980066"/>
              <a:gd name="connsiteX5721" fmla="*/ 1461673 w 8387961"/>
              <a:gd name="connsiteY5721" fmla="*/ 2078120 h 3980066"/>
              <a:gd name="connsiteX5722" fmla="*/ 1461673 w 8387961"/>
              <a:gd name="connsiteY5722" fmla="*/ 2086611 h 3980066"/>
              <a:gd name="connsiteX5723" fmla="*/ 1458321 w 8387961"/>
              <a:gd name="connsiteY5723" fmla="*/ 2076422 h 3980066"/>
              <a:gd name="connsiteX5724" fmla="*/ 1449911 w 8387961"/>
              <a:gd name="connsiteY5724" fmla="*/ 2059440 h 3980066"/>
              <a:gd name="connsiteX5725" fmla="*/ 1431429 w 8387961"/>
              <a:gd name="connsiteY5725" fmla="*/ 2045854 h 3980066"/>
              <a:gd name="connsiteX5726" fmla="*/ 1416305 w 8387961"/>
              <a:gd name="connsiteY5726" fmla="*/ 2030571 h 3980066"/>
              <a:gd name="connsiteX5727" fmla="*/ 1421346 w 8387961"/>
              <a:gd name="connsiteY5727" fmla="*/ 2045854 h 3980066"/>
              <a:gd name="connsiteX5728" fmla="*/ 1419667 w 8387961"/>
              <a:gd name="connsiteY5728" fmla="*/ 2050949 h 3980066"/>
              <a:gd name="connsiteX5729" fmla="*/ 1399503 w 8387961"/>
              <a:gd name="connsiteY5729" fmla="*/ 2027174 h 3980066"/>
              <a:gd name="connsiteX5730" fmla="*/ 1402865 w 8387961"/>
              <a:gd name="connsiteY5730" fmla="*/ 2013589 h 3980066"/>
              <a:gd name="connsiteX5731" fmla="*/ 1402865 w 8387961"/>
              <a:gd name="connsiteY5731" fmla="*/ 2008494 h 3980066"/>
              <a:gd name="connsiteX5732" fmla="*/ 1406229 w 8387961"/>
              <a:gd name="connsiteY5732" fmla="*/ 2006228 h 3980066"/>
              <a:gd name="connsiteX5733" fmla="*/ 1382199 w 8387961"/>
              <a:gd name="connsiteY5733" fmla="*/ 1980633 h 3980066"/>
              <a:gd name="connsiteX5734" fmla="*/ 1358832 w 8387961"/>
              <a:gd name="connsiteY5734" fmla="*/ 1952291 h 3980066"/>
              <a:gd name="connsiteX5735" fmla="*/ 1368374 w 8387961"/>
              <a:gd name="connsiteY5735" fmla="*/ 1950702 h 3980066"/>
              <a:gd name="connsiteX5736" fmla="*/ 1365073 w 8387961"/>
              <a:gd name="connsiteY5736" fmla="*/ 1938927 h 3980066"/>
              <a:gd name="connsiteX5737" fmla="*/ 1355018 w 8387961"/>
              <a:gd name="connsiteY5737" fmla="*/ 1937221 h 3980066"/>
              <a:gd name="connsiteX5738" fmla="*/ 1356691 w 8387961"/>
              <a:gd name="connsiteY5738" fmla="*/ 1921872 h 3980066"/>
              <a:gd name="connsiteX5739" fmla="*/ 1355648 w 8387961"/>
              <a:gd name="connsiteY5739" fmla="*/ 1921708 h 3980066"/>
              <a:gd name="connsiteX5740" fmla="*/ 1354141 w 8387961"/>
              <a:gd name="connsiteY5740" fmla="*/ 1935997 h 3980066"/>
              <a:gd name="connsiteX5741" fmla="*/ 1347446 w 8387961"/>
              <a:gd name="connsiteY5741" fmla="*/ 1944839 h 3980066"/>
              <a:gd name="connsiteX5742" fmla="*/ 1334063 w 8387961"/>
              <a:gd name="connsiteY5742" fmla="*/ 1939534 h 3980066"/>
              <a:gd name="connsiteX5743" fmla="*/ 1315644 w 8387961"/>
              <a:gd name="connsiteY5743" fmla="*/ 1934228 h 3980066"/>
              <a:gd name="connsiteX5744" fmla="*/ 1295556 w 8387961"/>
              <a:gd name="connsiteY5744" fmla="*/ 1925386 h 3980066"/>
              <a:gd name="connsiteX5745" fmla="*/ 1296019 w 8387961"/>
              <a:gd name="connsiteY5745" fmla="*/ 1924939 h 3980066"/>
              <a:gd name="connsiteX5746" fmla="*/ 1275105 w 8387961"/>
              <a:gd name="connsiteY5746" fmla="*/ 1918651 h 3980066"/>
              <a:gd name="connsiteX5747" fmla="*/ 1251464 w 8387961"/>
              <a:gd name="connsiteY5747" fmla="*/ 1910397 h 3980066"/>
              <a:gd name="connsiteX5748" fmla="*/ 1241324 w 8387961"/>
              <a:gd name="connsiteY5748" fmla="*/ 1900491 h 3980066"/>
              <a:gd name="connsiteX5749" fmla="*/ 1241627 w 8387961"/>
              <a:gd name="connsiteY5749" fmla="*/ 1899311 h 3980066"/>
              <a:gd name="connsiteX5750" fmla="*/ 1218295 w 8387961"/>
              <a:gd name="connsiteY5750" fmla="*/ 1876120 h 3980066"/>
              <a:gd name="connsiteX5751" fmla="*/ 1201063 w 8387961"/>
              <a:gd name="connsiteY5751" fmla="*/ 1857853 h 3980066"/>
              <a:gd name="connsiteX5752" fmla="*/ 1203186 w 8387961"/>
              <a:gd name="connsiteY5752" fmla="*/ 1859434 h 3980066"/>
              <a:gd name="connsiteX5753" fmla="*/ 1193113 w 8387961"/>
              <a:gd name="connsiteY5753" fmla="*/ 1849421 h 3980066"/>
              <a:gd name="connsiteX5754" fmla="*/ 1201063 w 8387961"/>
              <a:gd name="connsiteY5754" fmla="*/ 1857853 h 3980066"/>
              <a:gd name="connsiteX5755" fmla="*/ 1189749 w 8387961"/>
              <a:gd name="connsiteY5755" fmla="*/ 1849421 h 3980066"/>
              <a:gd name="connsiteX5756" fmla="*/ 1176316 w 8387961"/>
              <a:gd name="connsiteY5756" fmla="*/ 1851090 h 3980066"/>
              <a:gd name="connsiteX5757" fmla="*/ 1181353 w 8387961"/>
              <a:gd name="connsiteY5757" fmla="*/ 1851090 h 3980066"/>
              <a:gd name="connsiteX5758" fmla="*/ 1156168 w 8387961"/>
              <a:gd name="connsiteY5758" fmla="*/ 1859434 h 3980066"/>
              <a:gd name="connsiteX5759" fmla="*/ 1129312 w 8387961"/>
              <a:gd name="connsiteY5759" fmla="*/ 1867777 h 3980066"/>
              <a:gd name="connsiteX5760" fmla="*/ 1100765 w 8387961"/>
              <a:gd name="connsiteY5760" fmla="*/ 1854427 h 3980066"/>
              <a:gd name="connsiteX5761" fmla="*/ 1070536 w 8387961"/>
              <a:gd name="connsiteY5761" fmla="*/ 1839409 h 3980066"/>
              <a:gd name="connsiteX5762" fmla="*/ 1042000 w 8387961"/>
              <a:gd name="connsiteY5762" fmla="*/ 1826060 h 3980066"/>
              <a:gd name="connsiteX5763" fmla="*/ 1011770 w 8387961"/>
              <a:gd name="connsiteY5763" fmla="*/ 1814379 h 3980066"/>
              <a:gd name="connsiteX5764" fmla="*/ 996660 w 8387961"/>
              <a:gd name="connsiteY5764" fmla="*/ 1801029 h 3980066"/>
              <a:gd name="connsiteX5765" fmla="*/ 978198 w 8387961"/>
              <a:gd name="connsiteY5765" fmla="*/ 1791017 h 3980066"/>
              <a:gd name="connsiteX5766" fmla="*/ 958040 w 8387961"/>
              <a:gd name="connsiteY5766" fmla="*/ 1781005 h 3980066"/>
              <a:gd name="connsiteX5767" fmla="*/ 939579 w 8387961"/>
              <a:gd name="connsiteY5767" fmla="*/ 1764318 h 3980066"/>
              <a:gd name="connsiteX5768" fmla="*/ 921106 w 8387961"/>
              <a:gd name="connsiteY5768" fmla="*/ 1745962 h 3980066"/>
              <a:gd name="connsiteX5769" fmla="*/ 917744 w 8387961"/>
              <a:gd name="connsiteY5769" fmla="*/ 1724269 h 3980066"/>
              <a:gd name="connsiteX5770" fmla="*/ 927819 w 8387961"/>
              <a:gd name="connsiteY5770" fmla="*/ 1719263 h 3980066"/>
              <a:gd name="connsiteX5771" fmla="*/ 924460 w 8387961"/>
              <a:gd name="connsiteY5771" fmla="*/ 1710920 h 3980066"/>
              <a:gd name="connsiteX5772" fmla="*/ 931179 w 8387961"/>
              <a:gd name="connsiteY5772" fmla="*/ 1694233 h 3980066"/>
              <a:gd name="connsiteX5773" fmla="*/ 921106 w 8387961"/>
              <a:gd name="connsiteY5773" fmla="*/ 1669203 h 3980066"/>
              <a:gd name="connsiteX5774" fmla="*/ 914396 w 8387961"/>
              <a:gd name="connsiteY5774" fmla="*/ 1647510 h 3980066"/>
              <a:gd name="connsiteX5775" fmla="*/ 897596 w 8387961"/>
              <a:gd name="connsiteY5775" fmla="*/ 1625817 h 3980066"/>
              <a:gd name="connsiteX5776" fmla="*/ 880814 w 8387961"/>
              <a:gd name="connsiteY5776" fmla="*/ 1605792 h 3980066"/>
              <a:gd name="connsiteX5777" fmla="*/ 889202 w 8387961"/>
              <a:gd name="connsiteY5777" fmla="*/ 1607461 h 3980066"/>
              <a:gd name="connsiteX5778" fmla="*/ 877450 w 8387961"/>
              <a:gd name="connsiteY5778" fmla="*/ 1590774 h 3980066"/>
              <a:gd name="connsiteX5779" fmla="*/ 874090 w 8387961"/>
              <a:gd name="connsiteY5779" fmla="*/ 1587437 h 3980066"/>
              <a:gd name="connsiteX5780" fmla="*/ 875777 w 8387961"/>
              <a:gd name="connsiteY5780" fmla="*/ 1585768 h 3980066"/>
              <a:gd name="connsiteX5781" fmla="*/ 857305 w 8387961"/>
              <a:gd name="connsiteY5781" fmla="*/ 1575756 h 3980066"/>
              <a:gd name="connsiteX5782" fmla="*/ 860657 w 8387961"/>
              <a:gd name="connsiteY5782" fmla="*/ 1567412 h 3980066"/>
              <a:gd name="connsiteX5783" fmla="*/ 850582 w 8387961"/>
              <a:gd name="connsiteY5783" fmla="*/ 1567412 h 3980066"/>
              <a:gd name="connsiteX5784" fmla="*/ 858978 w 8387961"/>
              <a:gd name="connsiteY5784" fmla="*/ 1549057 h 3980066"/>
              <a:gd name="connsiteX5785" fmla="*/ 848904 w 8387961"/>
              <a:gd name="connsiteY5785" fmla="*/ 1539045 h 3980066"/>
              <a:gd name="connsiteX5786" fmla="*/ 830436 w 8387961"/>
              <a:gd name="connsiteY5786" fmla="*/ 1509008 h 3980066"/>
              <a:gd name="connsiteX5787" fmla="*/ 830436 w 8387961"/>
              <a:gd name="connsiteY5787" fmla="*/ 1500665 h 3980066"/>
              <a:gd name="connsiteX5788" fmla="*/ 815324 w 8387961"/>
              <a:gd name="connsiteY5788" fmla="*/ 1488984 h 3980066"/>
              <a:gd name="connsiteX5789" fmla="*/ 805249 w 8387961"/>
              <a:gd name="connsiteY5789" fmla="*/ 1463953 h 3980066"/>
              <a:gd name="connsiteX5790" fmla="*/ 795175 w 8387961"/>
              <a:gd name="connsiteY5790" fmla="*/ 1437254 h 3980066"/>
              <a:gd name="connsiteX5791" fmla="*/ 795175 w 8387961"/>
              <a:gd name="connsiteY5791" fmla="*/ 1403881 h 3980066"/>
              <a:gd name="connsiteX5792" fmla="*/ 778393 w 8387961"/>
              <a:gd name="connsiteY5792" fmla="*/ 1395537 h 3980066"/>
              <a:gd name="connsiteX5793" fmla="*/ 758236 w 8387961"/>
              <a:gd name="connsiteY5793" fmla="*/ 1383856 h 3980066"/>
              <a:gd name="connsiteX5794" fmla="*/ 754883 w 8387961"/>
              <a:gd name="connsiteY5794" fmla="*/ 1413893 h 3980066"/>
              <a:gd name="connsiteX5795" fmla="*/ 753199 w 8387961"/>
              <a:gd name="connsiteY5795" fmla="*/ 1445598 h 3980066"/>
              <a:gd name="connsiteX5796" fmla="*/ 764956 w 8387961"/>
              <a:gd name="connsiteY5796" fmla="*/ 1468960 h 3980066"/>
              <a:gd name="connsiteX5797" fmla="*/ 778393 w 8387961"/>
              <a:gd name="connsiteY5797" fmla="*/ 1495659 h 3980066"/>
              <a:gd name="connsiteX5798" fmla="*/ 786780 w 8387961"/>
              <a:gd name="connsiteY5798" fmla="*/ 1517352 h 3980066"/>
              <a:gd name="connsiteX5799" fmla="*/ 793503 w 8387961"/>
              <a:gd name="connsiteY5799" fmla="*/ 1537376 h 3980066"/>
              <a:gd name="connsiteX5800" fmla="*/ 796854 w 8387961"/>
              <a:gd name="connsiteY5800" fmla="*/ 1535707 h 3980066"/>
              <a:gd name="connsiteX5801" fmla="*/ 800211 w 8387961"/>
              <a:gd name="connsiteY5801" fmla="*/ 1569081 h 3980066"/>
              <a:gd name="connsiteX5802" fmla="*/ 806927 w 8387961"/>
              <a:gd name="connsiteY5802" fmla="*/ 1605792 h 3980066"/>
              <a:gd name="connsiteX5803" fmla="*/ 815324 w 8387961"/>
              <a:gd name="connsiteY5803" fmla="*/ 1610798 h 3980066"/>
              <a:gd name="connsiteX5804" fmla="*/ 827085 w 8387961"/>
              <a:gd name="connsiteY5804" fmla="*/ 1627485 h 3980066"/>
              <a:gd name="connsiteX5805" fmla="*/ 833794 w 8387961"/>
              <a:gd name="connsiteY5805" fmla="*/ 1640835 h 3980066"/>
              <a:gd name="connsiteX5806" fmla="*/ 815324 w 8387961"/>
              <a:gd name="connsiteY5806" fmla="*/ 1649178 h 3980066"/>
              <a:gd name="connsiteX5807" fmla="*/ 798539 w 8387961"/>
              <a:gd name="connsiteY5807" fmla="*/ 1620811 h 3980066"/>
              <a:gd name="connsiteX5808" fmla="*/ 775030 w 8387961"/>
              <a:gd name="connsiteY5808" fmla="*/ 1595780 h 3980066"/>
              <a:gd name="connsiteX5809" fmla="*/ 776706 w 8387961"/>
              <a:gd name="connsiteY5809" fmla="*/ 1570750 h 3980066"/>
              <a:gd name="connsiteX5810" fmla="*/ 768310 w 8387961"/>
              <a:gd name="connsiteY5810" fmla="*/ 1549057 h 3980066"/>
              <a:gd name="connsiteX5811" fmla="*/ 759920 w 8387961"/>
              <a:gd name="connsiteY5811" fmla="*/ 1534039 h 3980066"/>
              <a:gd name="connsiteX5812" fmla="*/ 744810 w 8387961"/>
              <a:gd name="connsiteY5812" fmla="*/ 1530701 h 3980066"/>
              <a:gd name="connsiteX5813" fmla="*/ 733051 w 8387961"/>
              <a:gd name="connsiteY5813" fmla="*/ 1517352 h 3980066"/>
              <a:gd name="connsiteX5814" fmla="*/ 719628 w 8387961"/>
              <a:gd name="connsiteY5814" fmla="*/ 1504002 h 3980066"/>
              <a:gd name="connsiteX5815" fmla="*/ 739774 w 8387961"/>
              <a:gd name="connsiteY5815" fmla="*/ 1507339 h 3980066"/>
              <a:gd name="connsiteX5816" fmla="*/ 746483 w 8387961"/>
              <a:gd name="connsiteY5816" fmla="*/ 1477303 h 3980066"/>
              <a:gd name="connsiteX5817" fmla="*/ 733051 w 8387961"/>
              <a:gd name="connsiteY5817" fmla="*/ 1457279 h 3980066"/>
              <a:gd name="connsiteX5818" fmla="*/ 717939 w 8387961"/>
              <a:gd name="connsiteY5818" fmla="*/ 1437254 h 3980066"/>
              <a:gd name="connsiteX5819" fmla="*/ 714582 w 8387961"/>
              <a:gd name="connsiteY5819" fmla="*/ 1400543 h 3980066"/>
              <a:gd name="connsiteX5820" fmla="*/ 709544 w 8387961"/>
              <a:gd name="connsiteY5820" fmla="*/ 1363832 h 3980066"/>
              <a:gd name="connsiteX5821" fmla="*/ 739774 w 8387961"/>
              <a:gd name="connsiteY5821" fmla="*/ 1360495 h 3980066"/>
              <a:gd name="connsiteX5822" fmla="*/ 773347 w 8387961"/>
              <a:gd name="connsiteY5822" fmla="*/ 1358826 h 3980066"/>
              <a:gd name="connsiteX5823" fmla="*/ 790139 w 8387961"/>
              <a:gd name="connsiteY5823" fmla="*/ 1368838 h 3980066"/>
              <a:gd name="connsiteX5824" fmla="*/ 810287 w 8387961"/>
              <a:gd name="connsiteY5824" fmla="*/ 1378850 h 3980066"/>
              <a:gd name="connsiteX5825" fmla="*/ 830436 w 8387961"/>
              <a:gd name="connsiteY5825" fmla="*/ 1388862 h 3980066"/>
              <a:gd name="connsiteX5826" fmla="*/ 850582 w 8387961"/>
              <a:gd name="connsiteY5826" fmla="*/ 1398874 h 3980066"/>
              <a:gd name="connsiteX5827" fmla="*/ 887524 w 8387961"/>
              <a:gd name="connsiteY5827" fmla="*/ 1398874 h 3980066"/>
              <a:gd name="connsiteX5828" fmla="*/ 924460 w 8387961"/>
              <a:gd name="connsiteY5828" fmla="*/ 1398874 h 3980066"/>
              <a:gd name="connsiteX5829" fmla="*/ 929506 w 8387961"/>
              <a:gd name="connsiteY5829" fmla="*/ 1385525 h 3980066"/>
              <a:gd name="connsiteX5830" fmla="*/ 971474 w 8387961"/>
              <a:gd name="connsiteY5830" fmla="*/ 1385525 h 3980066"/>
              <a:gd name="connsiteX5831" fmla="*/ 994980 w 8387961"/>
              <a:gd name="connsiteY5831" fmla="*/ 1415561 h 3980066"/>
              <a:gd name="connsiteX5832" fmla="*/ 994599 w 8387961"/>
              <a:gd name="connsiteY5832" fmla="*/ 1413838 h 3980066"/>
              <a:gd name="connsiteX5833" fmla="*/ 971164 w 8387961"/>
              <a:gd name="connsiteY5833" fmla="*/ 1383639 h 3980066"/>
              <a:gd name="connsiteX5834" fmla="*/ 929318 w 8387961"/>
              <a:gd name="connsiteY5834" fmla="*/ 1383639 h 3980066"/>
              <a:gd name="connsiteX5835" fmla="*/ 924297 w 8387961"/>
              <a:gd name="connsiteY5835" fmla="*/ 1397061 h 3980066"/>
              <a:gd name="connsiteX5836" fmla="*/ 887473 w 8387961"/>
              <a:gd name="connsiteY5836" fmla="*/ 1397061 h 3980066"/>
              <a:gd name="connsiteX5837" fmla="*/ 850648 w 8387961"/>
              <a:gd name="connsiteY5837" fmla="*/ 1397061 h 3980066"/>
              <a:gd name="connsiteX5838" fmla="*/ 830562 w 8387961"/>
              <a:gd name="connsiteY5838" fmla="*/ 1386995 h 3980066"/>
              <a:gd name="connsiteX5839" fmla="*/ 810475 w 8387961"/>
              <a:gd name="connsiteY5839" fmla="*/ 1376928 h 3980066"/>
              <a:gd name="connsiteX5840" fmla="*/ 790390 w 8387961"/>
              <a:gd name="connsiteY5840" fmla="*/ 1366862 h 3980066"/>
              <a:gd name="connsiteX5841" fmla="*/ 773651 w 8387961"/>
              <a:gd name="connsiteY5841" fmla="*/ 1356796 h 3980066"/>
              <a:gd name="connsiteX5842" fmla="*/ 740174 w 8387961"/>
              <a:gd name="connsiteY5842" fmla="*/ 1358473 h 3980066"/>
              <a:gd name="connsiteX5843" fmla="*/ 710045 w 8387961"/>
              <a:gd name="connsiteY5843" fmla="*/ 1361829 h 3980066"/>
              <a:gd name="connsiteX5844" fmla="*/ 710045 w 8387961"/>
              <a:gd name="connsiteY5844" fmla="*/ 1336663 h 3980066"/>
              <a:gd name="connsiteX5845" fmla="*/ 684938 w 8387961"/>
              <a:gd name="connsiteY5845" fmla="*/ 1316530 h 3980066"/>
              <a:gd name="connsiteX5846" fmla="*/ 658156 w 8387961"/>
              <a:gd name="connsiteY5846" fmla="*/ 1303108 h 3980066"/>
              <a:gd name="connsiteX5847" fmla="*/ 644765 w 8387961"/>
              <a:gd name="connsiteY5847" fmla="*/ 1301430 h 3980066"/>
              <a:gd name="connsiteX5848" fmla="*/ 649786 w 8387961"/>
              <a:gd name="connsiteY5848" fmla="*/ 1274587 h 3980066"/>
              <a:gd name="connsiteX5849" fmla="*/ 644765 w 8387961"/>
              <a:gd name="connsiteY5849" fmla="*/ 1256132 h 3980066"/>
              <a:gd name="connsiteX5850" fmla="*/ 638070 w 8387961"/>
              <a:gd name="connsiteY5850" fmla="*/ 1241032 h 3980066"/>
              <a:gd name="connsiteX5851" fmla="*/ 646439 w 8387961"/>
              <a:gd name="connsiteY5851" fmla="*/ 1227610 h 3980066"/>
              <a:gd name="connsiteX5852" fmla="*/ 638070 w 8387961"/>
              <a:gd name="connsiteY5852" fmla="*/ 1212511 h 3980066"/>
              <a:gd name="connsiteX5853" fmla="*/ 643091 w 8387961"/>
              <a:gd name="connsiteY5853" fmla="*/ 1207478 h 3980066"/>
              <a:gd name="connsiteX5854" fmla="*/ 648113 w 8387961"/>
              <a:gd name="connsiteY5854" fmla="*/ 1212511 h 3980066"/>
              <a:gd name="connsiteX5855" fmla="*/ 653134 w 8387961"/>
              <a:gd name="connsiteY5855" fmla="*/ 1195734 h 3980066"/>
              <a:gd name="connsiteX5856" fmla="*/ 646439 w 8387961"/>
              <a:gd name="connsiteY5856" fmla="*/ 1195734 h 3980066"/>
              <a:gd name="connsiteX5857" fmla="*/ 634722 w 8387961"/>
              <a:gd name="connsiteY5857" fmla="*/ 1195734 h 3980066"/>
              <a:gd name="connsiteX5858" fmla="*/ 636396 w 8387961"/>
              <a:gd name="connsiteY5858" fmla="*/ 1190700 h 3980066"/>
              <a:gd name="connsiteX5859" fmla="*/ 638070 w 8387961"/>
              <a:gd name="connsiteY5859" fmla="*/ 1194056 h 3980066"/>
              <a:gd name="connsiteX5860" fmla="*/ 634722 w 8387961"/>
              <a:gd name="connsiteY5860" fmla="*/ 1175601 h 3980066"/>
              <a:gd name="connsiteX5861" fmla="*/ 629701 w 8387961"/>
              <a:gd name="connsiteY5861" fmla="*/ 1155468 h 3980066"/>
              <a:gd name="connsiteX5862" fmla="*/ 634722 w 8387961"/>
              <a:gd name="connsiteY5862" fmla="*/ 1133658 h 3980066"/>
              <a:gd name="connsiteX5863" fmla="*/ 633049 w 8387961"/>
              <a:gd name="connsiteY5863" fmla="*/ 1123591 h 3980066"/>
              <a:gd name="connsiteX5864" fmla="*/ 658156 w 8387961"/>
              <a:gd name="connsiteY5864" fmla="*/ 1095070 h 3980066"/>
              <a:gd name="connsiteX5865" fmla="*/ 666525 w 8387961"/>
              <a:gd name="connsiteY5865" fmla="*/ 1071582 h 3980066"/>
              <a:gd name="connsiteX5866" fmla="*/ 674895 w 8387961"/>
              <a:gd name="connsiteY5866" fmla="*/ 1046416 h 3980066"/>
              <a:gd name="connsiteX5867" fmla="*/ 703349 w 8387961"/>
              <a:gd name="connsiteY5867" fmla="*/ 1006150 h 3980066"/>
              <a:gd name="connsiteX5868" fmla="*/ 733479 w 8387961"/>
              <a:gd name="connsiteY5868" fmla="*/ 969240 h 3980066"/>
              <a:gd name="connsiteX5869" fmla="*/ 745196 w 8387961"/>
              <a:gd name="connsiteY5869" fmla="*/ 954141 h 3980066"/>
              <a:gd name="connsiteX5870" fmla="*/ 756913 w 8387961"/>
              <a:gd name="connsiteY5870" fmla="*/ 954141 h 3980066"/>
              <a:gd name="connsiteX5871" fmla="*/ 740174 w 8387961"/>
              <a:gd name="connsiteY5871" fmla="*/ 950785 h 3980066"/>
              <a:gd name="connsiteX5872" fmla="*/ 746870 w 8387961"/>
              <a:gd name="connsiteY5872" fmla="*/ 939041 h 3980066"/>
              <a:gd name="connsiteX5873" fmla="*/ 748544 w 8387961"/>
              <a:gd name="connsiteY5873" fmla="*/ 942397 h 3980066"/>
              <a:gd name="connsiteX5874" fmla="*/ 750218 w 8387961"/>
              <a:gd name="connsiteY5874" fmla="*/ 939041 h 3980066"/>
              <a:gd name="connsiteX5875" fmla="*/ 753565 w 8387961"/>
              <a:gd name="connsiteY5875" fmla="*/ 932330 h 3980066"/>
              <a:gd name="connsiteX5876" fmla="*/ 756913 w 8387961"/>
              <a:gd name="connsiteY5876" fmla="*/ 928975 h 3980066"/>
              <a:gd name="connsiteX5877" fmla="*/ 768629 w 8387961"/>
              <a:gd name="connsiteY5877" fmla="*/ 888709 h 3980066"/>
              <a:gd name="connsiteX5878" fmla="*/ 805454 w 8387961"/>
              <a:gd name="connsiteY5878" fmla="*/ 895420 h 3980066"/>
              <a:gd name="connsiteX5879" fmla="*/ 797084 w 8387961"/>
              <a:gd name="connsiteY5879" fmla="*/ 905487 h 3980066"/>
              <a:gd name="connsiteX5880" fmla="*/ 783694 w 8387961"/>
              <a:gd name="connsiteY5880" fmla="*/ 918908 h 3980066"/>
              <a:gd name="connsiteX5881" fmla="*/ 785368 w 8387961"/>
              <a:gd name="connsiteY5881" fmla="*/ 918908 h 3980066"/>
              <a:gd name="connsiteX5882" fmla="*/ 807127 w 8387961"/>
              <a:gd name="connsiteY5882" fmla="*/ 902131 h 3980066"/>
              <a:gd name="connsiteX5883" fmla="*/ 789144 w 8387961"/>
              <a:gd name="connsiteY5883" fmla="*/ 923434 h 3980066"/>
              <a:gd name="connsiteX5884" fmla="*/ 788576 w 8387961"/>
              <a:gd name="connsiteY5884" fmla="*/ 923662 h 3980066"/>
              <a:gd name="connsiteX5885" fmla="*/ 787042 w 8387961"/>
              <a:gd name="connsiteY5885" fmla="*/ 920586 h 3980066"/>
              <a:gd name="connsiteX5886" fmla="*/ 783694 w 8387961"/>
              <a:gd name="connsiteY5886" fmla="*/ 925619 h 3980066"/>
              <a:gd name="connsiteX5887" fmla="*/ 788576 w 8387961"/>
              <a:gd name="connsiteY5887" fmla="*/ 923662 h 3980066"/>
              <a:gd name="connsiteX5888" fmla="*/ 788716 w 8387961"/>
              <a:gd name="connsiteY5888" fmla="*/ 923942 h 3980066"/>
              <a:gd name="connsiteX5889" fmla="*/ 789144 w 8387961"/>
              <a:gd name="connsiteY5889" fmla="*/ 923434 h 3980066"/>
              <a:gd name="connsiteX5890" fmla="*/ 800432 w 8387961"/>
              <a:gd name="connsiteY5890" fmla="*/ 918908 h 3980066"/>
              <a:gd name="connsiteX5891" fmla="*/ 813823 w 8387961"/>
              <a:gd name="connsiteY5891" fmla="*/ 893742 h 3980066"/>
              <a:gd name="connsiteX5892" fmla="*/ 820454 w 8387961"/>
              <a:gd name="connsiteY5892" fmla="*/ 870480 h 3980066"/>
              <a:gd name="connsiteX5893" fmla="*/ 815326 w 8387961"/>
              <a:gd name="connsiteY5893" fmla="*/ 866628 h 3980066"/>
              <a:gd name="connsiteX5894" fmla="*/ 825358 w 8387961"/>
              <a:gd name="connsiteY5894" fmla="*/ 863279 h 3980066"/>
              <a:gd name="connsiteX5895" fmla="*/ 816997 w 8387961"/>
              <a:gd name="connsiteY5895" fmla="*/ 861604 h 3980066"/>
              <a:gd name="connsiteX5896" fmla="*/ 825358 w 8387961"/>
              <a:gd name="connsiteY5896" fmla="*/ 853231 h 3980066"/>
              <a:gd name="connsiteX5897" fmla="*/ 815326 w 8387961"/>
              <a:gd name="connsiteY5897" fmla="*/ 856580 h 3980066"/>
              <a:gd name="connsiteX5898" fmla="*/ 805302 w 8387961"/>
              <a:gd name="connsiteY5898" fmla="*/ 853231 h 3980066"/>
              <a:gd name="connsiteX5899" fmla="*/ 810311 w 8387961"/>
              <a:gd name="connsiteY5899" fmla="*/ 853231 h 3980066"/>
              <a:gd name="connsiteX5900" fmla="*/ 818669 w 8387961"/>
              <a:gd name="connsiteY5900" fmla="*/ 834812 h 3980066"/>
              <a:gd name="connsiteX5901" fmla="*/ 806976 w 8387961"/>
              <a:gd name="connsiteY5901" fmla="*/ 846533 h 3980066"/>
              <a:gd name="connsiteX5902" fmla="*/ 795268 w 8387961"/>
              <a:gd name="connsiteY5902" fmla="*/ 841510 h 3980066"/>
              <a:gd name="connsiteX5903" fmla="*/ 816997 w 8387961"/>
              <a:gd name="connsiteY5903" fmla="*/ 826439 h 3980066"/>
              <a:gd name="connsiteX5904" fmla="*/ 800283 w 8387961"/>
              <a:gd name="connsiteY5904" fmla="*/ 833137 h 3980066"/>
              <a:gd name="connsiteX5905" fmla="*/ 808648 w 8387961"/>
              <a:gd name="connsiteY5905" fmla="*/ 819741 h 3980066"/>
              <a:gd name="connsiteX5906" fmla="*/ 791924 w 8387961"/>
              <a:gd name="connsiteY5906" fmla="*/ 829788 h 3980066"/>
              <a:gd name="connsiteX5907" fmla="*/ 791924 w 8387961"/>
              <a:gd name="connsiteY5907" fmla="*/ 823090 h 3980066"/>
              <a:gd name="connsiteX5908" fmla="*/ 777026 w 8387961"/>
              <a:gd name="connsiteY5908" fmla="*/ 829727 h 3980066"/>
              <a:gd name="connsiteX5909" fmla="*/ 777620 w 8387961"/>
              <a:gd name="connsiteY5909" fmla="*/ 829875 h 3980066"/>
              <a:gd name="connsiteX5910" fmla="*/ 784479 w 8387961"/>
              <a:gd name="connsiteY5910" fmla="*/ 843691 h 3980066"/>
              <a:gd name="connsiteX5911" fmla="*/ 796496 w 8387961"/>
              <a:gd name="connsiteY5911" fmla="*/ 862687 h 3980066"/>
              <a:gd name="connsiteX5912" fmla="*/ 798215 w 8387961"/>
              <a:gd name="connsiteY5912" fmla="*/ 883410 h 3980066"/>
              <a:gd name="connsiteX5913" fmla="*/ 799930 w 8387961"/>
              <a:gd name="connsiteY5913" fmla="*/ 890318 h 3980066"/>
              <a:gd name="connsiteX5914" fmla="*/ 763880 w 8387961"/>
              <a:gd name="connsiteY5914" fmla="*/ 879956 h 3980066"/>
              <a:gd name="connsiteX5915" fmla="*/ 772601 w 8387961"/>
              <a:gd name="connsiteY5915" fmla="*/ 871189 h 3980066"/>
              <a:gd name="connsiteX5916" fmla="*/ 774184 w 8387961"/>
              <a:gd name="connsiteY5916" fmla="*/ 871322 h 3980066"/>
              <a:gd name="connsiteX5917" fmla="*/ 777620 w 8387961"/>
              <a:gd name="connsiteY5917" fmla="*/ 866141 h 3980066"/>
              <a:gd name="connsiteX5918" fmla="*/ 772601 w 8387961"/>
              <a:gd name="connsiteY5918" fmla="*/ 871189 h 3980066"/>
              <a:gd name="connsiteX5919" fmla="*/ 753587 w 8387961"/>
              <a:gd name="connsiteY5919" fmla="*/ 869595 h 3980066"/>
              <a:gd name="connsiteX5920" fmla="*/ 758733 w 8387961"/>
              <a:gd name="connsiteY5920" fmla="*/ 864414 h 3980066"/>
              <a:gd name="connsiteX5921" fmla="*/ 750153 w 8387961"/>
              <a:gd name="connsiteY5921" fmla="*/ 862687 h 3980066"/>
              <a:gd name="connsiteX5922" fmla="*/ 739847 w 8387961"/>
              <a:gd name="connsiteY5922" fmla="*/ 859233 h 3980066"/>
              <a:gd name="connsiteX5923" fmla="*/ 757013 w 8387961"/>
              <a:gd name="connsiteY5923" fmla="*/ 852325 h 3980066"/>
              <a:gd name="connsiteX5924" fmla="*/ 739847 w 8387961"/>
              <a:gd name="connsiteY5924" fmla="*/ 845418 h 3980066"/>
              <a:gd name="connsiteX5925" fmla="*/ 739847 w 8387961"/>
              <a:gd name="connsiteY5925" fmla="*/ 840237 h 3980066"/>
              <a:gd name="connsiteX5926" fmla="*/ 729547 w 8387961"/>
              <a:gd name="connsiteY5926" fmla="*/ 838510 h 3980066"/>
              <a:gd name="connsiteX5927" fmla="*/ 727830 w 8387961"/>
              <a:gd name="connsiteY5927" fmla="*/ 833329 h 3980066"/>
              <a:gd name="connsiteX5928" fmla="*/ 739847 w 8387961"/>
              <a:gd name="connsiteY5928" fmla="*/ 824695 h 3980066"/>
              <a:gd name="connsiteX5929" fmla="*/ 734701 w 8387961"/>
              <a:gd name="connsiteY5929" fmla="*/ 828149 h 3980066"/>
              <a:gd name="connsiteX5930" fmla="*/ 726120 w 8387961"/>
              <a:gd name="connsiteY5930" fmla="*/ 819514 h 3980066"/>
              <a:gd name="connsiteX5931" fmla="*/ 750153 w 8387961"/>
              <a:gd name="connsiteY5931" fmla="*/ 822968 h 3980066"/>
              <a:gd name="connsiteX5932" fmla="*/ 776905 w 8387961"/>
              <a:gd name="connsiteY5932" fmla="*/ 829697 h 3980066"/>
              <a:gd name="connsiteX5933" fmla="*/ 778555 w 8387961"/>
              <a:gd name="connsiteY5933" fmla="*/ 823090 h 3980066"/>
              <a:gd name="connsiteX5934" fmla="*/ 788581 w 8387961"/>
              <a:gd name="connsiteY5934" fmla="*/ 823090 h 3980066"/>
              <a:gd name="connsiteX5935" fmla="*/ 796027 w 8387961"/>
              <a:gd name="connsiteY5935" fmla="*/ 816697 h 3980066"/>
              <a:gd name="connsiteX5936" fmla="*/ 796939 w 8387961"/>
              <a:gd name="connsiteY5936" fmla="*/ 816392 h 3980066"/>
              <a:gd name="connsiteX5937" fmla="*/ 800283 w 8387961"/>
              <a:gd name="connsiteY5937" fmla="*/ 813043 h 3980066"/>
              <a:gd name="connsiteX5938" fmla="*/ 796027 w 8387961"/>
              <a:gd name="connsiteY5938" fmla="*/ 816697 h 3980066"/>
              <a:gd name="connsiteX5939" fmla="*/ 776882 w 8387961"/>
              <a:gd name="connsiteY5939" fmla="*/ 823090 h 3980066"/>
              <a:gd name="connsiteX5940" fmla="*/ 785247 w 8387961"/>
              <a:gd name="connsiteY5940" fmla="*/ 819741 h 3980066"/>
              <a:gd name="connsiteX5941" fmla="*/ 775209 w 8387961"/>
              <a:gd name="connsiteY5941" fmla="*/ 819741 h 3980066"/>
              <a:gd name="connsiteX5942" fmla="*/ 781901 w 8387961"/>
              <a:gd name="connsiteY5942" fmla="*/ 814718 h 3980066"/>
              <a:gd name="connsiteX5943" fmla="*/ 776882 w 8387961"/>
              <a:gd name="connsiteY5943" fmla="*/ 813043 h 3980066"/>
              <a:gd name="connsiteX5944" fmla="*/ 770194 w 8387961"/>
              <a:gd name="connsiteY5944" fmla="*/ 816392 h 3980066"/>
              <a:gd name="connsiteX5945" fmla="*/ 751807 w 8387961"/>
              <a:gd name="connsiteY5945" fmla="*/ 811369 h 3980066"/>
              <a:gd name="connsiteX5946" fmla="*/ 766851 w 8387961"/>
              <a:gd name="connsiteY5946" fmla="*/ 804671 h 3980066"/>
              <a:gd name="connsiteX5947" fmla="*/ 756826 w 8387961"/>
              <a:gd name="connsiteY5947" fmla="*/ 802996 h 3980066"/>
              <a:gd name="connsiteX5948" fmla="*/ 761844 w 8387961"/>
              <a:gd name="connsiteY5948" fmla="*/ 801322 h 3980066"/>
              <a:gd name="connsiteX5949" fmla="*/ 788581 w 8387961"/>
              <a:gd name="connsiteY5949" fmla="*/ 794624 h 3980066"/>
              <a:gd name="connsiteX5950" fmla="*/ 771866 w 8387961"/>
              <a:gd name="connsiteY5950" fmla="*/ 792949 h 3980066"/>
              <a:gd name="connsiteX5951" fmla="*/ 765179 w 8387961"/>
              <a:gd name="connsiteY5951" fmla="*/ 796298 h 3980066"/>
              <a:gd name="connsiteX5952" fmla="*/ 765179 w 8387961"/>
              <a:gd name="connsiteY5952" fmla="*/ 791275 h 3980066"/>
              <a:gd name="connsiteX5953" fmla="*/ 790253 w 8387961"/>
              <a:gd name="connsiteY5953" fmla="*/ 774529 h 3980066"/>
              <a:gd name="connsiteX5954" fmla="*/ 795268 w 8387961"/>
              <a:gd name="connsiteY5954" fmla="*/ 784577 h 3980066"/>
              <a:gd name="connsiteX5955" fmla="*/ 796939 w 8387961"/>
              <a:gd name="connsiteY5955" fmla="*/ 774529 h 3980066"/>
              <a:gd name="connsiteX5956" fmla="*/ 806976 w 8387961"/>
              <a:gd name="connsiteY5956" fmla="*/ 761133 h 3980066"/>
              <a:gd name="connsiteX5957" fmla="*/ 771866 w 8387961"/>
              <a:gd name="connsiteY5957" fmla="*/ 779553 h 3980066"/>
              <a:gd name="connsiteX5958" fmla="*/ 775209 w 8387961"/>
              <a:gd name="connsiteY5958" fmla="*/ 771180 h 3980066"/>
              <a:gd name="connsiteX5959" fmla="*/ 765179 w 8387961"/>
              <a:gd name="connsiteY5959" fmla="*/ 776204 h 3980066"/>
              <a:gd name="connsiteX5960" fmla="*/ 781901 w 8387961"/>
              <a:gd name="connsiteY5960" fmla="*/ 759459 h 3980066"/>
              <a:gd name="connsiteX5961" fmla="*/ 776882 w 8387961"/>
              <a:gd name="connsiteY5961" fmla="*/ 761133 h 3980066"/>
              <a:gd name="connsiteX5962" fmla="*/ 780228 w 8387961"/>
              <a:gd name="connsiteY5962" fmla="*/ 742715 h 3980066"/>
              <a:gd name="connsiteX5963" fmla="*/ 791924 w 8387961"/>
              <a:gd name="connsiteY5963" fmla="*/ 746064 h 3980066"/>
              <a:gd name="connsiteX5964" fmla="*/ 786909 w 8387961"/>
              <a:gd name="connsiteY5964" fmla="*/ 742715 h 3980066"/>
              <a:gd name="connsiteX5965" fmla="*/ 798611 w 8387961"/>
              <a:gd name="connsiteY5965" fmla="*/ 725970 h 3980066"/>
              <a:gd name="connsiteX5966" fmla="*/ 768522 w 8387961"/>
              <a:gd name="connsiteY5966" fmla="*/ 744388 h 3980066"/>
              <a:gd name="connsiteX5967" fmla="*/ 765179 w 8387961"/>
              <a:gd name="connsiteY5967" fmla="*/ 724295 h 3980066"/>
              <a:gd name="connsiteX5968" fmla="*/ 770194 w 8387961"/>
              <a:gd name="connsiteY5968" fmla="*/ 729318 h 3980066"/>
              <a:gd name="connsiteX5969" fmla="*/ 770194 w 8387961"/>
              <a:gd name="connsiteY5969" fmla="*/ 722620 h 3980066"/>
              <a:gd name="connsiteX5970" fmla="*/ 766851 w 8387961"/>
              <a:gd name="connsiteY5970" fmla="*/ 722620 h 3980066"/>
              <a:gd name="connsiteX5971" fmla="*/ 768522 w 8387961"/>
              <a:gd name="connsiteY5971" fmla="*/ 710899 h 3980066"/>
              <a:gd name="connsiteX5972" fmla="*/ 771866 w 8387961"/>
              <a:gd name="connsiteY5972" fmla="*/ 719271 h 3980066"/>
              <a:gd name="connsiteX5973" fmla="*/ 771866 w 8387961"/>
              <a:gd name="connsiteY5973" fmla="*/ 709224 h 3980066"/>
              <a:gd name="connsiteX5974" fmla="*/ 780228 w 8387961"/>
              <a:gd name="connsiteY5974" fmla="*/ 709224 h 3980066"/>
              <a:gd name="connsiteX5975" fmla="*/ 791924 w 8387961"/>
              <a:gd name="connsiteY5975" fmla="*/ 699177 h 3980066"/>
              <a:gd name="connsiteX5976" fmla="*/ 788581 w 8387961"/>
              <a:gd name="connsiteY5976" fmla="*/ 699177 h 3980066"/>
              <a:gd name="connsiteX5977" fmla="*/ 808648 w 8387961"/>
              <a:gd name="connsiteY5977" fmla="*/ 685781 h 3980066"/>
              <a:gd name="connsiteX5978" fmla="*/ 808648 w 8387961"/>
              <a:gd name="connsiteY5978" fmla="*/ 680757 h 3980066"/>
              <a:gd name="connsiteX5979" fmla="*/ 795987 w 8387961"/>
              <a:gd name="connsiteY5979" fmla="*/ 691486 h 3980066"/>
              <a:gd name="connsiteX5980" fmla="*/ 794772 w 8387961"/>
              <a:gd name="connsiteY5980" fmla="*/ 693154 h 3980066"/>
              <a:gd name="connsiteX5981" fmla="*/ 793076 w 8387961"/>
              <a:gd name="connsiteY5981" fmla="*/ 693952 h 3980066"/>
              <a:gd name="connsiteX5982" fmla="*/ 786909 w 8387961"/>
              <a:gd name="connsiteY5982" fmla="*/ 699177 h 3980066"/>
              <a:gd name="connsiteX5983" fmla="*/ 790357 w 8387961"/>
              <a:gd name="connsiteY5983" fmla="*/ 695230 h 3980066"/>
              <a:gd name="connsiteX5984" fmla="*/ 766322 w 8387961"/>
              <a:gd name="connsiteY5984" fmla="*/ 706530 h 3980066"/>
              <a:gd name="connsiteX5985" fmla="*/ 773016 w 8387961"/>
              <a:gd name="connsiteY5985" fmla="*/ 698170 h 3980066"/>
              <a:gd name="connsiteX5986" fmla="*/ 784730 w 8387961"/>
              <a:gd name="connsiteY5986" fmla="*/ 691482 h 3980066"/>
              <a:gd name="connsiteX5987" fmla="*/ 766322 w 8387961"/>
              <a:gd name="connsiteY5987" fmla="*/ 694826 h 3980066"/>
              <a:gd name="connsiteX5988" fmla="*/ 774689 w 8387961"/>
              <a:gd name="connsiteY5988" fmla="*/ 693154 h 3980066"/>
              <a:gd name="connsiteX5989" fmla="*/ 793098 w 8387961"/>
              <a:gd name="connsiteY5989" fmla="*/ 671419 h 3980066"/>
              <a:gd name="connsiteX5990" fmla="*/ 762975 w 8387961"/>
              <a:gd name="connsiteY5990" fmla="*/ 681451 h 3980066"/>
              <a:gd name="connsiteX5991" fmla="*/ 752934 w 8387961"/>
              <a:gd name="connsiteY5991" fmla="*/ 684795 h 3980066"/>
              <a:gd name="connsiteX5992" fmla="*/ 774689 w 8387961"/>
              <a:gd name="connsiteY5992" fmla="*/ 666403 h 3980066"/>
              <a:gd name="connsiteX5993" fmla="*/ 784730 w 8387961"/>
              <a:gd name="connsiteY5993" fmla="*/ 666403 h 3980066"/>
              <a:gd name="connsiteX5994" fmla="*/ 774689 w 8387961"/>
              <a:gd name="connsiteY5994" fmla="*/ 653028 h 3980066"/>
              <a:gd name="connsiteX5995" fmla="*/ 769669 w 8387961"/>
              <a:gd name="connsiteY5995" fmla="*/ 641325 h 3980066"/>
              <a:gd name="connsiteX5996" fmla="*/ 767995 w 8387961"/>
              <a:gd name="connsiteY5996" fmla="*/ 636309 h 3980066"/>
              <a:gd name="connsiteX5997" fmla="*/ 776363 w 8387961"/>
              <a:gd name="connsiteY5997" fmla="*/ 634637 h 3980066"/>
              <a:gd name="connsiteX5998" fmla="*/ 774689 w 8387961"/>
              <a:gd name="connsiteY5998" fmla="*/ 624605 h 3980066"/>
              <a:gd name="connsiteX5999" fmla="*/ 783057 w 8387961"/>
              <a:gd name="connsiteY5999" fmla="*/ 627949 h 3980066"/>
              <a:gd name="connsiteX6000" fmla="*/ 783057 w 8387961"/>
              <a:gd name="connsiteY6000" fmla="*/ 621261 h 3980066"/>
              <a:gd name="connsiteX6001" fmla="*/ 789751 w 8387961"/>
              <a:gd name="connsiteY6001" fmla="*/ 621261 h 3980066"/>
              <a:gd name="connsiteX6002" fmla="*/ 776363 w 8387961"/>
              <a:gd name="connsiteY6002" fmla="*/ 617917 h 3980066"/>
              <a:gd name="connsiteX6003" fmla="*/ 784730 w 8387961"/>
              <a:gd name="connsiteY6003" fmla="*/ 614573 h 3980066"/>
              <a:gd name="connsiteX6004" fmla="*/ 783057 w 8387961"/>
              <a:gd name="connsiteY6004" fmla="*/ 607886 h 3980066"/>
              <a:gd name="connsiteX6005" fmla="*/ 776363 w 8387961"/>
              <a:gd name="connsiteY6005" fmla="*/ 611230 h 3980066"/>
              <a:gd name="connsiteX6006" fmla="*/ 773016 w 8387961"/>
              <a:gd name="connsiteY6006" fmla="*/ 597854 h 3980066"/>
              <a:gd name="connsiteX6007" fmla="*/ 776363 w 8387961"/>
              <a:gd name="connsiteY6007" fmla="*/ 582806 h 3980066"/>
              <a:gd name="connsiteX6008" fmla="*/ 752934 w 8387961"/>
              <a:gd name="connsiteY6008" fmla="*/ 611230 h 3980066"/>
              <a:gd name="connsiteX6009" fmla="*/ 749587 w 8387961"/>
              <a:gd name="connsiteY6009" fmla="*/ 604542 h 3980066"/>
              <a:gd name="connsiteX6010" fmla="*/ 749587 w 8387961"/>
              <a:gd name="connsiteY6010" fmla="*/ 601198 h 3980066"/>
              <a:gd name="connsiteX6011" fmla="*/ 756281 w 8387961"/>
              <a:gd name="connsiteY6011" fmla="*/ 592838 h 3980066"/>
              <a:gd name="connsiteX6012" fmla="*/ 754607 w 8387961"/>
              <a:gd name="connsiteY6012" fmla="*/ 591166 h 3980066"/>
              <a:gd name="connsiteX6013" fmla="*/ 744566 w 8387961"/>
              <a:gd name="connsiteY6013" fmla="*/ 594510 h 3980066"/>
              <a:gd name="connsiteX6014" fmla="*/ 734525 w 8387961"/>
              <a:gd name="connsiteY6014" fmla="*/ 591166 h 3980066"/>
              <a:gd name="connsiteX6015" fmla="*/ 737872 w 8387961"/>
              <a:gd name="connsiteY6015" fmla="*/ 607886 h 3980066"/>
              <a:gd name="connsiteX6016" fmla="*/ 727830 w 8387961"/>
              <a:gd name="connsiteY6016" fmla="*/ 607886 h 3980066"/>
              <a:gd name="connsiteX6017" fmla="*/ 712769 w 8387961"/>
              <a:gd name="connsiteY6017" fmla="*/ 591166 h 3980066"/>
              <a:gd name="connsiteX6018" fmla="*/ 697707 w 8387961"/>
              <a:gd name="connsiteY6018" fmla="*/ 572775 h 3980066"/>
              <a:gd name="connsiteX6019" fmla="*/ 710258 w 8387961"/>
              <a:gd name="connsiteY6019" fmla="*/ 564415 h 3980066"/>
              <a:gd name="connsiteX6020" fmla="*/ 711212 w 8387961"/>
              <a:gd name="connsiteY6020" fmla="*/ 564687 h 3980066"/>
              <a:gd name="connsiteX6021" fmla="*/ 706075 w 8387961"/>
              <a:gd name="connsiteY6021" fmla="*/ 571103 h 3980066"/>
              <a:gd name="connsiteX6022" fmla="*/ 716115 w 8387961"/>
              <a:gd name="connsiteY6022" fmla="*/ 566087 h 3980066"/>
              <a:gd name="connsiteX6023" fmla="*/ 711212 w 8387961"/>
              <a:gd name="connsiteY6023" fmla="*/ 564687 h 3980066"/>
              <a:gd name="connsiteX6024" fmla="*/ 712769 w 8387961"/>
              <a:gd name="connsiteY6024" fmla="*/ 562743 h 3980066"/>
              <a:gd name="connsiteX6025" fmla="*/ 710258 w 8387961"/>
              <a:gd name="connsiteY6025" fmla="*/ 564415 h 3980066"/>
              <a:gd name="connsiteX6026" fmla="*/ 704401 w 8387961"/>
              <a:gd name="connsiteY6026" fmla="*/ 562743 h 3980066"/>
              <a:gd name="connsiteX6027" fmla="*/ 674278 w 8387961"/>
              <a:gd name="connsiteY6027" fmla="*/ 567759 h 3980066"/>
              <a:gd name="connsiteX6028" fmla="*/ 674278 w 8387961"/>
              <a:gd name="connsiteY6028" fmla="*/ 561071 h 3980066"/>
              <a:gd name="connsiteX6029" fmla="*/ 644154 w 8387961"/>
              <a:gd name="connsiteY6029" fmla="*/ 557727 h 3980066"/>
              <a:gd name="connsiteX6030" fmla="*/ 615703 w 8387961"/>
              <a:gd name="connsiteY6030" fmla="*/ 556055 h 3980066"/>
              <a:gd name="connsiteX6031" fmla="*/ 609009 w 8387961"/>
              <a:gd name="connsiteY6031" fmla="*/ 551039 h 3980066"/>
              <a:gd name="connsiteX6032" fmla="*/ 617377 w 8387961"/>
              <a:gd name="connsiteY6032" fmla="*/ 544351 h 3980066"/>
              <a:gd name="connsiteX6033" fmla="*/ 595621 w 8387961"/>
              <a:gd name="connsiteY6033" fmla="*/ 552711 h 3980066"/>
              <a:gd name="connsiteX6034" fmla="*/ 587253 w 8387961"/>
              <a:gd name="connsiteY6034" fmla="*/ 547695 h 3980066"/>
              <a:gd name="connsiteX6035" fmla="*/ 595621 w 8387961"/>
              <a:gd name="connsiteY6035" fmla="*/ 542679 h 3980066"/>
              <a:gd name="connsiteX6036" fmla="*/ 593947 w 8387961"/>
              <a:gd name="connsiteY6036" fmla="*/ 541008 h 3980066"/>
              <a:gd name="connsiteX6037" fmla="*/ 583907 w 8387961"/>
              <a:gd name="connsiteY6037" fmla="*/ 541008 h 3980066"/>
              <a:gd name="connsiteX6038" fmla="*/ 588927 w 8387961"/>
              <a:gd name="connsiteY6038" fmla="*/ 537664 h 3980066"/>
              <a:gd name="connsiteX6039" fmla="*/ 592274 w 8387961"/>
              <a:gd name="connsiteY6039" fmla="*/ 532648 h 3980066"/>
              <a:gd name="connsiteX6040" fmla="*/ 598968 w 8387961"/>
              <a:gd name="connsiteY6040" fmla="*/ 530976 h 3980066"/>
              <a:gd name="connsiteX6041" fmla="*/ 567171 w 8387961"/>
              <a:gd name="connsiteY6041" fmla="*/ 535992 h 3980066"/>
              <a:gd name="connsiteX6042" fmla="*/ 568844 w 8387961"/>
              <a:gd name="connsiteY6042" fmla="*/ 534320 h 3980066"/>
              <a:gd name="connsiteX6043" fmla="*/ 557130 w 8387961"/>
              <a:gd name="connsiteY6043" fmla="*/ 535992 h 3980066"/>
              <a:gd name="connsiteX6044" fmla="*/ 575539 w 8387961"/>
              <a:gd name="connsiteY6044" fmla="*/ 525960 h 3980066"/>
              <a:gd name="connsiteX6045" fmla="*/ 553783 w 8387961"/>
              <a:gd name="connsiteY6045" fmla="*/ 535992 h 3980066"/>
              <a:gd name="connsiteX6046" fmla="*/ 538721 w 8387961"/>
              <a:gd name="connsiteY6046" fmla="*/ 541008 h 3980066"/>
              <a:gd name="connsiteX6047" fmla="*/ 545415 w 8387961"/>
              <a:gd name="connsiteY6047" fmla="*/ 544351 h 3980066"/>
              <a:gd name="connsiteX6048" fmla="*/ 537047 w 8387961"/>
              <a:gd name="connsiteY6048" fmla="*/ 547695 h 3980066"/>
              <a:gd name="connsiteX6049" fmla="*/ 542068 w 8387961"/>
              <a:gd name="connsiteY6049" fmla="*/ 551039 h 3980066"/>
              <a:gd name="connsiteX6050" fmla="*/ 515291 w 8387961"/>
              <a:gd name="connsiteY6050" fmla="*/ 562743 h 3980066"/>
              <a:gd name="connsiteX6051" fmla="*/ 501903 w 8387961"/>
              <a:gd name="connsiteY6051" fmla="*/ 561071 h 3980066"/>
              <a:gd name="connsiteX6052" fmla="*/ 488514 w 8387961"/>
              <a:gd name="connsiteY6052" fmla="*/ 567759 h 3980066"/>
              <a:gd name="connsiteX6053" fmla="*/ 486841 w 8387961"/>
              <a:gd name="connsiteY6053" fmla="*/ 564415 h 3980066"/>
              <a:gd name="connsiteX6054" fmla="*/ 483494 w 8387961"/>
              <a:gd name="connsiteY6054" fmla="*/ 571103 h 3980066"/>
              <a:gd name="connsiteX6055" fmla="*/ 476800 w 8387961"/>
              <a:gd name="connsiteY6055" fmla="*/ 571103 h 3980066"/>
              <a:gd name="connsiteX6056" fmla="*/ 466758 w 8387961"/>
              <a:gd name="connsiteY6056" fmla="*/ 574447 h 3980066"/>
              <a:gd name="connsiteX6057" fmla="*/ 475126 w 8387961"/>
              <a:gd name="connsiteY6057" fmla="*/ 567759 h 3980066"/>
              <a:gd name="connsiteX6058" fmla="*/ 445002 w 8387961"/>
              <a:gd name="connsiteY6058" fmla="*/ 582806 h 3980066"/>
              <a:gd name="connsiteX6059" fmla="*/ 431615 w 8387961"/>
              <a:gd name="connsiteY6059" fmla="*/ 577790 h 3980066"/>
              <a:gd name="connsiteX6060" fmla="*/ 461738 w 8387961"/>
              <a:gd name="connsiteY6060" fmla="*/ 566087 h 3980066"/>
              <a:gd name="connsiteX6061" fmla="*/ 441655 w 8387961"/>
              <a:gd name="connsiteY6061" fmla="*/ 571103 h 3980066"/>
              <a:gd name="connsiteX6062" fmla="*/ 478473 w 8387961"/>
              <a:gd name="connsiteY6062" fmla="*/ 542679 h 3980066"/>
              <a:gd name="connsiteX6063" fmla="*/ 521985 w 8387961"/>
              <a:gd name="connsiteY6063" fmla="*/ 534320 h 3980066"/>
              <a:gd name="connsiteX6064" fmla="*/ 532027 w 8387961"/>
              <a:gd name="connsiteY6064" fmla="*/ 535992 h 3980066"/>
              <a:gd name="connsiteX6065" fmla="*/ 525332 w 8387961"/>
              <a:gd name="connsiteY6065" fmla="*/ 527632 h 3980066"/>
              <a:gd name="connsiteX6066" fmla="*/ 543741 w 8387961"/>
              <a:gd name="connsiteY6066" fmla="*/ 520944 h 3980066"/>
              <a:gd name="connsiteX6067" fmla="*/ 515291 w 8387961"/>
              <a:gd name="connsiteY6067" fmla="*/ 525960 h 3980066"/>
              <a:gd name="connsiteX6068" fmla="*/ 475126 w 8387961"/>
              <a:gd name="connsiteY6068" fmla="*/ 537664 h 3980066"/>
              <a:gd name="connsiteX6069" fmla="*/ 434961 w 8387961"/>
              <a:gd name="connsiteY6069" fmla="*/ 554383 h 3980066"/>
              <a:gd name="connsiteX6070" fmla="*/ 428267 w 8387961"/>
              <a:gd name="connsiteY6070" fmla="*/ 564415 h 3980066"/>
              <a:gd name="connsiteX6071" fmla="*/ 418226 w 8387961"/>
              <a:gd name="connsiteY6071" fmla="*/ 566087 h 3980066"/>
              <a:gd name="connsiteX6072" fmla="*/ 371367 w 8387961"/>
              <a:gd name="connsiteY6072" fmla="*/ 586150 h 3980066"/>
              <a:gd name="connsiteX6073" fmla="*/ 383082 w 8387961"/>
              <a:gd name="connsiteY6073" fmla="*/ 592838 h 3980066"/>
              <a:gd name="connsiteX6074" fmla="*/ 327855 w 8387961"/>
              <a:gd name="connsiteY6074" fmla="*/ 616245 h 3980066"/>
              <a:gd name="connsiteX6075" fmla="*/ 265934 w 8387961"/>
              <a:gd name="connsiteY6075" fmla="*/ 637981 h 3980066"/>
              <a:gd name="connsiteX6076" fmla="*/ 195645 w 8387961"/>
              <a:gd name="connsiteY6076" fmla="*/ 664731 h 3980066"/>
              <a:gd name="connsiteX6077" fmla="*/ 190625 w 8387961"/>
              <a:gd name="connsiteY6077" fmla="*/ 671419 h 3980066"/>
              <a:gd name="connsiteX6078" fmla="*/ 182257 w 8387961"/>
              <a:gd name="connsiteY6078" fmla="*/ 673091 h 3980066"/>
              <a:gd name="connsiteX6079" fmla="*/ 155481 w 8387961"/>
              <a:gd name="connsiteY6079" fmla="*/ 678107 h 3980066"/>
              <a:gd name="connsiteX6080" fmla="*/ 150460 w 8387961"/>
              <a:gd name="connsiteY6080" fmla="*/ 681451 h 3980066"/>
              <a:gd name="connsiteX6081" fmla="*/ 132051 w 8387961"/>
              <a:gd name="connsiteY6081" fmla="*/ 683123 h 3980066"/>
              <a:gd name="connsiteX6082" fmla="*/ 103601 w 8387961"/>
              <a:gd name="connsiteY6082" fmla="*/ 686467 h 3980066"/>
              <a:gd name="connsiteX6083" fmla="*/ 100254 w 8387961"/>
              <a:gd name="connsiteY6083" fmla="*/ 686467 h 3980066"/>
              <a:gd name="connsiteX6084" fmla="*/ 71804 w 8387961"/>
              <a:gd name="connsiteY6084" fmla="*/ 698170 h 3980066"/>
              <a:gd name="connsiteX6085" fmla="*/ 70130 w 8387961"/>
              <a:gd name="connsiteY6085" fmla="*/ 696498 h 3980066"/>
              <a:gd name="connsiteX6086" fmla="*/ 55068 w 8387961"/>
              <a:gd name="connsiteY6086" fmla="*/ 703186 h 3980066"/>
              <a:gd name="connsiteX6087" fmla="*/ 51721 w 8387961"/>
              <a:gd name="connsiteY6087" fmla="*/ 701514 h 3980066"/>
              <a:gd name="connsiteX6088" fmla="*/ 46701 w 8387961"/>
              <a:gd name="connsiteY6088" fmla="*/ 703186 h 3980066"/>
              <a:gd name="connsiteX6089" fmla="*/ 110295 w 8387961"/>
              <a:gd name="connsiteY6089" fmla="*/ 676435 h 3980066"/>
              <a:gd name="connsiteX6090" fmla="*/ 127030 w 8387961"/>
              <a:gd name="connsiteY6090" fmla="*/ 676435 h 3980066"/>
              <a:gd name="connsiteX6091" fmla="*/ 127030 w 8387961"/>
              <a:gd name="connsiteY6091" fmla="*/ 681451 h 3980066"/>
              <a:gd name="connsiteX6092" fmla="*/ 132051 w 8387961"/>
              <a:gd name="connsiteY6092" fmla="*/ 676435 h 3980066"/>
              <a:gd name="connsiteX6093" fmla="*/ 142092 w 8387961"/>
              <a:gd name="connsiteY6093" fmla="*/ 676435 h 3980066"/>
              <a:gd name="connsiteX6094" fmla="*/ 147113 w 8387961"/>
              <a:gd name="connsiteY6094" fmla="*/ 668075 h 3980066"/>
              <a:gd name="connsiteX6095" fmla="*/ 205687 w 8387961"/>
              <a:gd name="connsiteY6095" fmla="*/ 651356 h 3980066"/>
              <a:gd name="connsiteX6096" fmla="*/ 242504 w 8387961"/>
              <a:gd name="connsiteY6096" fmla="*/ 631293 h 3980066"/>
              <a:gd name="connsiteX6097" fmla="*/ 254219 w 8387961"/>
              <a:gd name="connsiteY6097" fmla="*/ 627949 h 3980066"/>
              <a:gd name="connsiteX6098" fmla="*/ 275975 w 8387961"/>
              <a:gd name="connsiteY6098" fmla="*/ 611230 h 3980066"/>
              <a:gd name="connsiteX6099" fmla="*/ 274302 w 8387961"/>
              <a:gd name="connsiteY6099" fmla="*/ 611230 h 3980066"/>
              <a:gd name="connsiteX6100" fmla="*/ 312793 w 8387961"/>
              <a:gd name="connsiteY6100" fmla="*/ 587822 h 3980066"/>
              <a:gd name="connsiteX6101" fmla="*/ 272628 w 8387961"/>
              <a:gd name="connsiteY6101" fmla="*/ 601198 h 3980066"/>
              <a:gd name="connsiteX6102" fmla="*/ 267608 w 8387961"/>
              <a:gd name="connsiteY6102" fmla="*/ 594510 h 3980066"/>
              <a:gd name="connsiteX6103" fmla="*/ 284343 w 8387961"/>
              <a:gd name="connsiteY6103" fmla="*/ 587822 h 3980066"/>
              <a:gd name="connsiteX6104" fmla="*/ 275975 w 8387961"/>
              <a:gd name="connsiteY6104" fmla="*/ 587822 h 3980066"/>
              <a:gd name="connsiteX6105" fmla="*/ 250872 w 8387961"/>
              <a:gd name="connsiteY6105" fmla="*/ 606214 h 3980066"/>
              <a:gd name="connsiteX6106" fmla="*/ 250872 w 8387961"/>
              <a:gd name="connsiteY6106" fmla="*/ 592838 h 3980066"/>
              <a:gd name="connsiteX6107" fmla="*/ 237484 w 8387961"/>
              <a:gd name="connsiteY6107" fmla="*/ 591166 h 3980066"/>
              <a:gd name="connsiteX6108" fmla="*/ 193972 w 8387961"/>
              <a:gd name="connsiteY6108" fmla="*/ 597854 h 3980066"/>
              <a:gd name="connsiteX6109" fmla="*/ 207360 w 8387961"/>
              <a:gd name="connsiteY6109" fmla="*/ 587822 h 3980066"/>
              <a:gd name="connsiteX6110" fmla="*/ 207360 w 8387961"/>
              <a:gd name="connsiteY6110" fmla="*/ 586150 h 3980066"/>
              <a:gd name="connsiteX6111" fmla="*/ 214054 w 8387961"/>
              <a:gd name="connsiteY6111" fmla="*/ 577790 h 3980066"/>
              <a:gd name="connsiteX6112" fmla="*/ 230790 w 8387961"/>
              <a:gd name="connsiteY6112" fmla="*/ 561071 h 3980066"/>
              <a:gd name="connsiteX6113" fmla="*/ 254219 w 8387961"/>
              <a:gd name="connsiteY6113" fmla="*/ 544351 h 3980066"/>
              <a:gd name="connsiteX6114" fmla="*/ 230790 w 8387961"/>
              <a:gd name="connsiteY6114" fmla="*/ 556055 h 3980066"/>
              <a:gd name="connsiteX6115" fmla="*/ 192298 w 8387961"/>
              <a:gd name="connsiteY6115" fmla="*/ 566087 h 3980066"/>
              <a:gd name="connsiteX6116" fmla="*/ 182257 w 8387961"/>
              <a:gd name="connsiteY6116" fmla="*/ 547695 h 3980066"/>
              <a:gd name="connsiteX6117" fmla="*/ 200666 w 8387961"/>
              <a:gd name="connsiteY6117" fmla="*/ 537664 h 3980066"/>
              <a:gd name="connsiteX6118" fmla="*/ 210707 w 8387961"/>
              <a:gd name="connsiteY6118" fmla="*/ 542679 h 3980066"/>
              <a:gd name="connsiteX6119" fmla="*/ 225769 w 8387961"/>
              <a:gd name="connsiteY6119" fmla="*/ 542679 h 3980066"/>
              <a:gd name="connsiteX6120" fmla="*/ 222422 w 8387961"/>
              <a:gd name="connsiteY6120" fmla="*/ 537664 h 3980066"/>
              <a:gd name="connsiteX6121" fmla="*/ 230790 w 8387961"/>
              <a:gd name="connsiteY6121" fmla="*/ 535992 h 3980066"/>
              <a:gd name="connsiteX6122" fmla="*/ 205687 w 8387961"/>
              <a:gd name="connsiteY6122" fmla="*/ 534320 h 3980066"/>
              <a:gd name="connsiteX6123" fmla="*/ 204013 w 8387961"/>
              <a:gd name="connsiteY6123" fmla="*/ 530976 h 3980066"/>
              <a:gd name="connsiteX6124" fmla="*/ 227443 w 8387961"/>
              <a:gd name="connsiteY6124" fmla="*/ 517600 h 3980066"/>
              <a:gd name="connsiteX6125" fmla="*/ 202340 w 8387961"/>
              <a:gd name="connsiteY6125" fmla="*/ 527632 h 3980066"/>
              <a:gd name="connsiteX6126" fmla="*/ 197319 w 8387961"/>
              <a:gd name="connsiteY6126" fmla="*/ 520944 h 3980066"/>
              <a:gd name="connsiteX6127" fmla="*/ 212381 w 8387961"/>
              <a:gd name="connsiteY6127" fmla="*/ 515928 h 3980066"/>
              <a:gd name="connsiteX6128" fmla="*/ 207360 w 8387961"/>
              <a:gd name="connsiteY6128" fmla="*/ 512585 h 3980066"/>
              <a:gd name="connsiteX6129" fmla="*/ 220749 w 8387961"/>
              <a:gd name="connsiteY6129" fmla="*/ 510913 h 3980066"/>
              <a:gd name="connsiteX6130" fmla="*/ 255893 w 8387961"/>
              <a:gd name="connsiteY6130" fmla="*/ 494193 h 3980066"/>
              <a:gd name="connsiteX6131" fmla="*/ 265934 w 8387961"/>
              <a:gd name="connsiteY6131" fmla="*/ 490849 h 3980066"/>
              <a:gd name="connsiteX6132" fmla="*/ 262587 w 8387961"/>
              <a:gd name="connsiteY6132" fmla="*/ 490849 h 3980066"/>
              <a:gd name="connsiteX6133" fmla="*/ 286017 w 8387961"/>
              <a:gd name="connsiteY6133" fmla="*/ 477474 h 3980066"/>
              <a:gd name="connsiteX6134" fmla="*/ 306099 w 8387961"/>
              <a:gd name="connsiteY6134" fmla="*/ 474130 h 3980066"/>
              <a:gd name="connsiteX6135" fmla="*/ 296058 w 8387961"/>
              <a:gd name="connsiteY6135" fmla="*/ 480818 h 3980066"/>
              <a:gd name="connsiteX6136" fmla="*/ 347938 w 8387961"/>
              <a:gd name="connsiteY6136" fmla="*/ 467442 h 3980066"/>
              <a:gd name="connsiteX6137" fmla="*/ 384756 w 8387961"/>
              <a:gd name="connsiteY6137" fmla="*/ 457411 h 3980066"/>
              <a:gd name="connsiteX6138" fmla="*/ 394797 w 8387961"/>
              <a:gd name="connsiteY6138" fmla="*/ 442363 h 3980066"/>
              <a:gd name="connsiteX6139" fmla="*/ 404838 w 8387961"/>
              <a:gd name="connsiteY6139" fmla="*/ 440691 h 3980066"/>
              <a:gd name="connsiteX6140" fmla="*/ 414879 w 8387961"/>
              <a:gd name="connsiteY6140" fmla="*/ 427316 h 3980066"/>
              <a:gd name="connsiteX6141" fmla="*/ 366346 w 8387961"/>
              <a:gd name="connsiteY6141" fmla="*/ 442363 h 3980066"/>
              <a:gd name="connsiteX6142" fmla="*/ 357979 w 8387961"/>
              <a:gd name="connsiteY6142" fmla="*/ 437347 h 3980066"/>
              <a:gd name="connsiteX6143" fmla="*/ 302752 w 8387961"/>
              <a:gd name="connsiteY6143" fmla="*/ 437347 h 3980066"/>
              <a:gd name="connsiteX6144" fmla="*/ 306099 w 8387961"/>
              <a:gd name="connsiteY6144" fmla="*/ 422300 h 3980066"/>
              <a:gd name="connsiteX6145" fmla="*/ 322834 w 8387961"/>
              <a:gd name="connsiteY6145" fmla="*/ 420628 h 3980066"/>
              <a:gd name="connsiteX6146" fmla="*/ 301078 w 8387961"/>
              <a:gd name="connsiteY6146" fmla="*/ 412268 h 3980066"/>
              <a:gd name="connsiteX6147" fmla="*/ 366346 w 8387961"/>
              <a:gd name="connsiteY6147" fmla="*/ 393877 h 3980066"/>
              <a:gd name="connsiteX6148" fmla="*/ 418226 w 8387961"/>
              <a:gd name="connsiteY6148" fmla="*/ 385517 h 3980066"/>
              <a:gd name="connsiteX6149" fmla="*/ 398144 w 8387961"/>
              <a:gd name="connsiteY6149" fmla="*/ 395549 h 3980066"/>
              <a:gd name="connsiteX6150" fmla="*/ 445002 w 8387961"/>
              <a:gd name="connsiteY6150" fmla="*/ 397220 h 3980066"/>
              <a:gd name="connsiteX6151" fmla="*/ 458391 w 8387961"/>
              <a:gd name="connsiteY6151" fmla="*/ 397220 h 3980066"/>
              <a:gd name="connsiteX6152" fmla="*/ 451697 w 8387961"/>
              <a:gd name="connsiteY6152" fmla="*/ 392205 h 3980066"/>
              <a:gd name="connsiteX6153" fmla="*/ 455044 w 8387961"/>
              <a:gd name="connsiteY6153" fmla="*/ 377157 h 3980066"/>
              <a:gd name="connsiteX6154" fmla="*/ 456717 w 8387961"/>
              <a:gd name="connsiteY6154" fmla="*/ 385517 h 3980066"/>
              <a:gd name="connsiteX6155" fmla="*/ 488514 w 8387961"/>
              <a:gd name="connsiteY6155" fmla="*/ 387189 h 3980066"/>
              <a:gd name="connsiteX6156" fmla="*/ 465085 w 8387961"/>
              <a:gd name="connsiteY6156" fmla="*/ 385517 h 3980066"/>
              <a:gd name="connsiteX6157" fmla="*/ 473452 w 8387961"/>
              <a:gd name="connsiteY6157" fmla="*/ 375485 h 3980066"/>
              <a:gd name="connsiteX6158" fmla="*/ 441655 w 8387961"/>
              <a:gd name="connsiteY6158" fmla="*/ 372141 h 3980066"/>
              <a:gd name="connsiteX6159" fmla="*/ 448350 w 8387961"/>
              <a:gd name="connsiteY6159" fmla="*/ 365454 h 3980066"/>
              <a:gd name="connsiteX6160" fmla="*/ 431615 w 8387961"/>
              <a:gd name="connsiteY6160" fmla="*/ 340374 h 3980066"/>
              <a:gd name="connsiteX6161" fmla="*/ 455044 w 8387961"/>
              <a:gd name="connsiteY6161" fmla="*/ 325327 h 3980066"/>
              <a:gd name="connsiteX6162" fmla="*/ 495209 w 8387961"/>
              <a:gd name="connsiteY6162" fmla="*/ 325327 h 3980066"/>
              <a:gd name="connsiteX6163" fmla="*/ 542068 w 8387961"/>
              <a:gd name="connsiteY6163" fmla="*/ 306936 h 3980066"/>
              <a:gd name="connsiteX6164" fmla="*/ 588927 w 8387961"/>
              <a:gd name="connsiteY6164" fmla="*/ 291888 h 3980066"/>
              <a:gd name="connsiteX6165" fmla="*/ 635786 w 8387961"/>
              <a:gd name="connsiteY6165" fmla="*/ 283529 h 3980066"/>
              <a:gd name="connsiteX6166" fmla="*/ 627418 w 8387961"/>
              <a:gd name="connsiteY6166" fmla="*/ 291888 h 3980066"/>
              <a:gd name="connsiteX6167" fmla="*/ 639133 w 8387961"/>
              <a:gd name="connsiteY6167" fmla="*/ 285201 h 3980066"/>
              <a:gd name="connsiteX6168" fmla="*/ 642480 w 8387961"/>
              <a:gd name="connsiteY6168" fmla="*/ 281857 h 3980066"/>
              <a:gd name="connsiteX6169" fmla="*/ 659216 w 8387961"/>
              <a:gd name="connsiteY6169" fmla="*/ 276841 h 3980066"/>
              <a:gd name="connsiteX6170" fmla="*/ 669257 w 8387961"/>
              <a:gd name="connsiteY6170" fmla="*/ 276841 h 3980066"/>
              <a:gd name="connsiteX6171" fmla="*/ 726157 w 8387961"/>
              <a:gd name="connsiteY6171" fmla="*/ 265137 h 3980066"/>
              <a:gd name="connsiteX6172" fmla="*/ 737872 w 8387961"/>
              <a:gd name="connsiteY6172" fmla="*/ 266809 h 3980066"/>
              <a:gd name="connsiteX6173" fmla="*/ 726157 w 8387961"/>
              <a:gd name="connsiteY6173" fmla="*/ 275169 h 3980066"/>
              <a:gd name="connsiteX6174" fmla="*/ 746240 w 8387961"/>
              <a:gd name="connsiteY6174" fmla="*/ 271825 h 3980066"/>
              <a:gd name="connsiteX6175" fmla="*/ 752934 w 8387961"/>
              <a:gd name="connsiteY6175" fmla="*/ 275169 h 3980066"/>
              <a:gd name="connsiteX6176" fmla="*/ 764649 w 8387961"/>
              <a:gd name="connsiteY6176" fmla="*/ 275169 h 3980066"/>
              <a:gd name="connsiteX6177" fmla="*/ 784730 w 8387961"/>
              <a:gd name="connsiteY6177" fmla="*/ 280185 h 3980066"/>
              <a:gd name="connsiteX6178" fmla="*/ 788078 w 8387961"/>
              <a:gd name="connsiteY6178" fmla="*/ 283529 h 3980066"/>
              <a:gd name="connsiteX6179" fmla="*/ 839958 w 8387961"/>
              <a:gd name="connsiteY6179" fmla="*/ 286872 h 3980066"/>
              <a:gd name="connsiteX6180" fmla="*/ 883469 w 8387961"/>
              <a:gd name="connsiteY6180" fmla="*/ 291888 h 3980066"/>
              <a:gd name="connsiteX6181" fmla="*/ 923635 w 8387961"/>
              <a:gd name="connsiteY6181" fmla="*/ 295232 h 3980066"/>
              <a:gd name="connsiteX6182" fmla="*/ 965878 w 8387961"/>
              <a:gd name="connsiteY6182" fmla="*/ 304971 h 3980066"/>
              <a:gd name="connsiteX6183" fmla="*/ 969115 w 8387961"/>
              <a:gd name="connsiteY6183" fmla="*/ 302318 h 3980066"/>
              <a:gd name="connsiteX6184" fmla="*/ 1007558 w 8387961"/>
              <a:gd name="connsiteY6184" fmla="*/ 317389 h 3980066"/>
              <a:gd name="connsiteX6185" fmla="*/ 1047675 w 8387961"/>
              <a:gd name="connsiteY6185" fmla="*/ 329110 h 3980066"/>
              <a:gd name="connsiteX6186" fmla="*/ 1051017 w 8387961"/>
              <a:gd name="connsiteY6186" fmla="*/ 324088 h 3980066"/>
              <a:gd name="connsiteX6187" fmla="*/ 1067740 w 8387961"/>
              <a:gd name="connsiteY6187" fmla="*/ 327436 h 3980066"/>
              <a:gd name="connsiteX6188" fmla="*/ 1072748 w 8387961"/>
              <a:gd name="connsiteY6188" fmla="*/ 320738 h 3980066"/>
              <a:gd name="connsiteX6189" fmla="*/ 1122895 w 8387961"/>
              <a:gd name="connsiteY6189" fmla="*/ 307342 h 3980066"/>
              <a:gd name="connsiteX6190" fmla="*/ 1171371 w 8387961"/>
              <a:gd name="connsiteY6190" fmla="*/ 293946 h 3980066"/>
              <a:gd name="connsiteX6191" fmla="*/ 1203132 w 8387961"/>
              <a:gd name="connsiteY6191" fmla="*/ 290596 h 3980066"/>
              <a:gd name="connsiteX6192" fmla="*/ 1159674 w 8387961"/>
              <a:gd name="connsiteY6192" fmla="*/ 303993 h 3980066"/>
              <a:gd name="connsiteX6193" fmla="*/ 1203132 w 8387961"/>
              <a:gd name="connsiteY6193" fmla="*/ 298969 h 3980066"/>
              <a:gd name="connsiteX6194" fmla="*/ 1201459 w 8387961"/>
              <a:gd name="connsiteY6194" fmla="*/ 302318 h 3980066"/>
              <a:gd name="connsiteX6195" fmla="*/ 1243248 w 8387961"/>
              <a:gd name="connsiteY6195" fmla="*/ 288922 h 3980066"/>
              <a:gd name="connsiteX6196" fmla="*/ 1241577 w 8387961"/>
              <a:gd name="connsiteY6196" fmla="*/ 282224 h 3980066"/>
              <a:gd name="connsiteX6197" fmla="*/ 1249935 w 8387961"/>
              <a:gd name="connsiteY6197" fmla="*/ 293946 h 3980066"/>
              <a:gd name="connsiteX6198" fmla="*/ 1258300 w 8387961"/>
              <a:gd name="connsiteY6198" fmla="*/ 312365 h 3980066"/>
              <a:gd name="connsiteX6199" fmla="*/ 1268322 w 8387961"/>
              <a:gd name="connsiteY6199" fmla="*/ 307342 h 3980066"/>
              <a:gd name="connsiteX6200" fmla="*/ 1280029 w 8387961"/>
              <a:gd name="connsiteY6200" fmla="*/ 302318 h 3980066"/>
              <a:gd name="connsiteX6201" fmla="*/ 1288381 w 8387961"/>
              <a:gd name="connsiteY6201" fmla="*/ 293946 h 3980066"/>
              <a:gd name="connsiteX6202" fmla="*/ 1296739 w 8387961"/>
              <a:gd name="connsiteY6202" fmla="*/ 290596 h 3980066"/>
              <a:gd name="connsiteX6203" fmla="*/ 1290052 w 8387961"/>
              <a:gd name="connsiteY6203" fmla="*/ 302318 h 3980066"/>
              <a:gd name="connsiteX6204" fmla="*/ 1281701 w 8387961"/>
              <a:gd name="connsiteY6204" fmla="*/ 309016 h 3980066"/>
              <a:gd name="connsiteX6205" fmla="*/ 1291724 w 8387961"/>
              <a:gd name="connsiteY6205" fmla="*/ 310691 h 3980066"/>
              <a:gd name="connsiteX6206" fmla="*/ 1320141 w 8387961"/>
              <a:gd name="connsiteY6206" fmla="*/ 298969 h 3980066"/>
              <a:gd name="connsiteX6207" fmla="*/ 1368617 w 8387961"/>
              <a:gd name="connsiteY6207" fmla="*/ 310691 h 3980066"/>
              <a:gd name="connsiteX6208" fmla="*/ 1420439 w 8387961"/>
              <a:gd name="connsiteY6208" fmla="*/ 322413 h 3980066"/>
              <a:gd name="connsiteX6209" fmla="*/ 1432136 w 8387961"/>
              <a:gd name="connsiteY6209" fmla="*/ 320738 h 3980066"/>
              <a:gd name="connsiteX6210" fmla="*/ 1452194 w 8387961"/>
              <a:gd name="connsiteY6210" fmla="*/ 337483 h 3980066"/>
              <a:gd name="connsiteX6211" fmla="*/ 1442168 w 8387961"/>
              <a:gd name="connsiteY6211" fmla="*/ 339158 h 3980066"/>
              <a:gd name="connsiteX6212" fmla="*/ 1412077 w 8387961"/>
              <a:gd name="connsiteY6212" fmla="*/ 347530 h 3980066"/>
              <a:gd name="connsiteX6213" fmla="*/ 1440495 w 8387961"/>
              <a:gd name="connsiteY6213" fmla="*/ 354229 h 3980066"/>
              <a:gd name="connsiteX6214" fmla="*/ 1514046 w 8387961"/>
              <a:gd name="connsiteY6214" fmla="*/ 347530 h 3980066"/>
              <a:gd name="connsiteX6215" fmla="*/ 1529087 w 8387961"/>
              <a:gd name="connsiteY6215" fmla="*/ 352553 h 3980066"/>
              <a:gd name="connsiteX6216" fmla="*/ 1529087 w 8387961"/>
              <a:gd name="connsiteY6216" fmla="*/ 360926 h 3980066"/>
              <a:gd name="connsiteX6217" fmla="*/ 1540793 w 8387961"/>
              <a:gd name="connsiteY6217" fmla="*/ 354229 h 3980066"/>
              <a:gd name="connsiteX6218" fmla="*/ 1544140 w 8387961"/>
              <a:gd name="connsiteY6218" fmla="*/ 369299 h 3980066"/>
              <a:gd name="connsiteX6219" fmla="*/ 1530759 w 8387961"/>
              <a:gd name="connsiteY6219" fmla="*/ 369299 h 3980066"/>
              <a:gd name="connsiteX6220" fmla="*/ 1539120 w 8387961"/>
              <a:gd name="connsiteY6220" fmla="*/ 389393 h 3980066"/>
              <a:gd name="connsiteX6221" fmla="*/ 1542467 w 8387961"/>
              <a:gd name="connsiteY6221" fmla="*/ 370973 h 3980066"/>
              <a:gd name="connsiteX6222" fmla="*/ 1550817 w 8387961"/>
              <a:gd name="connsiteY6222" fmla="*/ 377672 h 3980066"/>
              <a:gd name="connsiteX6223" fmla="*/ 1562522 w 8387961"/>
              <a:gd name="connsiteY6223" fmla="*/ 347530 h 3980066"/>
              <a:gd name="connsiteX6224" fmla="*/ 1580905 w 8387961"/>
              <a:gd name="connsiteY6224" fmla="*/ 344182 h 3980066"/>
              <a:gd name="connsiteX6225" fmla="*/ 1619352 w 8387961"/>
              <a:gd name="connsiteY6225" fmla="*/ 332460 h 3980066"/>
              <a:gd name="connsiteX6226" fmla="*/ 1599293 w 8387961"/>
              <a:gd name="connsiteY6226" fmla="*/ 334135 h 3980066"/>
              <a:gd name="connsiteX6227" fmla="*/ 1569204 w 8387961"/>
              <a:gd name="connsiteY6227" fmla="*/ 340832 h 3980066"/>
              <a:gd name="connsiteX6228" fmla="*/ 1557504 w 8387961"/>
              <a:gd name="connsiteY6228" fmla="*/ 337483 h 3980066"/>
              <a:gd name="connsiteX6229" fmla="*/ 1619352 w 8387961"/>
              <a:gd name="connsiteY6229" fmla="*/ 322413 h 3980066"/>
              <a:gd name="connsiteX6230" fmla="*/ 1624366 w 8387961"/>
              <a:gd name="connsiteY6230" fmla="*/ 332460 h 3980066"/>
              <a:gd name="connsiteX6231" fmla="*/ 1631055 w 8387961"/>
              <a:gd name="connsiteY6231" fmla="*/ 342507 h 3980066"/>
              <a:gd name="connsiteX6232" fmla="*/ 1647768 w 8387961"/>
              <a:gd name="connsiteY6232" fmla="*/ 344182 h 3980066"/>
              <a:gd name="connsiteX6233" fmla="*/ 1659475 w 8387961"/>
              <a:gd name="connsiteY6233" fmla="*/ 350879 h 3980066"/>
              <a:gd name="connsiteX6234" fmla="*/ 1697916 w 8387961"/>
              <a:gd name="connsiteY6234" fmla="*/ 350879 h 3980066"/>
              <a:gd name="connsiteX6235" fmla="*/ 1738033 w 8387961"/>
              <a:gd name="connsiteY6235" fmla="*/ 352553 h 3980066"/>
              <a:gd name="connsiteX6236" fmla="*/ 1743048 w 8387961"/>
              <a:gd name="connsiteY6236" fmla="*/ 344182 h 3980066"/>
              <a:gd name="connsiteX6237" fmla="*/ 1749736 w 8387961"/>
              <a:gd name="connsiteY6237" fmla="*/ 352553 h 3980066"/>
              <a:gd name="connsiteX6238" fmla="*/ 1769793 w 8387961"/>
              <a:gd name="connsiteY6238" fmla="*/ 350879 h 3980066"/>
              <a:gd name="connsiteX6239" fmla="*/ 1754755 w 8387961"/>
              <a:gd name="connsiteY6239" fmla="*/ 349205 h 3980066"/>
              <a:gd name="connsiteX6240" fmla="*/ 1751409 w 8387961"/>
              <a:gd name="connsiteY6240" fmla="*/ 340832 h 3980066"/>
              <a:gd name="connsiteX6241" fmla="*/ 1768121 w 8387961"/>
              <a:gd name="connsiteY6241" fmla="*/ 334135 h 3980066"/>
              <a:gd name="connsiteX6242" fmla="*/ 1789852 w 8387961"/>
              <a:gd name="connsiteY6242" fmla="*/ 339158 h 3980066"/>
              <a:gd name="connsiteX6243" fmla="*/ 1784837 w 8387961"/>
              <a:gd name="connsiteY6243" fmla="*/ 342507 h 3980066"/>
              <a:gd name="connsiteX6244" fmla="*/ 1803232 w 8387961"/>
              <a:gd name="connsiteY6244" fmla="*/ 339158 h 3980066"/>
              <a:gd name="connsiteX6245" fmla="*/ 1778156 w 8387961"/>
              <a:gd name="connsiteY6245" fmla="*/ 362600 h 3980066"/>
              <a:gd name="connsiteX6246" fmla="*/ 1788180 w 8387961"/>
              <a:gd name="connsiteY6246" fmla="*/ 360926 h 3980066"/>
              <a:gd name="connsiteX6247" fmla="*/ 1781502 w 8387961"/>
              <a:gd name="connsiteY6247" fmla="*/ 367624 h 3980066"/>
              <a:gd name="connsiteX6248" fmla="*/ 1787066 w 8387961"/>
              <a:gd name="connsiteY6248" fmla="*/ 370416 h 3980066"/>
              <a:gd name="connsiteX6249" fmla="*/ 1786305 w 8387961"/>
              <a:gd name="connsiteY6249" fmla="*/ 371182 h 3980066"/>
              <a:gd name="connsiteX6250" fmla="*/ 1773138 w 8387961"/>
              <a:gd name="connsiteY6250" fmla="*/ 372647 h 3980066"/>
              <a:gd name="connsiteX6251" fmla="*/ 1784837 w 8387961"/>
              <a:gd name="connsiteY6251" fmla="*/ 372647 h 3980066"/>
              <a:gd name="connsiteX6252" fmla="*/ 1786305 w 8387961"/>
              <a:gd name="connsiteY6252" fmla="*/ 371182 h 3980066"/>
              <a:gd name="connsiteX6253" fmla="*/ 1788180 w 8387961"/>
              <a:gd name="connsiteY6253" fmla="*/ 370973 h 3980066"/>
              <a:gd name="connsiteX6254" fmla="*/ 1787066 w 8387961"/>
              <a:gd name="connsiteY6254" fmla="*/ 370416 h 3980066"/>
              <a:gd name="connsiteX6255" fmla="*/ 1794867 w 8387961"/>
              <a:gd name="connsiteY6255" fmla="*/ 362600 h 3980066"/>
              <a:gd name="connsiteX6256" fmla="*/ 1811582 w 8387961"/>
              <a:gd name="connsiteY6256" fmla="*/ 344182 h 3980066"/>
              <a:gd name="connsiteX6257" fmla="*/ 1851708 w 8387961"/>
              <a:gd name="connsiteY6257" fmla="*/ 330785 h 3980066"/>
              <a:gd name="connsiteX6258" fmla="*/ 1861729 w 8387961"/>
              <a:gd name="connsiteY6258" fmla="*/ 320738 h 3980066"/>
              <a:gd name="connsiteX6259" fmla="*/ 1841670 w 8387961"/>
              <a:gd name="connsiteY6259" fmla="*/ 327436 h 3980066"/>
              <a:gd name="connsiteX6260" fmla="*/ 1853380 w 8387961"/>
              <a:gd name="connsiteY6260" fmla="*/ 317389 h 3980066"/>
              <a:gd name="connsiteX6261" fmla="*/ 1863401 w 8387961"/>
              <a:gd name="connsiteY6261" fmla="*/ 310691 h 3980066"/>
              <a:gd name="connsiteX6262" fmla="*/ 1861729 w 8387961"/>
              <a:gd name="connsiteY6262" fmla="*/ 314040 h 3980066"/>
              <a:gd name="connsiteX6263" fmla="*/ 1875109 w 8387961"/>
              <a:gd name="connsiteY6263" fmla="*/ 310691 h 3980066"/>
              <a:gd name="connsiteX6264" fmla="*/ 1831641 w 8387961"/>
              <a:gd name="connsiteY6264" fmla="*/ 298969 h 3980066"/>
              <a:gd name="connsiteX6265" fmla="*/ 1839999 w 8387961"/>
              <a:gd name="connsiteY6265" fmla="*/ 283899 h 3980066"/>
              <a:gd name="connsiteX6266" fmla="*/ 1853380 w 8387961"/>
              <a:gd name="connsiteY6266" fmla="*/ 280549 h 3980066"/>
              <a:gd name="connsiteX6267" fmla="*/ 1850035 w 8387961"/>
              <a:gd name="connsiteY6267" fmla="*/ 278875 h 3980066"/>
              <a:gd name="connsiteX6268" fmla="*/ 1858386 w 8387961"/>
              <a:gd name="connsiteY6268" fmla="*/ 262130 h 3980066"/>
              <a:gd name="connsiteX6269" fmla="*/ 1878445 w 8387961"/>
              <a:gd name="connsiteY6269" fmla="*/ 262130 h 3980066"/>
              <a:gd name="connsiteX6270" fmla="*/ 1873436 w 8387961"/>
              <a:gd name="connsiteY6270" fmla="*/ 257107 h 3980066"/>
              <a:gd name="connsiteX6271" fmla="*/ 1910205 w 8387961"/>
              <a:gd name="connsiteY6271" fmla="*/ 247060 h 3980066"/>
              <a:gd name="connsiteX6272" fmla="*/ 1903519 w 8387961"/>
              <a:gd name="connsiteY6272" fmla="*/ 250408 h 3980066"/>
              <a:gd name="connsiteX6273" fmla="*/ 1895165 w 8387961"/>
              <a:gd name="connsiteY6273" fmla="*/ 250408 h 3980066"/>
              <a:gd name="connsiteX6274" fmla="*/ 5097855 w 8387961"/>
              <a:gd name="connsiteY6274" fmla="*/ 235008 h 3980066"/>
              <a:gd name="connsiteX6275" fmla="*/ 5117439 w 8387961"/>
              <a:gd name="connsiteY6275" fmla="*/ 235008 h 3980066"/>
              <a:gd name="connsiteX6276" fmla="*/ 5099361 w 8387961"/>
              <a:gd name="connsiteY6276" fmla="*/ 238021 h 3980066"/>
              <a:gd name="connsiteX6277" fmla="*/ 4652847 w 8387961"/>
              <a:gd name="connsiteY6277" fmla="*/ 213918 h 3980066"/>
              <a:gd name="connsiteX6278" fmla="*/ 4700903 w 8387961"/>
              <a:gd name="connsiteY6278" fmla="*/ 217162 h 3980066"/>
              <a:gd name="connsiteX6279" fmla="*/ 4695932 w 8387961"/>
              <a:gd name="connsiteY6279" fmla="*/ 222030 h 3980066"/>
              <a:gd name="connsiteX6280" fmla="*/ 4694275 w 8387961"/>
              <a:gd name="connsiteY6280" fmla="*/ 226897 h 3980066"/>
              <a:gd name="connsiteX6281" fmla="*/ 4694275 w 8387961"/>
              <a:gd name="connsiteY6281" fmla="*/ 230141 h 3980066"/>
              <a:gd name="connsiteX6282" fmla="*/ 4709189 w 8387961"/>
              <a:gd name="connsiteY6282" fmla="*/ 256099 h 3980066"/>
              <a:gd name="connsiteX6283" fmla="*/ 4758902 w 8387961"/>
              <a:gd name="connsiteY6283" fmla="*/ 275566 h 3980066"/>
              <a:gd name="connsiteX6284" fmla="*/ 4750616 w 8387961"/>
              <a:gd name="connsiteY6284" fmla="*/ 277189 h 3980066"/>
              <a:gd name="connsiteX6285" fmla="*/ 4732388 w 8387961"/>
              <a:gd name="connsiteY6285" fmla="*/ 277189 h 3980066"/>
              <a:gd name="connsiteX6286" fmla="*/ 4714160 w 8387961"/>
              <a:gd name="connsiteY6286" fmla="*/ 275566 h 3980066"/>
              <a:gd name="connsiteX6287" fmla="*/ 4700903 w 8387961"/>
              <a:gd name="connsiteY6287" fmla="*/ 275566 h 3980066"/>
              <a:gd name="connsiteX6288" fmla="*/ 4682675 w 8387961"/>
              <a:gd name="connsiteY6288" fmla="*/ 269078 h 3980066"/>
              <a:gd name="connsiteX6289" fmla="*/ 4684332 w 8387961"/>
              <a:gd name="connsiteY6289" fmla="*/ 267454 h 3980066"/>
              <a:gd name="connsiteX6290" fmla="*/ 4674390 w 8387961"/>
              <a:gd name="connsiteY6290" fmla="*/ 259343 h 3980066"/>
              <a:gd name="connsiteX6291" fmla="*/ 4666104 w 8387961"/>
              <a:gd name="connsiteY6291" fmla="*/ 257721 h 3980066"/>
              <a:gd name="connsiteX6292" fmla="*/ 4654504 w 8387961"/>
              <a:gd name="connsiteY6292" fmla="*/ 257721 h 3980066"/>
              <a:gd name="connsiteX6293" fmla="*/ 4639591 w 8387961"/>
              <a:gd name="connsiteY6293" fmla="*/ 257721 h 3980066"/>
              <a:gd name="connsiteX6294" fmla="*/ 4626334 w 8387961"/>
              <a:gd name="connsiteY6294" fmla="*/ 247987 h 3980066"/>
              <a:gd name="connsiteX6295" fmla="*/ 4636276 w 8387961"/>
              <a:gd name="connsiteY6295" fmla="*/ 243120 h 3980066"/>
              <a:gd name="connsiteX6296" fmla="*/ 4644562 w 8387961"/>
              <a:gd name="connsiteY6296" fmla="*/ 231763 h 3980066"/>
              <a:gd name="connsiteX6297" fmla="*/ 4639591 w 8387961"/>
              <a:gd name="connsiteY6297" fmla="*/ 230141 h 3980066"/>
              <a:gd name="connsiteX6298" fmla="*/ 4644562 w 8387961"/>
              <a:gd name="connsiteY6298" fmla="*/ 222030 h 3980066"/>
              <a:gd name="connsiteX6299" fmla="*/ 1576139 w 8387961"/>
              <a:gd name="connsiteY6299" fmla="*/ 213918 h 3980066"/>
              <a:gd name="connsiteX6300" fmla="*/ 1579503 w 8387961"/>
              <a:gd name="connsiteY6300" fmla="*/ 220613 h 3980066"/>
              <a:gd name="connsiteX6301" fmla="*/ 1557654 w 8387961"/>
              <a:gd name="connsiteY6301" fmla="*/ 232330 h 3980066"/>
              <a:gd name="connsiteX6302" fmla="*/ 1576139 w 8387961"/>
              <a:gd name="connsiteY6302" fmla="*/ 230657 h 3980066"/>
              <a:gd name="connsiteX6303" fmla="*/ 1592939 w 8387961"/>
              <a:gd name="connsiteY6303" fmla="*/ 222287 h 3980066"/>
              <a:gd name="connsiteX6304" fmla="*/ 1613103 w 8387961"/>
              <a:gd name="connsiteY6304" fmla="*/ 234004 h 3980066"/>
              <a:gd name="connsiteX6305" fmla="*/ 1601339 w 8387961"/>
              <a:gd name="connsiteY6305" fmla="*/ 240699 h 3980066"/>
              <a:gd name="connsiteX6306" fmla="*/ 1609740 w 8387961"/>
              <a:gd name="connsiteY6306" fmla="*/ 239025 h 3980066"/>
              <a:gd name="connsiteX6307" fmla="*/ 1636614 w 8387961"/>
              <a:gd name="connsiteY6307" fmla="*/ 235677 h 3980066"/>
              <a:gd name="connsiteX6308" fmla="*/ 1638294 w 8387961"/>
              <a:gd name="connsiteY6308" fmla="*/ 230657 h 3980066"/>
              <a:gd name="connsiteX6309" fmla="*/ 1641654 w 8387961"/>
              <a:gd name="connsiteY6309" fmla="*/ 222287 h 3980066"/>
              <a:gd name="connsiteX6310" fmla="*/ 1661813 w 8387961"/>
              <a:gd name="connsiteY6310" fmla="*/ 234004 h 3980066"/>
              <a:gd name="connsiteX6311" fmla="*/ 1650053 w 8387961"/>
              <a:gd name="connsiteY6311" fmla="*/ 255763 h 3980066"/>
              <a:gd name="connsiteX6312" fmla="*/ 1670213 w 8387961"/>
              <a:gd name="connsiteY6312" fmla="*/ 249068 h 3980066"/>
              <a:gd name="connsiteX6313" fmla="*/ 1688693 w 8387961"/>
              <a:gd name="connsiteY6313" fmla="*/ 218940 h 3980066"/>
              <a:gd name="connsiteX6314" fmla="*/ 1720615 w 8387961"/>
              <a:gd name="connsiteY6314" fmla="*/ 218940 h 3980066"/>
              <a:gd name="connsiteX6315" fmla="*/ 1723978 w 8387961"/>
              <a:gd name="connsiteY6315" fmla="*/ 234004 h 3980066"/>
              <a:gd name="connsiteX6316" fmla="*/ 1707178 w 8387961"/>
              <a:gd name="connsiteY6316" fmla="*/ 265807 h 3980066"/>
              <a:gd name="connsiteX6317" fmla="*/ 1708853 w 8387961"/>
              <a:gd name="connsiteY6317" fmla="*/ 282545 h 3980066"/>
              <a:gd name="connsiteX6318" fmla="*/ 1713893 w 8387961"/>
              <a:gd name="connsiteY6318" fmla="*/ 282545 h 3980066"/>
              <a:gd name="connsiteX6319" fmla="*/ 1747492 w 8387961"/>
              <a:gd name="connsiteY6319" fmla="*/ 292589 h 3980066"/>
              <a:gd name="connsiteX6320" fmla="*/ 1742452 w 8387961"/>
              <a:gd name="connsiteY6320" fmla="*/ 299284 h 3980066"/>
              <a:gd name="connsiteX6321" fmla="*/ 1729015 w 8387961"/>
              <a:gd name="connsiteY6321" fmla="*/ 304305 h 3980066"/>
              <a:gd name="connsiteX6322" fmla="*/ 1730693 w 8387961"/>
              <a:gd name="connsiteY6322" fmla="*/ 299284 h 3980066"/>
              <a:gd name="connsiteX6323" fmla="*/ 1718942 w 8387961"/>
              <a:gd name="connsiteY6323" fmla="*/ 302631 h 3980066"/>
              <a:gd name="connsiteX6324" fmla="*/ 1710542 w 8387961"/>
              <a:gd name="connsiteY6324" fmla="*/ 302631 h 3980066"/>
              <a:gd name="connsiteX6325" fmla="*/ 1697093 w 8387961"/>
              <a:gd name="connsiteY6325" fmla="*/ 309326 h 3980066"/>
              <a:gd name="connsiteX6326" fmla="*/ 1688693 w 8387961"/>
              <a:gd name="connsiteY6326" fmla="*/ 309326 h 3980066"/>
              <a:gd name="connsiteX6327" fmla="*/ 1680293 w 8387961"/>
              <a:gd name="connsiteY6327" fmla="*/ 319370 h 3980066"/>
              <a:gd name="connsiteX6328" fmla="*/ 1710542 w 8387961"/>
              <a:gd name="connsiteY6328" fmla="*/ 311001 h 3980066"/>
              <a:gd name="connsiteX6329" fmla="*/ 1707178 w 8387961"/>
              <a:gd name="connsiteY6329" fmla="*/ 314348 h 3980066"/>
              <a:gd name="connsiteX6330" fmla="*/ 1697093 w 8387961"/>
              <a:gd name="connsiteY6330" fmla="*/ 322717 h 3980066"/>
              <a:gd name="connsiteX6331" fmla="*/ 1636614 w 8387961"/>
              <a:gd name="connsiteY6331" fmla="*/ 322717 h 3980066"/>
              <a:gd name="connsiteX6332" fmla="*/ 1623176 w 8387961"/>
              <a:gd name="connsiteY6332" fmla="*/ 314348 h 3980066"/>
              <a:gd name="connsiteX6333" fmla="*/ 1618140 w 8387961"/>
              <a:gd name="connsiteY6333" fmla="*/ 312674 h 3980066"/>
              <a:gd name="connsiteX6334" fmla="*/ 1582854 w 8387961"/>
              <a:gd name="connsiteY6334" fmla="*/ 324392 h 3980066"/>
              <a:gd name="connsiteX6335" fmla="*/ 1529101 w 8387961"/>
              <a:gd name="connsiteY6335" fmla="*/ 329414 h 3980066"/>
              <a:gd name="connsiteX6336" fmla="*/ 1475337 w 8387961"/>
              <a:gd name="connsiteY6336" fmla="*/ 334435 h 3980066"/>
              <a:gd name="connsiteX6337" fmla="*/ 1477016 w 8387961"/>
              <a:gd name="connsiteY6337" fmla="*/ 321043 h 3980066"/>
              <a:gd name="connsiteX6338" fmla="*/ 1426617 w 8387961"/>
              <a:gd name="connsiteY6338" fmla="*/ 305979 h 3980066"/>
              <a:gd name="connsiteX6339" fmla="*/ 1436700 w 8387961"/>
              <a:gd name="connsiteY6339" fmla="*/ 292589 h 3980066"/>
              <a:gd name="connsiteX6340" fmla="*/ 1492137 w 8387961"/>
              <a:gd name="connsiteY6340" fmla="*/ 290915 h 3980066"/>
              <a:gd name="connsiteX6341" fmla="*/ 1549255 w 8387961"/>
              <a:gd name="connsiteY6341" fmla="*/ 289240 h 3980066"/>
              <a:gd name="connsiteX6342" fmla="*/ 1497176 w 8387961"/>
              <a:gd name="connsiteY6342" fmla="*/ 280872 h 3980066"/>
              <a:gd name="connsiteX6343" fmla="*/ 1441736 w 8387961"/>
              <a:gd name="connsiteY6343" fmla="*/ 279198 h 3980066"/>
              <a:gd name="connsiteX6344" fmla="*/ 1436700 w 8387961"/>
              <a:gd name="connsiteY6344" fmla="*/ 272503 h 3980066"/>
              <a:gd name="connsiteX6345" fmla="*/ 1507255 w 8387961"/>
              <a:gd name="connsiteY6345" fmla="*/ 259111 h 3980066"/>
              <a:gd name="connsiteX6346" fmla="*/ 1455176 w 8387961"/>
              <a:gd name="connsiteY6346" fmla="*/ 260785 h 3980066"/>
              <a:gd name="connsiteX6347" fmla="*/ 1468616 w 8387961"/>
              <a:gd name="connsiteY6347" fmla="*/ 255763 h 3980066"/>
              <a:gd name="connsiteX6348" fmla="*/ 1445100 w 8387961"/>
              <a:gd name="connsiteY6348" fmla="*/ 255763 h 3980066"/>
              <a:gd name="connsiteX6349" fmla="*/ 1480376 w 8387961"/>
              <a:gd name="connsiteY6349" fmla="*/ 240699 h 3980066"/>
              <a:gd name="connsiteX6350" fmla="*/ 1477016 w 8387961"/>
              <a:gd name="connsiteY6350" fmla="*/ 235677 h 3980066"/>
              <a:gd name="connsiteX6351" fmla="*/ 1527415 w 8387961"/>
              <a:gd name="connsiteY6351" fmla="*/ 223960 h 3980066"/>
              <a:gd name="connsiteX6352" fmla="*/ 4953393 w 8387961"/>
              <a:gd name="connsiteY6352" fmla="*/ 210905 h 3980066"/>
              <a:gd name="connsiteX6353" fmla="*/ 4966079 w 8387961"/>
              <a:gd name="connsiteY6353" fmla="*/ 213315 h 3980066"/>
              <a:gd name="connsiteX6354" fmla="*/ 4980351 w 8387961"/>
              <a:gd name="connsiteY6354" fmla="*/ 215726 h 3980066"/>
              <a:gd name="connsiteX6355" fmla="*/ 4950222 w 8387961"/>
              <a:gd name="connsiteY6355" fmla="*/ 216931 h 3980066"/>
              <a:gd name="connsiteX6356" fmla="*/ 2125967 w 8387961"/>
              <a:gd name="connsiteY6356" fmla="*/ 204879 h 3980066"/>
              <a:gd name="connsiteX6357" fmla="*/ 2095870 w 8387961"/>
              <a:gd name="connsiteY6357" fmla="*/ 219844 h 3980066"/>
              <a:gd name="connsiteX6358" fmla="*/ 2064104 w 8387961"/>
              <a:gd name="connsiteY6358" fmla="*/ 249776 h 3980066"/>
              <a:gd name="connsiteX6359" fmla="*/ 2080821 w 8387961"/>
              <a:gd name="connsiteY6359" fmla="*/ 263079 h 3980066"/>
              <a:gd name="connsiteX6360" fmla="*/ 2044036 w 8387961"/>
              <a:gd name="connsiteY6360" fmla="*/ 271393 h 3980066"/>
              <a:gd name="connsiteX6361" fmla="*/ 2072469 w 8387961"/>
              <a:gd name="connsiteY6361" fmla="*/ 271393 h 3980066"/>
              <a:gd name="connsiteX6362" fmla="*/ 2087509 w 8387961"/>
              <a:gd name="connsiteY6362" fmla="*/ 261415 h 3980066"/>
              <a:gd name="connsiteX6363" fmla="*/ 2077477 w 8387961"/>
              <a:gd name="connsiteY6363" fmla="*/ 251439 h 3980066"/>
              <a:gd name="connsiteX6364" fmla="*/ 2082493 w 8387961"/>
              <a:gd name="connsiteY6364" fmla="*/ 244787 h 3980066"/>
              <a:gd name="connsiteX6365" fmla="*/ 2104234 w 8387961"/>
              <a:gd name="connsiteY6365" fmla="*/ 249776 h 3980066"/>
              <a:gd name="connsiteX6366" fmla="*/ 2100888 w 8387961"/>
              <a:gd name="connsiteY6366" fmla="*/ 239799 h 3980066"/>
              <a:gd name="connsiteX6367" fmla="*/ 2094198 w 8387961"/>
              <a:gd name="connsiteY6367" fmla="*/ 239799 h 3980066"/>
              <a:gd name="connsiteX6368" fmla="*/ 2095870 w 8387961"/>
              <a:gd name="connsiteY6368" fmla="*/ 226495 h 3980066"/>
              <a:gd name="connsiteX6369" fmla="*/ 2124295 w 8387961"/>
              <a:gd name="connsiteY6369" fmla="*/ 231484 h 3980066"/>
              <a:gd name="connsiteX6370" fmla="*/ 2110925 w 8387961"/>
              <a:gd name="connsiteY6370" fmla="*/ 224834 h 3980066"/>
              <a:gd name="connsiteX6371" fmla="*/ 2132655 w 8387961"/>
              <a:gd name="connsiteY6371" fmla="*/ 223170 h 3980066"/>
              <a:gd name="connsiteX6372" fmla="*/ 2112598 w 8387961"/>
              <a:gd name="connsiteY6372" fmla="*/ 219844 h 3980066"/>
              <a:gd name="connsiteX6373" fmla="*/ 2124295 w 8387961"/>
              <a:gd name="connsiteY6373" fmla="*/ 216519 h 3980066"/>
              <a:gd name="connsiteX6374" fmla="*/ 2142692 w 8387961"/>
              <a:gd name="connsiteY6374" fmla="*/ 214856 h 3980066"/>
              <a:gd name="connsiteX6375" fmla="*/ 2137673 w 8387961"/>
              <a:gd name="connsiteY6375" fmla="*/ 211531 h 3980066"/>
              <a:gd name="connsiteX6376" fmla="*/ 2187840 w 8387961"/>
              <a:gd name="connsiteY6376" fmla="*/ 206541 h 3980066"/>
              <a:gd name="connsiteX6377" fmla="*/ 2189279 w 8387961"/>
              <a:gd name="connsiteY6377" fmla="*/ 213213 h 3980066"/>
              <a:gd name="connsiteX6378" fmla="*/ 2192211 w 8387961"/>
              <a:gd name="connsiteY6378" fmla="*/ 207892 h 3980066"/>
              <a:gd name="connsiteX6379" fmla="*/ 2243781 w 8387961"/>
              <a:gd name="connsiteY6379" fmla="*/ 207892 h 3980066"/>
              <a:gd name="connsiteX6380" fmla="*/ 2268730 w 8387961"/>
              <a:gd name="connsiteY6380" fmla="*/ 222956 h 3980066"/>
              <a:gd name="connsiteX6381" fmla="*/ 2203855 w 8387961"/>
              <a:gd name="connsiteY6381" fmla="*/ 227475 h 3980066"/>
              <a:gd name="connsiteX6382" fmla="*/ 2197201 w 8387961"/>
              <a:gd name="connsiteY6382" fmla="*/ 219943 h 3980066"/>
              <a:gd name="connsiteX6383" fmla="*/ 2189531 w 8387961"/>
              <a:gd name="connsiteY6383" fmla="*/ 214381 h 3980066"/>
              <a:gd name="connsiteX6384" fmla="*/ 2192849 w 8387961"/>
              <a:gd name="connsiteY6384" fmla="*/ 229822 h 3980066"/>
              <a:gd name="connsiteX6385" fmla="*/ 2172623 w 8387961"/>
              <a:gd name="connsiteY6385" fmla="*/ 239209 h 3980066"/>
              <a:gd name="connsiteX6386" fmla="*/ 2174457 w 8387961"/>
              <a:gd name="connsiteY6386" fmla="*/ 236473 h 3980066"/>
              <a:gd name="connsiteX6387" fmla="*/ 2167768 w 8387961"/>
              <a:gd name="connsiteY6387" fmla="*/ 241462 h 3980066"/>
              <a:gd name="connsiteX6388" fmla="*/ 2172623 w 8387961"/>
              <a:gd name="connsiteY6388" fmla="*/ 239209 h 3980066"/>
              <a:gd name="connsiteX6389" fmla="*/ 2167768 w 8387961"/>
              <a:gd name="connsiteY6389" fmla="*/ 246451 h 3980066"/>
              <a:gd name="connsiteX6390" fmla="*/ 2177803 w 8387961"/>
              <a:gd name="connsiteY6390" fmla="*/ 243125 h 3980066"/>
              <a:gd name="connsiteX6391" fmla="*/ 2186167 w 8387961"/>
              <a:gd name="connsiteY6391" fmla="*/ 243125 h 3980066"/>
              <a:gd name="connsiteX6392" fmla="*/ 2186167 w 8387961"/>
              <a:gd name="connsiteY6392" fmla="*/ 241462 h 3980066"/>
              <a:gd name="connsiteX6393" fmla="*/ 2196193 w 8387961"/>
              <a:gd name="connsiteY6393" fmla="*/ 241462 h 3980066"/>
              <a:gd name="connsiteX6394" fmla="*/ 2202882 w 8387961"/>
              <a:gd name="connsiteY6394" fmla="*/ 239799 h 3980066"/>
              <a:gd name="connsiteX6395" fmla="*/ 2202882 w 8387961"/>
              <a:gd name="connsiteY6395" fmla="*/ 246451 h 3980066"/>
              <a:gd name="connsiteX6396" fmla="*/ 2204101 w 8387961"/>
              <a:gd name="connsiteY6396" fmla="*/ 250078 h 3980066"/>
              <a:gd name="connsiteX6397" fmla="*/ 2202882 w 8387961"/>
              <a:gd name="connsiteY6397" fmla="*/ 249776 h 3980066"/>
              <a:gd name="connsiteX6398" fmla="*/ 2204554 w 8387961"/>
              <a:gd name="connsiteY6398" fmla="*/ 251439 h 3980066"/>
              <a:gd name="connsiteX6399" fmla="*/ 2204101 w 8387961"/>
              <a:gd name="connsiteY6399" fmla="*/ 250078 h 3980066"/>
              <a:gd name="connsiteX6400" fmla="*/ 2216260 w 8387961"/>
              <a:gd name="connsiteY6400" fmla="*/ 253102 h 3980066"/>
              <a:gd name="connsiteX6401" fmla="*/ 2207898 w 8387961"/>
              <a:gd name="connsiteY6401" fmla="*/ 243125 h 3980066"/>
              <a:gd name="connsiteX6402" fmla="*/ 2236323 w 8387961"/>
              <a:gd name="connsiteY6402" fmla="*/ 243125 h 3980066"/>
              <a:gd name="connsiteX6403" fmla="*/ 2222952 w 8387961"/>
              <a:gd name="connsiteY6403" fmla="*/ 234811 h 3980066"/>
              <a:gd name="connsiteX6404" fmla="*/ 2268100 w 8387961"/>
              <a:gd name="connsiteY6404" fmla="*/ 234811 h 3980066"/>
              <a:gd name="connsiteX6405" fmla="*/ 2281469 w 8387961"/>
              <a:gd name="connsiteY6405" fmla="*/ 241462 h 3980066"/>
              <a:gd name="connsiteX6406" fmla="*/ 2263462 w 8387961"/>
              <a:gd name="connsiteY6406" fmla="*/ 247729 h 3980066"/>
              <a:gd name="connsiteX6407" fmla="*/ 2266427 w 8387961"/>
              <a:gd name="connsiteY6407" fmla="*/ 244787 h 3980066"/>
              <a:gd name="connsiteX6408" fmla="*/ 2248028 w 8387961"/>
              <a:gd name="connsiteY6408" fmla="*/ 253102 h 3980066"/>
              <a:gd name="connsiteX6409" fmla="*/ 2263462 w 8387961"/>
              <a:gd name="connsiteY6409" fmla="*/ 247729 h 3980066"/>
              <a:gd name="connsiteX6410" fmla="*/ 2256391 w 8387961"/>
              <a:gd name="connsiteY6410" fmla="*/ 254765 h 3980066"/>
              <a:gd name="connsiteX6411" fmla="*/ 2266427 w 8387961"/>
              <a:gd name="connsiteY6411" fmla="*/ 249776 h 3980066"/>
              <a:gd name="connsiteX6412" fmla="*/ 2291502 w 8387961"/>
              <a:gd name="connsiteY6412" fmla="*/ 249776 h 3980066"/>
              <a:gd name="connsiteX6413" fmla="*/ 2263082 w 8387961"/>
              <a:gd name="connsiteY6413" fmla="*/ 259754 h 3980066"/>
              <a:gd name="connsiteX6414" fmla="*/ 2271437 w 8387961"/>
              <a:gd name="connsiteY6414" fmla="*/ 259754 h 3980066"/>
              <a:gd name="connsiteX6415" fmla="*/ 2258063 w 8387961"/>
              <a:gd name="connsiteY6415" fmla="*/ 269730 h 3980066"/>
              <a:gd name="connsiteX6416" fmla="*/ 2286485 w 8387961"/>
              <a:gd name="connsiteY6416" fmla="*/ 256427 h 3980066"/>
              <a:gd name="connsiteX6417" fmla="*/ 2291502 w 8387961"/>
              <a:gd name="connsiteY6417" fmla="*/ 254765 h 3980066"/>
              <a:gd name="connsiteX6418" fmla="*/ 2281469 w 8387961"/>
              <a:gd name="connsiteY6418" fmla="*/ 264742 h 3980066"/>
              <a:gd name="connsiteX6419" fmla="*/ 2291502 w 8387961"/>
              <a:gd name="connsiteY6419" fmla="*/ 259754 h 3980066"/>
              <a:gd name="connsiteX6420" fmla="*/ 2283141 w 8387961"/>
              <a:gd name="connsiteY6420" fmla="*/ 271393 h 3980066"/>
              <a:gd name="connsiteX6421" fmla="*/ 2293175 w 8387961"/>
              <a:gd name="connsiteY6421" fmla="*/ 264742 h 3980066"/>
              <a:gd name="connsiteX6422" fmla="*/ 2291502 w 8387961"/>
              <a:gd name="connsiteY6422" fmla="*/ 271393 h 3980066"/>
              <a:gd name="connsiteX6423" fmla="*/ 2311566 w 8387961"/>
              <a:gd name="connsiteY6423" fmla="*/ 259754 h 3980066"/>
              <a:gd name="connsiteX6424" fmla="*/ 2334978 w 8387961"/>
              <a:gd name="connsiteY6424" fmla="*/ 266405 h 3980066"/>
              <a:gd name="connsiteX6425" fmla="*/ 2318254 w 8387961"/>
              <a:gd name="connsiteY6425" fmla="*/ 269730 h 3980066"/>
              <a:gd name="connsiteX6426" fmla="*/ 2303212 w 8387961"/>
              <a:gd name="connsiteY6426" fmla="*/ 279708 h 3980066"/>
              <a:gd name="connsiteX6427" fmla="*/ 2328286 w 8387961"/>
              <a:gd name="connsiteY6427" fmla="*/ 273057 h 3980066"/>
              <a:gd name="connsiteX6428" fmla="*/ 2341669 w 8387961"/>
              <a:gd name="connsiteY6428" fmla="*/ 274719 h 3980066"/>
              <a:gd name="connsiteX6429" fmla="*/ 2308231 w 8387961"/>
              <a:gd name="connsiteY6429" fmla="*/ 284696 h 3980066"/>
              <a:gd name="connsiteX6430" fmla="*/ 2314910 w 8387961"/>
              <a:gd name="connsiteY6430" fmla="*/ 284696 h 3980066"/>
              <a:gd name="connsiteX6431" fmla="*/ 2306558 w 8387961"/>
              <a:gd name="connsiteY6431" fmla="*/ 296336 h 3980066"/>
              <a:gd name="connsiteX6432" fmla="*/ 2323271 w 8387961"/>
              <a:gd name="connsiteY6432" fmla="*/ 284696 h 3980066"/>
              <a:gd name="connsiteX6433" fmla="*/ 2353367 w 8387961"/>
              <a:gd name="connsiteY6433" fmla="*/ 274719 h 3980066"/>
              <a:gd name="connsiteX6434" fmla="*/ 2341669 w 8387961"/>
              <a:gd name="connsiteY6434" fmla="*/ 281370 h 3980066"/>
              <a:gd name="connsiteX6435" fmla="*/ 2351695 w 8387961"/>
              <a:gd name="connsiteY6435" fmla="*/ 279708 h 3980066"/>
              <a:gd name="connsiteX6436" fmla="*/ 2376781 w 8387961"/>
              <a:gd name="connsiteY6436" fmla="*/ 283034 h 3980066"/>
              <a:gd name="connsiteX6437" fmla="*/ 2331632 w 8387961"/>
              <a:gd name="connsiteY6437" fmla="*/ 296336 h 3980066"/>
              <a:gd name="connsiteX6438" fmla="*/ 2363400 w 8387961"/>
              <a:gd name="connsiteY6438" fmla="*/ 291348 h 3980066"/>
              <a:gd name="connsiteX6439" fmla="*/ 2328286 w 8387961"/>
              <a:gd name="connsiteY6439" fmla="*/ 304652 h 3980066"/>
              <a:gd name="connsiteX6440" fmla="*/ 2345015 w 8387961"/>
              <a:gd name="connsiteY6440" fmla="*/ 301325 h 3980066"/>
              <a:gd name="connsiteX6441" fmla="*/ 2375108 w 8387961"/>
              <a:gd name="connsiteY6441" fmla="*/ 289685 h 3980066"/>
              <a:gd name="connsiteX6442" fmla="*/ 2385145 w 8387961"/>
              <a:gd name="connsiteY6442" fmla="*/ 302988 h 3980066"/>
              <a:gd name="connsiteX6443" fmla="*/ 2331632 w 8387961"/>
              <a:gd name="connsiteY6443" fmla="*/ 306313 h 3980066"/>
              <a:gd name="connsiteX6444" fmla="*/ 2355039 w 8387961"/>
              <a:gd name="connsiteY6444" fmla="*/ 306313 h 3980066"/>
              <a:gd name="connsiteX6445" fmla="*/ 2386809 w 8387961"/>
              <a:gd name="connsiteY6445" fmla="*/ 316291 h 3980066"/>
              <a:gd name="connsiteX6446" fmla="*/ 2345015 w 8387961"/>
              <a:gd name="connsiteY6446" fmla="*/ 312965 h 3980066"/>
              <a:gd name="connsiteX6447" fmla="*/ 2358384 w 8387961"/>
              <a:gd name="connsiteY6447" fmla="*/ 314628 h 3980066"/>
              <a:gd name="connsiteX6448" fmla="*/ 2343342 w 8387961"/>
              <a:gd name="connsiteY6448" fmla="*/ 316291 h 3980066"/>
              <a:gd name="connsiteX6449" fmla="*/ 2351695 w 8387961"/>
              <a:gd name="connsiteY6449" fmla="*/ 316291 h 3980066"/>
              <a:gd name="connsiteX6450" fmla="*/ 2343342 w 8387961"/>
              <a:gd name="connsiteY6450" fmla="*/ 321280 h 3980066"/>
              <a:gd name="connsiteX6451" fmla="*/ 2365072 w 8387961"/>
              <a:gd name="connsiteY6451" fmla="*/ 322942 h 3980066"/>
              <a:gd name="connsiteX6452" fmla="*/ 2351695 w 8387961"/>
              <a:gd name="connsiteY6452" fmla="*/ 324605 h 3980066"/>
              <a:gd name="connsiteX6453" fmla="*/ 2358384 w 8387961"/>
              <a:gd name="connsiteY6453" fmla="*/ 329594 h 3980066"/>
              <a:gd name="connsiteX6454" fmla="*/ 2336651 w 8387961"/>
              <a:gd name="connsiteY6454" fmla="*/ 326268 h 3980066"/>
              <a:gd name="connsiteX6455" fmla="*/ 2353367 w 8387961"/>
              <a:gd name="connsiteY6455" fmla="*/ 331256 h 3980066"/>
              <a:gd name="connsiteX6456" fmla="*/ 2336651 w 8387961"/>
              <a:gd name="connsiteY6456" fmla="*/ 331256 h 3980066"/>
              <a:gd name="connsiteX6457" fmla="*/ 2366744 w 8387961"/>
              <a:gd name="connsiteY6457" fmla="*/ 336245 h 3980066"/>
              <a:gd name="connsiteX6458" fmla="*/ 2351695 w 8387961"/>
              <a:gd name="connsiteY6458" fmla="*/ 341234 h 3980066"/>
              <a:gd name="connsiteX6459" fmla="*/ 2361728 w 8387961"/>
              <a:gd name="connsiteY6459" fmla="*/ 341234 h 3980066"/>
              <a:gd name="connsiteX6460" fmla="*/ 2368417 w 8387961"/>
              <a:gd name="connsiteY6460" fmla="*/ 344559 h 3980066"/>
              <a:gd name="connsiteX6461" fmla="*/ 2378454 w 8387961"/>
              <a:gd name="connsiteY6461" fmla="*/ 344559 h 3980066"/>
              <a:gd name="connsiteX6462" fmla="*/ 2371762 w 8387961"/>
              <a:gd name="connsiteY6462" fmla="*/ 352875 h 3980066"/>
              <a:gd name="connsiteX6463" fmla="*/ 2383472 w 8387961"/>
              <a:gd name="connsiteY6463" fmla="*/ 346223 h 3980066"/>
              <a:gd name="connsiteX6464" fmla="*/ 2378454 w 8387961"/>
              <a:gd name="connsiteY6464" fmla="*/ 352875 h 3980066"/>
              <a:gd name="connsiteX6465" fmla="*/ 2386809 w 8387961"/>
              <a:gd name="connsiteY6465" fmla="*/ 349548 h 3980066"/>
              <a:gd name="connsiteX6466" fmla="*/ 2391825 w 8387961"/>
              <a:gd name="connsiteY6466" fmla="*/ 354536 h 3980066"/>
              <a:gd name="connsiteX6467" fmla="*/ 2403529 w 8387961"/>
              <a:gd name="connsiteY6467" fmla="*/ 346223 h 3980066"/>
              <a:gd name="connsiteX6468" fmla="*/ 2396841 w 8387961"/>
              <a:gd name="connsiteY6468" fmla="*/ 354536 h 3980066"/>
              <a:gd name="connsiteX6469" fmla="*/ 2401857 w 8387961"/>
              <a:gd name="connsiteY6469" fmla="*/ 354536 h 3980066"/>
              <a:gd name="connsiteX6470" fmla="*/ 2413565 w 8387961"/>
              <a:gd name="connsiteY6470" fmla="*/ 359526 h 3980066"/>
              <a:gd name="connsiteX6471" fmla="*/ 2413565 w 8387961"/>
              <a:gd name="connsiteY6471" fmla="*/ 361188 h 3980066"/>
              <a:gd name="connsiteX6472" fmla="*/ 2396841 w 8387961"/>
              <a:gd name="connsiteY6472" fmla="*/ 364514 h 3980066"/>
              <a:gd name="connsiteX6473" fmla="*/ 2406874 w 8387961"/>
              <a:gd name="connsiteY6473" fmla="*/ 366177 h 3980066"/>
              <a:gd name="connsiteX6474" fmla="*/ 2395169 w 8387961"/>
              <a:gd name="connsiteY6474" fmla="*/ 369503 h 3980066"/>
              <a:gd name="connsiteX6475" fmla="*/ 2411893 w 8387961"/>
              <a:gd name="connsiteY6475" fmla="*/ 366177 h 3980066"/>
              <a:gd name="connsiteX6476" fmla="*/ 2396841 w 8387961"/>
              <a:gd name="connsiteY6476" fmla="*/ 371165 h 3980066"/>
              <a:gd name="connsiteX6477" fmla="*/ 2416911 w 8387961"/>
              <a:gd name="connsiteY6477" fmla="*/ 371165 h 3980066"/>
              <a:gd name="connsiteX6478" fmla="*/ 2425265 w 8387961"/>
              <a:gd name="connsiteY6478" fmla="*/ 366177 h 3980066"/>
              <a:gd name="connsiteX6479" fmla="*/ 2413565 w 8387961"/>
              <a:gd name="connsiteY6479" fmla="*/ 379479 h 3980066"/>
              <a:gd name="connsiteX6480" fmla="*/ 2415238 w 8387961"/>
              <a:gd name="connsiteY6480" fmla="*/ 381142 h 3980066"/>
              <a:gd name="connsiteX6481" fmla="*/ 2428609 w 8387961"/>
              <a:gd name="connsiteY6481" fmla="*/ 374491 h 3980066"/>
              <a:gd name="connsiteX6482" fmla="*/ 2428609 w 8387961"/>
              <a:gd name="connsiteY6482" fmla="*/ 379479 h 3980066"/>
              <a:gd name="connsiteX6483" fmla="*/ 2435297 w 8387961"/>
              <a:gd name="connsiteY6483" fmla="*/ 379479 h 3980066"/>
              <a:gd name="connsiteX6484" fmla="*/ 2441985 w 8387961"/>
              <a:gd name="connsiteY6484" fmla="*/ 374491 h 3980066"/>
              <a:gd name="connsiteX6485" fmla="*/ 2457034 w 8387961"/>
              <a:gd name="connsiteY6485" fmla="*/ 382806 h 3980066"/>
              <a:gd name="connsiteX6486" fmla="*/ 2445329 w 8387961"/>
              <a:gd name="connsiteY6486" fmla="*/ 382806 h 3980066"/>
              <a:gd name="connsiteX6487" fmla="*/ 2447001 w 8387961"/>
              <a:gd name="connsiteY6487" fmla="*/ 386131 h 3980066"/>
              <a:gd name="connsiteX6488" fmla="*/ 2447001 w 8387961"/>
              <a:gd name="connsiteY6488" fmla="*/ 389457 h 3980066"/>
              <a:gd name="connsiteX6489" fmla="*/ 2433625 w 8387961"/>
              <a:gd name="connsiteY6489" fmla="*/ 389457 h 3980066"/>
              <a:gd name="connsiteX6490" fmla="*/ 2423592 w 8387961"/>
              <a:gd name="connsiteY6490" fmla="*/ 392782 h 3980066"/>
              <a:gd name="connsiteX6491" fmla="*/ 2433625 w 8387961"/>
              <a:gd name="connsiteY6491" fmla="*/ 396109 h 3980066"/>
              <a:gd name="connsiteX6492" fmla="*/ 2418584 w 8387961"/>
              <a:gd name="connsiteY6492" fmla="*/ 399434 h 3980066"/>
              <a:gd name="connsiteX6493" fmla="*/ 2425265 w 8387961"/>
              <a:gd name="connsiteY6493" fmla="*/ 401097 h 3980066"/>
              <a:gd name="connsiteX6494" fmla="*/ 2415238 w 8387961"/>
              <a:gd name="connsiteY6494" fmla="*/ 402760 h 3980066"/>
              <a:gd name="connsiteX6495" fmla="*/ 2411893 w 8387961"/>
              <a:gd name="connsiteY6495" fmla="*/ 409412 h 3980066"/>
              <a:gd name="connsiteX6496" fmla="*/ 2403529 w 8387961"/>
              <a:gd name="connsiteY6496" fmla="*/ 401097 h 3980066"/>
              <a:gd name="connsiteX6497" fmla="*/ 2395169 w 8387961"/>
              <a:gd name="connsiteY6497" fmla="*/ 411074 h 3980066"/>
              <a:gd name="connsiteX6498" fmla="*/ 2393497 w 8387961"/>
              <a:gd name="connsiteY6498" fmla="*/ 412737 h 3980066"/>
              <a:gd name="connsiteX6499" fmla="*/ 2393497 w 8387961"/>
              <a:gd name="connsiteY6499" fmla="*/ 424377 h 3980066"/>
              <a:gd name="connsiteX6500" fmla="*/ 2381799 w 8387961"/>
              <a:gd name="connsiteY6500" fmla="*/ 422714 h 3980066"/>
              <a:gd name="connsiteX6501" fmla="*/ 2375108 w 8387961"/>
              <a:gd name="connsiteY6501" fmla="*/ 416062 h 3980066"/>
              <a:gd name="connsiteX6502" fmla="*/ 2368417 w 8387961"/>
              <a:gd name="connsiteY6502" fmla="*/ 422714 h 3980066"/>
              <a:gd name="connsiteX6503" fmla="*/ 2373435 w 8387961"/>
              <a:gd name="connsiteY6503" fmla="*/ 414400 h 3980066"/>
              <a:gd name="connsiteX6504" fmla="*/ 2363400 w 8387961"/>
              <a:gd name="connsiteY6504" fmla="*/ 414400 h 3980066"/>
              <a:gd name="connsiteX6505" fmla="*/ 2365072 w 8387961"/>
              <a:gd name="connsiteY6505" fmla="*/ 409412 h 3980066"/>
              <a:gd name="connsiteX6506" fmla="*/ 2358384 w 8387961"/>
              <a:gd name="connsiteY6506" fmla="*/ 409412 h 3980066"/>
              <a:gd name="connsiteX6507" fmla="*/ 2375108 w 8387961"/>
              <a:gd name="connsiteY6507" fmla="*/ 399434 h 3980066"/>
              <a:gd name="connsiteX6508" fmla="*/ 2391825 w 8387961"/>
              <a:gd name="connsiteY6508" fmla="*/ 391120 h 3980066"/>
              <a:gd name="connsiteX6509" fmla="*/ 2355039 w 8387961"/>
              <a:gd name="connsiteY6509" fmla="*/ 401097 h 3980066"/>
              <a:gd name="connsiteX6510" fmla="*/ 2368417 w 8387961"/>
              <a:gd name="connsiteY6510" fmla="*/ 391120 h 3980066"/>
              <a:gd name="connsiteX6511" fmla="*/ 2363400 w 8387961"/>
              <a:gd name="connsiteY6511" fmla="*/ 394445 h 3980066"/>
              <a:gd name="connsiteX6512" fmla="*/ 2345015 w 8387961"/>
              <a:gd name="connsiteY6512" fmla="*/ 386131 h 3980066"/>
              <a:gd name="connsiteX6513" fmla="*/ 2334978 w 8387961"/>
              <a:gd name="connsiteY6513" fmla="*/ 384469 h 3980066"/>
              <a:gd name="connsiteX6514" fmla="*/ 2336651 w 8387961"/>
              <a:gd name="connsiteY6514" fmla="*/ 386131 h 3980066"/>
              <a:gd name="connsiteX6515" fmla="*/ 2326615 w 8387961"/>
              <a:gd name="connsiteY6515" fmla="*/ 389457 h 3980066"/>
              <a:gd name="connsiteX6516" fmla="*/ 2328286 w 8387961"/>
              <a:gd name="connsiteY6516" fmla="*/ 396109 h 3980066"/>
              <a:gd name="connsiteX6517" fmla="*/ 2323271 w 8387961"/>
              <a:gd name="connsiteY6517" fmla="*/ 402760 h 3980066"/>
              <a:gd name="connsiteX6518" fmla="*/ 2306558 w 8387961"/>
              <a:gd name="connsiteY6518" fmla="*/ 391120 h 3980066"/>
              <a:gd name="connsiteX6519" fmla="*/ 2311566 w 8387961"/>
              <a:gd name="connsiteY6519" fmla="*/ 399434 h 3980066"/>
              <a:gd name="connsiteX6520" fmla="*/ 2313238 w 8387961"/>
              <a:gd name="connsiteY6520" fmla="*/ 404423 h 3980066"/>
              <a:gd name="connsiteX6521" fmla="*/ 2308231 w 8387961"/>
              <a:gd name="connsiteY6521" fmla="*/ 409412 h 3980066"/>
              <a:gd name="connsiteX6522" fmla="*/ 2323271 w 8387961"/>
              <a:gd name="connsiteY6522" fmla="*/ 409412 h 3980066"/>
              <a:gd name="connsiteX6523" fmla="*/ 2323271 w 8387961"/>
              <a:gd name="connsiteY6523" fmla="*/ 414400 h 3980066"/>
              <a:gd name="connsiteX6524" fmla="*/ 2321598 w 8387961"/>
              <a:gd name="connsiteY6524" fmla="*/ 422714 h 3980066"/>
              <a:gd name="connsiteX6525" fmla="*/ 2326615 w 8387961"/>
              <a:gd name="connsiteY6525" fmla="*/ 421052 h 3980066"/>
              <a:gd name="connsiteX6526" fmla="*/ 2323271 w 8387961"/>
              <a:gd name="connsiteY6526" fmla="*/ 426040 h 3980066"/>
              <a:gd name="connsiteX6527" fmla="*/ 2326615 w 8387961"/>
              <a:gd name="connsiteY6527" fmla="*/ 424377 h 3980066"/>
              <a:gd name="connsiteX6528" fmla="*/ 2333305 w 8387961"/>
              <a:gd name="connsiteY6528" fmla="*/ 431029 h 3980066"/>
              <a:gd name="connsiteX6529" fmla="*/ 2336651 w 8387961"/>
              <a:gd name="connsiteY6529" fmla="*/ 432691 h 3980066"/>
              <a:gd name="connsiteX6530" fmla="*/ 2343342 w 8387961"/>
              <a:gd name="connsiteY6530" fmla="*/ 434355 h 3980066"/>
              <a:gd name="connsiteX6531" fmla="*/ 2345015 w 8387961"/>
              <a:gd name="connsiteY6531" fmla="*/ 439343 h 3980066"/>
              <a:gd name="connsiteX6532" fmla="*/ 2343342 w 8387961"/>
              <a:gd name="connsiteY6532" fmla="*/ 444332 h 3980066"/>
              <a:gd name="connsiteX6533" fmla="*/ 2345015 w 8387961"/>
              <a:gd name="connsiteY6533" fmla="*/ 449320 h 3980066"/>
              <a:gd name="connsiteX6534" fmla="*/ 2351695 w 8387961"/>
              <a:gd name="connsiteY6534" fmla="*/ 450983 h 3980066"/>
              <a:gd name="connsiteX6535" fmla="*/ 2348351 w 8387961"/>
              <a:gd name="connsiteY6535" fmla="*/ 459297 h 3980066"/>
              <a:gd name="connsiteX6536" fmla="*/ 2345015 w 8387961"/>
              <a:gd name="connsiteY6536" fmla="*/ 465949 h 3980066"/>
              <a:gd name="connsiteX6537" fmla="*/ 2341669 w 8387961"/>
              <a:gd name="connsiteY6537" fmla="*/ 460960 h 3980066"/>
              <a:gd name="connsiteX6538" fmla="*/ 2336651 w 8387961"/>
              <a:gd name="connsiteY6538" fmla="*/ 479251 h 3980066"/>
              <a:gd name="connsiteX6539" fmla="*/ 2331632 w 8387961"/>
              <a:gd name="connsiteY6539" fmla="*/ 480914 h 3980066"/>
              <a:gd name="connsiteX6540" fmla="*/ 2328286 w 8387961"/>
              <a:gd name="connsiteY6540" fmla="*/ 489229 h 3980066"/>
              <a:gd name="connsiteX6541" fmla="*/ 2324943 w 8387961"/>
              <a:gd name="connsiteY6541" fmla="*/ 484240 h 3980066"/>
              <a:gd name="connsiteX6542" fmla="*/ 2311566 w 8387961"/>
              <a:gd name="connsiteY6542" fmla="*/ 479251 h 3980066"/>
              <a:gd name="connsiteX6543" fmla="*/ 2303212 w 8387961"/>
              <a:gd name="connsiteY6543" fmla="*/ 472600 h 3980066"/>
              <a:gd name="connsiteX6544" fmla="*/ 2301539 w 8387961"/>
              <a:gd name="connsiteY6544" fmla="*/ 475926 h 3980066"/>
              <a:gd name="connsiteX6545" fmla="*/ 2286485 w 8387961"/>
              <a:gd name="connsiteY6545" fmla="*/ 460960 h 3980066"/>
              <a:gd name="connsiteX6546" fmla="*/ 2283141 w 8387961"/>
              <a:gd name="connsiteY6546" fmla="*/ 469275 h 3980066"/>
              <a:gd name="connsiteX6547" fmla="*/ 2261409 w 8387961"/>
              <a:gd name="connsiteY6547" fmla="*/ 459297 h 3980066"/>
              <a:gd name="connsiteX6548" fmla="*/ 2278125 w 8387961"/>
              <a:gd name="connsiteY6548" fmla="*/ 475926 h 3980066"/>
              <a:gd name="connsiteX6549" fmla="*/ 2296521 w 8387961"/>
              <a:gd name="connsiteY6549" fmla="*/ 495881 h 3980066"/>
              <a:gd name="connsiteX6550" fmla="*/ 2296521 w 8387961"/>
              <a:gd name="connsiteY6550" fmla="*/ 509183 h 3980066"/>
              <a:gd name="connsiteX6551" fmla="*/ 2264754 w 8387961"/>
              <a:gd name="connsiteY6551" fmla="*/ 499206 h 3980066"/>
              <a:gd name="connsiteX6552" fmla="*/ 2232979 w 8387961"/>
              <a:gd name="connsiteY6552" fmla="*/ 485903 h 3980066"/>
              <a:gd name="connsiteX6553" fmla="*/ 2207898 w 8387961"/>
              <a:gd name="connsiteY6553" fmla="*/ 475926 h 3980066"/>
              <a:gd name="connsiteX6554" fmla="*/ 2197865 w 8387961"/>
              <a:gd name="connsiteY6554" fmla="*/ 469275 h 3980066"/>
              <a:gd name="connsiteX6555" fmla="*/ 2212914 w 8387961"/>
              <a:gd name="connsiteY6555" fmla="*/ 462623 h 3980066"/>
              <a:gd name="connsiteX6556" fmla="*/ 2197865 w 8387961"/>
              <a:gd name="connsiteY6556" fmla="*/ 460960 h 3980066"/>
              <a:gd name="connsiteX6557" fmla="*/ 2196193 w 8387961"/>
              <a:gd name="connsiteY6557" fmla="*/ 454308 h 3980066"/>
              <a:gd name="connsiteX6558" fmla="*/ 2184494 w 8387961"/>
              <a:gd name="connsiteY6558" fmla="*/ 445995 h 3980066"/>
              <a:gd name="connsiteX6559" fmla="*/ 2187840 w 8387961"/>
              <a:gd name="connsiteY6559" fmla="*/ 436017 h 3980066"/>
              <a:gd name="connsiteX6560" fmla="*/ 2181149 w 8387961"/>
              <a:gd name="connsiteY6560" fmla="*/ 434355 h 3980066"/>
              <a:gd name="connsiteX6561" fmla="*/ 2167768 w 8387961"/>
              <a:gd name="connsiteY6561" fmla="*/ 442668 h 3980066"/>
              <a:gd name="connsiteX6562" fmla="*/ 2167768 w 8387961"/>
              <a:gd name="connsiteY6562" fmla="*/ 434355 h 3980066"/>
              <a:gd name="connsiteX6563" fmla="*/ 2162752 w 8387961"/>
              <a:gd name="connsiteY6563" fmla="*/ 426040 h 3980066"/>
              <a:gd name="connsiteX6564" fmla="*/ 2157736 w 8387961"/>
              <a:gd name="connsiteY6564" fmla="*/ 436017 h 3980066"/>
              <a:gd name="connsiteX6565" fmla="*/ 2141019 w 8387961"/>
              <a:gd name="connsiteY6565" fmla="*/ 436017 h 3980066"/>
              <a:gd name="connsiteX6566" fmla="*/ 2136000 w 8387961"/>
              <a:gd name="connsiteY6566" fmla="*/ 441005 h 3980066"/>
              <a:gd name="connsiteX6567" fmla="*/ 2112598 w 8387961"/>
              <a:gd name="connsiteY6567" fmla="*/ 444332 h 3980066"/>
              <a:gd name="connsiteX6568" fmla="*/ 2087509 w 8387961"/>
              <a:gd name="connsiteY6568" fmla="*/ 436017 h 3980066"/>
              <a:gd name="connsiteX6569" fmla="*/ 2112598 w 8387961"/>
              <a:gd name="connsiteY6569" fmla="*/ 416062 h 3980066"/>
              <a:gd name="connsiteX6570" fmla="*/ 2146037 w 8387961"/>
              <a:gd name="connsiteY6570" fmla="*/ 419388 h 3980066"/>
              <a:gd name="connsiteX6571" fmla="*/ 2146037 w 8387961"/>
              <a:gd name="connsiteY6571" fmla="*/ 421052 h 3980066"/>
              <a:gd name="connsiteX6572" fmla="*/ 2146037 w 8387961"/>
              <a:gd name="connsiteY6572" fmla="*/ 431029 h 3980066"/>
              <a:gd name="connsiteX6573" fmla="*/ 2151055 w 8387961"/>
              <a:gd name="connsiteY6573" fmla="*/ 426040 h 3980066"/>
              <a:gd name="connsiteX6574" fmla="*/ 2146037 w 8387961"/>
              <a:gd name="connsiteY6574" fmla="*/ 421052 h 3980066"/>
              <a:gd name="connsiteX6575" fmla="*/ 2192849 w 8387961"/>
              <a:gd name="connsiteY6575" fmla="*/ 411074 h 3980066"/>
              <a:gd name="connsiteX6576" fmla="*/ 2186167 w 8387961"/>
              <a:gd name="connsiteY6576" fmla="*/ 396109 h 3980066"/>
              <a:gd name="connsiteX6577" fmla="*/ 2214587 w 8387961"/>
              <a:gd name="connsiteY6577" fmla="*/ 384469 h 3980066"/>
              <a:gd name="connsiteX6578" fmla="*/ 2256391 w 8387961"/>
              <a:gd name="connsiteY6578" fmla="*/ 386131 h 3980066"/>
              <a:gd name="connsiteX6579" fmla="*/ 2251372 w 8387961"/>
              <a:gd name="connsiteY6579" fmla="*/ 396109 h 3980066"/>
              <a:gd name="connsiteX6580" fmla="*/ 2261409 w 8387961"/>
              <a:gd name="connsiteY6580" fmla="*/ 394445 h 3980066"/>
              <a:gd name="connsiteX6581" fmla="*/ 2283141 w 8387961"/>
              <a:gd name="connsiteY6581" fmla="*/ 394445 h 3980066"/>
              <a:gd name="connsiteX6582" fmla="*/ 2291502 w 8387961"/>
              <a:gd name="connsiteY6582" fmla="*/ 386131 h 3980066"/>
              <a:gd name="connsiteX6583" fmla="*/ 2271437 w 8387961"/>
              <a:gd name="connsiteY6583" fmla="*/ 372829 h 3980066"/>
              <a:gd name="connsiteX6584" fmla="*/ 2256391 w 8387961"/>
              <a:gd name="connsiteY6584" fmla="*/ 382806 h 3980066"/>
              <a:gd name="connsiteX6585" fmla="*/ 2226297 w 8387961"/>
              <a:gd name="connsiteY6585" fmla="*/ 381142 h 3980066"/>
              <a:gd name="connsiteX6586" fmla="*/ 2244683 w 8387961"/>
              <a:gd name="connsiteY6586" fmla="*/ 371165 h 3980066"/>
              <a:gd name="connsiteX6587" fmla="*/ 2248028 w 8387961"/>
              <a:gd name="connsiteY6587" fmla="*/ 342897 h 3980066"/>
              <a:gd name="connsiteX6588" fmla="*/ 2236323 w 8387961"/>
              <a:gd name="connsiteY6588" fmla="*/ 341234 h 3980066"/>
              <a:gd name="connsiteX6589" fmla="*/ 2241339 w 8387961"/>
              <a:gd name="connsiteY6589" fmla="*/ 329594 h 3980066"/>
              <a:gd name="connsiteX6590" fmla="*/ 2234651 w 8387961"/>
              <a:gd name="connsiteY6590" fmla="*/ 334583 h 3980066"/>
              <a:gd name="connsiteX6591" fmla="*/ 2224624 w 8387961"/>
              <a:gd name="connsiteY6591" fmla="*/ 324605 h 3980066"/>
              <a:gd name="connsiteX6592" fmla="*/ 2214587 w 8387961"/>
              <a:gd name="connsiteY6592" fmla="*/ 322942 h 3980066"/>
              <a:gd name="connsiteX6593" fmla="*/ 2191186 w 8387961"/>
              <a:gd name="connsiteY6593" fmla="*/ 331256 h 3980066"/>
              <a:gd name="connsiteX6594" fmla="*/ 2192849 w 8387961"/>
              <a:gd name="connsiteY6594" fmla="*/ 324605 h 3980066"/>
              <a:gd name="connsiteX6595" fmla="*/ 2211242 w 8387961"/>
              <a:gd name="connsiteY6595" fmla="*/ 321280 h 3980066"/>
              <a:gd name="connsiteX6596" fmla="*/ 2206226 w 8387961"/>
              <a:gd name="connsiteY6596" fmla="*/ 304652 h 3980066"/>
              <a:gd name="connsiteX6597" fmla="*/ 2196193 w 8387961"/>
              <a:gd name="connsiteY6597" fmla="*/ 306313 h 3980066"/>
              <a:gd name="connsiteX6598" fmla="*/ 2202882 w 8387961"/>
              <a:gd name="connsiteY6598" fmla="*/ 302988 h 3980066"/>
              <a:gd name="connsiteX6599" fmla="*/ 2186167 w 8387961"/>
              <a:gd name="connsiteY6599" fmla="*/ 301325 h 3980066"/>
              <a:gd name="connsiteX6600" fmla="*/ 2192849 w 8387961"/>
              <a:gd name="connsiteY6600" fmla="*/ 293010 h 3980066"/>
              <a:gd name="connsiteX6601" fmla="*/ 2177803 w 8387961"/>
              <a:gd name="connsiteY6601" fmla="*/ 289685 h 3980066"/>
              <a:gd name="connsiteX6602" fmla="*/ 2177803 w 8387961"/>
              <a:gd name="connsiteY6602" fmla="*/ 281370 h 3980066"/>
              <a:gd name="connsiteX6603" fmla="*/ 2164424 w 8387961"/>
              <a:gd name="connsiteY6603" fmla="*/ 286360 h 3980066"/>
              <a:gd name="connsiteX6604" fmla="*/ 2167768 w 8387961"/>
              <a:gd name="connsiteY6604" fmla="*/ 299662 h 3980066"/>
              <a:gd name="connsiteX6605" fmla="*/ 2112598 w 8387961"/>
              <a:gd name="connsiteY6605" fmla="*/ 293010 h 3980066"/>
              <a:gd name="connsiteX6606" fmla="*/ 2125967 w 8387961"/>
              <a:gd name="connsiteY6606" fmla="*/ 302988 h 3980066"/>
              <a:gd name="connsiteX6607" fmla="*/ 2092525 w 8387961"/>
              <a:gd name="connsiteY6607" fmla="*/ 289685 h 3980066"/>
              <a:gd name="connsiteX6608" fmla="*/ 2110925 w 8387961"/>
              <a:gd name="connsiteY6608" fmla="*/ 299662 h 3980066"/>
              <a:gd name="connsiteX6609" fmla="*/ 2037347 w 8387961"/>
              <a:gd name="connsiteY6609" fmla="*/ 296336 h 3980066"/>
              <a:gd name="connsiteX6610" fmla="*/ 2027320 w 8387961"/>
              <a:gd name="connsiteY6610" fmla="*/ 286360 h 3980066"/>
              <a:gd name="connsiteX6611" fmla="*/ 2020628 w 8387961"/>
              <a:gd name="connsiteY6611" fmla="*/ 289685 h 3980066"/>
              <a:gd name="connsiteX6612" fmla="*/ 2017283 w 8387961"/>
              <a:gd name="connsiteY6612" fmla="*/ 289685 h 3980066"/>
              <a:gd name="connsiteX6613" fmla="*/ 1993881 w 8387961"/>
              <a:gd name="connsiteY6613" fmla="*/ 284696 h 3980066"/>
              <a:gd name="connsiteX6614" fmla="*/ 1990535 w 8387961"/>
              <a:gd name="connsiteY6614" fmla="*/ 273057 h 3980066"/>
              <a:gd name="connsiteX6615" fmla="*/ 2027320 w 8387961"/>
              <a:gd name="connsiteY6615" fmla="*/ 273057 h 3980066"/>
              <a:gd name="connsiteX6616" fmla="*/ 1985516 w 8387961"/>
              <a:gd name="connsiteY6616" fmla="*/ 263079 h 3980066"/>
              <a:gd name="connsiteX6617" fmla="*/ 2025647 w 8387961"/>
              <a:gd name="connsiteY6617" fmla="*/ 229822 h 3980066"/>
              <a:gd name="connsiteX6618" fmla="*/ 2062431 w 8387961"/>
              <a:gd name="connsiteY6618" fmla="*/ 211531 h 3980066"/>
              <a:gd name="connsiteX6619" fmla="*/ 1830903 w 8387961"/>
              <a:gd name="connsiteY6619" fmla="*/ 204879 h 3980066"/>
              <a:gd name="connsiteX6620" fmla="*/ 1904164 w 8387961"/>
              <a:gd name="connsiteY6620" fmla="*/ 204879 h 3980066"/>
              <a:gd name="connsiteX6621" fmla="*/ 1887521 w 8387961"/>
              <a:gd name="connsiteY6621" fmla="*/ 227248 h 3980066"/>
              <a:gd name="connsiteX6622" fmla="*/ 1870864 w 8387961"/>
              <a:gd name="connsiteY6622" fmla="*/ 248017 h 3980066"/>
              <a:gd name="connsiteX6623" fmla="*/ 1837569 w 8387961"/>
              <a:gd name="connsiteY6623" fmla="*/ 249616 h 3980066"/>
              <a:gd name="connsiteX6624" fmla="*/ 1830903 w 8387961"/>
              <a:gd name="connsiteY6624" fmla="*/ 257605 h 3980066"/>
              <a:gd name="connsiteX6625" fmla="*/ 1802601 w 8387961"/>
              <a:gd name="connsiteY6625" fmla="*/ 241627 h 3980066"/>
              <a:gd name="connsiteX6626" fmla="*/ 1777621 w 8387961"/>
              <a:gd name="connsiteY6626" fmla="*/ 227248 h 3980066"/>
              <a:gd name="connsiteX6627" fmla="*/ 1822585 w 8387961"/>
              <a:gd name="connsiteY6627" fmla="*/ 227248 h 3980066"/>
              <a:gd name="connsiteX6628" fmla="*/ 1839228 w 8387961"/>
              <a:gd name="connsiteY6628" fmla="*/ 217660 h 3980066"/>
              <a:gd name="connsiteX6629" fmla="*/ 1757397 w 8387961"/>
              <a:gd name="connsiteY6629" fmla="*/ 204879 h 3980066"/>
              <a:gd name="connsiteX6630" fmla="*/ 1764068 w 8387961"/>
              <a:gd name="connsiteY6630" fmla="*/ 209774 h 3980066"/>
              <a:gd name="connsiteX6631" fmla="*/ 1730706 w 8387961"/>
              <a:gd name="connsiteY6631" fmla="*/ 224462 h 3980066"/>
              <a:gd name="connsiteX6632" fmla="*/ 1717364 w 8387961"/>
              <a:gd name="connsiteY6632" fmla="*/ 211407 h 3980066"/>
              <a:gd name="connsiteX6633" fmla="*/ 6245383 w 8387961"/>
              <a:gd name="connsiteY6633" fmla="*/ 200360 h 3980066"/>
              <a:gd name="connsiteX6634" fmla="*/ 6287138 w 8387961"/>
              <a:gd name="connsiteY6634" fmla="*/ 211960 h 3980066"/>
              <a:gd name="connsiteX6635" fmla="*/ 6295489 w 8387961"/>
              <a:gd name="connsiteY6635" fmla="*/ 216931 h 3980066"/>
              <a:gd name="connsiteX6636" fmla="*/ 6218660 w 8387961"/>
              <a:gd name="connsiteY6636" fmla="*/ 210302 h 3980066"/>
              <a:gd name="connsiteX6637" fmla="*/ 6202089 w 8387961"/>
              <a:gd name="connsiteY6637" fmla="*/ 194334 h 3980066"/>
              <a:gd name="connsiteX6638" fmla="*/ 6215647 w 8387961"/>
              <a:gd name="connsiteY6638" fmla="*/ 194334 h 3980066"/>
              <a:gd name="connsiteX6639" fmla="*/ 6215647 w 8387961"/>
              <a:gd name="connsiteY6639" fmla="*/ 200360 h 3980066"/>
              <a:gd name="connsiteX6640" fmla="*/ 1955120 w 8387961"/>
              <a:gd name="connsiteY6640" fmla="*/ 194334 h 3980066"/>
              <a:gd name="connsiteX6641" fmla="*/ 2032213 w 8387961"/>
              <a:gd name="connsiteY6641" fmla="*/ 200924 h 3980066"/>
              <a:gd name="connsiteX6642" fmla="*/ 2012102 w 8387961"/>
              <a:gd name="connsiteY6642" fmla="*/ 209163 h 3980066"/>
              <a:gd name="connsiteX6643" fmla="*/ 1980264 w 8387961"/>
              <a:gd name="connsiteY6643" fmla="*/ 223992 h 3980066"/>
              <a:gd name="connsiteX6644" fmla="*/ 1935009 w 8387961"/>
              <a:gd name="connsiteY6644" fmla="*/ 227287 h 3980066"/>
              <a:gd name="connsiteX6645" fmla="*/ 1941717 w 8387961"/>
              <a:gd name="connsiteY6645" fmla="*/ 232230 h 3980066"/>
              <a:gd name="connsiteX6646" fmla="*/ 1921607 w 8387961"/>
              <a:gd name="connsiteY6646" fmla="*/ 243764 h 3980066"/>
              <a:gd name="connsiteX6647" fmla="*/ 1898138 w 8387961"/>
              <a:gd name="connsiteY6647" fmla="*/ 247060 h 3980066"/>
              <a:gd name="connsiteX6648" fmla="*/ 1901497 w 8387961"/>
              <a:gd name="connsiteY6648" fmla="*/ 242117 h 3980066"/>
              <a:gd name="connsiteX6649" fmla="*/ 1924954 w 8387961"/>
              <a:gd name="connsiteY6649" fmla="*/ 209163 h 3980066"/>
              <a:gd name="connsiteX6650" fmla="*/ 1941717 w 8387961"/>
              <a:gd name="connsiteY6650" fmla="*/ 207515 h 3980066"/>
              <a:gd name="connsiteX6651" fmla="*/ 1940044 w 8387961"/>
              <a:gd name="connsiteY6651" fmla="*/ 200924 h 3980066"/>
              <a:gd name="connsiteX6652" fmla="*/ 5710840 w 8387961"/>
              <a:gd name="connsiteY6652" fmla="*/ 186801 h 3980066"/>
              <a:gd name="connsiteX6653" fmla="*/ 5713997 w 8387961"/>
              <a:gd name="connsiteY6653" fmla="*/ 194334 h 3980066"/>
              <a:gd name="connsiteX6654" fmla="*/ 5680855 w 8387961"/>
              <a:gd name="connsiteY6654" fmla="*/ 189313 h 3980066"/>
              <a:gd name="connsiteX6655" fmla="*/ 1489500 w 8387961"/>
              <a:gd name="connsiteY6655" fmla="*/ 186801 h 3980066"/>
              <a:gd name="connsiteX6656" fmla="*/ 1506293 w 8387961"/>
              <a:gd name="connsiteY6656" fmla="*/ 191782 h 3980066"/>
              <a:gd name="connsiteX6657" fmla="*/ 1511330 w 8387961"/>
              <a:gd name="connsiteY6657" fmla="*/ 196763 h 3980066"/>
              <a:gd name="connsiteX6658" fmla="*/ 1548258 w 8387961"/>
              <a:gd name="connsiteY6658" fmla="*/ 191782 h 3980066"/>
              <a:gd name="connsiteX6659" fmla="*/ 1566717 w 8387961"/>
              <a:gd name="connsiteY6659" fmla="*/ 210044 h 3980066"/>
              <a:gd name="connsiteX6660" fmla="*/ 1513003 w 8387961"/>
              <a:gd name="connsiteY6660" fmla="*/ 221666 h 3980066"/>
              <a:gd name="connsiteX6661" fmla="*/ 1460965 w 8387961"/>
              <a:gd name="connsiteY6661" fmla="*/ 233286 h 3980066"/>
              <a:gd name="connsiteX6662" fmla="*/ 1439146 w 8387961"/>
              <a:gd name="connsiteY6662" fmla="*/ 241587 h 3980066"/>
              <a:gd name="connsiteX6663" fmla="*/ 1402218 w 8387961"/>
              <a:gd name="connsiteY6663" fmla="*/ 259849 h 3980066"/>
              <a:gd name="connsiteX6664" fmla="*/ 1350180 w 8387961"/>
              <a:gd name="connsiteY6664" fmla="*/ 268151 h 3980066"/>
              <a:gd name="connsiteX6665" fmla="*/ 1341781 w 8387961"/>
              <a:gd name="connsiteY6665" fmla="*/ 249889 h 3980066"/>
              <a:gd name="connsiteX6666" fmla="*/ 1331709 w 8387961"/>
              <a:gd name="connsiteY6666" fmla="*/ 241587 h 3980066"/>
              <a:gd name="connsiteX6667" fmla="*/ 1366962 w 8387961"/>
              <a:gd name="connsiteY6667" fmla="*/ 228306 h 3980066"/>
              <a:gd name="connsiteX6668" fmla="*/ 1378711 w 8387961"/>
              <a:gd name="connsiteY6668" fmla="*/ 220005 h 3980066"/>
              <a:gd name="connsiteX6669" fmla="*/ 1419000 w 8387961"/>
              <a:gd name="connsiteY6669" fmla="*/ 201743 h 3980066"/>
              <a:gd name="connsiteX6670" fmla="*/ 1417327 w 8387961"/>
              <a:gd name="connsiteY6670" fmla="*/ 190122 h 3980066"/>
              <a:gd name="connsiteX6671" fmla="*/ 6262348 w 8387961"/>
              <a:gd name="connsiteY6671" fmla="*/ 161192 h 3980066"/>
              <a:gd name="connsiteX6672" fmla="*/ 6286298 w 8387961"/>
              <a:gd name="connsiteY6672" fmla="*/ 164204 h 3980066"/>
              <a:gd name="connsiteX6673" fmla="*/ 6363281 w 8387961"/>
              <a:gd name="connsiteY6673" fmla="*/ 170231 h 3980066"/>
              <a:gd name="connsiteX6674" fmla="*/ 6354727 w 8387961"/>
              <a:gd name="connsiteY6674" fmla="*/ 177762 h 3980066"/>
              <a:gd name="connsiteX6675" fmla="*/ 6270901 w 8387961"/>
              <a:gd name="connsiteY6675" fmla="*/ 168724 h 3980066"/>
              <a:gd name="connsiteX6676" fmla="*/ 1983232 w 8387961"/>
              <a:gd name="connsiteY6676" fmla="*/ 161191 h 3980066"/>
              <a:gd name="connsiteX6677" fmla="*/ 1997569 w 8387961"/>
              <a:gd name="connsiteY6677" fmla="*/ 171736 h 3980066"/>
              <a:gd name="connsiteX6678" fmla="*/ 1991199 w 8387961"/>
              <a:gd name="connsiteY6678" fmla="*/ 177762 h 3980066"/>
              <a:gd name="connsiteX6679" fmla="*/ 1957751 w 8387961"/>
              <a:gd name="connsiteY6679" fmla="*/ 177762 h 3980066"/>
              <a:gd name="connsiteX6680" fmla="*/ 1941825 w 8387961"/>
              <a:gd name="connsiteY6680" fmla="*/ 173243 h 3980066"/>
              <a:gd name="connsiteX6681" fmla="*/ 6061989 w 8387961"/>
              <a:gd name="connsiteY6681" fmla="*/ 153660 h 3980066"/>
              <a:gd name="connsiteX6682" fmla="*/ 6079941 w 8387961"/>
              <a:gd name="connsiteY6682" fmla="*/ 160689 h 3980066"/>
              <a:gd name="connsiteX6683" fmla="*/ 6081573 w 8387961"/>
              <a:gd name="connsiteY6683" fmla="*/ 164204 h 3980066"/>
              <a:gd name="connsiteX6684" fmla="*/ 6149331 w 8387961"/>
              <a:gd name="connsiteY6684" fmla="*/ 147634 h 3980066"/>
              <a:gd name="connsiteX6685" fmla="*/ 6245777 w 8387961"/>
              <a:gd name="connsiteY6685" fmla="*/ 163129 h 3980066"/>
              <a:gd name="connsiteX6686" fmla="*/ 6244142 w 8387961"/>
              <a:gd name="connsiteY6686" fmla="*/ 170015 h 3980066"/>
              <a:gd name="connsiteX6687" fmla="*/ 6227795 w 8387961"/>
              <a:gd name="connsiteY6687" fmla="*/ 173459 h 3980066"/>
              <a:gd name="connsiteX6688" fmla="*/ 6237603 w 8387961"/>
              <a:gd name="connsiteY6688" fmla="*/ 175180 h 3980066"/>
              <a:gd name="connsiteX6689" fmla="*/ 6216353 w 8387961"/>
              <a:gd name="connsiteY6689" fmla="*/ 175180 h 3980066"/>
              <a:gd name="connsiteX6690" fmla="*/ 6168947 w 8387961"/>
              <a:gd name="connsiteY6690" fmla="*/ 178624 h 3980066"/>
              <a:gd name="connsiteX6691" fmla="*/ 6167313 w 8387961"/>
              <a:gd name="connsiteY6691" fmla="*/ 183788 h 3980066"/>
              <a:gd name="connsiteX6692" fmla="*/ 6108464 w 8387961"/>
              <a:gd name="connsiteY6692" fmla="*/ 168293 h 3980066"/>
              <a:gd name="connsiteX6693" fmla="*/ 6101926 w 8387961"/>
              <a:gd name="connsiteY6693" fmla="*/ 163129 h 3980066"/>
              <a:gd name="connsiteX6694" fmla="*/ 6092118 w 8387961"/>
              <a:gd name="connsiteY6694" fmla="*/ 157964 h 3980066"/>
              <a:gd name="connsiteX6695" fmla="*/ 6093752 w 8387961"/>
              <a:gd name="connsiteY6695" fmla="*/ 154520 h 3980066"/>
              <a:gd name="connsiteX6696" fmla="*/ 6111734 w 8387961"/>
              <a:gd name="connsiteY6696" fmla="*/ 149356 h 3980066"/>
              <a:gd name="connsiteX6697" fmla="*/ 6159139 w 8387961"/>
              <a:gd name="connsiteY6697" fmla="*/ 157964 h 3980066"/>
              <a:gd name="connsiteX6698" fmla="*/ 6149331 w 8387961"/>
              <a:gd name="connsiteY6698" fmla="*/ 151077 h 3980066"/>
              <a:gd name="connsiteX6699" fmla="*/ 6160774 w 8387961"/>
              <a:gd name="connsiteY6699" fmla="*/ 151077 h 3980066"/>
              <a:gd name="connsiteX6700" fmla="*/ 2041770 w 8387961"/>
              <a:gd name="connsiteY6700" fmla="*/ 144279 h 3980066"/>
              <a:gd name="connsiteX6701" fmla="*/ 2105295 w 8387961"/>
              <a:gd name="connsiteY6701" fmla="*/ 148568 h 3980066"/>
              <a:gd name="connsiteX6702" fmla="*/ 2065365 w 8387961"/>
              <a:gd name="connsiteY6702" fmla="*/ 148568 h 3980066"/>
              <a:gd name="connsiteX6703" fmla="*/ 2093646 w 8387961"/>
              <a:gd name="connsiteY6703" fmla="*/ 158230 h 3980066"/>
              <a:gd name="connsiteX6704" fmla="*/ 2153538 w 8387961"/>
              <a:gd name="connsiteY6704" fmla="*/ 158230 h 3980066"/>
              <a:gd name="connsiteX6705" fmla="*/ 2213424 w 8387961"/>
              <a:gd name="connsiteY6705" fmla="*/ 155010 h 3980066"/>
              <a:gd name="connsiteX6706" fmla="*/ 2256678 w 8387961"/>
              <a:gd name="connsiteY6706" fmla="*/ 164672 h 3980066"/>
              <a:gd name="connsiteX6707" fmla="*/ 2250023 w 8387961"/>
              <a:gd name="connsiteY6707" fmla="*/ 177555 h 3980066"/>
              <a:gd name="connsiteX6708" fmla="*/ 2193460 w 8387961"/>
              <a:gd name="connsiteY6708" fmla="*/ 177555 h 3980066"/>
              <a:gd name="connsiteX6709" fmla="*/ 2135235 w 8387961"/>
              <a:gd name="connsiteY6709" fmla="*/ 179165 h 3980066"/>
              <a:gd name="connsiteX6710" fmla="*/ 2080338 w 8387961"/>
              <a:gd name="connsiteY6710" fmla="*/ 179165 h 3980066"/>
              <a:gd name="connsiteX6711" fmla="*/ 2022121 w 8387961"/>
              <a:gd name="connsiteY6711" fmla="*/ 180775 h 3980066"/>
              <a:gd name="connsiteX6712" fmla="*/ 2032094 w 8387961"/>
              <a:gd name="connsiteY6712" fmla="*/ 161451 h 3980066"/>
              <a:gd name="connsiteX6713" fmla="*/ 2035126 w 8387961"/>
              <a:gd name="connsiteY6713" fmla="*/ 142748 h 3980066"/>
              <a:gd name="connsiteX6714" fmla="*/ 2042075 w 8387961"/>
              <a:gd name="connsiteY6714" fmla="*/ 143737 h 3980066"/>
              <a:gd name="connsiteX6715" fmla="*/ 2041770 w 8387961"/>
              <a:gd name="connsiteY6715" fmla="*/ 144279 h 3980066"/>
              <a:gd name="connsiteX6716" fmla="*/ 2033759 w 8387961"/>
              <a:gd name="connsiteY6716" fmla="*/ 143737 h 3980066"/>
              <a:gd name="connsiteX6717" fmla="*/ 1952078 w 8387961"/>
              <a:gd name="connsiteY6717" fmla="*/ 137089 h 3980066"/>
              <a:gd name="connsiteX6718" fmla="*/ 1955388 w 8387961"/>
              <a:gd name="connsiteY6718" fmla="*/ 144262 h 3980066"/>
              <a:gd name="connsiteX6719" fmla="*/ 1938839 w 8387961"/>
              <a:gd name="connsiteY6719" fmla="*/ 158609 h 3980066"/>
              <a:gd name="connsiteX6720" fmla="*/ 1945459 w 8387961"/>
              <a:gd name="connsiteY6720" fmla="*/ 160402 h 3980066"/>
              <a:gd name="connsiteX6721" fmla="*/ 1942148 w 8387961"/>
              <a:gd name="connsiteY6721" fmla="*/ 165783 h 3980066"/>
              <a:gd name="connsiteX6722" fmla="*/ 1928910 w 8387961"/>
              <a:gd name="connsiteY6722" fmla="*/ 165783 h 3980066"/>
              <a:gd name="connsiteX6723" fmla="*/ 1922292 w 8387961"/>
              <a:gd name="connsiteY6723" fmla="*/ 171162 h 3980066"/>
              <a:gd name="connsiteX6724" fmla="*/ 1918982 w 8387961"/>
              <a:gd name="connsiteY6724" fmla="*/ 174749 h 3980066"/>
              <a:gd name="connsiteX6725" fmla="*/ 1879271 w 8387961"/>
              <a:gd name="connsiteY6725" fmla="*/ 171162 h 3980066"/>
              <a:gd name="connsiteX6726" fmla="*/ 1880926 w 8387961"/>
              <a:gd name="connsiteY6726" fmla="*/ 169370 h 3980066"/>
              <a:gd name="connsiteX6727" fmla="*/ 1920637 w 8387961"/>
              <a:gd name="connsiteY6727" fmla="*/ 160402 h 3980066"/>
              <a:gd name="connsiteX6728" fmla="*/ 1854458 w 8387961"/>
              <a:gd name="connsiteY6728" fmla="*/ 160402 h 3980066"/>
              <a:gd name="connsiteX6729" fmla="*/ 1879271 w 8387961"/>
              <a:gd name="connsiteY6729" fmla="*/ 155022 h 3980066"/>
              <a:gd name="connsiteX6730" fmla="*/ 1880926 w 8387961"/>
              <a:gd name="connsiteY6730" fmla="*/ 153229 h 3980066"/>
              <a:gd name="connsiteX6731" fmla="*/ 1880926 w 8387961"/>
              <a:gd name="connsiteY6731" fmla="*/ 149642 h 3980066"/>
              <a:gd name="connsiteX6732" fmla="*/ 1892509 w 8387961"/>
              <a:gd name="connsiteY6732" fmla="*/ 147849 h 3980066"/>
              <a:gd name="connsiteX6733" fmla="*/ 1885890 w 8387961"/>
              <a:gd name="connsiteY6733" fmla="*/ 144262 h 3980066"/>
              <a:gd name="connsiteX6734" fmla="*/ 1902436 w 8387961"/>
              <a:gd name="connsiteY6734" fmla="*/ 149642 h 3980066"/>
              <a:gd name="connsiteX6735" fmla="*/ 1909054 w 8387961"/>
              <a:gd name="connsiteY6735" fmla="*/ 151435 h 3980066"/>
              <a:gd name="connsiteX6736" fmla="*/ 1918982 w 8387961"/>
              <a:gd name="connsiteY6736" fmla="*/ 149642 h 3980066"/>
              <a:gd name="connsiteX6737" fmla="*/ 1905745 w 8387961"/>
              <a:gd name="connsiteY6737" fmla="*/ 140675 h 3980066"/>
              <a:gd name="connsiteX6738" fmla="*/ 1935529 w 8387961"/>
              <a:gd name="connsiteY6738" fmla="*/ 140675 h 3980066"/>
              <a:gd name="connsiteX6739" fmla="*/ 2047070 w 8387961"/>
              <a:gd name="connsiteY6739" fmla="*/ 134076 h 3980066"/>
              <a:gd name="connsiteX6740" fmla="*/ 2035126 w 8387961"/>
              <a:gd name="connsiteY6740" fmla="*/ 142748 h 3980066"/>
              <a:gd name="connsiteX6741" fmla="*/ 1985516 w 8387961"/>
              <a:gd name="connsiteY6741" fmla="*/ 135686 h 3980066"/>
              <a:gd name="connsiteX6742" fmla="*/ 1777709 w 8387961"/>
              <a:gd name="connsiteY6742" fmla="*/ 134076 h 3980066"/>
              <a:gd name="connsiteX6743" fmla="*/ 1762688 w 8387961"/>
              <a:gd name="connsiteY6743" fmla="*/ 157337 h 3980066"/>
              <a:gd name="connsiteX6744" fmla="*/ 1807751 w 8387961"/>
              <a:gd name="connsiteY6744" fmla="*/ 154236 h 3980066"/>
              <a:gd name="connsiteX6745" fmla="*/ 1771033 w 8387961"/>
              <a:gd name="connsiteY6745" fmla="*/ 171294 h 3980066"/>
              <a:gd name="connsiteX6746" fmla="*/ 1742667 w 8387961"/>
              <a:gd name="connsiteY6746" fmla="*/ 169743 h 3980066"/>
              <a:gd name="connsiteX6747" fmla="*/ 1690919 w 8387961"/>
              <a:gd name="connsiteY6747" fmla="*/ 177496 h 3980066"/>
              <a:gd name="connsiteX6748" fmla="*/ 1637513 w 8387961"/>
              <a:gd name="connsiteY6748" fmla="*/ 186801 h 3980066"/>
              <a:gd name="connsiteX6749" fmla="*/ 1612475 w 8387961"/>
              <a:gd name="connsiteY6749" fmla="*/ 179048 h 3980066"/>
              <a:gd name="connsiteX6750" fmla="*/ 1689250 w 8387961"/>
              <a:gd name="connsiteY6750" fmla="*/ 168192 h 3980066"/>
              <a:gd name="connsiteX6751" fmla="*/ 1630839 w 8387961"/>
              <a:gd name="connsiteY6751" fmla="*/ 166641 h 3980066"/>
              <a:gd name="connsiteX6752" fmla="*/ 1575761 w 8387961"/>
              <a:gd name="connsiteY6752" fmla="*/ 166641 h 3980066"/>
              <a:gd name="connsiteX6753" fmla="*/ 1629166 w 8387961"/>
              <a:gd name="connsiteY6753" fmla="*/ 158888 h 3980066"/>
              <a:gd name="connsiteX6754" fmla="*/ 1605800 w 8387961"/>
              <a:gd name="connsiteY6754" fmla="*/ 157337 h 3980066"/>
              <a:gd name="connsiteX6755" fmla="*/ 1640849 w 8387961"/>
              <a:gd name="connsiteY6755" fmla="*/ 152685 h 3980066"/>
              <a:gd name="connsiteX6756" fmla="*/ 1625827 w 8387961"/>
              <a:gd name="connsiteY6756" fmla="*/ 148032 h 3980066"/>
              <a:gd name="connsiteX6757" fmla="*/ 1690919 w 8387961"/>
              <a:gd name="connsiteY6757" fmla="*/ 151133 h 3980066"/>
              <a:gd name="connsiteX6758" fmla="*/ 1735983 w 8387961"/>
              <a:gd name="connsiteY6758" fmla="*/ 161990 h 3980066"/>
              <a:gd name="connsiteX6759" fmla="*/ 1737652 w 8387961"/>
              <a:gd name="connsiteY6759" fmla="*/ 143380 h 3980066"/>
              <a:gd name="connsiteX6760" fmla="*/ 4850428 w 8387961"/>
              <a:gd name="connsiteY6760" fmla="*/ 131062 h 3980066"/>
              <a:gd name="connsiteX6761" fmla="*/ 4870380 w 8387961"/>
              <a:gd name="connsiteY6761" fmla="*/ 137691 h 3980066"/>
              <a:gd name="connsiteX6762" fmla="*/ 4853753 w 8387961"/>
              <a:gd name="connsiteY6762" fmla="*/ 147634 h 3980066"/>
              <a:gd name="connsiteX6763" fmla="*/ 4803872 w 8387961"/>
              <a:gd name="connsiteY6763" fmla="*/ 159233 h 3980066"/>
              <a:gd name="connsiteX6764" fmla="*/ 4753992 w 8387961"/>
              <a:gd name="connsiteY6764" fmla="*/ 170834 h 3980066"/>
              <a:gd name="connsiteX6765" fmla="*/ 4742353 w 8387961"/>
              <a:gd name="connsiteY6765" fmla="*/ 172490 h 3980066"/>
              <a:gd name="connsiteX6766" fmla="*/ 4747341 w 8387961"/>
              <a:gd name="connsiteY6766" fmla="*/ 177462 h 3980066"/>
              <a:gd name="connsiteX6767" fmla="*/ 4744016 w 8387961"/>
              <a:gd name="connsiteY6767" fmla="*/ 180775 h 3980066"/>
              <a:gd name="connsiteX6768" fmla="*/ 4734040 w 8387961"/>
              <a:gd name="connsiteY6768" fmla="*/ 182433 h 3980066"/>
              <a:gd name="connsiteX6769" fmla="*/ 4735703 w 8387961"/>
              <a:gd name="connsiteY6769" fmla="*/ 187404 h 3980066"/>
              <a:gd name="connsiteX6770" fmla="*/ 4715750 w 8387961"/>
              <a:gd name="connsiteY6770" fmla="*/ 184090 h 3980066"/>
              <a:gd name="connsiteX6771" fmla="*/ 4722401 w 8387961"/>
              <a:gd name="connsiteY6771" fmla="*/ 192376 h 3980066"/>
              <a:gd name="connsiteX6772" fmla="*/ 4714088 w 8387961"/>
              <a:gd name="connsiteY6772" fmla="*/ 197347 h 3980066"/>
              <a:gd name="connsiteX6773" fmla="*/ 4720738 w 8387961"/>
              <a:gd name="connsiteY6773" fmla="*/ 203975 h 3980066"/>
              <a:gd name="connsiteX6774" fmla="*/ 4695798 w 8387961"/>
              <a:gd name="connsiteY6774" fmla="*/ 200662 h 3980066"/>
              <a:gd name="connsiteX6775" fmla="*/ 4717413 w 8387961"/>
              <a:gd name="connsiteY6775" fmla="*/ 207289 h 3980066"/>
              <a:gd name="connsiteX6776" fmla="*/ 4705774 w 8387961"/>
              <a:gd name="connsiteY6776" fmla="*/ 207289 h 3980066"/>
              <a:gd name="connsiteX6777" fmla="*/ 4710762 w 8387961"/>
              <a:gd name="connsiteY6777" fmla="*/ 213918 h 3980066"/>
              <a:gd name="connsiteX6778" fmla="*/ 4657557 w 8387961"/>
              <a:gd name="connsiteY6778" fmla="*/ 210604 h 3980066"/>
              <a:gd name="connsiteX6779" fmla="*/ 4667533 w 8387961"/>
              <a:gd name="connsiteY6779" fmla="*/ 203975 h 3980066"/>
              <a:gd name="connsiteX6780" fmla="*/ 4645918 w 8387961"/>
              <a:gd name="connsiteY6780" fmla="*/ 203975 h 3980066"/>
              <a:gd name="connsiteX6781" fmla="*/ 4667533 w 8387961"/>
              <a:gd name="connsiteY6781" fmla="*/ 192376 h 3980066"/>
              <a:gd name="connsiteX6782" fmla="*/ 4674183 w 8387961"/>
              <a:gd name="connsiteY6782" fmla="*/ 192376 h 3980066"/>
              <a:gd name="connsiteX6783" fmla="*/ 4665870 w 8387961"/>
              <a:gd name="connsiteY6783" fmla="*/ 189062 h 3980066"/>
              <a:gd name="connsiteX6784" fmla="*/ 4670858 w 8387961"/>
              <a:gd name="connsiteY6784" fmla="*/ 184090 h 3980066"/>
              <a:gd name="connsiteX6785" fmla="*/ 4682497 w 8387961"/>
              <a:gd name="connsiteY6785" fmla="*/ 179119 h 3980066"/>
              <a:gd name="connsiteX6786" fmla="*/ 4674183 w 8387961"/>
              <a:gd name="connsiteY6786" fmla="*/ 177462 h 3980066"/>
              <a:gd name="connsiteX6787" fmla="*/ 4677509 w 8387961"/>
              <a:gd name="connsiteY6787" fmla="*/ 172490 h 3980066"/>
              <a:gd name="connsiteX6788" fmla="*/ 4665870 w 8387961"/>
              <a:gd name="connsiteY6788" fmla="*/ 172490 h 3980066"/>
              <a:gd name="connsiteX6789" fmla="*/ 4680834 w 8387961"/>
              <a:gd name="connsiteY6789" fmla="*/ 167519 h 3980066"/>
              <a:gd name="connsiteX6790" fmla="*/ 4692473 w 8387961"/>
              <a:gd name="connsiteY6790" fmla="*/ 162548 h 3980066"/>
              <a:gd name="connsiteX6791" fmla="*/ 4734040 w 8387961"/>
              <a:gd name="connsiteY6791" fmla="*/ 150948 h 3980066"/>
              <a:gd name="connsiteX6792" fmla="*/ 4740691 w 8387961"/>
              <a:gd name="connsiteY6792" fmla="*/ 147634 h 3980066"/>
              <a:gd name="connsiteX6793" fmla="*/ 4817174 w 8387961"/>
              <a:gd name="connsiteY6793" fmla="*/ 137691 h 3980066"/>
              <a:gd name="connsiteX6794" fmla="*/ 1653215 w 8387961"/>
              <a:gd name="connsiteY6794" fmla="*/ 117504 h 3980066"/>
              <a:gd name="connsiteX6795" fmla="*/ 1679709 w 8387961"/>
              <a:gd name="connsiteY6795" fmla="*/ 120948 h 3980066"/>
              <a:gd name="connsiteX6796" fmla="*/ 1656525 w 8387961"/>
              <a:gd name="connsiteY6796" fmla="*/ 127835 h 3980066"/>
              <a:gd name="connsiteX6797" fmla="*/ 1659835 w 8387961"/>
              <a:gd name="connsiteY6797" fmla="*/ 129556 h 3980066"/>
              <a:gd name="connsiteX6798" fmla="*/ 1653215 w 8387961"/>
              <a:gd name="connsiteY6798" fmla="*/ 131278 h 3980066"/>
              <a:gd name="connsiteX6799" fmla="*/ 1626723 w 8387961"/>
              <a:gd name="connsiteY6799" fmla="*/ 138165 h 3980066"/>
              <a:gd name="connsiteX6800" fmla="*/ 1611826 w 8387961"/>
              <a:gd name="connsiteY6800" fmla="*/ 146773 h 3980066"/>
              <a:gd name="connsiteX6801" fmla="*/ 1611826 w 8387961"/>
              <a:gd name="connsiteY6801" fmla="*/ 138165 h 3980066"/>
              <a:gd name="connsiteX6802" fmla="*/ 1616791 w 8387961"/>
              <a:gd name="connsiteY6802" fmla="*/ 132999 h 3980066"/>
              <a:gd name="connsiteX6803" fmla="*/ 1593610 w 8387961"/>
              <a:gd name="connsiteY6803" fmla="*/ 139887 h 3980066"/>
              <a:gd name="connsiteX6804" fmla="*/ 1577056 w 8387961"/>
              <a:gd name="connsiteY6804" fmla="*/ 146773 h 3980066"/>
              <a:gd name="connsiteX6805" fmla="*/ 1572092 w 8387961"/>
              <a:gd name="connsiteY6805" fmla="*/ 143330 h 3980066"/>
              <a:gd name="connsiteX6806" fmla="*/ 1560498 w 8387961"/>
              <a:gd name="connsiteY6806" fmla="*/ 151938 h 3980066"/>
              <a:gd name="connsiteX6807" fmla="*/ 1543942 w 8387961"/>
              <a:gd name="connsiteY6807" fmla="*/ 153660 h 3980066"/>
              <a:gd name="connsiteX6808" fmla="*/ 1543942 w 8387961"/>
              <a:gd name="connsiteY6808" fmla="*/ 148494 h 3980066"/>
              <a:gd name="connsiteX6809" fmla="*/ 1530703 w 8387961"/>
              <a:gd name="connsiteY6809" fmla="*/ 151938 h 3980066"/>
              <a:gd name="connsiteX6810" fmla="*/ 1512485 w 8387961"/>
              <a:gd name="connsiteY6810" fmla="*/ 150216 h 3980066"/>
              <a:gd name="connsiteX6811" fmla="*/ 1522426 w 8387961"/>
              <a:gd name="connsiteY6811" fmla="*/ 143330 h 3980066"/>
              <a:gd name="connsiteX6812" fmla="*/ 1583677 w 8387961"/>
              <a:gd name="connsiteY6812" fmla="*/ 129556 h 3980066"/>
              <a:gd name="connsiteX6813" fmla="*/ 1626723 w 8387961"/>
              <a:gd name="connsiteY6813" fmla="*/ 119226 h 3980066"/>
              <a:gd name="connsiteX6814" fmla="*/ 5445485 w 8387961"/>
              <a:gd name="connsiteY6814" fmla="*/ 114492 h 3980066"/>
              <a:gd name="connsiteX6815" fmla="*/ 5492346 w 8387961"/>
              <a:gd name="connsiteY6815" fmla="*/ 121181 h 3980066"/>
              <a:gd name="connsiteX6816" fmla="*/ 5468916 w 8387961"/>
              <a:gd name="connsiteY6816" fmla="*/ 127869 h 3980066"/>
              <a:gd name="connsiteX6817" fmla="*/ 5499040 w 8387961"/>
              <a:gd name="connsiteY6817" fmla="*/ 127869 h 3980066"/>
              <a:gd name="connsiteX6818" fmla="*/ 5525817 w 8387961"/>
              <a:gd name="connsiteY6818" fmla="*/ 129541 h 3980066"/>
              <a:gd name="connsiteX6819" fmla="*/ 5527491 w 8387961"/>
              <a:gd name="connsiteY6819" fmla="*/ 139575 h 3980066"/>
              <a:gd name="connsiteX6820" fmla="*/ 5549247 w 8387961"/>
              <a:gd name="connsiteY6820" fmla="*/ 137902 h 3980066"/>
              <a:gd name="connsiteX6821" fmla="*/ 5609496 w 8387961"/>
              <a:gd name="connsiteY6821" fmla="*/ 139575 h 3980066"/>
              <a:gd name="connsiteX6822" fmla="*/ 5639620 w 8387961"/>
              <a:gd name="connsiteY6822" fmla="*/ 147935 h 3980066"/>
              <a:gd name="connsiteX6823" fmla="*/ 5654683 w 8387961"/>
              <a:gd name="connsiteY6823" fmla="*/ 149607 h 3980066"/>
              <a:gd name="connsiteX6824" fmla="*/ 5658030 w 8387961"/>
              <a:gd name="connsiteY6824" fmla="*/ 147935 h 3980066"/>
              <a:gd name="connsiteX6825" fmla="*/ 5683133 w 8387961"/>
              <a:gd name="connsiteY6825" fmla="*/ 161312 h 3980066"/>
              <a:gd name="connsiteX6826" fmla="*/ 5654683 w 8387961"/>
              <a:gd name="connsiteY6826" fmla="*/ 154623 h 3980066"/>
              <a:gd name="connsiteX6827" fmla="*/ 5673092 w 8387961"/>
              <a:gd name="connsiteY6827" fmla="*/ 161312 h 3980066"/>
              <a:gd name="connsiteX6828" fmla="*/ 5688154 w 8387961"/>
              <a:gd name="connsiteY6828" fmla="*/ 164656 h 3980066"/>
              <a:gd name="connsiteX6829" fmla="*/ 5653009 w 8387961"/>
              <a:gd name="connsiteY6829" fmla="*/ 191410 h 3980066"/>
              <a:gd name="connsiteX6830" fmla="*/ 5616190 w 8387961"/>
              <a:gd name="connsiteY6830" fmla="*/ 214819 h 3980066"/>
              <a:gd name="connsiteX6831" fmla="*/ 5614517 w 8387961"/>
              <a:gd name="connsiteY6831" fmla="*/ 219836 h 3980066"/>
              <a:gd name="connsiteX6832" fmla="*/ 5649662 w 8387961"/>
              <a:gd name="connsiteY6832" fmla="*/ 214819 h 3980066"/>
              <a:gd name="connsiteX6833" fmla="*/ 5686480 w 8387961"/>
              <a:gd name="connsiteY6833" fmla="*/ 204786 h 3980066"/>
              <a:gd name="connsiteX6834" fmla="*/ 5656356 w 8387961"/>
              <a:gd name="connsiteY6834" fmla="*/ 203115 h 3980066"/>
              <a:gd name="connsiteX6835" fmla="*/ 5688154 w 8387961"/>
              <a:gd name="connsiteY6835" fmla="*/ 198098 h 3980066"/>
              <a:gd name="connsiteX6836" fmla="*/ 5688154 w 8387961"/>
              <a:gd name="connsiteY6836" fmla="*/ 201442 h 3980066"/>
              <a:gd name="connsiteX6837" fmla="*/ 5716605 w 8387961"/>
              <a:gd name="connsiteY6837" fmla="*/ 201442 h 3980066"/>
              <a:gd name="connsiteX6838" fmla="*/ 5738361 w 8387961"/>
              <a:gd name="connsiteY6838" fmla="*/ 211475 h 3980066"/>
              <a:gd name="connsiteX6839" fmla="*/ 5805304 w 8387961"/>
              <a:gd name="connsiteY6839" fmla="*/ 209803 h 3980066"/>
              <a:gd name="connsiteX6840" fmla="*/ 5835429 w 8387961"/>
              <a:gd name="connsiteY6840" fmla="*/ 209803 h 3980066"/>
              <a:gd name="connsiteX6841" fmla="*/ 5828734 w 8387961"/>
              <a:gd name="connsiteY6841" fmla="*/ 213147 h 3980066"/>
              <a:gd name="connsiteX6842" fmla="*/ 5867227 w 8387961"/>
              <a:gd name="connsiteY6842" fmla="*/ 221507 h 3980066"/>
              <a:gd name="connsiteX6843" fmla="*/ 5937517 w 8387961"/>
              <a:gd name="connsiteY6843" fmla="*/ 229868 h 3980066"/>
              <a:gd name="connsiteX6844" fmla="*/ 6007807 w 8387961"/>
              <a:gd name="connsiteY6844" fmla="*/ 238229 h 3980066"/>
              <a:gd name="connsiteX6845" fmla="*/ 6051320 w 8387961"/>
              <a:gd name="connsiteY6845" fmla="*/ 261638 h 3980066"/>
              <a:gd name="connsiteX6846" fmla="*/ 6019522 w 8387961"/>
              <a:gd name="connsiteY6846" fmla="*/ 239901 h 3980066"/>
              <a:gd name="connsiteX6847" fmla="*/ 6031237 w 8387961"/>
              <a:gd name="connsiteY6847" fmla="*/ 238229 h 3980066"/>
              <a:gd name="connsiteX6848" fmla="*/ 6074750 w 8387961"/>
              <a:gd name="connsiteY6848" fmla="*/ 253277 h 3980066"/>
              <a:gd name="connsiteX6849" fmla="*/ 6111569 w 8387961"/>
              <a:gd name="connsiteY6849" fmla="*/ 269998 h 3980066"/>
              <a:gd name="connsiteX6850" fmla="*/ 6141693 w 8387961"/>
              <a:gd name="connsiteY6850" fmla="*/ 278359 h 3980066"/>
              <a:gd name="connsiteX6851" fmla="*/ 6148388 w 8387961"/>
              <a:gd name="connsiteY6851" fmla="*/ 264982 h 3980066"/>
              <a:gd name="connsiteX6852" fmla="*/ 6136673 w 8387961"/>
              <a:gd name="connsiteY6852" fmla="*/ 249933 h 3980066"/>
              <a:gd name="connsiteX6853" fmla="*/ 6145040 w 8387961"/>
              <a:gd name="connsiteY6853" fmla="*/ 253277 h 3980066"/>
              <a:gd name="connsiteX6854" fmla="*/ 6188553 w 8387961"/>
              <a:gd name="connsiteY6854" fmla="*/ 261638 h 3980066"/>
              <a:gd name="connsiteX6855" fmla="*/ 6206963 w 8387961"/>
              <a:gd name="connsiteY6855" fmla="*/ 254950 h 3980066"/>
              <a:gd name="connsiteX6856" fmla="*/ 6260517 w 8387961"/>
              <a:gd name="connsiteY6856" fmla="*/ 268326 h 3980066"/>
              <a:gd name="connsiteX6857" fmla="*/ 6257170 w 8387961"/>
              <a:gd name="connsiteY6857" fmla="*/ 263310 h 3980066"/>
              <a:gd name="connsiteX6858" fmla="*/ 6250476 w 8387961"/>
              <a:gd name="connsiteY6858" fmla="*/ 258294 h 3980066"/>
              <a:gd name="connsiteX6859" fmla="*/ 6285621 w 8387961"/>
              <a:gd name="connsiteY6859" fmla="*/ 259965 h 3980066"/>
              <a:gd name="connsiteX6860" fmla="*/ 6272232 w 8387961"/>
              <a:gd name="connsiteY6860" fmla="*/ 251606 h 3980066"/>
              <a:gd name="connsiteX6861" fmla="*/ 6265538 w 8387961"/>
              <a:gd name="connsiteY6861" fmla="*/ 243245 h 3980066"/>
              <a:gd name="connsiteX6862" fmla="*/ 6257170 w 8387961"/>
              <a:gd name="connsiteY6862" fmla="*/ 241572 h 3980066"/>
              <a:gd name="connsiteX6863" fmla="*/ 6245455 w 8387961"/>
              <a:gd name="connsiteY6863" fmla="*/ 239901 h 3980066"/>
              <a:gd name="connsiteX6864" fmla="*/ 6272232 w 8387961"/>
              <a:gd name="connsiteY6864" fmla="*/ 233212 h 3980066"/>
              <a:gd name="connsiteX6865" fmla="*/ 6257170 w 8387961"/>
              <a:gd name="connsiteY6865" fmla="*/ 228196 h 3980066"/>
              <a:gd name="connsiteX6866" fmla="*/ 6322440 w 8387961"/>
              <a:gd name="connsiteY6866" fmla="*/ 233212 h 3980066"/>
              <a:gd name="connsiteX6867" fmla="*/ 6387709 w 8387961"/>
              <a:gd name="connsiteY6867" fmla="*/ 238229 h 3980066"/>
              <a:gd name="connsiteX6868" fmla="*/ 6389383 w 8387961"/>
              <a:gd name="connsiteY6868" fmla="*/ 239901 h 3980066"/>
              <a:gd name="connsiteX6869" fmla="*/ 6386035 w 8387961"/>
              <a:gd name="connsiteY6869" fmla="*/ 244916 h 3980066"/>
              <a:gd name="connsiteX6870" fmla="*/ 6392730 w 8387961"/>
              <a:gd name="connsiteY6870" fmla="*/ 244916 h 3980066"/>
              <a:gd name="connsiteX6871" fmla="*/ 6419507 w 8387961"/>
              <a:gd name="connsiteY6871" fmla="*/ 239901 h 3980066"/>
              <a:gd name="connsiteX6872" fmla="*/ 6463020 w 8387961"/>
              <a:gd name="connsiteY6872" fmla="*/ 249933 h 3980066"/>
              <a:gd name="connsiteX6873" fmla="*/ 6451305 w 8387961"/>
              <a:gd name="connsiteY6873" fmla="*/ 253277 h 3980066"/>
              <a:gd name="connsiteX6874" fmla="*/ 6476409 w 8387961"/>
              <a:gd name="connsiteY6874" fmla="*/ 258294 h 3980066"/>
              <a:gd name="connsiteX6875" fmla="*/ 6488124 w 8387961"/>
              <a:gd name="connsiteY6875" fmla="*/ 259965 h 3980066"/>
              <a:gd name="connsiteX6876" fmla="*/ 6488124 w 8387961"/>
              <a:gd name="connsiteY6876" fmla="*/ 264982 h 3980066"/>
              <a:gd name="connsiteX6877" fmla="*/ 6499839 w 8387961"/>
              <a:gd name="connsiteY6877" fmla="*/ 261638 h 3980066"/>
              <a:gd name="connsiteX6878" fmla="*/ 6536658 w 8387961"/>
              <a:gd name="connsiteY6878" fmla="*/ 271672 h 3980066"/>
              <a:gd name="connsiteX6879" fmla="*/ 6548373 w 8387961"/>
              <a:gd name="connsiteY6879" fmla="*/ 275016 h 3980066"/>
              <a:gd name="connsiteX6880" fmla="*/ 6593559 w 8387961"/>
              <a:gd name="connsiteY6880" fmla="*/ 271672 h 3980066"/>
              <a:gd name="connsiteX6881" fmla="*/ 6642093 w 8387961"/>
              <a:gd name="connsiteY6881" fmla="*/ 269998 h 3980066"/>
              <a:gd name="connsiteX6882" fmla="*/ 6688953 w 8387961"/>
              <a:gd name="connsiteY6882" fmla="*/ 280032 h 3980066"/>
              <a:gd name="connsiteX6883" fmla="*/ 6719077 w 8387961"/>
              <a:gd name="connsiteY6883" fmla="*/ 298425 h 3980066"/>
              <a:gd name="connsiteX6884" fmla="*/ 6749202 w 8387961"/>
              <a:gd name="connsiteY6884" fmla="*/ 303442 h 3980066"/>
              <a:gd name="connsiteX6885" fmla="*/ 6774305 w 8387961"/>
              <a:gd name="connsiteY6885" fmla="*/ 315147 h 3980066"/>
              <a:gd name="connsiteX6886" fmla="*/ 6777653 w 8387961"/>
              <a:gd name="connsiteY6886" fmla="*/ 303442 h 3980066"/>
              <a:gd name="connsiteX6887" fmla="*/ 6854637 w 8387961"/>
              <a:gd name="connsiteY6887" fmla="*/ 308458 h 3980066"/>
              <a:gd name="connsiteX6888" fmla="*/ 6878067 w 8387961"/>
              <a:gd name="connsiteY6888" fmla="*/ 301769 h 3980066"/>
              <a:gd name="connsiteX6889" fmla="*/ 6908191 w 8387961"/>
              <a:gd name="connsiteY6889" fmla="*/ 315147 h 3980066"/>
              <a:gd name="connsiteX6890" fmla="*/ 6918233 w 8387961"/>
              <a:gd name="connsiteY6890" fmla="*/ 315147 h 3980066"/>
              <a:gd name="connsiteX6891" fmla="*/ 6945010 w 8387961"/>
              <a:gd name="connsiteY6891" fmla="*/ 325179 h 3980066"/>
              <a:gd name="connsiteX6892" fmla="*/ 6963419 w 8387961"/>
              <a:gd name="connsiteY6892" fmla="*/ 325179 h 3980066"/>
              <a:gd name="connsiteX6893" fmla="*/ 6968440 w 8387961"/>
              <a:gd name="connsiteY6893" fmla="*/ 321834 h 3980066"/>
              <a:gd name="connsiteX6894" fmla="*/ 6938316 w 8387961"/>
              <a:gd name="connsiteY6894" fmla="*/ 305113 h 3980066"/>
              <a:gd name="connsiteX6895" fmla="*/ 6919907 w 8387961"/>
              <a:gd name="connsiteY6895" fmla="*/ 293409 h 3980066"/>
              <a:gd name="connsiteX6896" fmla="*/ 6970114 w 8387961"/>
              <a:gd name="connsiteY6896" fmla="*/ 298425 h 3980066"/>
              <a:gd name="connsiteX6897" fmla="*/ 7021995 w 8387961"/>
              <a:gd name="connsiteY6897" fmla="*/ 298425 h 3980066"/>
              <a:gd name="connsiteX6898" fmla="*/ 7082243 w 8387961"/>
              <a:gd name="connsiteY6898" fmla="*/ 310129 h 3980066"/>
              <a:gd name="connsiteX6899" fmla="*/ 7140819 w 8387961"/>
              <a:gd name="connsiteY6899" fmla="*/ 321834 h 3980066"/>
              <a:gd name="connsiteX6900" fmla="*/ 7180985 w 8387961"/>
              <a:gd name="connsiteY6900" fmla="*/ 348589 h 3980066"/>
              <a:gd name="connsiteX6901" fmla="*/ 7219477 w 8387961"/>
              <a:gd name="connsiteY6901" fmla="*/ 375342 h 3980066"/>
              <a:gd name="connsiteX6902" fmla="*/ 7256295 w 8387961"/>
              <a:gd name="connsiteY6902" fmla="*/ 402097 h 3980066"/>
              <a:gd name="connsiteX6903" fmla="*/ 7294787 w 8387961"/>
              <a:gd name="connsiteY6903" fmla="*/ 430522 h 3980066"/>
              <a:gd name="connsiteX6904" fmla="*/ 7273031 w 8387961"/>
              <a:gd name="connsiteY6904" fmla="*/ 432195 h 3980066"/>
              <a:gd name="connsiteX6905" fmla="*/ 7256295 w 8387961"/>
              <a:gd name="connsiteY6905" fmla="*/ 430522 h 3980066"/>
              <a:gd name="connsiteX6906" fmla="*/ 7283073 w 8387961"/>
              <a:gd name="connsiteY6906" fmla="*/ 443899 h 3980066"/>
              <a:gd name="connsiteX6907" fmla="*/ 7284746 w 8387961"/>
              <a:gd name="connsiteY6907" fmla="*/ 440555 h 3980066"/>
              <a:gd name="connsiteX6908" fmla="*/ 7321565 w 8387961"/>
              <a:gd name="connsiteY6908" fmla="*/ 462292 h 3980066"/>
              <a:gd name="connsiteX6909" fmla="*/ 7333280 w 8387961"/>
              <a:gd name="connsiteY6909" fmla="*/ 465636 h 3980066"/>
              <a:gd name="connsiteX6910" fmla="*/ 7356710 w 8387961"/>
              <a:gd name="connsiteY6910" fmla="*/ 479013 h 3980066"/>
              <a:gd name="connsiteX6911" fmla="*/ 7380140 w 8387961"/>
              <a:gd name="connsiteY6911" fmla="*/ 490718 h 3980066"/>
              <a:gd name="connsiteX6912" fmla="*/ 7376793 w 8387961"/>
              <a:gd name="connsiteY6912" fmla="*/ 495734 h 3980066"/>
              <a:gd name="connsiteX6913" fmla="*/ 7329933 w 8387961"/>
              <a:gd name="connsiteY6913" fmla="*/ 485701 h 3980066"/>
              <a:gd name="connsiteX6914" fmla="*/ 7321565 w 8387961"/>
              <a:gd name="connsiteY6914" fmla="*/ 485701 h 3980066"/>
              <a:gd name="connsiteX6915" fmla="*/ 7333280 w 8387961"/>
              <a:gd name="connsiteY6915" fmla="*/ 490718 h 3980066"/>
              <a:gd name="connsiteX6916" fmla="*/ 7311523 w 8387961"/>
              <a:gd name="connsiteY6916" fmla="*/ 504095 h 3980066"/>
              <a:gd name="connsiteX6917" fmla="*/ 7289767 w 8387961"/>
              <a:gd name="connsiteY6917" fmla="*/ 519144 h 3980066"/>
              <a:gd name="connsiteX6918" fmla="*/ 7284746 w 8387961"/>
              <a:gd name="connsiteY6918" fmla="*/ 522489 h 3980066"/>
              <a:gd name="connsiteX6919" fmla="*/ 7286420 w 8387961"/>
              <a:gd name="connsiteY6919" fmla="*/ 530849 h 3980066"/>
              <a:gd name="connsiteX6920" fmla="*/ 7284746 w 8387961"/>
              <a:gd name="connsiteY6920" fmla="*/ 532521 h 3980066"/>
              <a:gd name="connsiteX6921" fmla="*/ 7274705 w 8387961"/>
              <a:gd name="connsiteY6921" fmla="*/ 552586 h 3980066"/>
              <a:gd name="connsiteX6922" fmla="*/ 7274705 w 8387961"/>
              <a:gd name="connsiteY6922" fmla="*/ 559275 h 3980066"/>
              <a:gd name="connsiteX6923" fmla="*/ 7236213 w 8387961"/>
              <a:gd name="connsiteY6923" fmla="*/ 542554 h 3980066"/>
              <a:gd name="connsiteX6924" fmla="*/ 7199394 w 8387961"/>
              <a:gd name="connsiteY6924" fmla="*/ 552586 h 3980066"/>
              <a:gd name="connsiteX6925" fmla="*/ 7196047 w 8387961"/>
              <a:gd name="connsiteY6925" fmla="*/ 564291 h 3980066"/>
              <a:gd name="connsiteX6926" fmla="*/ 7175964 w 8387961"/>
              <a:gd name="connsiteY6926" fmla="*/ 545898 h 3980066"/>
              <a:gd name="connsiteX6927" fmla="*/ 7165922 w 8387961"/>
              <a:gd name="connsiteY6927" fmla="*/ 555930 h 3980066"/>
              <a:gd name="connsiteX6928" fmla="*/ 7170943 w 8387961"/>
              <a:gd name="connsiteY6928" fmla="*/ 564291 h 3980066"/>
              <a:gd name="connsiteX6929" fmla="*/ 7152533 w 8387961"/>
              <a:gd name="connsiteY6929" fmla="*/ 559275 h 3980066"/>
              <a:gd name="connsiteX6930" fmla="*/ 7139145 w 8387961"/>
              <a:gd name="connsiteY6930" fmla="*/ 564291 h 3980066"/>
              <a:gd name="connsiteX6931" fmla="*/ 7150860 w 8387961"/>
              <a:gd name="connsiteY6931" fmla="*/ 582685 h 3980066"/>
              <a:gd name="connsiteX6932" fmla="*/ 7162575 w 8387961"/>
              <a:gd name="connsiteY6932" fmla="*/ 612783 h 3980066"/>
              <a:gd name="connsiteX6933" fmla="*/ 7184331 w 8387961"/>
              <a:gd name="connsiteY6933" fmla="*/ 621144 h 3980066"/>
              <a:gd name="connsiteX6934" fmla="*/ 7196047 w 8387961"/>
              <a:gd name="connsiteY6934" fmla="*/ 619471 h 3980066"/>
              <a:gd name="connsiteX6935" fmla="*/ 7221150 w 8387961"/>
              <a:gd name="connsiteY6935" fmla="*/ 649570 h 3980066"/>
              <a:gd name="connsiteX6936" fmla="*/ 7232865 w 8387961"/>
              <a:gd name="connsiteY6936" fmla="*/ 651242 h 3980066"/>
              <a:gd name="connsiteX6937" fmla="*/ 7251275 w 8387961"/>
              <a:gd name="connsiteY6937" fmla="*/ 671307 h 3980066"/>
              <a:gd name="connsiteX6938" fmla="*/ 7234539 w 8387961"/>
              <a:gd name="connsiteY6938" fmla="*/ 664619 h 3980066"/>
              <a:gd name="connsiteX6939" fmla="*/ 7234539 w 8387961"/>
              <a:gd name="connsiteY6939" fmla="*/ 659603 h 3980066"/>
              <a:gd name="connsiteX6940" fmla="*/ 7232865 w 8387961"/>
              <a:gd name="connsiteY6940" fmla="*/ 662947 h 3980066"/>
              <a:gd name="connsiteX6941" fmla="*/ 7232865 w 8387961"/>
              <a:gd name="connsiteY6941" fmla="*/ 679668 h 3980066"/>
              <a:gd name="connsiteX6942" fmla="*/ 7269684 w 8387961"/>
              <a:gd name="connsiteY6942" fmla="*/ 709766 h 3980066"/>
              <a:gd name="connsiteX6943" fmla="*/ 7242907 w 8387961"/>
              <a:gd name="connsiteY6943" fmla="*/ 721471 h 3980066"/>
              <a:gd name="connsiteX6944" fmla="*/ 7262990 w 8387961"/>
              <a:gd name="connsiteY6944" fmla="*/ 749896 h 3980066"/>
              <a:gd name="connsiteX6945" fmla="*/ 7269684 w 8387961"/>
              <a:gd name="connsiteY6945" fmla="*/ 753240 h 3980066"/>
              <a:gd name="connsiteX6946" fmla="*/ 7251275 w 8387961"/>
              <a:gd name="connsiteY6946" fmla="*/ 751568 h 3980066"/>
              <a:gd name="connsiteX6947" fmla="*/ 7242907 w 8387961"/>
              <a:gd name="connsiteY6947" fmla="*/ 756584 h 3980066"/>
              <a:gd name="connsiteX6948" fmla="*/ 7262990 w 8387961"/>
              <a:gd name="connsiteY6948" fmla="*/ 795043 h 3980066"/>
              <a:gd name="connsiteX6949" fmla="*/ 7252948 w 8387961"/>
              <a:gd name="connsiteY6949" fmla="*/ 813436 h 3980066"/>
              <a:gd name="connsiteX6950" fmla="*/ 7219477 w 8387961"/>
              <a:gd name="connsiteY6950" fmla="*/ 785010 h 3980066"/>
              <a:gd name="connsiteX6951" fmla="*/ 7184331 w 8387961"/>
              <a:gd name="connsiteY6951" fmla="*/ 754912 h 3980066"/>
              <a:gd name="connsiteX6952" fmla="*/ 7149187 w 8387961"/>
              <a:gd name="connsiteY6952" fmla="*/ 724814 h 3980066"/>
              <a:gd name="connsiteX6953" fmla="*/ 7114041 w 8387961"/>
              <a:gd name="connsiteY6953" fmla="*/ 694717 h 3980066"/>
              <a:gd name="connsiteX6954" fmla="*/ 7093959 w 8387961"/>
              <a:gd name="connsiteY6954" fmla="*/ 671307 h 3980066"/>
              <a:gd name="connsiteX6955" fmla="*/ 7075549 w 8387961"/>
              <a:gd name="connsiteY6955" fmla="*/ 646226 h 3980066"/>
              <a:gd name="connsiteX6956" fmla="*/ 7072202 w 8387961"/>
              <a:gd name="connsiteY6956" fmla="*/ 629504 h 3980066"/>
              <a:gd name="connsiteX6957" fmla="*/ 7062161 w 8387961"/>
              <a:gd name="connsiteY6957" fmla="*/ 619471 h 3980066"/>
              <a:gd name="connsiteX6958" fmla="*/ 7083917 w 8387961"/>
              <a:gd name="connsiteY6958" fmla="*/ 614455 h 3980066"/>
              <a:gd name="connsiteX6959" fmla="*/ 7085591 w 8387961"/>
              <a:gd name="connsiteY6959" fmla="*/ 586029 h 3980066"/>
              <a:gd name="connsiteX6960" fmla="*/ 7092285 w 8387961"/>
              <a:gd name="connsiteY6960" fmla="*/ 564291 h 3980066"/>
              <a:gd name="connsiteX6961" fmla="*/ 7095632 w 8387961"/>
              <a:gd name="connsiteY6961" fmla="*/ 542554 h 3980066"/>
              <a:gd name="connsiteX6962" fmla="*/ 7109021 w 8387961"/>
              <a:gd name="connsiteY6962" fmla="*/ 534194 h 3980066"/>
              <a:gd name="connsiteX6963" fmla="*/ 7092285 w 8387961"/>
              <a:gd name="connsiteY6963" fmla="*/ 514129 h 3980066"/>
              <a:gd name="connsiteX6964" fmla="*/ 7073875 w 8387961"/>
              <a:gd name="connsiteY6964" fmla="*/ 495734 h 3980066"/>
              <a:gd name="connsiteX6965" fmla="*/ 7093959 w 8387961"/>
              <a:gd name="connsiteY6965" fmla="*/ 495734 h 3980066"/>
              <a:gd name="connsiteX6966" fmla="*/ 7090611 w 8387961"/>
              <a:gd name="connsiteY6966" fmla="*/ 492390 h 3980066"/>
              <a:gd name="connsiteX6967" fmla="*/ 7052119 w 8387961"/>
              <a:gd name="connsiteY6967" fmla="*/ 489046 h 3980066"/>
              <a:gd name="connsiteX6968" fmla="*/ 7045425 w 8387961"/>
              <a:gd name="connsiteY6968" fmla="*/ 492390 h 3980066"/>
              <a:gd name="connsiteX6969" fmla="*/ 7070528 w 8387961"/>
              <a:gd name="connsiteY6969" fmla="*/ 515799 h 3980066"/>
              <a:gd name="connsiteX6970" fmla="*/ 7055466 w 8387961"/>
              <a:gd name="connsiteY6970" fmla="*/ 515799 h 3980066"/>
              <a:gd name="connsiteX6971" fmla="*/ 7043751 w 8387961"/>
              <a:gd name="connsiteY6971" fmla="*/ 542554 h 3980066"/>
              <a:gd name="connsiteX6972" fmla="*/ 7030363 w 8387961"/>
              <a:gd name="connsiteY6972" fmla="*/ 530849 h 3980066"/>
              <a:gd name="connsiteX6973" fmla="*/ 7025342 w 8387961"/>
              <a:gd name="connsiteY6973" fmla="*/ 534194 h 3980066"/>
              <a:gd name="connsiteX6974" fmla="*/ 7001912 w 8387961"/>
              <a:gd name="connsiteY6974" fmla="*/ 509112 h 3980066"/>
              <a:gd name="connsiteX6975" fmla="*/ 6991870 w 8387961"/>
              <a:gd name="connsiteY6975" fmla="*/ 512455 h 3980066"/>
              <a:gd name="connsiteX6976" fmla="*/ 6945010 w 8387961"/>
              <a:gd name="connsiteY6976" fmla="*/ 512455 h 3980066"/>
              <a:gd name="connsiteX6977" fmla="*/ 6948357 w 8387961"/>
              <a:gd name="connsiteY6977" fmla="*/ 540882 h 3980066"/>
              <a:gd name="connsiteX6978" fmla="*/ 6948357 w 8387961"/>
              <a:gd name="connsiteY6978" fmla="*/ 565964 h 3980066"/>
              <a:gd name="connsiteX6979" fmla="*/ 6955051 w 8387961"/>
              <a:gd name="connsiteY6979" fmla="*/ 574324 h 3980066"/>
              <a:gd name="connsiteX6980" fmla="*/ 6978482 w 8387961"/>
              <a:gd name="connsiteY6980" fmla="*/ 575996 h 3980066"/>
              <a:gd name="connsiteX6981" fmla="*/ 6983503 w 8387961"/>
              <a:gd name="connsiteY6981" fmla="*/ 582685 h 3980066"/>
              <a:gd name="connsiteX6982" fmla="*/ 6951705 w 8387961"/>
              <a:gd name="connsiteY6982" fmla="*/ 582685 h 3980066"/>
              <a:gd name="connsiteX6983" fmla="*/ 6933295 w 8387961"/>
              <a:gd name="connsiteY6983" fmla="*/ 589373 h 3980066"/>
              <a:gd name="connsiteX6984" fmla="*/ 6911539 w 8387961"/>
              <a:gd name="connsiteY6984" fmla="*/ 592717 h 3980066"/>
              <a:gd name="connsiteX6985" fmla="*/ 6903171 w 8387961"/>
              <a:gd name="connsiteY6985" fmla="*/ 582685 h 3980066"/>
              <a:gd name="connsiteX6986" fmla="*/ 6913212 w 8387961"/>
              <a:gd name="connsiteY6986" fmla="*/ 579340 h 3980066"/>
              <a:gd name="connsiteX6987" fmla="*/ 6881414 w 8387961"/>
              <a:gd name="connsiteY6987" fmla="*/ 570979 h 3980066"/>
              <a:gd name="connsiteX6988" fmla="*/ 6839575 w 8387961"/>
              <a:gd name="connsiteY6988" fmla="*/ 569307 h 3980066"/>
              <a:gd name="connsiteX6989" fmla="*/ 6842922 w 8387961"/>
              <a:gd name="connsiteY6989" fmla="*/ 574324 h 3980066"/>
              <a:gd name="connsiteX6990" fmla="*/ 6842922 w 8387961"/>
              <a:gd name="connsiteY6990" fmla="*/ 581012 h 3980066"/>
              <a:gd name="connsiteX6991" fmla="*/ 6789367 w 8387961"/>
              <a:gd name="connsiteY6991" fmla="*/ 575996 h 3980066"/>
              <a:gd name="connsiteX6992" fmla="*/ 6784347 w 8387961"/>
              <a:gd name="connsiteY6992" fmla="*/ 581012 h 3980066"/>
              <a:gd name="connsiteX6993" fmla="*/ 6772632 w 8387961"/>
              <a:gd name="connsiteY6993" fmla="*/ 574324 h 3980066"/>
              <a:gd name="connsiteX6994" fmla="*/ 6764264 w 8387961"/>
              <a:gd name="connsiteY6994" fmla="*/ 574324 h 3980066"/>
              <a:gd name="connsiteX6995" fmla="*/ 6737487 w 8387961"/>
              <a:gd name="connsiteY6995" fmla="*/ 581012 h 3980066"/>
              <a:gd name="connsiteX6996" fmla="*/ 6709036 w 8387961"/>
              <a:gd name="connsiteY6996" fmla="*/ 584356 h 3980066"/>
              <a:gd name="connsiteX6997" fmla="*/ 6698995 w 8387961"/>
              <a:gd name="connsiteY6997" fmla="*/ 609439 h 3980066"/>
              <a:gd name="connsiteX6998" fmla="*/ 6704015 w 8387961"/>
              <a:gd name="connsiteY6998" fmla="*/ 622816 h 3980066"/>
              <a:gd name="connsiteX6999" fmla="*/ 6698995 w 8387961"/>
              <a:gd name="connsiteY6999" fmla="*/ 639537 h 3980066"/>
              <a:gd name="connsiteX7000" fmla="*/ 6690627 w 8387961"/>
              <a:gd name="connsiteY7000" fmla="*/ 656258 h 3980066"/>
              <a:gd name="connsiteX7001" fmla="*/ 6682259 w 8387961"/>
              <a:gd name="connsiteY7001" fmla="*/ 683012 h 3980066"/>
              <a:gd name="connsiteX7002" fmla="*/ 6673891 w 8387961"/>
              <a:gd name="connsiteY7002" fmla="*/ 706421 h 3980066"/>
              <a:gd name="connsiteX7003" fmla="*/ 6712383 w 8387961"/>
              <a:gd name="connsiteY7003" fmla="*/ 713110 h 3980066"/>
              <a:gd name="connsiteX7004" fmla="*/ 6732466 w 8387961"/>
              <a:gd name="connsiteY7004" fmla="*/ 731503 h 3980066"/>
              <a:gd name="connsiteX7005" fmla="*/ 6734139 w 8387961"/>
              <a:gd name="connsiteY7005" fmla="*/ 726487 h 3980066"/>
              <a:gd name="connsiteX7006" fmla="*/ 6749202 w 8387961"/>
              <a:gd name="connsiteY7006" fmla="*/ 731503 h 3980066"/>
              <a:gd name="connsiteX7007" fmla="*/ 6749202 w 8387961"/>
              <a:gd name="connsiteY7007" fmla="*/ 741536 h 3980066"/>
              <a:gd name="connsiteX7008" fmla="*/ 6769285 w 8387961"/>
              <a:gd name="connsiteY7008" fmla="*/ 731503 h 3980066"/>
              <a:gd name="connsiteX7009" fmla="*/ 6760917 w 8387961"/>
              <a:gd name="connsiteY7009" fmla="*/ 719799 h 3980066"/>
              <a:gd name="connsiteX7010" fmla="*/ 6791041 w 8387961"/>
              <a:gd name="connsiteY7010" fmla="*/ 723143 h 3980066"/>
              <a:gd name="connsiteX7011" fmla="*/ 6849616 w 8387961"/>
              <a:gd name="connsiteY7011" fmla="*/ 753240 h 3980066"/>
              <a:gd name="connsiteX7012" fmla="*/ 6834554 w 8387961"/>
              <a:gd name="connsiteY7012" fmla="*/ 753240 h 3980066"/>
              <a:gd name="connsiteX7013" fmla="*/ 6861331 w 8387961"/>
              <a:gd name="connsiteY7013" fmla="*/ 769961 h 3980066"/>
              <a:gd name="connsiteX7014" fmla="*/ 6878067 w 8387961"/>
              <a:gd name="connsiteY7014" fmla="*/ 790027 h 3980066"/>
              <a:gd name="connsiteX7015" fmla="*/ 6884761 w 8387961"/>
              <a:gd name="connsiteY7015" fmla="*/ 806748 h 3980066"/>
              <a:gd name="connsiteX7016" fmla="*/ 6891456 w 8387961"/>
              <a:gd name="connsiteY7016" fmla="*/ 826813 h 3980066"/>
              <a:gd name="connsiteX7017" fmla="*/ 6904844 w 8387961"/>
              <a:gd name="connsiteY7017" fmla="*/ 843535 h 3980066"/>
              <a:gd name="connsiteX7018" fmla="*/ 6918233 w 8387961"/>
              <a:gd name="connsiteY7018" fmla="*/ 866944 h 3980066"/>
              <a:gd name="connsiteX7019" fmla="*/ 6929948 w 8387961"/>
              <a:gd name="connsiteY7019" fmla="*/ 892026 h 3980066"/>
              <a:gd name="connsiteX7020" fmla="*/ 6928274 w 8387961"/>
              <a:gd name="connsiteY7020" fmla="*/ 920452 h 3980066"/>
              <a:gd name="connsiteX7021" fmla="*/ 6923254 w 8387961"/>
              <a:gd name="connsiteY7021" fmla="*/ 947206 h 3980066"/>
              <a:gd name="connsiteX7022" fmla="*/ 6921580 w 8387961"/>
              <a:gd name="connsiteY7022" fmla="*/ 975632 h 3980066"/>
              <a:gd name="connsiteX7023" fmla="*/ 6918233 w 8387961"/>
              <a:gd name="connsiteY7023" fmla="*/ 1004058 h 3980066"/>
              <a:gd name="connsiteX7024" fmla="*/ 6909865 w 8387961"/>
              <a:gd name="connsiteY7024" fmla="*/ 1024123 h 3980066"/>
              <a:gd name="connsiteX7025" fmla="*/ 6901497 w 8387961"/>
              <a:gd name="connsiteY7025" fmla="*/ 1044189 h 3980066"/>
              <a:gd name="connsiteX7026" fmla="*/ 6873046 w 8387961"/>
              <a:gd name="connsiteY7026" fmla="*/ 1054221 h 3980066"/>
              <a:gd name="connsiteX7027" fmla="*/ 6854637 w 8387961"/>
              <a:gd name="connsiteY7027" fmla="*/ 1052549 h 3980066"/>
              <a:gd name="connsiteX7028" fmla="*/ 6847943 w 8387961"/>
              <a:gd name="connsiteY7028" fmla="*/ 1040845 h 3980066"/>
              <a:gd name="connsiteX7029" fmla="*/ 6839575 w 8387961"/>
              <a:gd name="connsiteY7029" fmla="*/ 1042517 h 3980066"/>
              <a:gd name="connsiteX7030" fmla="*/ 6827860 w 8387961"/>
              <a:gd name="connsiteY7030" fmla="*/ 1060910 h 3980066"/>
              <a:gd name="connsiteX7031" fmla="*/ 6822839 w 8387961"/>
              <a:gd name="connsiteY7031" fmla="*/ 1060910 h 3980066"/>
              <a:gd name="connsiteX7032" fmla="*/ 6827860 w 8387961"/>
              <a:gd name="connsiteY7032" fmla="*/ 1070943 h 3980066"/>
              <a:gd name="connsiteX7033" fmla="*/ 6821165 w 8387961"/>
              <a:gd name="connsiteY7033" fmla="*/ 1065926 h 3980066"/>
              <a:gd name="connsiteX7034" fmla="*/ 6815510 w 8387961"/>
              <a:gd name="connsiteY7034" fmla="*/ 1058863 h 3980066"/>
              <a:gd name="connsiteX7035" fmla="*/ 6813726 w 8387961"/>
              <a:gd name="connsiteY7035" fmla="*/ 1060053 h 3980066"/>
              <a:gd name="connsiteX7036" fmla="*/ 6817564 w 8387961"/>
              <a:gd name="connsiteY7036" fmla="*/ 1064853 h 3980066"/>
              <a:gd name="connsiteX7037" fmla="*/ 6820501 w 8387961"/>
              <a:gd name="connsiteY7037" fmla="*/ 1066408 h 3980066"/>
              <a:gd name="connsiteX7038" fmla="*/ 6827121 w 8387961"/>
              <a:gd name="connsiteY7038" fmla="*/ 1071374 h 3980066"/>
              <a:gd name="connsiteX7039" fmla="*/ 6812226 w 8387961"/>
              <a:gd name="connsiteY7039" fmla="*/ 1086273 h 3980066"/>
              <a:gd name="connsiteX7040" fmla="*/ 6822156 w 8387961"/>
              <a:gd name="connsiteY7040" fmla="*/ 1114416 h 3980066"/>
              <a:gd name="connsiteX7041" fmla="*/ 6810571 w 8387961"/>
              <a:gd name="connsiteY7041" fmla="*/ 1132626 h 3980066"/>
              <a:gd name="connsiteX7042" fmla="*/ 6797331 w 8387961"/>
              <a:gd name="connsiteY7042" fmla="*/ 1150836 h 3980066"/>
              <a:gd name="connsiteX7043" fmla="*/ 6800641 w 8387961"/>
              <a:gd name="connsiteY7043" fmla="*/ 1162424 h 3980066"/>
              <a:gd name="connsiteX7044" fmla="*/ 6828776 w 8387961"/>
              <a:gd name="connsiteY7044" fmla="*/ 1177323 h 3980066"/>
              <a:gd name="connsiteX7045" fmla="*/ 6818846 w 8387961"/>
              <a:gd name="connsiteY7045" fmla="*/ 1185600 h 3980066"/>
              <a:gd name="connsiteX7046" fmla="*/ 6798986 w 8387961"/>
              <a:gd name="connsiteY7046" fmla="*/ 1195533 h 3980066"/>
              <a:gd name="connsiteX7047" fmla="*/ 6798986 w 8387961"/>
              <a:gd name="connsiteY7047" fmla="*/ 1196412 h 3980066"/>
              <a:gd name="connsiteX7048" fmla="*/ 6818532 w 8387961"/>
              <a:gd name="connsiteY7048" fmla="*/ 1186475 h 3980066"/>
              <a:gd name="connsiteX7049" fmla="*/ 6828475 w 8387961"/>
              <a:gd name="connsiteY7049" fmla="*/ 1178051 h 3980066"/>
              <a:gd name="connsiteX7050" fmla="*/ 6856645 w 8387961"/>
              <a:gd name="connsiteY7050" fmla="*/ 1208378 h 3980066"/>
              <a:gd name="connsiteX7051" fmla="*/ 6883159 w 8387961"/>
              <a:gd name="connsiteY7051" fmla="*/ 1237021 h 3980066"/>
              <a:gd name="connsiteX7052" fmla="*/ 6898073 w 8387961"/>
              <a:gd name="connsiteY7052" fmla="*/ 1279142 h 3980066"/>
              <a:gd name="connsiteX7053" fmla="*/ 6888130 w 8387961"/>
              <a:gd name="connsiteY7053" fmla="*/ 1285882 h 3980066"/>
              <a:gd name="connsiteX7054" fmla="*/ 6876531 w 8387961"/>
              <a:gd name="connsiteY7054" fmla="*/ 1292621 h 3980066"/>
              <a:gd name="connsiteX7055" fmla="*/ 6869902 w 8387961"/>
              <a:gd name="connsiteY7055" fmla="*/ 1289251 h 3980066"/>
              <a:gd name="connsiteX7056" fmla="*/ 6866588 w 8387961"/>
              <a:gd name="connsiteY7056" fmla="*/ 1294306 h 3980066"/>
              <a:gd name="connsiteX7057" fmla="*/ 6863274 w 8387961"/>
              <a:gd name="connsiteY7057" fmla="*/ 1295991 h 3980066"/>
              <a:gd name="connsiteX7058" fmla="*/ 6859960 w 8387961"/>
              <a:gd name="connsiteY7058" fmla="*/ 1297676 h 3980066"/>
              <a:gd name="connsiteX7059" fmla="*/ 6856645 w 8387961"/>
              <a:gd name="connsiteY7059" fmla="*/ 1302730 h 3980066"/>
              <a:gd name="connsiteX7060" fmla="*/ 6853331 w 8387961"/>
              <a:gd name="connsiteY7060" fmla="*/ 1297676 h 3980066"/>
              <a:gd name="connsiteX7061" fmla="*/ 6846703 w 8387961"/>
              <a:gd name="connsiteY7061" fmla="*/ 1302730 h 3980066"/>
              <a:gd name="connsiteX7062" fmla="*/ 6840075 w 8387961"/>
              <a:gd name="connsiteY7062" fmla="*/ 1306100 h 3980066"/>
              <a:gd name="connsiteX7063" fmla="*/ 6836760 w 8387961"/>
              <a:gd name="connsiteY7063" fmla="*/ 1299360 h 3980066"/>
              <a:gd name="connsiteX7064" fmla="*/ 6836760 w 8387961"/>
              <a:gd name="connsiteY7064" fmla="*/ 1295991 h 3980066"/>
              <a:gd name="connsiteX7065" fmla="*/ 6836760 w 8387961"/>
              <a:gd name="connsiteY7065" fmla="*/ 1294306 h 3980066"/>
              <a:gd name="connsiteX7066" fmla="*/ 6830132 w 8387961"/>
              <a:gd name="connsiteY7066" fmla="*/ 1287566 h 3980066"/>
              <a:gd name="connsiteX7067" fmla="*/ 6826818 w 8387961"/>
              <a:gd name="connsiteY7067" fmla="*/ 1269033 h 3980066"/>
              <a:gd name="connsiteX7068" fmla="*/ 6823503 w 8387961"/>
              <a:gd name="connsiteY7068" fmla="*/ 1262294 h 3980066"/>
              <a:gd name="connsiteX7069" fmla="*/ 6823503 w 8387961"/>
              <a:gd name="connsiteY7069" fmla="*/ 1257239 h 3980066"/>
              <a:gd name="connsiteX7070" fmla="*/ 6808590 w 8387961"/>
              <a:gd name="connsiteY7070" fmla="*/ 1238706 h 3980066"/>
              <a:gd name="connsiteX7071" fmla="*/ 6801961 w 8387961"/>
              <a:gd name="connsiteY7071" fmla="*/ 1233651 h 3980066"/>
              <a:gd name="connsiteX7072" fmla="*/ 6806933 w 8387961"/>
              <a:gd name="connsiteY7072" fmla="*/ 1231966 h 3980066"/>
              <a:gd name="connsiteX7073" fmla="*/ 6818532 w 8387961"/>
              <a:gd name="connsiteY7073" fmla="*/ 1235336 h 3980066"/>
              <a:gd name="connsiteX7074" fmla="*/ 6816875 w 8387961"/>
              <a:gd name="connsiteY7074" fmla="*/ 1231966 h 3980066"/>
              <a:gd name="connsiteX7075" fmla="*/ 6800304 w 8387961"/>
              <a:gd name="connsiteY7075" fmla="*/ 1206693 h 3980066"/>
              <a:gd name="connsiteX7076" fmla="*/ 6798647 w 8387961"/>
              <a:gd name="connsiteY7076" fmla="*/ 1203324 h 3980066"/>
              <a:gd name="connsiteX7077" fmla="*/ 6798647 w 8387961"/>
              <a:gd name="connsiteY7077" fmla="*/ 1202087 h 3980066"/>
              <a:gd name="connsiteX7078" fmla="*/ 6774161 w 8387961"/>
              <a:gd name="connsiteY7078" fmla="*/ 1197189 h 3980066"/>
              <a:gd name="connsiteX7079" fmla="*/ 6769197 w 8387961"/>
              <a:gd name="connsiteY7079" fmla="*/ 1202155 h 3980066"/>
              <a:gd name="connsiteX7080" fmla="*/ 6757612 w 8387961"/>
              <a:gd name="connsiteY7080" fmla="*/ 1195533 h 3980066"/>
              <a:gd name="connsiteX7081" fmla="*/ 6749337 w 8387961"/>
              <a:gd name="connsiteY7081" fmla="*/ 1192222 h 3980066"/>
              <a:gd name="connsiteX7082" fmla="*/ 6754302 w 8387961"/>
              <a:gd name="connsiteY7082" fmla="*/ 1175668 h 3980066"/>
              <a:gd name="connsiteX7083" fmla="*/ 6757612 w 8387961"/>
              <a:gd name="connsiteY7083" fmla="*/ 1175668 h 3980066"/>
              <a:gd name="connsiteX7084" fmla="*/ 6747682 w 8387961"/>
              <a:gd name="connsiteY7084" fmla="*/ 1167390 h 3980066"/>
              <a:gd name="connsiteX7085" fmla="*/ 6741062 w 8387961"/>
              <a:gd name="connsiteY7085" fmla="*/ 1152491 h 3980066"/>
              <a:gd name="connsiteX7086" fmla="*/ 6724512 w 8387961"/>
              <a:gd name="connsiteY7086" fmla="*/ 1147525 h 3980066"/>
              <a:gd name="connsiteX7087" fmla="*/ 6711806 w 8387961"/>
              <a:gd name="connsiteY7087" fmla="*/ 1134816 h 3980066"/>
              <a:gd name="connsiteX7088" fmla="*/ 6710051 w 8387961"/>
              <a:gd name="connsiteY7088" fmla="*/ 1137010 h 3980066"/>
              <a:gd name="connsiteX7089" fmla="*/ 6698345 w 8387961"/>
              <a:gd name="connsiteY7089" fmla="*/ 1145375 h 3980066"/>
              <a:gd name="connsiteX7090" fmla="*/ 6681623 w 8387961"/>
              <a:gd name="connsiteY7090" fmla="*/ 1157086 h 3980066"/>
              <a:gd name="connsiteX7091" fmla="*/ 6666574 w 8387961"/>
              <a:gd name="connsiteY7091" fmla="*/ 1167124 h 3980066"/>
              <a:gd name="connsiteX7092" fmla="*/ 6648180 w 8387961"/>
              <a:gd name="connsiteY7092" fmla="*/ 1175489 h 3980066"/>
              <a:gd name="connsiteX7093" fmla="*/ 6658213 w 8387961"/>
              <a:gd name="connsiteY7093" fmla="*/ 1158759 h 3980066"/>
              <a:gd name="connsiteX7094" fmla="*/ 6641491 w 8387961"/>
              <a:gd name="connsiteY7094" fmla="*/ 1153740 h 3980066"/>
              <a:gd name="connsiteX7095" fmla="*/ 6648180 w 8387961"/>
              <a:gd name="connsiteY7095" fmla="*/ 1123627 h 3980066"/>
              <a:gd name="connsiteX7096" fmla="*/ 6633130 w 8387961"/>
              <a:gd name="connsiteY7096" fmla="*/ 1115262 h 3980066"/>
              <a:gd name="connsiteX7097" fmla="*/ 6618080 w 8387961"/>
              <a:gd name="connsiteY7097" fmla="*/ 1118608 h 3980066"/>
              <a:gd name="connsiteX7098" fmla="*/ 6606375 w 8387961"/>
              <a:gd name="connsiteY7098" fmla="*/ 1137010 h 3980066"/>
              <a:gd name="connsiteX7099" fmla="*/ 6592998 w 8387961"/>
              <a:gd name="connsiteY7099" fmla="*/ 1157086 h 3980066"/>
              <a:gd name="connsiteX7100" fmla="*/ 6576276 w 8387961"/>
              <a:gd name="connsiteY7100" fmla="*/ 1167124 h 3980066"/>
              <a:gd name="connsiteX7101" fmla="*/ 6561226 w 8387961"/>
              <a:gd name="connsiteY7101" fmla="*/ 1168797 h 3980066"/>
              <a:gd name="connsiteX7102" fmla="*/ 6569587 w 8387961"/>
              <a:gd name="connsiteY7102" fmla="*/ 1188873 h 3980066"/>
              <a:gd name="connsiteX7103" fmla="*/ 6606375 w 8387961"/>
              <a:gd name="connsiteY7103" fmla="*/ 1198911 h 3980066"/>
              <a:gd name="connsiteX7104" fmla="*/ 6618080 w 8387961"/>
              <a:gd name="connsiteY7104" fmla="*/ 1224006 h 3980066"/>
              <a:gd name="connsiteX7105" fmla="*/ 6636474 w 8387961"/>
              <a:gd name="connsiteY7105" fmla="*/ 1218987 h 3980066"/>
              <a:gd name="connsiteX7106" fmla="*/ 6656541 w 8387961"/>
              <a:gd name="connsiteY7106" fmla="*/ 1205603 h 3980066"/>
              <a:gd name="connsiteX7107" fmla="*/ 6688312 w 8387961"/>
              <a:gd name="connsiteY7107" fmla="*/ 1217314 h 3980066"/>
              <a:gd name="connsiteX7108" fmla="*/ 6703362 w 8387961"/>
              <a:gd name="connsiteY7108" fmla="*/ 1220660 h 3980066"/>
              <a:gd name="connsiteX7109" fmla="*/ 6703362 w 8387961"/>
              <a:gd name="connsiteY7109" fmla="*/ 1235717 h 3980066"/>
              <a:gd name="connsiteX7110" fmla="*/ 6689984 w 8387961"/>
              <a:gd name="connsiteY7110" fmla="*/ 1234044 h 3980066"/>
              <a:gd name="connsiteX7111" fmla="*/ 6673263 w 8387961"/>
              <a:gd name="connsiteY7111" fmla="*/ 1244082 h 3980066"/>
              <a:gd name="connsiteX7112" fmla="*/ 6663229 w 8387961"/>
              <a:gd name="connsiteY7112" fmla="*/ 1257466 h 3980066"/>
              <a:gd name="connsiteX7113" fmla="*/ 6659885 w 8387961"/>
              <a:gd name="connsiteY7113" fmla="*/ 1267504 h 3980066"/>
              <a:gd name="connsiteX7114" fmla="*/ 6656541 w 8387961"/>
              <a:gd name="connsiteY7114" fmla="*/ 1297617 h 3980066"/>
              <a:gd name="connsiteX7115" fmla="*/ 6691657 w 8387961"/>
              <a:gd name="connsiteY7115" fmla="*/ 1319366 h 3980066"/>
              <a:gd name="connsiteX7116" fmla="*/ 6710051 w 8387961"/>
              <a:gd name="connsiteY7116" fmla="*/ 1341115 h 3980066"/>
              <a:gd name="connsiteX7117" fmla="*/ 6726773 w 8387961"/>
              <a:gd name="connsiteY7117" fmla="*/ 1366210 h 3980066"/>
              <a:gd name="connsiteX7118" fmla="*/ 6753527 w 8387961"/>
              <a:gd name="connsiteY7118" fmla="*/ 1389632 h 3980066"/>
              <a:gd name="connsiteX7119" fmla="*/ 6713395 w 8387961"/>
              <a:gd name="connsiteY7119" fmla="*/ 1377921 h 3980066"/>
              <a:gd name="connsiteX7120" fmla="*/ 6716739 w 8387961"/>
              <a:gd name="connsiteY7120" fmla="*/ 1379594 h 3980066"/>
              <a:gd name="connsiteX7121" fmla="*/ 6740150 w 8387961"/>
              <a:gd name="connsiteY7121" fmla="*/ 1396324 h 3980066"/>
              <a:gd name="connsiteX7122" fmla="*/ 6763561 w 8387961"/>
              <a:gd name="connsiteY7122" fmla="*/ 1411381 h 3980066"/>
              <a:gd name="connsiteX7123" fmla="*/ 6740150 w 8387961"/>
              <a:gd name="connsiteY7123" fmla="*/ 1428111 h 3980066"/>
              <a:gd name="connsiteX7124" fmla="*/ 6731789 w 8387961"/>
              <a:gd name="connsiteY7124" fmla="*/ 1434803 h 3980066"/>
              <a:gd name="connsiteX7125" fmla="*/ 6746839 w 8387961"/>
              <a:gd name="connsiteY7125" fmla="*/ 1436476 h 3980066"/>
              <a:gd name="connsiteX7126" fmla="*/ 6761889 w 8387961"/>
              <a:gd name="connsiteY7126" fmla="*/ 1434803 h 3980066"/>
              <a:gd name="connsiteX7127" fmla="*/ 6780283 w 8387961"/>
              <a:gd name="connsiteY7127" fmla="*/ 1444841 h 3980066"/>
              <a:gd name="connsiteX7128" fmla="*/ 6770249 w 8387961"/>
              <a:gd name="connsiteY7128" fmla="*/ 1456552 h 3980066"/>
              <a:gd name="connsiteX7129" fmla="*/ 6780283 w 8387961"/>
              <a:gd name="connsiteY7129" fmla="*/ 1456552 h 3980066"/>
              <a:gd name="connsiteX7130" fmla="*/ 6778610 w 8387961"/>
              <a:gd name="connsiteY7130" fmla="*/ 1459897 h 3980066"/>
              <a:gd name="connsiteX7131" fmla="*/ 6771922 w 8387961"/>
              <a:gd name="connsiteY7131" fmla="*/ 1466589 h 3980066"/>
              <a:gd name="connsiteX7132" fmla="*/ 6773594 w 8387961"/>
              <a:gd name="connsiteY7132" fmla="*/ 1471608 h 3980066"/>
              <a:gd name="connsiteX7133" fmla="*/ 6776938 w 8387961"/>
              <a:gd name="connsiteY7133" fmla="*/ 1478300 h 3980066"/>
              <a:gd name="connsiteX7134" fmla="*/ 6771922 w 8387961"/>
              <a:gd name="connsiteY7134" fmla="*/ 1478300 h 3980066"/>
              <a:gd name="connsiteX7135" fmla="*/ 6778610 w 8387961"/>
              <a:gd name="connsiteY7135" fmla="*/ 1490011 h 3980066"/>
              <a:gd name="connsiteX7136" fmla="*/ 6771922 w 8387961"/>
              <a:gd name="connsiteY7136" fmla="*/ 1491684 h 3980066"/>
              <a:gd name="connsiteX7137" fmla="*/ 6758544 w 8387961"/>
              <a:gd name="connsiteY7137" fmla="*/ 1498376 h 3980066"/>
              <a:gd name="connsiteX7138" fmla="*/ 6763561 w 8387961"/>
              <a:gd name="connsiteY7138" fmla="*/ 1508414 h 3980066"/>
              <a:gd name="connsiteX7139" fmla="*/ 6760216 w 8387961"/>
              <a:gd name="connsiteY7139" fmla="*/ 1521798 h 3980066"/>
              <a:gd name="connsiteX7140" fmla="*/ 6750183 w 8387961"/>
              <a:gd name="connsiteY7140" fmla="*/ 1545220 h 3980066"/>
              <a:gd name="connsiteX7141" fmla="*/ 6746839 w 8387961"/>
              <a:gd name="connsiteY7141" fmla="*/ 1546893 h 3980066"/>
              <a:gd name="connsiteX7142" fmla="*/ 6751855 w 8387961"/>
              <a:gd name="connsiteY7142" fmla="*/ 1551912 h 3980066"/>
              <a:gd name="connsiteX7143" fmla="*/ 6740150 w 8387961"/>
              <a:gd name="connsiteY7143" fmla="*/ 1558604 h 3980066"/>
              <a:gd name="connsiteX7144" fmla="*/ 6738478 w 8387961"/>
              <a:gd name="connsiteY7144" fmla="*/ 1558604 h 3980066"/>
              <a:gd name="connsiteX7145" fmla="*/ 6750183 w 8387961"/>
              <a:gd name="connsiteY7145" fmla="*/ 1561950 h 3980066"/>
              <a:gd name="connsiteX7146" fmla="*/ 6751855 w 8387961"/>
              <a:gd name="connsiteY7146" fmla="*/ 1578680 h 3980066"/>
              <a:gd name="connsiteX7147" fmla="*/ 6743494 w 8387961"/>
              <a:gd name="connsiteY7147" fmla="*/ 1577007 h 3980066"/>
              <a:gd name="connsiteX7148" fmla="*/ 6743494 w 8387961"/>
              <a:gd name="connsiteY7148" fmla="*/ 1582026 h 3980066"/>
              <a:gd name="connsiteX7149" fmla="*/ 6738478 w 8387961"/>
              <a:gd name="connsiteY7149" fmla="*/ 1588718 h 3980066"/>
              <a:gd name="connsiteX7150" fmla="*/ 6736806 w 8387961"/>
              <a:gd name="connsiteY7150" fmla="*/ 1592064 h 3980066"/>
              <a:gd name="connsiteX7151" fmla="*/ 6733461 w 8387961"/>
              <a:gd name="connsiteY7151" fmla="*/ 1602102 h 3980066"/>
              <a:gd name="connsiteX7152" fmla="*/ 6720084 w 8387961"/>
              <a:gd name="connsiteY7152" fmla="*/ 1605448 h 3980066"/>
              <a:gd name="connsiteX7153" fmla="*/ 6718412 w 8387961"/>
              <a:gd name="connsiteY7153" fmla="*/ 1608794 h 3980066"/>
              <a:gd name="connsiteX7154" fmla="*/ 6720084 w 8387961"/>
              <a:gd name="connsiteY7154" fmla="*/ 1615486 h 3980066"/>
              <a:gd name="connsiteX7155" fmla="*/ 6711723 w 8387961"/>
              <a:gd name="connsiteY7155" fmla="*/ 1625523 h 3980066"/>
              <a:gd name="connsiteX7156" fmla="*/ 6689984 w 8387961"/>
              <a:gd name="connsiteY7156" fmla="*/ 1640580 h 3980066"/>
              <a:gd name="connsiteX7157" fmla="*/ 6691657 w 8387961"/>
              <a:gd name="connsiteY7157" fmla="*/ 1642253 h 3980066"/>
              <a:gd name="connsiteX7158" fmla="*/ 6681623 w 8387961"/>
              <a:gd name="connsiteY7158" fmla="*/ 1650618 h 3980066"/>
              <a:gd name="connsiteX7159" fmla="*/ 6668246 w 8387961"/>
              <a:gd name="connsiteY7159" fmla="*/ 1655637 h 3980066"/>
              <a:gd name="connsiteX7160" fmla="*/ 6666574 w 8387961"/>
              <a:gd name="connsiteY7160" fmla="*/ 1655637 h 3980066"/>
              <a:gd name="connsiteX7161" fmla="*/ 6661557 w 8387961"/>
              <a:gd name="connsiteY7161" fmla="*/ 1658983 h 3980066"/>
              <a:gd name="connsiteX7162" fmla="*/ 6649852 w 8387961"/>
              <a:gd name="connsiteY7162" fmla="*/ 1660656 h 3980066"/>
              <a:gd name="connsiteX7163" fmla="*/ 6646507 w 8387961"/>
              <a:gd name="connsiteY7163" fmla="*/ 1658983 h 3980066"/>
              <a:gd name="connsiteX7164" fmla="*/ 6639819 w 8387961"/>
              <a:gd name="connsiteY7164" fmla="*/ 1662329 h 3980066"/>
              <a:gd name="connsiteX7165" fmla="*/ 6636474 w 8387961"/>
              <a:gd name="connsiteY7165" fmla="*/ 1667348 h 3980066"/>
              <a:gd name="connsiteX7166" fmla="*/ 6628113 w 8387961"/>
              <a:gd name="connsiteY7166" fmla="*/ 1667348 h 3980066"/>
              <a:gd name="connsiteX7167" fmla="*/ 6613064 w 8387961"/>
              <a:gd name="connsiteY7167" fmla="*/ 1647272 h 3980066"/>
              <a:gd name="connsiteX7168" fmla="*/ 6608047 w 8387961"/>
              <a:gd name="connsiteY7168" fmla="*/ 1655637 h 3980066"/>
              <a:gd name="connsiteX7169" fmla="*/ 6613064 w 8387961"/>
              <a:gd name="connsiteY7169" fmla="*/ 1675713 h 3980066"/>
              <a:gd name="connsiteX7170" fmla="*/ 6608047 w 8387961"/>
              <a:gd name="connsiteY7170" fmla="*/ 1667348 h 3980066"/>
              <a:gd name="connsiteX7171" fmla="*/ 6608047 w 8387961"/>
              <a:gd name="connsiteY7171" fmla="*/ 1679059 h 3980066"/>
              <a:gd name="connsiteX7172" fmla="*/ 6603031 w 8387961"/>
              <a:gd name="connsiteY7172" fmla="*/ 1677386 h 3980066"/>
              <a:gd name="connsiteX7173" fmla="*/ 6592998 w 8387961"/>
              <a:gd name="connsiteY7173" fmla="*/ 1687424 h 3980066"/>
              <a:gd name="connsiteX7174" fmla="*/ 6587981 w 8387961"/>
              <a:gd name="connsiteY7174" fmla="*/ 1680732 h 3980066"/>
              <a:gd name="connsiteX7175" fmla="*/ 6582965 w 8387961"/>
              <a:gd name="connsiteY7175" fmla="*/ 1687424 h 3980066"/>
              <a:gd name="connsiteX7176" fmla="*/ 6576276 w 8387961"/>
              <a:gd name="connsiteY7176" fmla="*/ 1685751 h 3980066"/>
              <a:gd name="connsiteX7177" fmla="*/ 6559554 w 8387961"/>
              <a:gd name="connsiteY7177" fmla="*/ 1695789 h 3980066"/>
              <a:gd name="connsiteX7178" fmla="*/ 6546176 w 8387961"/>
              <a:gd name="connsiteY7178" fmla="*/ 1699135 h 3980066"/>
              <a:gd name="connsiteX7179" fmla="*/ 6541160 w 8387961"/>
              <a:gd name="connsiteY7179" fmla="*/ 1700808 h 3980066"/>
              <a:gd name="connsiteX7180" fmla="*/ 6539488 w 8387961"/>
              <a:gd name="connsiteY7180" fmla="*/ 1715865 h 3980066"/>
              <a:gd name="connsiteX7181" fmla="*/ 6546176 w 8387961"/>
              <a:gd name="connsiteY7181" fmla="*/ 1730922 h 3980066"/>
              <a:gd name="connsiteX7182" fmla="*/ 6531127 w 8387961"/>
              <a:gd name="connsiteY7182" fmla="*/ 1729249 h 3980066"/>
              <a:gd name="connsiteX7183" fmla="*/ 6526110 w 8387961"/>
              <a:gd name="connsiteY7183" fmla="*/ 1699135 h 3980066"/>
              <a:gd name="connsiteX7184" fmla="*/ 6517749 w 8387961"/>
              <a:gd name="connsiteY7184" fmla="*/ 1692443 h 3980066"/>
              <a:gd name="connsiteX7185" fmla="*/ 6507716 w 8387961"/>
              <a:gd name="connsiteY7185" fmla="*/ 1695789 h 3980066"/>
              <a:gd name="connsiteX7186" fmla="*/ 6497683 w 8387961"/>
              <a:gd name="connsiteY7186" fmla="*/ 1690770 h 3980066"/>
              <a:gd name="connsiteX7187" fmla="*/ 6487650 w 8387961"/>
              <a:gd name="connsiteY7187" fmla="*/ 1685751 h 3980066"/>
              <a:gd name="connsiteX7188" fmla="*/ 6485978 w 8387961"/>
              <a:gd name="connsiteY7188" fmla="*/ 1689097 h 3980066"/>
              <a:gd name="connsiteX7189" fmla="*/ 6476052 w 8387961"/>
              <a:gd name="connsiteY7189" fmla="*/ 1692408 h 3980066"/>
              <a:gd name="connsiteX7190" fmla="*/ 6462903 w 8387961"/>
              <a:gd name="connsiteY7190" fmla="*/ 1704116 h 3980066"/>
              <a:gd name="connsiteX7191" fmla="*/ 6449542 w 8387961"/>
              <a:gd name="connsiteY7191" fmla="*/ 1710809 h 3980066"/>
              <a:gd name="connsiteX7192" fmla="*/ 6449542 w 8387961"/>
              <a:gd name="connsiteY7192" fmla="*/ 1714155 h 3980066"/>
              <a:gd name="connsiteX7193" fmla="*/ 6439520 w 8387961"/>
              <a:gd name="connsiteY7193" fmla="*/ 1739253 h 3980066"/>
              <a:gd name="connsiteX7194" fmla="*/ 6429499 w 8387961"/>
              <a:gd name="connsiteY7194" fmla="*/ 1766024 h 3980066"/>
              <a:gd name="connsiteX7195" fmla="*/ 6449542 w 8387961"/>
              <a:gd name="connsiteY7195" fmla="*/ 1791122 h 3980066"/>
              <a:gd name="connsiteX7196" fmla="*/ 6454552 w 8387961"/>
              <a:gd name="connsiteY7196" fmla="*/ 1807854 h 3980066"/>
              <a:gd name="connsiteX7197" fmla="*/ 6471254 w 8387961"/>
              <a:gd name="connsiteY7197" fmla="*/ 1824587 h 3980066"/>
              <a:gd name="connsiteX7198" fmla="*/ 6489627 w 8387961"/>
              <a:gd name="connsiteY7198" fmla="*/ 1839645 h 3980066"/>
              <a:gd name="connsiteX7199" fmla="*/ 6511339 w 8387961"/>
              <a:gd name="connsiteY7199" fmla="*/ 1858051 h 3980066"/>
              <a:gd name="connsiteX7200" fmla="*/ 6529711 w 8387961"/>
              <a:gd name="connsiteY7200" fmla="*/ 1878129 h 3980066"/>
              <a:gd name="connsiteX7201" fmla="*/ 6541403 w 8387961"/>
              <a:gd name="connsiteY7201" fmla="*/ 1918286 h 3980066"/>
              <a:gd name="connsiteX7202" fmla="*/ 6553094 w 8387961"/>
              <a:gd name="connsiteY7202" fmla="*/ 1958443 h 3980066"/>
              <a:gd name="connsiteX7203" fmla="*/ 6551424 w 8387961"/>
              <a:gd name="connsiteY7203" fmla="*/ 1968482 h 3980066"/>
              <a:gd name="connsiteX7204" fmla="*/ 6551424 w 8387961"/>
              <a:gd name="connsiteY7204" fmla="*/ 1980195 h 3980066"/>
              <a:gd name="connsiteX7205" fmla="*/ 6548084 w 8387961"/>
              <a:gd name="connsiteY7205" fmla="*/ 1991907 h 3980066"/>
              <a:gd name="connsiteX7206" fmla="*/ 6529711 w 8387961"/>
              <a:gd name="connsiteY7206" fmla="*/ 2008639 h 3980066"/>
              <a:gd name="connsiteX7207" fmla="*/ 6509669 w 8387961"/>
              <a:gd name="connsiteY7207" fmla="*/ 2025371 h 3980066"/>
              <a:gd name="connsiteX7208" fmla="*/ 6491297 w 8387961"/>
              <a:gd name="connsiteY7208" fmla="*/ 2020352 h 3980066"/>
              <a:gd name="connsiteX7209" fmla="*/ 6491297 w 8387961"/>
              <a:gd name="connsiteY7209" fmla="*/ 2028718 h 3980066"/>
              <a:gd name="connsiteX7210" fmla="*/ 6491297 w 8387961"/>
              <a:gd name="connsiteY7210" fmla="*/ 2037084 h 3980066"/>
              <a:gd name="connsiteX7211" fmla="*/ 6487956 w 8387961"/>
              <a:gd name="connsiteY7211" fmla="*/ 2040430 h 3980066"/>
              <a:gd name="connsiteX7212" fmla="*/ 6487956 w 8387961"/>
              <a:gd name="connsiteY7212" fmla="*/ 2052143 h 3980066"/>
              <a:gd name="connsiteX7213" fmla="*/ 6477935 w 8387961"/>
              <a:gd name="connsiteY7213" fmla="*/ 2052143 h 3980066"/>
              <a:gd name="connsiteX7214" fmla="*/ 6457893 w 8387961"/>
              <a:gd name="connsiteY7214" fmla="*/ 2075567 h 3980066"/>
              <a:gd name="connsiteX7215" fmla="*/ 6442861 w 8387961"/>
              <a:gd name="connsiteY7215" fmla="*/ 2078914 h 3980066"/>
              <a:gd name="connsiteX7216" fmla="*/ 6447871 w 8387961"/>
              <a:gd name="connsiteY7216" fmla="*/ 2042103 h 3980066"/>
              <a:gd name="connsiteX7217" fmla="*/ 6429499 w 8387961"/>
              <a:gd name="connsiteY7217" fmla="*/ 2027044 h 3980066"/>
              <a:gd name="connsiteX7218" fmla="*/ 6444531 w 8387961"/>
              <a:gd name="connsiteY7218" fmla="*/ 2017005 h 3980066"/>
              <a:gd name="connsiteX7219" fmla="*/ 6451212 w 8387961"/>
              <a:gd name="connsiteY7219" fmla="*/ 2011986 h 3980066"/>
              <a:gd name="connsiteX7220" fmla="*/ 6471254 w 8387961"/>
              <a:gd name="connsiteY7220" fmla="*/ 2015332 h 3980066"/>
              <a:gd name="connsiteX7221" fmla="*/ 6470436 w 8387961"/>
              <a:gd name="connsiteY7221" fmla="*/ 2013036 h 3980066"/>
              <a:gd name="connsiteX7222" fmla="*/ 6451055 w 8387961"/>
              <a:gd name="connsiteY7222" fmla="*/ 2009891 h 3980066"/>
              <a:gd name="connsiteX7223" fmla="*/ 6444304 w 8387961"/>
              <a:gd name="connsiteY7223" fmla="*/ 2014821 h 3980066"/>
              <a:gd name="connsiteX7224" fmla="*/ 6429112 w 8387961"/>
              <a:gd name="connsiteY7224" fmla="*/ 2024682 h 3980066"/>
              <a:gd name="connsiteX7225" fmla="*/ 6412232 w 8387961"/>
              <a:gd name="connsiteY7225" fmla="*/ 2019752 h 3980066"/>
              <a:gd name="connsiteX7226" fmla="*/ 6403792 w 8387961"/>
              <a:gd name="connsiteY7226" fmla="*/ 2016465 h 3980066"/>
              <a:gd name="connsiteX7227" fmla="*/ 6400416 w 8387961"/>
              <a:gd name="connsiteY7227" fmla="*/ 2003317 h 3980066"/>
              <a:gd name="connsiteX7228" fmla="*/ 6391976 w 8387961"/>
              <a:gd name="connsiteY7228" fmla="*/ 2009891 h 3980066"/>
              <a:gd name="connsiteX7229" fmla="*/ 6386912 w 8387961"/>
              <a:gd name="connsiteY7229" fmla="*/ 1990170 h 3980066"/>
              <a:gd name="connsiteX7230" fmla="*/ 6383536 w 8387961"/>
              <a:gd name="connsiteY7230" fmla="*/ 1988527 h 3980066"/>
              <a:gd name="connsiteX7231" fmla="*/ 6373409 w 8387961"/>
              <a:gd name="connsiteY7231" fmla="*/ 1965519 h 3980066"/>
              <a:gd name="connsiteX7232" fmla="*/ 6363433 w 8387961"/>
              <a:gd name="connsiteY7232" fmla="*/ 1939620 h 3980066"/>
              <a:gd name="connsiteX7233" fmla="*/ 6362953 w 8387961"/>
              <a:gd name="connsiteY7233" fmla="*/ 1940406 h 3980066"/>
              <a:gd name="connsiteX7234" fmla="*/ 6372974 w 8387961"/>
              <a:gd name="connsiteY7234" fmla="*/ 1967177 h 3980066"/>
              <a:gd name="connsiteX7235" fmla="*/ 6382995 w 8387961"/>
              <a:gd name="connsiteY7235" fmla="*/ 1990602 h 3980066"/>
              <a:gd name="connsiteX7236" fmla="*/ 6372974 w 8387961"/>
              <a:gd name="connsiteY7236" fmla="*/ 1978890 h 3980066"/>
              <a:gd name="connsiteX7237" fmla="*/ 6347921 w 8387961"/>
              <a:gd name="connsiteY7237" fmla="*/ 1960485 h 3980066"/>
              <a:gd name="connsiteX7238" fmla="*/ 6327879 w 8387961"/>
              <a:gd name="connsiteY7238" fmla="*/ 1957138 h 3980066"/>
              <a:gd name="connsiteX7239" fmla="*/ 6326209 w 8387961"/>
              <a:gd name="connsiteY7239" fmla="*/ 1935386 h 3980066"/>
              <a:gd name="connsiteX7240" fmla="*/ 6302826 w 8387961"/>
              <a:gd name="connsiteY7240" fmla="*/ 1938733 h 3980066"/>
              <a:gd name="connsiteX7241" fmla="*/ 6301156 w 8387961"/>
              <a:gd name="connsiteY7241" fmla="*/ 1962158 h 3980066"/>
              <a:gd name="connsiteX7242" fmla="*/ 6301156 w 8387961"/>
              <a:gd name="connsiteY7242" fmla="*/ 1987256 h 3980066"/>
              <a:gd name="connsiteX7243" fmla="*/ 6296145 w 8387961"/>
              <a:gd name="connsiteY7243" fmla="*/ 2012354 h 3980066"/>
              <a:gd name="connsiteX7244" fmla="*/ 6289464 w 8387961"/>
              <a:gd name="connsiteY7244" fmla="*/ 2040798 h 3980066"/>
              <a:gd name="connsiteX7245" fmla="*/ 6297815 w 8387961"/>
              <a:gd name="connsiteY7245" fmla="*/ 2062550 h 3980066"/>
              <a:gd name="connsiteX7246" fmla="*/ 6309507 w 8387961"/>
              <a:gd name="connsiteY7246" fmla="*/ 2065896 h 3980066"/>
              <a:gd name="connsiteX7247" fmla="*/ 6319528 w 8387961"/>
              <a:gd name="connsiteY7247" fmla="*/ 2092668 h 3980066"/>
              <a:gd name="connsiteX7248" fmla="*/ 6326209 w 8387961"/>
              <a:gd name="connsiteY7248" fmla="*/ 2116093 h 3980066"/>
              <a:gd name="connsiteX7249" fmla="*/ 6339570 w 8387961"/>
              <a:gd name="connsiteY7249" fmla="*/ 2131152 h 3980066"/>
              <a:gd name="connsiteX7250" fmla="*/ 6359613 w 8387961"/>
              <a:gd name="connsiteY7250" fmla="*/ 2136171 h 3980066"/>
              <a:gd name="connsiteX7251" fmla="*/ 6372838 w 8387961"/>
              <a:gd name="connsiteY7251" fmla="*/ 2152732 h 3980066"/>
              <a:gd name="connsiteX7252" fmla="*/ 6373309 w 8387961"/>
              <a:gd name="connsiteY7252" fmla="*/ 2152098 h 3980066"/>
              <a:gd name="connsiteX7253" fmla="*/ 6389665 w 8387961"/>
              <a:gd name="connsiteY7253" fmla="*/ 2168621 h 3980066"/>
              <a:gd name="connsiteX7254" fmla="*/ 6407656 w 8387961"/>
              <a:gd name="connsiteY7254" fmla="*/ 2186796 h 3980066"/>
              <a:gd name="connsiteX7255" fmla="*/ 6409292 w 8387961"/>
              <a:gd name="connsiteY7255" fmla="*/ 2214884 h 3980066"/>
              <a:gd name="connsiteX7256" fmla="*/ 6412563 w 8387961"/>
              <a:gd name="connsiteY7256" fmla="*/ 2241320 h 3980066"/>
              <a:gd name="connsiteX7257" fmla="*/ 6425648 w 8387961"/>
              <a:gd name="connsiteY7257" fmla="*/ 2267756 h 3980066"/>
              <a:gd name="connsiteX7258" fmla="*/ 6437097 w 8387961"/>
              <a:gd name="connsiteY7258" fmla="*/ 2294192 h 3980066"/>
              <a:gd name="connsiteX7259" fmla="*/ 6427284 w 8387961"/>
              <a:gd name="connsiteY7259" fmla="*/ 2289235 h 3980066"/>
              <a:gd name="connsiteX7260" fmla="*/ 6419105 w 8387961"/>
              <a:gd name="connsiteY7260" fmla="*/ 2295844 h 3980066"/>
              <a:gd name="connsiteX7261" fmla="*/ 6388029 w 8387961"/>
              <a:gd name="connsiteY7261" fmla="*/ 2274365 h 3980066"/>
              <a:gd name="connsiteX7262" fmla="*/ 6356953 w 8387961"/>
              <a:gd name="connsiteY7262" fmla="*/ 2251233 h 3980066"/>
              <a:gd name="connsiteX7263" fmla="*/ 6342233 w 8387961"/>
              <a:gd name="connsiteY7263" fmla="*/ 2218188 h 3980066"/>
              <a:gd name="connsiteX7264" fmla="*/ 6332419 w 8387961"/>
              <a:gd name="connsiteY7264" fmla="*/ 2181839 h 3980066"/>
              <a:gd name="connsiteX7265" fmla="*/ 6322606 w 8387961"/>
              <a:gd name="connsiteY7265" fmla="*/ 2147142 h 3980066"/>
              <a:gd name="connsiteX7266" fmla="*/ 6323854 w 8387961"/>
              <a:gd name="connsiteY7266" fmla="*/ 2143358 h 3980066"/>
              <a:gd name="connsiteX7267" fmla="*/ 6322868 w 8387961"/>
              <a:gd name="connsiteY7267" fmla="*/ 2142864 h 3980066"/>
              <a:gd name="connsiteX7268" fmla="*/ 6321198 w 8387961"/>
              <a:gd name="connsiteY7268" fmla="*/ 2147884 h 3980066"/>
              <a:gd name="connsiteX7269" fmla="*/ 6309507 w 8387961"/>
              <a:gd name="connsiteY7269" fmla="*/ 2129478 h 3980066"/>
              <a:gd name="connsiteX7270" fmla="*/ 6301156 w 8387961"/>
              <a:gd name="connsiteY7270" fmla="*/ 2121112 h 3980066"/>
              <a:gd name="connsiteX7271" fmla="*/ 6287794 w 8387961"/>
              <a:gd name="connsiteY7271" fmla="*/ 2106053 h 3980066"/>
              <a:gd name="connsiteX7272" fmla="*/ 6272762 w 8387961"/>
              <a:gd name="connsiteY7272" fmla="*/ 2089321 h 3980066"/>
              <a:gd name="connsiteX7273" fmla="*/ 6269422 w 8387961"/>
              <a:gd name="connsiteY7273" fmla="*/ 2092668 h 3980066"/>
              <a:gd name="connsiteX7274" fmla="*/ 6272762 w 8387961"/>
              <a:gd name="connsiteY7274" fmla="*/ 2062550 h 3980066"/>
              <a:gd name="connsiteX7275" fmla="*/ 6277773 w 8387961"/>
              <a:gd name="connsiteY7275" fmla="*/ 2035779 h 3980066"/>
              <a:gd name="connsiteX7276" fmla="*/ 6277773 w 8387961"/>
              <a:gd name="connsiteY7276" fmla="*/ 2029086 h 3980066"/>
              <a:gd name="connsiteX7277" fmla="*/ 6277951 w 8387961"/>
              <a:gd name="connsiteY7277" fmla="*/ 2028729 h 3980066"/>
              <a:gd name="connsiteX7278" fmla="*/ 6271431 w 8387961"/>
              <a:gd name="connsiteY7278" fmla="*/ 2035227 h 3980066"/>
              <a:gd name="connsiteX7279" fmla="*/ 6273112 w 8387961"/>
              <a:gd name="connsiteY7279" fmla="*/ 2011772 h 3980066"/>
              <a:gd name="connsiteX7280" fmla="*/ 6273112 w 8387961"/>
              <a:gd name="connsiteY7280" fmla="*/ 1986641 h 3980066"/>
              <a:gd name="connsiteX7281" fmla="*/ 6269750 w 8387961"/>
              <a:gd name="connsiteY7281" fmla="*/ 1964861 h 3980066"/>
              <a:gd name="connsiteX7282" fmla="*/ 6261344 w 8387961"/>
              <a:gd name="connsiteY7282" fmla="*/ 1941406 h 3980066"/>
              <a:gd name="connsiteX7283" fmla="*/ 6252938 w 8387961"/>
              <a:gd name="connsiteY7283" fmla="*/ 1919627 h 3980066"/>
              <a:gd name="connsiteX7284" fmla="*/ 6251257 w 8387961"/>
              <a:gd name="connsiteY7284" fmla="*/ 1928003 h 3980066"/>
              <a:gd name="connsiteX7285" fmla="*/ 6241170 w 8387961"/>
              <a:gd name="connsiteY7285" fmla="*/ 1886119 h 3980066"/>
              <a:gd name="connsiteX7286" fmla="*/ 6229403 w 8387961"/>
              <a:gd name="connsiteY7286" fmla="*/ 1844235 h 3980066"/>
              <a:gd name="connsiteX7287" fmla="*/ 6217635 w 8387961"/>
              <a:gd name="connsiteY7287" fmla="*/ 1834183 h 3980066"/>
              <a:gd name="connsiteX7288" fmla="*/ 6207548 w 8387961"/>
              <a:gd name="connsiteY7288" fmla="*/ 1819105 h 3980066"/>
              <a:gd name="connsiteX7289" fmla="*/ 6199142 w 8387961"/>
              <a:gd name="connsiteY7289" fmla="*/ 1844235 h 3980066"/>
              <a:gd name="connsiteX7290" fmla="*/ 6192418 w 8387961"/>
              <a:gd name="connsiteY7290" fmla="*/ 1839209 h 3980066"/>
              <a:gd name="connsiteX7291" fmla="*/ 6189056 w 8387961"/>
              <a:gd name="connsiteY7291" fmla="*/ 1847586 h 3980066"/>
              <a:gd name="connsiteX7292" fmla="*/ 6170563 w 8387961"/>
              <a:gd name="connsiteY7292" fmla="*/ 1864339 h 3980066"/>
              <a:gd name="connsiteX7293" fmla="*/ 6170563 w 8387961"/>
              <a:gd name="connsiteY7293" fmla="*/ 1859313 h 3980066"/>
              <a:gd name="connsiteX7294" fmla="*/ 6165520 w 8387961"/>
              <a:gd name="connsiteY7294" fmla="*/ 1860989 h 3980066"/>
              <a:gd name="connsiteX7295" fmla="*/ 6158795 w 8387961"/>
              <a:gd name="connsiteY7295" fmla="*/ 1864339 h 3980066"/>
              <a:gd name="connsiteX7296" fmla="*/ 6155433 w 8387961"/>
              <a:gd name="connsiteY7296" fmla="*/ 1859313 h 3980066"/>
              <a:gd name="connsiteX7297" fmla="*/ 6150390 w 8387961"/>
              <a:gd name="connsiteY7297" fmla="*/ 1844235 h 3980066"/>
              <a:gd name="connsiteX7298" fmla="*/ 6140303 w 8387961"/>
              <a:gd name="connsiteY7298" fmla="*/ 1857638 h 3980066"/>
              <a:gd name="connsiteX7299" fmla="*/ 6141984 w 8387961"/>
              <a:gd name="connsiteY7299" fmla="*/ 1830832 h 3980066"/>
              <a:gd name="connsiteX7300" fmla="*/ 6141984 w 8387961"/>
              <a:gd name="connsiteY7300" fmla="*/ 1807377 h 3980066"/>
              <a:gd name="connsiteX7301" fmla="*/ 6135260 w 8387961"/>
              <a:gd name="connsiteY7301" fmla="*/ 1783922 h 3980066"/>
              <a:gd name="connsiteX7302" fmla="*/ 6125173 w 8387961"/>
              <a:gd name="connsiteY7302" fmla="*/ 1758791 h 3980066"/>
              <a:gd name="connsiteX7303" fmla="*/ 6120130 w 8387961"/>
              <a:gd name="connsiteY7303" fmla="*/ 1770519 h 3980066"/>
              <a:gd name="connsiteX7304" fmla="*/ 6111724 w 8387961"/>
              <a:gd name="connsiteY7304" fmla="*/ 1758791 h 3980066"/>
              <a:gd name="connsiteX7305" fmla="*/ 6120130 w 8387961"/>
              <a:gd name="connsiteY7305" fmla="*/ 1755441 h 3980066"/>
              <a:gd name="connsiteX7306" fmla="*/ 6111724 w 8387961"/>
              <a:gd name="connsiteY7306" fmla="*/ 1743713 h 3980066"/>
              <a:gd name="connsiteX7307" fmla="*/ 6099956 w 8387961"/>
              <a:gd name="connsiteY7307" fmla="*/ 1743713 h 3980066"/>
              <a:gd name="connsiteX7308" fmla="*/ 6098275 w 8387961"/>
              <a:gd name="connsiteY7308" fmla="*/ 1743713 h 3980066"/>
              <a:gd name="connsiteX7309" fmla="*/ 6091550 w 8387961"/>
              <a:gd name="connsiteY7309" fmla="*/ 1725284 h 3980066"/>
              <a:gd name="connsiteX7310" fmla="*/ 6086507 w 8387961"/>
              <a:gd name="connsiteY7310" fmla="*/ 1730310 h 3980066"/>
              <a:gd name="connsiteX7311" fmla="*/ 6086507 w 8387961"/>
              <a:gd name="connsiteY7311" fmla="*/ 1728635 h 3980066"/>
              <a:gd name="connsiteX7312" fmla="*/ 6068015 w 8387961"/>
              <a:gd name="connsiteY7312" fmla="*/ 1703504 h 3980066"/>
              <a:gd name="connsiteX7313" fmla="*/ 6076420 w 8387961"/>
              <a:gd name="connsiteY7313" fmla="*/ 1696803 h 3980066"/>
              <a:gd name="connsiteX7314" fmla="*/ 6074739 w 8387961"/>
              <a:gd name="connsiteY7314" fmla="*/ 1678374 h 3980066"/>
              <a:gd name="connsiteX7315" fmla="*/ 6076420 w 8387961"/>
              <a:gd name="connsiteY7315" fmla="*/ 1676698 h 3980066"/>
              <a:gd name="connsiteX7316" fmla="*/ 6084826 w 8387961"/>
              <a:gd name="connsiteY7316" fmla="*/ 1678374 h 3980066"/>
              <a:gd name="connsiteX7317" fmla="*/ 6086507 w 8387961"/>
              <a:gd name="connsiteY7317" fmla="*/ 1646542 h 3980066"/>
              <a:gd name="connsiteX7318" fmla="*/ 6086507 w 8387961"/>
              <a:gd name="connsiteY7318" fmla="*/ 1619736 h 3980066"/>
              <a:gd name="connsiteX7319" fmla="*/ 6101637 w 8387961"/>
              <a:gd name="connsiteY7319" fmla="*/ 1619736 h 3980066"/>
              <a:gd name="connsiteX7320" fmla="*/ 6115086 w 8387961"/>
              <a:gd name="connsiteY7320" fmla="*/ 1584553 h 3980066"/>
              <a:gd name="connsiteX7321" fmla="*/ 6116767 w 8387961"/>
              <a:gd name="connsiteY7321" fmla="*/ 1569475 h 3980066"/>
              <a:gd name="connsiteX7322" fmla="*/ 6116767 w 8387961"/>
              <a:gd name="connsiteY7322" fmla="*/ 1546020 h 3980066"/>
              <a:gd name="connsiteX7323" fmla="*/ 6140303 w 8387961"/>
              <a:gd name="connsiteY7323" fmla="*/ 1519214 h 3980066"/>
              <a:gd name="connsiteX7324" fmla="*/ 6160477 w 8387961"/>
              <a:gd name="connsiteY7324" fmla="*/ 1524240 h 3980066"/>
              <a:gd name="connsiteX7325" fmla="*/ 6157114 w 8387961"/>
              <a:gd name="connsiteY7325" fmla="*/ 1514188 h 3980066"/>
              <a:gd name="connsiteX7326" fmla="*/ 6158795 w 8387961"/>
              <a:gd name="connsiteY7326" fmla="*/ 1505811 h 3980066"/>
              <a:gd name="connsiteX7327" fmla="*/ 6161506 w 8387961"/>
              <a:gd name="connsiteY7327" fmla="*/ 1495005 h 3980066"/>
              <a:gd name="connsiteX7328" fmla="*/ 6160579 w 8387961"/>
              <a:gd name="connsiteY7328" fmla="*/ 1494658 h 3980066"/>
              <a:gd name="connsiteX7329" fmla="*/ 6158069 w 8387961"/>
              <a:gd name="connsiteY7329" fmla="*/ 1504732 h 3980066"/>
              <a:gd name="connsiteX7330" fmla="*/ 6156396 w 8387961"/>
              <a:gd name="connsiteY7330" fmla="*/ 1513123 h 3980066"/>
              <a:gd name="connsiteX7331" fmla="*/ 6159742 w 8387961"/>
              <a:gd name="connsiteY7331" fmla="*/ 1523193 h 3980066"/>
              <a:gd name="connsiteX7332" fmla="*/ 6139665 w 8387961"/>
              <a:gd name="connsiteY7332" fmla="*/ 1518158 h 3980066"/>
              <a:gd name="connsiteX7333" fmla="*/ 6116242 w 8387961"/>
              <a:gd name="connsiteY7333" fmla="*/ 1545011 h 3980066"/>
              <a:gd name="connsiteX7334" fmla="*/ 6116242 w 8387961"/>
              <a:gd name="connsiteY7334" fmla="*/ 1568507 h 3980066"/>
              <a:gd name="connsiteX7335" fmla="*/ 6114569 w 8387961"/>
              <a:gd name="connsiteY7335" fmla="*/ 1583611 h 3980066"/>
              <a:gd name="connsiteX7336" fmla="*/ 6101184 w 8387961"/>
              <a:gd name="connsiteY7336" fmla="*/ 1618855 h 3980066"/>
              <a:gd name="connsiteX7337" fmla="*/ 6086127 w 8387961"/>
              <a:gd name="connsiteY7337" fmla="*/ 1618855 h 3980066"/>
              <a:gd name="connsiteX7338" fmla="*/ 6086127 w 8387961"/>
              <a:gd name="connsiteY7338" fmla="*/ 1645707 h 3980066"/>
              <a:gd name="connsiteX7339" fmla="*/ 6084453 w 8387961"/>
              <a:gd name="connsiteY7339" fmla="*/ 1677594 h 3980066"/>
              <a:gd name="connsiteX7340" fmla="*/ 6076088 w 8387961"/>
              <a:gd name="connsiteY7340" fmla="*/ 1675916 h 3980066"/>
              <a:gd name="connsiteX7341" fmla="*/ 6074415 w 8387961"/>
              <a:gd name="connsiteY7341" fmla="*/ 1677594 h 3980066"/>
              <a:gd name="connsiteX7342" fmla="*/ 6064377 w 8387961"/>
              <a:gd name="connsiteY7342" fmla="*/ 1652420 h 3980066"/>
              <a:gd name="connsiteX7343" fmla="*/ 6054338 w 8387961"/>
              <a:gd name="connsiteY7343" fmla="*/ 1625568 h 3980066"/>
              <a:gd name="connsiteX7344" fmla="*/ 6040954 w 8387961"/>
              <a:gd name="connsiteY7344" fmla="*/ 1647385 h 3980066"/>
              <a:gd name="connsiteX7345" fmla="*/ 6037607 w 8387961"/>
              <a:gd name="connsiteY7345" fmla="*/ 1642351 h 3980066"/>
              <a:gd name="connsiteX7346" fmla="*/ 6031046 w 8387961"/>
              <a:gd name="connsiteY7346" fmla="*/ 1617666 h 3980066"/>
              <a:gd name="connsiteX7347" fmla="*/ 6030753 w 8387961"/>
              <a:gd name="connsiteY7347" fmla="*/ 1617863 h 3980066"/>
              <a:gd name="connsiteX7348" fmla="*/ 6037389 w 8387961"/>
              <a:gd name="connsiteY7348" fmla="*/ 1642945 h 3980066"/>
              <a:gd name="connsiteX7349" fmla="*/ 6040707 w 8387961"/>
              <a:gd name="connsiteY7349" fmla="*/ 1647962 h 3980066"/>
              <a:gd name="connsiteX7350" fmla="*/ 6053980 w 8387961"/>
              <a:gd name="connsiteY7350" fmla="*/ 1626223 h 3980066"/>
              <a:gd name="connsiteX7351" fmla="*/ 6063934 w 8387961"/>
              <a:gd name="connsiteY7351" fmla="*/ 1652978 h 3980066"/>
              <a:gd name="connsiteX7352" fmla="*/ 6073888 w 8387961"/>
              <a:gd name="connsiteY7352" fmla="*/ 1678061 h 3980066"/>
              <a:gd name="connsiteX7353" fmla="*/ 6075547 w 8387961"/>
              <a:gd name="connsiteY7353" fmla="*/ 1696455 h 3980066"/>
              <a:gd name="connsiteX7354" fmla="*/ 6067252 w 8387961"/>
              <a:gd name="connsiteY7354" fmla="*/ 1703143 h 3980066"/>
              <a:gd name="connsiteX7355" fmla="*/ 6070570 w 8387961"/>
              <a:gd name="connsiteY7355" fmla="*/ 1709832 h 3980066"/>
              <a:gd name="connsiteX7356" fmla="*/ 6055639 w 8387961"/>
              <a:gd name="connsiteY7356" fmla="*/ 1683077 h 3980066"/>
              <a:gd name="connsiteX7357" fmla="*/ 6040707 w 8387961"/>
              <a:gd name="connsiteY7357" fmla="*/ 1654650 h 3980066"/>
              <a:gd name="connsiteX7358" fmla="*/ 6024117 w 8387961"/>
              <a:gd name="connsiteY7358" fmla="*/ 1652978 h 3980066"/>
              <a:gd name="connsiteX7359" fmla="*/ 6015822 w 8387961"/>
              <a:gd name="connsiteY7359" fmla="*/ 1634584 h 3980066"/>
              <a:gd name="connsiteX7360" fmla="*/ 5989278 w 8387961"/>
              <a:gd name="connsiteY7360" fmla="*/ 1617863 h 3980066"/>
              <a:gd name="connsiteX7361" fmla="*/ 5980983 w 8387961"/>
              <a:gd name="connsiteY7361" fmla="*/ 1619535 h 3980066"/>
              <a:gd name="connsiteX7362" fmla="*/ 6009186 w 8387961"/>
              <a:gd name="connsiteY7362" fmla="*/ 1636256 h 3980066"/>
              <a:gd name="connsiteX7363" fmla="*/ 6017481 w 8387961"/>
              <a:gd name="connsiteY7363" fmla="*/ 1654650 h 3980066"/>
              <a:gd name="connsiteX7364" fmla="*/ 6019140 w 8387961"/>
              <a:gd name="connsiteY7364" fmla="*/ 1659667 h 3980066"/>
              <a:gd name="connsiteX7365" fmla="*/ 6014163 w 8387961"/>
              <a:gd name="connsiteY7365" fmla="*/ 1684749 h 3980066"/>
              <a:gd name="connsiteX7366" fmla="*/ 6007527 w 8387961"/>
              <a:gd name="connsiteY7366" fmla="*/ 1676388 h 3980066"/>
              <a:gd name="connsiteX7367" fmla="*/ 6004209 w 8387961"/>
              <a:gd name="connsiteY7367" fmla="*/ 1676388 h 3980066"/>
              <a:gd name="connsiteX7368" fmla="*/ 5997573 w 8387961"/>
              <a:gd name="connsiteY7368" fmla="*/ 1683077 h 3980066"/>
              <a:gd name="connsiteX7369" fmla="*/ 5990937 w 8387961"/>
              <a:gd name="connsiteY7369" fmla="*/ 1683077 h 3980066"/>
              <a:gd name="connsiteX7370" fmla="*/ 5989278 w 8387961"/>
              <a:gd name="connsiteY7370" fmla="*/ 1684749 h 3980066"/>
              <a:gd name="connsiteX7371" fmla="*/ 5984301 w 8387961"/>
              <a:gd name="connsiteY7371" fmla="*/ 1676388 h 3980066"/>
              <a:gd name="connsiteX7372" fmla="*/ 5984301 w 8387961"/>
              <a:gd name="connsiteY7372" fmla="*/ 1679733 h 3980066"/>
              <a:gd name="connsiteX7373" fmla="*/ 5976006 w 8387961"/>
              <a:gd name="connsiteY7373" fmla="*/ 1656322 h 3980066"/>
              <a:gd name="connsiteX7374" fmla="*/ 5967711 w 8387961"/>
              <a:gd name="connsiteY7374" fmla="*/ 1634584 h 3980066"/>
              <a:gd name="connsiteX7375" fmla="*/ 5966052 w 8387961"/>
              <a:gd name="connsiteY7375" fmla="*/ 1616190 h 3980066"/>
              <a:gd name="connsiteX7376" fmla="*/ 5965701 w 8387961"/>
              <a:gd name="connsiteY7376" fmla="*/ 1615896 h 3980066"/>
              <a:gd name="connsiteX7377" fmla="*/ 5967338 w 8387961"/>
              <a:gd name="connsiteY7377" fmla="*/ 1633959 h 3980066"/>
              <a:gd name="connsiteX7378" fmla="*/ 5975704 w 8387961"/>
              <a:gd name="connsiteY7378" fmla="*/ 1655777 h 3980066"/>
              <a:gd name="connsiteX7379" fmla="*/ 5984069 w 8387961"/>
              <a:gd name="connsiteY7379" fmla="*/ 1679273 h 3980066"/>
              <a:gd name="connsiteX7380" fmla="*/ 5984069 w 8387961"/>
              <a:gd name="connsiteY7380" fmla="*/ 1687664 h 3980066"/>
              <a:gd name="connsiteX7381" fmla="*/ 5977377 w 8387961"/>
              <a:gd name="connsiteY7381" fmla="*/ 1685986 h 3980066"/>
              <a:gd name="connsiteX7382" fmla="*/ 5970685 w 8387961"/>
              <a:gd name="connsiteY7382" fmla="*/ 1687664 h 3980066"/>
              <a:gd name="connsiteX7383" fmla="*/ 5963992 w 8387961"/>
              <a:gd name="connsiteY7383" fmla="*/ 1687664 h 3980066"/>
              <a:gd name="connsiteX7384" fmla="*/ 5957300 w 8387961"/>
              <a:gd name="connsiteY7384" fmla="*/ 1675916 h 3980066"/>
              <a:gd name="connsiteX7385" fmla="*/ 5933877 w 8387961"/>
              <a:gd name="connsiteY7385" fmla="*/ 1692699 h 3980066"/>
              <a:gd name="connsiteX7386" fmla="*/ 5930531 w 8387961"/>
              <a:gd name="connsiteY7386" fmla="*/ 1714516 h 3980066"/>
              <a:gd name="connsiteX7387" fmla="*/ 5917146 w 8387961"/>
              <a:gd name="connsiteY7387" fmla="*/ 1736334 h 3980066"/>
              <a:gd name="connsiteX7388" fmla="*/ 5900416 w 8387961"/>
              <a:gd name="connsiteY7388" fmla="*/ 1746404 h 3980066"/>
              <a:gd name="connsiteX7389" fmla="*/ 5880339 w 8387961"/>
              <a:gd name="connsiteY7389" fmla="*/ 1768221 h 3980066"/>
              <a:gd name="connsiteX7390" fmla="*/ 5855243 w 8387961"/>
              <a:gd name="connsiteY7390" fmla="*/ 1795074 h 3980066"/>
              <a:gd name="connsiteX7391" fmla="*/ 5830147 w 8387961"/>
              <a:gd name="connsiteY7391" fmla="*/ 1820248 h 3980066"/>
              <a:gd name="connsiteX7392" fmla="*/ 5826800 w 8387961"/>
              <a:gd name="connsiteY7392" fmla="*/ 1838709 h 3980066"/>
              <a:gd name="connsiteX7393" fmla="*/ 5805051 w 8387961"/>
              <a:gd name="connsiteY7393" fmla="*/ 1847100 h 3980066"/>
              <a:gd name="connsiteX7394" fmla="*/ 5798358 w 8387961"/>
              <a:gd name="connsiteY7394" fmla="*/ 1858848 h 3980066"/>
              <a:gd name="connsiteX7395" fmla="*/ 5793339 w 8387961"/>
              <a:gd name="connsiteY7395" fmla="*/ 1860526 h 3980066"/>
              <a:gd name="connsiteX7396" fmla="*/ 5788320 w 8387961"/>
              <a:gd name="connsiteY7396" fmla="*/ 1863883 h 3980066"/>
              <a:gd name="connsiteX7397" fmla="*/ 5774935 w 8387961"/>
              <a:gd name="connsiteY7397" fmla="*/ 1873953 h 3980066"/>
              <a:gd name="connsiteX7398" fmla="*/ 5776608 w 8387961"/>
              <a:gd name="connsiteY7398" fmla="*/ 1907518 h 3980066"/>
              <a:gd name="connsiteX7399" fmla="*/ 5783301 w 8387961"/>
              <a:gd name="connsiteY7399" fmla="*/ 1936049 h 3980066"/>
              <a:gd name="connsiteX7400" fmla="*/ 5778281 w 8387961"/>
              <a:gd name="connsiteY7400" fmla="*/ 1959545 h 3980066"/>
              <a:gd name="connsiteX7401" fmla="*/ 5773262 w 8387961"/>
              <a:gd name="connsiteY7401" fmla="*/ 1984719 h 3980066"/>
              <a:gd name="connsiteX7402" fmla="*/ 5776608 w 8387961"/>
              <a:gd name="connsiteY7402" fmla="*/ 2006536 h 3980066"/>
              <a:gd name="connsiteX7403" fmla="*/ 5778281 w 8387961"/>
              <a:gd name="connsiteY7403" fmla="*/ 2028354 h 3980066"/>
              <a:gd name="connsiteX7404" fmla="*/ 5769916 w 8387961"/>
              <a:gd name="connsiteY7404" fmla="*/ 2028354 h 3980066"/>
              <a:gd name="connsiteX7405" fmla="*/ 5756531 w 8387961"/>
              <a:gd name="connsiteY7405" fmla="*/ 2050171 h 3980066"/>
              <a:gd name="connsiteX7406" fmla="*/ 5766570 w 8387961"/>
              <a:gd name="connsiteY7406" fmla="*/ 2061919 h 3980066"/>
              <a:gd name="connsiteX7407" fmla="*/ 5749839 w 8387961"/>
              <a:gd name="connsiteY7407" fmla="*/ 2065276 h 3980066"/>
              <a:gd name="connsiteX7408" fmla="*/ 5734782 w 8387961"/>
              <a:gd name="connsiteY7408" fmla="*/ 2080380 h 3980066"/>
              <a:gd name="connsiteX7409" fmla="*/ 5719724 w 8387961"/>
              <a:gd name="connsiteY7409" fmla="*/ 2095485 h 3980066"/>
              <a:gd name="connsiteX7410" fmla="*/ 5704666 w 8387961"/>
              <a:gd name="connsiteY7410" fmla="*/ 2087093 h 3980066"/>
              <a:gd name="connsiteX7411" fmla="*/ 5694628 w 8387961"/>
              <a:gd name="connsiteY7411" fmla="*/ 2065276 h 3980066"/>
              <a:gd name="connsiteX7412" fmla="*/ 5682916 w 8387961"/>
              <a:gd name="connsiteY7412" fmla="*/ 2040102 h 3980066"/>
              <a:gd name="connsiteX7413" fmla="*/ 5674551 w 8387961"/>
              <a:gd name="connsiteY7413" fmla="*/ 2019962 h 3980066"/>
              <a:gd name="connsiteX7414" fmla="*/ 5662839 w 8387961"/>
              <a:gd name="connsiteY7414" fmla="*/ 1996467 h 3980066"/>
              <a:gd name="connsiteX7415" fmla="*/ 5649455 w 8387961"/>
              <a:gd name="connsiteY7415" fmla="*/ 1969614 h 3980066"/>
              <a:gd name="connsiteX7416" fmla="*/ 5637743 w 8387961"/>
              <a:gd name="connsiteY7416" fmla="*/ 1946118 h 3980066"/>
              <a:gd name="connsiteX7417" fmla="*/ 5624359 w 8387961"/>
              <a:gd name="connsiteY7417" fmla="*/ 1910875 h 3980066"/>
              <a:gd name="connsiteX7418" fmla="*/ 5609301 w 8387961"/>
              <a:gd name="connsiteY7418" fmla="*/ 1877309 h 3980066"/>
              <a:gd name="connsiteX7419" fmla="*/ 5604282 w 8387961"/>
              <a:gd name="connsiteY7419" fmla="*/ 1868918 h 3980066"/>
              <a:gd name="connsiteX7420" fmla="*/ 5594244 w 8387961"/>
              <a:gd name="connsiteY7420" fmla="*/ 1840387 h 3980066"/>
              <a:gd name="connsiteX7421" fmla="*/ 5584205 w 8387961"/>
              <a:gd name="connsiteY7421" fmla="*/ 1810178 h 3980066"/>
              <a:gd name="connsiteX7422" fmla="*/ 5575840 w 8387961"/>
              <a:gd name="connsiteY7422" fmla="*/ 1774934 h 3980066"/>
              <a:gd name="connsiteX7423" fmla="*/ 5574167 w 8387961"/>
              <a:gd name="connsiteY7423" fmla="*/ 1766543 h 3980066"/>
              <a:gd name="connsiteX7424" fmla="*/ 5572494 w 8387961"/>
              <a:gd name="connsiteY7424" fmla="*/ 1758152 h 3980066"/>
              <a:gd name="connsiteX7425" fmla="*/ 5564128 w 8387961"/>
              <a:gd name="connsiteY7425" fmla="*/ 1727943 h 3980066"/>
              <a:gd name="connsiteX7426" fmla="*/ 5564128 w 8387961"/>
              <a:gd name="connsiteY7426" fmla="*/ 1707803 h 3980066"/>
              <a:gd name="connsiteX7427" fmla="*/ 5559109 w 8387961"/>
              <a:gd name="connsiteY7427" fmla="*/ 1694377 h 3980066"/>
              <a:gd name="connsiteX7428" fmla="*/ 5567474 w 8387961"/>
              <a:gd name="connsiteY7428" fmla="*/ 1684307 h 3980066"/>
              <a:gd name="connsiteX7429" fmla="*/ 5554090 w 8387961"/>
              <a:gd name="connsiteY7429" fmla="*/ 1684307 h 3980066"/>
              <a:gd name="connsiteX7430" fmla="*/ 5555763 w 8387961"/>
              <a:gd name="connsiteY7430" fmla="*/ 1677594 h 3980066"/>
              <a:gd name="connsiteX7431" fmla="*/ 5559109 w 8387961"/>
              <a:gd name="connsiteY7431" fmla="*/ 1669203 h 3980066"/>
              <a:gd name="connsiteX7432" fmla="*/ 5545724 w 8387961"/>
              <a:gd name="connsiteY7432" fmla="*/ 1669203 h 3980066"/>
              <a:gd name="connsiteX7433" fmla="*/ 5544051 w 8387961"/>
              <a:gd name="connsiteY7433" fmla="*/ 1684307 h 3980066"/>
              <a:gd name="connsiteX7434" fmla="*/ 5542378 w 8387961"/>
              <a:gd name="connsiteY7434" fmla="*/ 1704447 h 3980066"/>
              <a:gd name="connsiteX7435" fmla="*/ 5505571 w 8387961"/>
              <a:gd name="connsiteY7435" fmla="*/ 1714516 h 3980066"/>
              <a:gd name="connsiteX7436" fmla="*/ 5483821 w 8387961"/>
              <a:gd name="connsiteY7436" fmla="*/ 1687664 h 3980066"/>
              <a:gd name="connsiteX7437" fmla="*/ 5458725 w 8387961"/>
              <a:gd name="connsiteY7437" fmla="*/ 1664168 h 3980066"/>
              <a:gd name="connsiteX7438" fmla="*/ 5473782 w 8387961"/>
              <a:gd name="connsiteY7438" fmla="*/ 1665846 h 3980066"/>
              <a:gd name="connsiteX7439" fmla="*/ 5492186 w 8387961"/>
              <a:gd name="connsiteY7439" fmla="*/ 1654099 h 3980066"/>
              <a:gd name="connsiteX7440" fmla="*/ 5493859 w 8387961"/>
              <a:gd name="connsiteY7440" fmla="*/ 1647385 h 3980066"/>
              <a:gd name="connsiteX7441" fmla="*/ 5463744 w 8387961"/>
              <a:gd name="connsiteY7441" fmla="*/ 1652420 h 3980066"/>
              <a:gd name="connsiteX7442" fmla="*/ 5441994 w 8387961"/>
              <a:gd name="connsiteY7442" fmla="*/ 1628924 h 3980066"/>
              <a:gd name="connsiteX7443" fmla="*/ 5445340 w 8387961"/>
              <a:gd name="connsiteY7443" fmla="*/ 1622211 h 3980066"/>
              <a:gd name="connsiteX7444" fmla="*/ 5435302 w 8387961"/>
              <a:gd name="connsiteY7444" fmla="*/ 1625568 h 3980066"/>
              <a:gd name="connsiteX7445" fmla="*/ 5435302 w 8387961"/>
              <a:gd name="connsiteY7445" fmla="*/ 1623890 h 3980066"/>
              <a:gd name="connsiteX7446" fmla="*/ 5435368 w 8387961"/>
              <a:gd name="connsiteY7446" fmla="*/ 1623852 h 3980066"/>
              <a:gd name="connsiteX7447" fmla="*/ 5415550 w 8387961"/>
              <a:gd name="connsiteY7447" fmla="*/ 1615639 h 3980066"/>
              <a:gd name="connsiteX7448" fmla="*/ 5402160 w 8387961"/>
              <a:gd name="connsiteY7448" fmla="*/ 1593998 h 3980066"/>
              <a:gd name="connsiteX7449" fmla="*/ 5392117 w 8387961"/>
              <a:gd name="connsiteY7449" fmla="*/ 1589004 h 3980066"/>
              <a:gd name="connsiteX7450" fmla="*/ 5382074 w 8387961"/>
              <a:gd name="connsiteY7450" fmla="*/ 1574022 h 3980066"/>
              <a:gd name="connsiteX7451" fmla="*/ 5355292 w 8387961"/>
              <a:gd name="connsiteY7451" fmla="*/ 1575687 h 3980066"/>
              <a:gd name="connsiteX7452" fmla="*/ 5326837 w 8387961"/>
              <a:gd name="connsiteY7452" fmla="*/ 1577351 h 3980066"/>
              <a:gd name="connsiteX7453" fmla="*/ 5306751 w 8387961"/>
              <a:gd name="connsiteY7453" fmla="*/ 1579016 h 3980066"/>
              <a:gd name="connsiteX7454" fmla="*/ 5283317 w 8387961"/>
              <a:gd name="connsiteY7454" fmla="*/ 1579016 h 3980066"/>
              <a:gd name="connsiteX7455" fmla="*/ 5258209 w 8387961"/>
              <a:gd name="connsiteY7455" fmla="*/ 1582345 h 3980066"/>
              <a:gd name="connsiteX7456" fmla="*/ 5261557 w 8387961"/>
              <a:gd name="connsiteY7456" fmla="*/ 1557375 h 3980066"/>
              <a:gd name="connsiteX7457" fmla="*/ 5270885 w 8387961"/>
              <a:gd name="connsiteY7457" fmla="*/ 1548098 h 3980066"/>
              <a:gd name="connsiteX7458" fmla="*/ 5270536 w 8387961"/>
              <a:gd name="connsiteY7458" fmla="*/ 1548259 h 3980066"/>
              <a:gd name="connsiteX7459" fmla="*/ 5260543 w 8387961"/>
              <a:gd name="connsiteY7459" fmla="*/ 1558268 h 3980066"/>
              <a:gd name="connsiteX7460" fmla="*/ 5257212 w 8387961"/>
              <a:gd name="connsiteY7460" fmla="*/ 1583289 h 3980066"/>
              <a:gd name="connsiteX7461" fmla="*/ 5230563 w 8387961"/>
              <a:gd name="connsiteY7461" fmla="*/ 1578285 h 3980066"/>
              <a:gd name="connsiteX7462" fmla="*/ 5202249 w 8387961"/>
              <a:gd name="connsiteY7462" fmla="*/ 1573280 h 3980066"/>
              <a:gd name="connsiteX7463" fmla="*/ 5173936 w 8387961"/>
              <a:gd name="connsiteY7463" fmla="*/ 1568276 h 3980066"/>
              <a:gd name="connsiteX7464" fmla="*/ 5145622 w 8387961"/>
              <a:gd name="connsiteY7464" fmla="*/ 1564940 h 3980066"/>
              <a:gd name="connsiteX7465" fmla="*/ 5135628 w 8387961"/>
              <a:gd name="connsiteY7465" fmla="*/ 1544923 h 3980066"/>
              <a:gd name="connsiteX7466" fmla="*/ 5123970 w 8387961"/>
              <a:gd name="connsiteY7466" fmla="*/ 1524906 h 3980066"/>
              <a:gd name="connsiteX7467" fmla="*/ 5103983 w 8387961"/>
              <a:gd name="connsiteY7467" fmla="*/ 1533247 h 3980066"/>
              <a:gd name="connsiteX7468" fmla="*/ 5082332 w 8387961"/>
              <a:gd name="connsiteY7468" fmla="*/ 1539919 h 3980066"/>
              <a:gd name="connsiteX7469" fmla="*/ 5042359 w 8387961"/>
              <a:gd name="connsiteY7469" fmla="*/ 1533247 h 3980066"/>
              <a:gd name="connsiteX7470" fmla="*/ 5020707 w 8387961"/>
              <a:gd name="connsiteY7470" fmla="*/ 1516566 h 3980066"/>
              <a:gd name="connsiteX7471" fmla="*/ 4995724 w 8387961"/>
              <a:gd name="connsiteY7471" fmla="*/ 1503221 h 3980066"/>
              <a:gd name="connsiteX7472" fmla="*/ 4975738 w 8387961"/>
              <a:gd name="connsiteY7472" fmla="*/ 1483204 h 3980066"/>
              <a:gd name="connsiteX7473" fmla="*/ 4964079 w 8387961"/>
              <a:gd name="connsiteY7473" fmla="*/ 1464856 h 3980066"/>
              <a:gd name="connsiteX7474" fmla="*/ 4940762 w 8387961"/>
              <a:gd name="connsiteY7474" fmla="*/ 1433162 h 3980066"/>
              <a:gd name="connsiteX7475" fmla="*/ 4930769 w 8387961"/>
              <a:gd name="connsiteY7475" fmla="*/ 1434830 h 3980066"/>
              <a:gd name="connsiteX7476" fmla="*/ 4917445 w 8387961"/>
              <a:gd name="connsiteY7476" fmla="*/ 1426490 h 3980066"/>
              <a:gd name="connsiteX7477" fmla="*/ 4917445 w 8387961"/>
              <a:gd name="connsiteY7477" fmla="*/ 1424822 h 3980066"/>
              <a:gd name="connsiteX7478" fmla="*/ 4910783 w 8387961"/>
              <a:gd name="connsiteY7478" fmla="*/ 1438167 h 3980066"/>
              <a:gd name="connsiteX7479" fmla="*/ 4905786 w 8387961"/>
              <a:gd name="connsiteY7479" fmla="*/ 1438167 h 3980066"/>
              <a:gd name="connsiteX7480" fmla="*/ 4904157 w 8387961"/>
              <a:gd name="connsiteY7480" fmla="*/ 1436209 h 3980066"/>
              <a:gd name="connsiteX7481" fmla="*/ 4893084 w 8387961"/>
              <a:gd name="connsiteY7481" fmla="*/ 1436209 h 3980066"/>
              <a:gd name="connsiteX7482" fmla="*/ 4871225 w 8387961"/>
              <a:gd name="connsiteY7482" fmla="*/ 1437869 h 3980066"/>
              <a:gd name="connsiteX7483" fmla="*/ 4857774 w 8387961"/>
              <a:gd name="connsiteY7483" fmla="*/ 1462772 h 3980066"/>
              <a:gd name="connsiteX7484" fmla="*/ 4812376 w 8387961"/>
              <a:gd name="connsiteY7484" fmla="*/ 1461112 h 3980066"/>
              <a:gd name="connsiteX7485" fmla="*/ 4785474 w 8387961"/>
              <a:gd name="connsiteY7485" fmla="*/ 1436209 h 3980066"/>
              <a:gd name="connsiteX7486" fmla="*/ 4761934 w 8387961"/>
              <a:gd name="connsiteY7486" fmla="*/ 1414627 h 3980066"/>
              <a:gd name="connsiteX7487" fmla="*/ 4736713 w 8387961"/>
              <a:gd name="connsiteY7487" fmla="*/ 1403005 h 3980066"/>
              <a:gd name="connsiteX7488" fmla="*/ 4713174 w 8387961"/>
              <a:gd name="connsiteY7488" fmla="*/ 1393044 h 3980066"/>
              <a:gd name="connsiteX7489" fmla="*/ 4686271 w 8387961"/>
              <a:gd name="connsiteY7489" fmla="*/ 1381423 h 3980066"/>
              <a:gd name="connsiteX7490" fmla="*/ 4662732 w 8387961"/>
              <a:gd name="connsiteY7490" fmla="*/ 1371462 h 3980066"/>
              <a:gd name="connsiteX7491" fmla="*/ 4646826 w 8387961"/>
              <a:gd name="connsiteY7491" fmla="*/ 1336911 h 3980066"/>
              <a:gd name="connsiteX7492" fmla="*/ 4646037 w 8387961"/>
              <a:gd name="connsiteY7492" fmla="*/ 1337496 h 3980066"/>
              <a:gd name="connsiteX7493" fmla="*/ 4662318 w 8387961"/>
              <a:gd name="connsiteY7493" fmla="*/ 1372493 h 3980066"/>
              <a:gd name="connsiteX7494" fmla="*/ 4662624 w 8387961"/>
              <a:gd name="connsiteY7494" fmla="*/ 1372385 h 3980066"/>
              <a:gd name="connsiteX7495" fmla="*/ 4686050 w 8387961"/>
              <a:gd name="connsiteY7495" fmla="*/ 1382458 h 3980066"/>
              <a:gd name="connsiteX7496" fmla="*/ 4712824 w 8387961"/>
              <a:gd name="connsiteY7496" fmla="*/ 1394211 h 3980066"/>
              <a:gd name="connsiteX7497" fmla="*/ 4736251 w 8387961"/>
              <a:gd name="connsiteY7497" fmla="*/ 1404284 h 3980066"/>
              <a:gd name="connsiteX7498" fmla="*/ 4761351 w 8387961"/>
              <a:gd name="connsiteY7498" fmla="*/ 1416037 h 3980066"/>
              <a:gd name="connsiteX7499" fmla="*/ 4784778 w 8387961"/>
              <a:gd name="connsiteY7499" fmla="*/ 1437863 h 3980066"/>
              <a:gd name="connsiteX7500" fmla="*/ 4811551 w 8387961"/>
              <a:gd name="connsiteY7500" fmla="*/ 1463046 h 3980066"/>
              <a:gd name="connsiteX7501" fmla="*/ 4856731 w 8387961"/>
              <a:gd name="connsiteY7501" fmla="*/ 1464725 h 3980066"/>
              <a:gd name="connsiteX7502" fmla="*/ 4881795 w 8387961"/>
              <a:gd name="connsiteY7502" fmla="*/ 1468078 h 3980066"/>
              <a:gd name="connsiteX7503" fmla="*/ 4881678 w 8387961"/>
              <a:gd name="connsiteY7503" fmla="*/ 1467794 h 3980066"/>
              <a:gd name="connsiteX7504" fmla="*/ 4856822 w 8387961"/>
              <a:gd name="connsiteY7504" fmla="*/ 1464557 h 3980066"/>
              <a:gd name="connsiteX7505" fmla="*/ 4870079 w 8387961"/>
              <a:gd name="connsiteY7505" fmla="*/ 1440287 h 3980066"/>
              <a:gd name="connsiteX7506" fmla="*/ 4891621 w 8387961"/>
              <a:gd name="connsiteY7506" fmla="*/ 1438669 h 3980066"/>
              <a:gd name="connsiteX7507" fmla="*/ 4896592 w 8387961"/>
              <a:gd name="connsiteY7507" fmla="*/ 1449995 h 3980066"/>
              <a:gd name="connsiteX7508" fmla="*/ 4889964 w 8387961"/>
              <a:gd name="connsiteY7508" fmla="*/ 1453231 h 3980066"/>
              <a:gd name="connsiteX7509" fmla="*/ 4891621 w 8387961"/>
              <a:gd name="connsiteY7509" fmla="*/ 1458085 h 3980066"/>
              <a:gd name="connsiteX7510" fmla="*/ 4906535 w 8387961"/>
              <a:gd name="connsiteY7510" fmla="*/ 1482356 h 3980066"/>
              <a:gd name="connsiteX7511" fmla="*/ 4884992 w 8387961"/>
              <a:gd name="connsiteY7511" fmla="*/ 1475884 h 3980066"/>
              <a:gd name="connsiteX7512" fmla="*/ 4883081 w 8387961"/>
              <a:gd name="connsiteY7512" fmla="*/ 1471217 h 3980066"/>
              <a:gd name="connsiteX7513" fmla="*/ 4885178 w 8387961"/>
              <a:gd name="connsiteY7513" fmla="*/ 1476478 h 3980066"/>
              <a:gd name="connsiteX7514" fmla="*/ 4906931 w 8387961"/>
              <a:gd name="connsiteY7514" fmla="*/ 1483193 h 3980066"/>
              <a:gd name="connsiteX7515" fmla="*/ 4921992 w 8387961"/>
              <a:gd name="connsiteY7515" fmla="*/ 1505019 h 3980066"/>
              <a:gd name="connsiteX7516" fmla="*/ 4933705 w 8387961"/>
              <a:gd name="connsiteY7516" fmla="*/ 1515093 h 3980066"/>
              <a:gd name="connsiteX7517" fmla="*/ 4957132 w 8387961"/>
              <a:gd name="connsiteY7517" fmla="*/ 1538598 h 3980066"/>
              <a:gd name="connsiteX7518" fmla="*/ 4960478 w 8387961"/>
              <a:gd name="connsiteY7518" fmla="*/ 1555387 h 3980066"/>
              <a:gd name="connsiteX7519" fmla="*/ 4972192 w 8387961"/>
              <a:gd name="connsiteY7519" fmla="*/ 1575534 h 3980066"/>
              <a:gd name="connsiteX7520" fmla="*/ 4980351 w 8387961"/>
              <a:gd name="connsiteY7520" fmla="*/ 1593271 h 3980066"/>
              <a:gd name="connsiteX7521" fmla="*/ 4980351 w 8387961"/>
              <a:gd name="connsiteY7521" fmla="*/ 1566874 h 3980066"/>
              <a:gd name="connsiteX7522" fmla="*/ 4991033 w 8387961"/>
              <a:gd name="connsiteY7522" fmla="*/ 1553160 h 3980066"/>
              <a:gd name="connsiteX7523" fmla="*/ 4999935 w 8387961"/>
              <a:gd name="connsiteY7523" fmla="*/ 1578873 h 3980066"/>
              <a:gd name="connsiteX7524" fmla="*/ 4992813 w 8387961"/>
              <a:gd name="connsiteY7524" fmla="*/ 1599444 h 3980066"/>
              <a:gd name="connsiteX7525" fmla="*/ 4989253 w 8387961"/>
              <a:gd name="connsiteY7525" fmla="*/ 1602873 h 3980066"/>
              <a:gd name="connsiteX7526" fmla="*/ 4985480 w 8387961"/>
              <a:gd name="connsiteY7526" fmla="*/ 1599967 h 3980066"/>
              <a:gd name="connsiteX7527" fmla="*/ 4990599 w 8387961"/>
              <a:gd name="connsiteY7527" fmla="*/ 1604075 h 3980066"/>
              <a:gd name="connsiteX7528" fmla="*/ 4993945 w 8387961"/>
              <a:gd name="connsiteY7528" fmla="*/ 1600717 h 3980066"/>
              <a:gd name="connsiteX7529" fmla="*/ 4997292 w 8387961"/>
              <a:gd name="connsiteY7529" fmla="*/ 1600717 h 3980066"/>
              <a:gd name="connsiteX7530" fmla="*/ 4997292 w 8387961"/>
              <a:gd name="connsiteY7530" fmla="*/ 1609112 h 3980066"/>
              <a:gd name="connsiteX7531" fmla="*/ 4999935 w 8387961"/>
              <a:gd name="connsiteY7531" fmla="*/ 1610438 h 3980066"/>
              <a:gd name="connsiteX7532" fmla="*/ 4999935 w 8387961"/>
              <a:gd name="connsiteY7532" fmla="*/ 1610104 h 3980066"/>
              <a:gd name="connsiteX7533" fmla="*/ 5006764 w 8387961"/>
              <a:gd name="connsiteY7533" fmla="*/ 1615075 h 3980066"/>
              <a:gd name="connsiteX7534" fmla="*/ 5023837 w 8387961"/>
              <a:gd name="connsiteY7534" fmla="*/ 1616732 h 3980066"/>
              <a:gd name="connsiteX7535" fmla="*/ 5064813 w 8387961"/>
              <a:gd name="connsiteY7535" fmla="*/ 1615075 h 3980066"/>
              <a:gd name="connsiteX7536" fmla="*/ 5092130 w 8387961"/>
              <a:gd name="connsiteY7536" fmla="*/ 1588561 h 3980066"/>
              <a:gd name="connsiteX7537" fmla="*/ 5113810 w 8387961"/>
              <a:gd name="connsiteY7537" fmla="*/ 1564282 h 3980066"/>
              <a:gd name="connsiteX7538" fmla="*/ 5111413 w 8387961"/>
              <a:gd name="connsiteY7538" fmla="*/ 1563404 h 3980066"/>
              <a:gd name="connsiteX7539" fmla="*/ 5120452 w 8387961"/>
              <a:gd name="connsiteY7539" fmla="*/ 1550147 h 3980066"/>
              <a:gd name="connsiteX7540" fmla="*/ 5120452 w 8387961"/>
              <a:gd name="connsiteY7540" fmla="*/ 1566083 h 3980066"/>
              <a:gd name="connsiteX7541" fmla="*/ 5122862 w 8387961"/>
              <a:gd name="connsiteY7541" fmla="*/ 1567019 h 3980066"/>
              <a:gd name="connsiteX7542" fmla="*/ 5127984 w 8387961"/>
              <a:gd name="connsiteY7542" fmla="*/ 1588561 h 3980066"/>
              <a:gd name="connsiteX7543" fmla="*/ 5125730 w 8387961"/>
              <a:gd name="connsiteY7543" fmla="*/ 1590312 h 3980066"/>
              <a:gd name="connsiteX7544" fmla="*/ 5136808 w 8387961"/>
              <a:gd name="connsiteY7544" fmla="*/ 1611118 h 3980066"/>
              <a:gd name="connsiteX7545" fmla="*/ 5160025 w 8387961"/>
              <a:gd name="connsiteY7545" fmla="*/ 1621182 h 3980066"/>
              <a:gd name="connsiteX7546" fmla="*/ 5181584 w 8387961"/>
              <a:gd name="connsiteY7546" fmla="*/ 1631245 h 3980066"/>
              <a:gd name="connsiteX7547" fmla="*/ 5201484 w 8387961"/>
              <a:gd name="connsiteY7547" fmla="*/ 1648017 h 3980066"/>
              <a:gd name="connsiteX7548" fmla="*/ 5221385 w 8387961"/>
              <a:gd name="connsiteY7548" fmla="*/ 1666466 h 3980066"/>
              <a:gd name="connsiteX7549" fmla="*/ 5206459 w 8387961"/>
              <a:gd name="connsiteY7549" fmla="*/ 1696655 h 3980066"/>
              <a:gd name="connsiteX7550" fmla="*/ 5191534 w 8387961"/>
              <a:gd name="connsiteY7550" fmla="*/ 1725168 h 3980066"/>
              <a:gd name="connsiteX7551" fmla="*/ 5184901 w 8387961"/>
              <a:gd name="connsiteY7551" fmla="*/ 1725168 h 3980066"/>
              <a:gd name="connsiteX7552" fmla="*/ 5174950 w 8387961"/>
              <a:gd name="connsiteY7552" fmla="*/ 1731876 h 3980066"/>
              <a:gd name="connsiteX7553" fmla="*/ 5176609 w 8387961"/>
              <a:gd name="connsiteY7553" fmla="*/ 1765420 h 3980066"/>
              <a:gd name="connsiteX7554" fmla="*/ 5156708 w 8387961"/>
              <a:gd name="connsiteY7554" fmla="*/ 1775483 h 3980066"/>
              <a:gd name="connsiteX7555" fmla="*/ 5146758 w 8387961"/>
              <a:gd name="connsiteY7555" fmla="*/ 1797287 h 3980066"/>
              <a:gd name="connsiteX7556" fmla="*/ 5123541 w 8387961"/>
              <a:gd name="connsiteY7556" fmla="*/ 1802318 h 3980066"/>
              <a:gd name="connsiteX7557" fmla="*/ 5115249 w 8387961"/>
              <a:gd name="connsiteY7557" fmla="*/ 1819090 h 3980066"/>
              <a:gd name="connsiteX7558" fmla="*/ 5101982 w 8387961"/>
              <a:gd name="connsiteY7558" fmla="*/ 1830831 h 3980066"/>
              <a:gd name="connsiteX7559" fmla="*/ 5082082 w 8387961"/>
              <a:gd name="connsiteY7559" fmla="*/ 1837539 h 3980066"/>
              <a:gd name="connsiteX7560" fmla="*/ 5060523 w 8387961"/>
              <a:gd name="connsiteY7560" fmla="*/ 1840894 h 3980066"/>
              <a:gd name="connsiteX7561" fmla="*/ 5060070 w 8387961"/>
              <a:gd name="connsiteY7561" fmla="*/ 1840185 h 3980066"/>
              <a:gd name="connsiteX7562" fmla="*/ 5036614 w 8387961"/>
              <a:gd name="connsiteY7562" fmla="*/ 1860077 h 3980066"/>
              <a:gd name="connsiteX7563" fmla="*/ 5034930 w 8387961"/>
              <a:gd name="connsiteY7563" fmla="*/ 1871742 h 3980066"/>
              <a:gd name="connsiteX7564" fmla="*/ 5014719 w 8387961"/>
              <a:gd name="connsiteY7564" fmla="*/ 1881741 h 3980066"/>
              <a:gd name="connsiteX7565" fmla="*/ 4994508 w 8387961"/>
              <a:gd name="connsiteY7565" fmla="*/ 1890073 h 3980066"/>
              <a:gd name="connsiteX7566" fmla="*/ 4974297 w 8387961"/>
              <a:gd name="connsiteY7566" fmla="*/ 1900072 h 3980066"/>
              <a:gd name="connsiteX7567" fmla="*/ 4954086 w 8387961"/>
              <a:gd name="connsiteY7567" fmla="*/ 1910070 h 3980066"/>
              <a:gd name="connsiteX7568" fmla="*/ 4933876 w 8387961"/>
              <a:gd name="connsiteY7568" fmla="*/ 1918402 h 3980066"/>
              <a:gd name="connsiteX7569" fmla="*/ 4905243 w 8387961"/>
              <a:gd name="connsiteY7569" fmla="*/ 1928401 h 3980066"/>
              <a:gd name="connsiteX7570" fmla="*/ 4879980 w 8387961"/>
              <a:gd name="connsiteY7570" fmla="*/ 1936733 h 3980066"/>
              <a:gd name="connsiteX7571" fmla="*/ 4844611 w 8387961"/>
              <a:gd name="connsiteY7571" fmla="*/ 1956730 h 3980066"/>
              <a:gd name="connsiteX7572" fmla="*/ 4812610 w 8387961"/>
              <a:gd name="connsiteY7572" fmla="*/ 1958397 h 3980066"/>
              <a:gd name="connsiteX7573" fmla="*/ 4800820 w 8387961"/>
              <a:gd name="connsiteY7573" fmla="*/ 1920069 h 3980066"/>
              <a:gd name="connsiteX7574" fmla="*/ 4789031 w 8387961"/>
              <a:gd name="connsiteY7574" fmla="*/ 1885074 h 3980066"/>
              <a:gd name="connsiteX7575" fmla="*/ 4789031 w 8387961"/>
              <a:gd name="connsiteY7575" fmla="*/ 1848412 h 3980066"/>
              <a:gd name="connsiteX7576" fmla="*/ 4790074 w 8387961"/>
              <a:gd name="connsiteY7576" fmla="*/ 1847173 h 3980066"/>
              <a:gd name="connsiteX7577" fmla="*/ 4776411 w 8387961"/>
              <a:gd name="connsiteY7577" fmla="*/ 1827371 h 3980066"/>
              <a:gd name="connsiteX7578" fmla="*/ 4764697 w 8387961"/>
              <a:gd name="connsiteY7578" fmla="*/ 1805545 h 3980066"/>
              <a:gd name="connsiteX7579" fmla="*/ 4742944 w 8387961"/>
              <a:gd name="connsiteY7579" fmla="*/ 1771967 h 3980066"/>
              <a:gd name="connsiteX7580" fmla="*/ 4722864 w 8387961"/>
              <a:gd name="connsiteY7580" fmla="*/ 1738389 h 3980066"/>
              <a:gd name="connsiteX7581" fmla="*/ 4692744 w 8387961"/>
              <a:gd name="connsiteY7581" fmla="*/ 1711526 h 3980066"/>
              <a:gd name="connsiteX7582" fmla="*/ 4682704 w 8387961"/>
              <a:gd name="connsiteY7582" fmla="*/ 1671232 h 3980066"/>
              <a:gd name="connsiteX7583" fmla="*/ 4672664 w 8387961"/>
              <a:gd name="connsiteY7583" fmla="*/ 1649406 h 3980066"/>
              <a:gd name="connsiteX7584" fmla="*/ 4664297 w 8387961"/>
              <a:gd name="connsiteY7584" fmla="*/ 1625901 h 3980066"/>
              <a:gd name="connsiteX7585" fmla="*/ 4645890 w 8387961"/>
              <a:gd name="connsiteY7585" fmla="*/ 1610791 h 3980066"/>
              <a:gd name="connsiteX7586" fmla="*/ 4630830 w 8387961"/>
              <a:gd name="connsiteY7586" fmla="*/ 1597360 h 3980066"/>
              <a:gd name="connsiteX7587" fmla="*/ 4615770 w 8387961"/>
              <a:gd name="connsiteY7587" fmla="*/ 1565460 h 3980066"/>
              <a:gd name="connsiteX7588" fmla="*/ 4590670 w 8387961"/>
              <a:gd name="connsiteY7588" fmla="*/ 1530203 h 3980066"/>
              <a:gd name="connsiteX7589" fmla="*/ 4563896 w 8387961"/>
              <a:gd name="connsiteY7589" fmla="*/ 1494946 h 3980066"/>
              <a:gd name="connsiteX7590" fmla="*/ 4555530 w 8387961"/>
              <a:gd name="connsiteY7590" fmla="*/ 1493267 h 3980066"/>
              <a:gd name="connsiteX7591" fmla="*/ 4562182 w 8387961"/>
              <a:gd name="connsiteY7591" fmla="*/ 1456558 h 3980066"/>
              <a:gd name="connsiteX7592" fmla="*/ 4562102 w 8387961"/>
              <a:gd name="connsiteY7592" fmla="*/ 1456539 h 3980066"/>
              <a:gd name="connsiteX7593" fmla="*/ 4555711 w 8387961"/>
              <a:gd name="connsiteY7593" fmla="*/ 1478531 h 3980066"/>
              <a:gd name="connsiteX7594" fmla="*/ 4550649 w 8387961"/>
              <a:gd name="connsiteY7594" fmla="*/ 1503413 h 3980066"/>
              <a:gd name="connsiteX7595" fmla="*/ 4535464 w 8387961"/>
              <a:gd name="connsiteY7595" fmla="*/ 1498437 h 3980066"/>
              <a:gd name="connsiteX7596" fmla="*/ 4520279 w 8387961"/>
              <a:gd name="connsiteY7596" fmla="*/ 1470237 h 3980066"/>
              <a:gd name="connsiteX7597" fmla="*/ 4501720 w 8387961"/>
              <a:gd name="connsiteY7597" fmla="*/ 1443696 h 3980066"/>
              <a:gd name="connsiteX7598" fmla="*/ 4496658 w 8387961"/>
              <a:gd name="connsiteY7598" fmla="*/ 1445355 h 3980066"/>
              <a:gd name="connsiteX7599" fmla="*/ 4506781 w 8387961"/>
              <a:gd name="connsiteY7599" fmla="*/ 1468578 h 3980066"/>
              <a:gd name="connsiteX7600" fmla="*/ 4520279 w 8387961"/>
              <a:gd name="connsiteY7600" fmla="*/ 1490143 h 3980066"/>
              <a:gd name="connsiteX7601" fmla="*/ 4532090 w 8387961"/>
              <a:gd name="connsiteY7601" fmla="*/ 1513366 h 3980066"/>
              <a:gd name="connsiteX7602" fmla="*/ 4542213 w 8387961"/>
              <a:gd name="connsiteY7602" fmla="*/ 1534930 h 3980066"/>
              <a:gd name="connsiteX7603" fmla="*/ 4554024 w 8387961"/>
              <a:gd name="connsiteY7603" fmla="*/ 1554836 h 3980066"/>
              <a:gd name="connsiteX7604" fmla="*/ 4565835 w 8387961"/>
              <a:gd name="connsiteY7604" fmla="*/ 1576400 h 3980066"/>
              <a:gd name="connsiteX7605" fmla="*/ 4581020 w 8387961"/>
              <a:gd name="connsiteY7605" fmla="*/ 1596306 h 3980066"/>
              <a:gd name="connsiteX7606" fmla="*/ 4596205 w 8387961"/>
              <a:gd name="connsiteY7606" fmla="*/ 1617870 h 3980066"/>
              <a:gd name="connsiteX7607" fmla="*/ 4592830 w 8387961"/>
              <a:gd name="connsiteY7607" fmla="*/ 1619529 h 3980066"/>
              <a:gd name="connsiteX7608" fmla="*/ 4594518 w 8387961"/>
              <a:gd name="connsiteY7608" fmla="*/ 1644411 h 3980066"/>
              <a:gd name="connsiteX7609" fmla="*/ 4594499 w 8387961"/>
              <a:gd name="connsiteY7609" fmla="*/ 1644429 h 3980066"/>
              <a:gd name="connsiteX7610" fmla="*/ 4612119 w 8387961"/>
              <a:gd name="connsiteY7610" fmla="*/ 1661996 h 3980066"/>
              <a:gd name="connsiteX7611" fmla="*/ 4627260 w 8387961"/>
              <a:gd name="connsiteY7611" fmla="*/ 1682122 h 3980066"/>
              <a:gd name="connsiteX7612" fmla="*/ 4637354 w 8387961"/>
              <a:gd name="connsiteY7612" fmla="*/ 1703925 h 3980066"/>
              <a:gd name="connsiteX7613" fmla="*/ 4644083 w 8387961"/>
              <a:gd name="connsiteY7613" fmla="*/ 1739145 h 3980066"/>
              <a:gd name="connsiteX7614" fmla="*/ 4652494 w 8387961"/>
              <a:gd name="connsiteY7614" fmla="*/ 1774366 h 3980066"/>
              <a:gd name="connsiteX7615" fmla="*/ 4676047 w 8387961"/>
              <a:gd name="connsiteY7615" fmla="*/ 1802877 h 3980066"/>
              <a:gd name="connsiteX7616" fmla="*/ 4660906 w 8387961"/>
              <a:gd name="connsiteY7616" fmla="*/ 1814618 h 3980066"/>
              <a:gd name="connsiteX7617" fmla="*/ 4644083 w 8387961"/>
              <a:gd name="connsiteY7617" fmla="*/ 1826358 h 3980066"/>
              <a:gd name="connsiteX7618" fmla="*/ 4643571 w 8387961"/>
              <a:gd name="connsiteY7618" fmla="*/ 1828315 h 3980066"/>
              <a:gd name="connsiteX7619" fmla="*/ 4659332 w 8387961"/>
              <a:gd name="connsiteY7619" fmla="*/ 1817056 h 3980066"/>
              <a:gd name="connsiteX7620" fmla="*/ 4674182 w 8387961"/>
              <a:gd name="connsiteY7620" fmla="*/ 1805270 h 3980066"/>
              <a:gd name="connsiteX7621" fmla="*/ 4679132 w 8387961"/>
              <a:gd name="connsiteY7621" fmla="*/ 1800219 h 3980066"/>
              <a:gd name="connsiteX7622" fmla="*/ 4685731 w 8387961"/>
              <a:gd name="connsiteY7622" fmla="*/ 1820423 h 3980066"/>
              <a:gd name="connsiteX7623" fmla="*/ 4693981 w 8387961"/>
              <a:gd name="connsiteY7623" fmla="*/ 1842311 h 3980066"/>
              <a:gd name="connsiteX7624" fmla="*/ 4702231 w 8387961"/>
              <a:gd name="connsiteY7624" fmla="*/ 1865883 h 3980066"/>
              <a:gd name="connsiteX7625" fmla="*/ 4712130 w 8387961"/>
              <a:gd name="connsiteY7625" fmla="*/ 1887771 h 3980066"/>
              <a:gd name="connsiteX7626" fmla="*/ 4712130 w 8387961"/>
              <a:gd name="connsiteY7626" fmla="*/ 1879352 h 3980066"/>
              <a:gd name="connsiteX7627" fmla="*/ 4720380 w 8387961"/>
              <a:gd name="connsiteY7627" fmla="*/ 1882719 h 3980066"/>
              <a:gd name="connsiteX7628" fmla="*/ 4741829 w 8387961"/>
              <a:gd name="connsiteY7628" fmla="*/ 1899556 h 3980066"/>
              <a:gd name="connsiteX7629" fmla="*/ 4769878 w 8387961"/>
              <a:gd name="connsiteY7629" fmla="*/ 1928179 h 3980066"/>
              <a:gd name="connsiteX7630" fmla="*/ 4797927 w 8387961"/>
              <a:gd name="connsiteY7630" fmla="*/ 1956802 h 3980066"/>
              <a:gd name="connsiteX7631" fmla="*/ 4799472 w 8387961"/>
              <a:gd name="connsiteY7631" fmla="*/ 1961533 h 3980066"/>
              <a:gd name="connsiteX7632" fmla="*/ 4799850 w 8387961"/>
              <a:gd name="connsiteY7632" fmla="*/ 1961410 h 3980066"/>
              <a:gd name="connsiteX7633" fmla="*/ 4810121 w 8387961"/>
              <a:gd name="connsiteY7633" fmla="*/ 1994767 h 3980066"/>
              <a:gd name="connsiteX7634" fmla="*/ 4809396 w 8387961"/>
              <a:gd name="connsiteY7634" fmla="*/ 1996179 h 3980066"/>
              <a:gd name="connsiteX7635" fmla="*/ 4825925 w 8387961"/>
              <a:gd name="connsiteY7635" fmla="*/ 2011098 h 3980066"/>
              <a:gd name="connsiteX7636" fmla="*/ 4842600 w 8387961"/>
              <a:gd name="connsiteY7636" fmla="*/ 2027823 h 3980066"/>
              <a:gd name="connsiteX7637" fmla="*/ 4874283 w 8387961"/>
              <a:gd name="connsiteY7637" fmla="*/ 2016116 h 3980066"/>
              <a:gd name="connsiteX7638" fmla="*/ 4900964 w 8387961"/>
              <a:gd name="connsiteY7638" fmla="*/ 2017788 h 3980066"/>
              <a:gd name="connsiteX7639" fmla="*/ 4924309 w 8387961"/>
              <a:gd name="connsiteY7639" fmla="*/ 2006081 h 3980066"/>
              <a:gd name="connsiteX7640" fmla="*/ 4960995 w 8387961"/>
              <a:gd name="connsiteY7640" fmla="*/ 1997719 h 3980066"/>
              <a:gd name="connsiteX7641" fmla="*/ 4999348 w 8387961"/>
              <a:gd name="connsiteY7641" fmla="*/ 1989356 h 3980066"/>
              <a:gd name="connsiteX7642" fmla="*/ 5011021 w 8387961"/>
              <a:gd name="connsiteY7642" fmla="*/ 1980994 h 3980066"/>
              <a:gd name="connsiteX7643" fmla="*/ 5019358 w 8387961"/>
              <a:gd name="connsiteY7643" fmla="*/ 1989356 h 3980066"/>
              <a:gd name="connsiteX7644" fmla="*/ 5016023 w 8387961"/>
              <a:gd name="connsiteY7644" fmla="*/ 2027823 h 3980066"/>
              <a:gd name="connsiteX7645" fmla="*/ 5021026 w 8387961"/>
              <a:gd name="connsiteY7645" fmla="*/ 2027823 h 3980066"/>
              <a:gd name="connsiteX7646" fmla="*/ 5012688 w 8387961"/>
              <a:gd name="connsiteY7646" fmla="*/ 2037858 h 3980066"/>
              <a:gd name="connsiteX7647" fmla="*/ 5004350 w 8387961"/>
              <a:gd name="connsiteY7647" fmla="*/ 2071308 h 3980066"/>
              <a:gd name="connsiteX7648" fmla="*/ 4986008 w 8387961"/>
              <a:gd name="connsiteY7648" fmla="*/ 2108102 h 3980066"/>
              <a:gd name="connsiteX7649" fmla="*/ 4969332 w 8387961"/>
              <a:gd name="connsiteY7649" fmla="*/ 2141552 h 3980066"/>
              <a:gd name="connsiteX7650" fmla="*/ 4950990 w 8387961"/>
              <a:gd name="connsiteY7650" fmla="*/ 2178346 h 3980066"/>
              <a:gd name="connsiteX7651" fmla="*/ 4932647 w 8387961"/>
              <a:gd name="connsiteY7651" fmla="*/ 2213468 h 3980066"/>
              <a:gd name="connsiteX7652" fmla="*/ 4915971 w 8387961"/>
              <a:gd name="connsiteY7652" fmla="*/ 2231865 h 3980066"/>
              <a:gd name="connsiteX7653" fmla="*/ 4900964 w 8387961"/>
              <a:gd name="connsiteY7653" fmla="*/ 2248590 h 3980066"/>
              <a:gd name="connsiteX7654" fmla="*/ 4884288 w 8387961"/>
              <a:gd name="connsiteY7654" fmla="*/ 2263643 h 3980066"/>
              <a:gd name="connsiteX7655" fmla="*/ 4870948 w 8387961"/>
              <a:gd name="connsiteY7655" fmla="*/ 2280367 h 3980066"/>
              <a:gd name="connsiteX7656" fmla="*/ 4850938 w 8387961"/>
              <a:gd name="connsiteY7656" fmla="*/ 2298765 h 3980066"/>
              <a:gd name="connsiteX7657" fmla="*/ 4832595 w 8387961"/>
              <a:gd name="connsiteY7657" fmla="*/ 2317162 h 3980066"/>
              <a:gd name="connsiteX7658" fmla="*/ 4814252 w 8387961"/>
              <a:gd name="connsiteY7658" fmla="*/ 2333887 h 3980066"/>
              <a:gd name="connsiteX7659" fmla="*/ 4795909 w 8387961"/>
              <a:gd name="connsiteY7659" fmla="*/ 2352284 h 3980066"/>
              <a:gd name="connsiteX7660" fmla="*/ 4782569 w 8387961"/>
              <a:gd name="connsiteY7660" fmla="*/ 2372354 h 3980066"/>
              <a:gd name="connsiteX7661" fmla="*/ 4770897 w 8387961"/>
              <a:gd name="connsiteY7661" fmla="*/ 2390751 h 3980066"/>
              <a:gd name="connsiteX7662" fmla="*/ 4755889 w 8387961"/>
              <a:gd name="connsiteY7662" fmla="*/ 2367336 h 3980066"/>
              <a:gd name="connsiteX7663" fmla="*/ 4755889 w 8387961"/>
              <a:gd name="connsiteY7663" fmla="*/ 2338904 h 3980066"/>
              <a:gd name="connsiteX7664" fmla="*/ 4755889 w 8387961"/>
              <a:gd name="connsiteY7664" fmla="*/ 2310472 h 3980066"/>
              <a:gd name="connsiteX7665" fmla="*/ 4755889 w 8387961"/>
              <a:gd name="connsiteY7665" fmla="*/ 2282040 h 3980066"/>
              <a:gd name="connsiteX7666" fmla="*/ 4755889 w 8387961"/>
              <a:gd name="connsiteY7666" fmla="*/ 2256953 h 3980066"/>
              <a:gd name="connsiteX7667" fmla="*/ 4769229 w 8387961"/>
              <a:gd name="connsiteY7667" fmla="*/ 2238555 h 3980066"/>
              <a:gd name="connsiteX7668" fmla="*/ 4780902 w 8387961"/>
              <a:gd name="connsiteY7668" fmla="*/ 2221831 h 3980066"/>
              <a:gd name="connsiteX7669" fmla="*/ 4792574 w 8387961"/>
              <a:gd name="connsiteY7669" fmla="*/ 2213468 h 3980066"/>
              <a:gd name="connsiteX7670" fmla="*/ 4819255 w 8387961"/>
              <a:gd name="connsiteY7670" fmla="*/ 2198416 h 3980066"/>
              <a:gd name="connsiteX7671" fmla="*/ 4839265 w 8387961"/>
              <a:gd name="connsiteY7671" fmla="*/ 2196743 h 3980066"/>
              <a:gd name="connsiteX7672" fmla="*/ 4860943 w 8387961"/>
              <a:gd name="connsiteY7672" fmla="*/ 2193399 h 3980066"/>
              <a:gd name="connsiteX7673" fmla="*/ 4879286 w 8387961"/>
              <a:gd name="connsiteY7673" fmla="*/ 2169984 h 3980066"/>
              <a:gd name="connsiteX7674" fmla="*/ 4899296 w 8387961"/>
              <a:gd name="connsiteY7674" fmla="*/ 2146569 h 3980066"/>
              <a:gd name="connsiteX7675" fmla="*/ 4919307 w 8387961"/>
              <a:gd name="connsiteY7675" fmla="*/ 2123154 h 3980066"/>
              <a:gd name="connsiteX7676" fmla="*/ 4935982 w 8387961"/>
              <a:gd name="connsiteY7676" fmla="*/ 2099740 h 3980066"/>
              <a:gd name="connsiteX7677" fmla="*/ 4935658 w 8387961"/>
              <a:gd name="connsiteY7677" fmla="*/ 2099740 h 3980066"/>
              <a:gd name="connsiteX7678" fmla="*/ 4919940 w 8387961"/>
              <a:gd name="connsiteY7678" fmla="*/ 2121765 h 3980066"/>
              <a:gd name="connsiteX7679" fmla="*/ 4899870 w 8387961"/>
              <a:gd name="connsiteY7679" fmla="*/ 2145198 h 3980066"/>
              <a:gd name="connsiteX7680" fmla="*/ 4879801 w 8387961"/>
              <a:gd name="connsiteY7680" fmla="*/ 2168632 h 3980066"/>
              <a:gd name="connsiteX7681" fmla="*/ 4861405 w 8387961"/>
              <a:gd name="connsiteY7681" fmla="*/ 2192066 h 3980066"/>
              <a:gd name="connsiteX7682" fmla="*/ 4839663 w 8387961"/>
              <a:gd name="connsiteY7682" fmla="*/ 2195414 h 3980066"/>
              <a:gd name="connsiteX7683" fmla="*/ 4819594 w 8387961"/>
              <a:gd name="connsiteY7683" fmla="*/ 2197087 h 3980066"/>
              <a:gd name="connsiteX7684" fmla="*/ 4792835 w 8387961"/>
              <a:gd name="connsiteY7684" fmla="*/ 2212152 h 3980066"/>
              <a:gd name="connsiteX7685" fmla="*/ 4781128 w 8387961"/>
              <a:gd name="connsiteY7685" fmla="*/ 2220521 h 3980066"/>
              <a:gd name="connsiteX7686" fmla="*/ 4752697 w 8387961"/>
              <a:gd name="connsiteY7686" fmla="*/ 2215500 h 3980066"/>
              <a:gd name="connsiteX7687" fmla="*/ 4725938 w 8387961"/>
              <a:gd name="connsiteY7687" fmla="*/ 2222195 h 3980066"/>
              <a:gd name="connsiteX7688" fmla="*/ 4712559 w 8387961"/>
              <a:gd name="connsiteY7688" fmla="*/ 2235586 h 3980066"/>
              <a:gd name="connsiteX7689" fmla="*/ 4675766 w 8387961"/>
              <a:gd name="connsiteY7689" fmla="*/ 2227217 h 3980066"/>
              <a:gd name="connsiteX7690" fmla="*/ 4643990 w 8387961"/>
              <a:gd name="connsiteY7690" fmla="*/ 2205457 h 3980066"/>
              <a:gd name="connsiteX7691" fmla="*/ 4622248 w 8387961"/>
              <a:gd name="connsiteY7691" fmla="*/ 2200435 h 3980066"/>
              <a:gd name="connsiteX7692" fmla="*/ 4622223 w 8387961"/>
              <a:gd name="connsiteY7692" fmla="*/ 2200365 h 3980066"/>
              <a:gd name="connsiteX7693" fmla="*/ 4602025 w 8387961"/>
              <a:gd name="connsiteY7693" fmla="*/ 2200365 h 3980066"/>
              <a:gd name="connsiteX7694" fmla="*/ 4581837 w 8387961"/>
              <a:gd name="connsiteY7694" fmla="*/ 2200365 h 3980066"/>
              <a:gd name="connsiteX7695" fmla="*/ 4571743 w 8387961"/>
              <a:gd name="connsiteY7695" fmla="*/ 2212106 h 3980066"/>
              <a:gd name="connsiteX7696" fmla="*/ 4570994 w 8387961"/>
              <a:gd name="connsiteY7696" fmla="*/ 2213067 h 3980066"/>
              <a:gd name="connsiteX7697" fmla="*/ 4571224 w 8387961"/>
              <a:gd name="connsiteY7697" fmla="*/ 2213568 h 3980066"/>
              <a:gd name="connsiteX7698" fmla="*/ 4580712 w 8387961"/>
              <a:gd name="connsiteY7698" fmla="*/ 2202444 h 3980066"/>
              <a:gd name="connsiteX7699" fmla="*/ 4600640 w 8387961"/>
              <a:gd name="connsiteY7699" fmla="*/ 2202444 h 3980066"/>
              <a:gd name="connsiteX7700" fmla="*/ 4622229 w 8387961"/>
              <a:gd name="connsiteY7700" fmla="*/ 2202444 h 3980066"/>
              <a:gd name="connsiteX7701" fmla="*/ 4643818 w 8387961"/>
              <a:gd name="connsiteY7701" fmla="*/ 2207450 h 3980066"/>
              <a:gd name="connsiteX7702" fmla="*/ 4675370 w 8387961"/>
              <a:gd name="connsiteY7702" fmla="*/ 2229145 h 3980066"/>
              <a:gd name="connsiteX7703" fmla="*/ 4711905 w 8387961"/>
              <a:gd name="connsiteY7703" fmla="*/ 2237489 h 3980066"/>
              <a:gd name="connsiteX7704" fmla="*/ 4725190 w 8387961"/>
              <a:gd name="connsiteY7704" fmla="*/ 2224139 h 3980066"/>
              <a:gd name="connsiteX7705" fmla="*/ 4751761 w 8387961"/>
              <a:gd name="connsiteY7705" fmla="*/ 2217463 h 3980066"/>
              <a:gd name="connsiteX7706" fmla="*/ 4779992 w 8387961"/>
              <a:gd name="connsiteY7706" fmla="*/ 2222470 h 3980066"/>
              <a:gd name="connsiteX7707" fmla="*/ 4768367 w 8387961"/>
              <a:gd name="connsiteY7707" fmla="*/ 2239158 h 3980066"/>
              <a:gd name="connsiteX7708" fmla="*/ 4755082 w 8387961"/>
              <a:gd name="connsiteY7708" fmla="*/ 2257515 h 3980066"/>
              <a:gd name="connsiteX7709" fmla="*/ 4755082 w 8387961"/>
              <a:gd name="connsiteY7709" fmla="*/ 2282548 h 3980066"/>
              <a:gd name="connsiteX7710" fmla="*/ 4755082 w 8387961"/>
              <a:gd name="connsiteY7710" fmla="*/ 2310918 h 3980066"/>
              <a:gd name="connsiteX7711" fmla="*/ 4755082 w 8387961"/>
              <a:gd name="connsiteY7711" fmla="*/ 2339288 h 3980066"/>
              <a:gd name="connsiteX7712" fmla="*/ 4755082 w 8387961"/>
              <a:gd name="connsiteY7712" fmla="*/ 2367659 h 3980066"/>
              <a:gd name="connsiteX7713" fmla="*/ 4770028 w 8387961"/>
              <a:gd name="connsiteY7713" fmla="*/ 2391022 h 3980066"/>
              <a:gd name="connsiteX7714" fmla="*/ 4755082 w 8387961"/>
              <a:gd name="connsiteY7714" fmla="*/ 2399366 h 3980066"/>
              <a:gd name="connsiteX7715" fmla="*/ 4745118 w 8387961"/>
              <a:gd name="connsiteY7715" fmla="*/ 2417724 h 3980066"/>
              <a:gd name="connsiteX7716" fmla="*/ 4733493 w 8387961"/>
              <a:gd name="connsiteY7716" fmla="*/ 2429405 h 3980066"/>
              <a:gd name="connsiteX7717" fmla="*/ 4721869 w 8387961"/>
              <a:gd name="connsiteY7717" fmla="*/ 2452769 h 3980066"/>
              <a:gd name="connsiteX7718" fmla="*/ 4710244 w 8387961"/>
              <a:gd name="connsiteY7718" fmla="*/ 2479470 h 3980066"/>
              <a:gd name="connsiteX7719" fmla="*/ 4709311 w 8387961"/>
              <a:gd name="connsiteY7719" fmla="*/ 2480408 h 3980066"/>
              <a:gd name="connsiteX7720" fmla="*/ 4709383 w 8387961"/>
              <a:gd name="connsiteY7720" fmla="*/ 2480480 h 3980066"/>
              <a:gd name="connsiteX7721" fmla="*/ 4695922 w 8387961"/>
              <a:gd name="connsiteY7721" fmla="*/ 2520778 h 3980066"/>
              <a:gd name="connsiteX7722" fmla="*/ 4714431 w 8387961"/>
              <a:gd name="connsiteY7722" fmla="*/ 2547643 h 3980066"/>
              <a:gd name="connsiteX7723" fmla="*/ 4709383 w 8387961"/>
              <a:gd name="connsiteY7723" fmla="*/ 2574508 h 3980066"/>
              <a:gd name="connsiteX7724" fmla="*/ 4711066 w 8387961"/>
              <a:gd name="connsiteY7724" fmla="*/ 2584582 h 3980066"/>
              <a:gd name="connsiteX7725" fmla="*/ 4714431 w 8387961"/>
              <a:gd name="connsiteY7725" fmla="*/ 2608089 h 3980066"/>
              <a:gd name="connsiteX7726" fmla="*/ 4719479 w 8387961"/>
              <a:gd name="connsiteY7726" fmla="*/ 2638313 h 3980066"/>
              <a:gd name="connsiteX7727" fmla="*/ 4735583 w 8387961"/>
              <a:gd name="connsiteY7727" fmla="*/ 2654382 h 3980066"/>
              <a:gd name="connsiteX7728" fmla="*/ 4737666 w 8387961"/>
              <a:gd name="connsiteY7728" fmla="*/ 2654382 h 3980066"/>
              <a:gd name="connsiteX7729" fmla="*/ 4734363 w 8387961"/>
              <a:gd name="connsiteY7729" fmla="*/ 2674489 h 3980066"/>
              <a:gd name="connsiteX7730" fmla="*/ 4737666 w 8387961"/>
              <a:gd name="connsiteY7730" fmla="*/ 2718053 h 3980066"/>
              <a:gd name="connsiteX7731" fmla="*/ 4732711 w 8387961"/>
              <a:gd name="connsiteY7731" fmla="*/ 2731457 h 3980066"/>
              <a:gd name="connsiteX7732" fmla="*/ 4737666 w 8387961"/>
              <a:gd name="connsiteY7732" fmla="*/ 2773346 h 3980066"/>
              <a:gd name="connsiteX7733" fmla="*/ 4739318 w 8387961"/>
              <a:gd name="connsiteY7733" fmla="*/ 2773346 h 3980066"/>
              <a:gd name="connsiteX7734" fmla="*/ 4732711 w 8387961"/>
              <a:gd name="connsiteY7734" fmla="*/ 2795128 h 3980066"/>
              <a:gd name="connsiteX7735" fmla="*/ 4711240 w 8387961"/>
              <a:gd name="connsiteY7735" fmla="*/ 2833666 h 3980066"/>
              <a:gd name="connsiteX7736" fmla="*/ 4679858 w 8387961"/>
              <a:gd name="connsiteY7736" fmla="*/ 2853773 h 3980066"/>
              <a:gd name="connsiteX7737" fmla="*/ 4655083 w 8387961"/>
              <a:gd name="connsiteY7737" fmla="*/ 2868853 h 3980066"/>
              <a:gd name="connsiteX7738" fmla="*/ 4633612 w 8387961"/>
              <a:gd name="connsiteY7738" fmla="*/ 2882257 h 3980066"/>
              <a:gd name="connsiteX7739" fmla="*/ 4613792 w 8387961"/>
              <a:gd name="connsiteY7739" fmla="*/ 2909066 h 3980066"/>
              <a:gd name="connsiteX7740" fmla="*/ 4584062 w 8387961"/>
              <a:gd name="connsiteY7740" fmla="*/ 2932524 h 3980066"/>
              <a:gd name="connsiteX7741" fmla="*/ 4574152 w 8387961"/>
              <a:gd name="connsiteY7741" fmla="*/ 2932524 h 3980066"/>
              <a:gd name="connsiteX7742" fmla="*/ 4574152 w 8387961"/>
              <a:gd name="connsiteY7742" fmla="*/ 2942577 h 3980066"/>
              <a:gd name="connsiteX7743" fmla="*/ 4579107 w 8387961"/>
              <a:gd name="connsiteY7743" fmla="*/ 2962684 h 3980066"/>
              <a:gd name="connsiteX7744" fmla="*/ 4580759 w 8387961"/>
              <a:gd name="connsiteY7744" fmla="*/ 2989492 h 3980066"/>
              <a:gd name="connsiteX7745" fmla="*/ 4585714 w 8387961"/>
              <a:gd name="connsiteY7745" fmla="*/ 3012950 h 3980066"/>
              <a:gd name="connsiteX7746" fmla="*/ 4590669 w 8387961"/>
              <a:gd name="connsiteY7746" fmla="*/ 3004572 h 3980066"/>
              <a:gd name="connsiteX7747" fmla="*/ 4589017 w 8387961"/>
              <a:gd name="connsiteY7747" fmla="*/ 3031381 h 3980066"/>
              <a:gd name="connsiteX7748" fmla="*/ 4584062 w 8387961"/>
              <a:gd name="connsiteY7748" fmla="*/ 3056514 h 3980066"/>
              <a:gd name="connsiteX7749" fmla="*/ 4584062 w 8387961"/>
              <a:gd name="connsiteY7749" fmla="*/ 3069919 h 3980066"/>
              <a:gd name="connsiteX7750" fmla="*/ 4562590 w 8387961"/>
              <a:gd name="connsiteY7750" fmla="*/ 3083323 h 3980066"/>
              <a:gd name="connsiteX7751" fmla="*/ 4541119 w 8387961"/>
              <a:gd name="connsiteY7751" fmla="*/ 3095052 h 3980066"/>
              <a:gd name="connsiteX7752" fmla="*/ 4509737 w 8387961"/>
              <a:gd name="connsiteY7752" fmla="*/ 3121861 h 3980066"/>
              <a:gd name="connsiteX7753" fmla="*/ 4516344 w 8387961"/>
              <a:gd name="connsiteY7753" fmla="*/ 3126888 h 3980066"/>
              <a:gd name="connsiteX7754" fmla="*/ 4514780 w 8387961"/>
              <a:gd name="connsiteY7754" fmla="*/ 3145928 h 3980066"/>
              <a:gd name="connsiteX7755" fmla="*/ 4514855 w 8387961"/>
              <a:gd name="connsiteY7755" fmla="*/ 3145928 h 3980066"/>
              <a:gd name="connsiteX7756" fmla="*/ 4514761 w 8387961"/>
              <a:gd name="connsiteY7756" fmla="*/ 3146154 h 3980066"/>
              <a:gd name="connsiteX7757" fmla="*/ 4514692 w 8387961"/>
              <a:gd name="connsiteY7757" fmla="*/ 3146994 h 3980066"/>
              <a:gd name="connsiteX7758" fmla="*/ 4514414 w 8387961"/>
              <a:gd name="connsiteY7758" fmla="*/ 3146994 h 3980066"/>
              <a:gd name="connsiteX7759" fmla="*/ 4503101 w 8387961"/>
              <a:gd name="connsiteY7759" fmla="*/ 3174371 h 3980066"/>
              <a:gd name="connsiteX7760" fmla="*/ 4491347 w 8387961"/>
              <a:gd name="connsiteY7760" fmla="*/ 3204486 h 3980066"/>
              <a:gd name="connsiteX7761" fmla="*/ 4471197 w 8387961"/>
              <a:gd name="connsiteY7761" fmla="*/ 3229583 h 3980066"/>
              <a:gd name="connsiteX7762" fmla="*/ 4452727 w 8387961"/>
              <a:gd name="connsiteY7762" fmla="*/ 3251333 h 3980066"/>
              <a:gd name="connsiteX7763" fmla="*/ 4434256 w 8387961"/>
              <a:gd name="connsiteY7763" fmla="*/ 3269737 h 3980066"/>
              <a:gd name="connsiteX7764" fmla="*/ 4419144 w 8387961"/>
              <a:gd name="connsiteY7764" fmla="*/ 3286468 h 3980066"/>
              <a:gd name="connsiteX7765" fmla="*/ 4402353 w 8387961"/>
              <a:gd name="connsiteY7765" fmla="*/ 3304872 h 3980066"/>
              <a:gd name="connsiteX7766" fmla="*/ 4385561 w 8387961"/>
              <a:gd name="connsiteY7766" fmla="*/ 3321603 h 3980066"/>
              <a:gd name="connsiteX7767" fmla="*/ 4358695 w 8387961"/>
              <a:gd name="connsiteY7767" fmla="*/ 3336661 h 3980066"/>
              <a:gd name="connsiteX7768" fmla="*/ 4330150 w 8387961"/>
              <a:gd name="connsiteY7768" fmla="*/ 3353392 h 3980066"/>
              <a:gd name="connsiteX7769" fmla="*/ 4313359 w 8387961"/>
              <a:gd name="connsiteY7769" fmla="*/ 3360085 h 3980066"/>
              <a:gd name="connsiteX7770" fmla="*/ 4279776 w 8387961"/>
              <a:gd name="connsiteY7770" fmla="*/ 3363431 h 3980066"/>
              <a:gd name="connsiteX7771" fmla="*/ 4251231 w 8387961"/>
              <a:gd name="connsiteY7771" fmla="*/ 3365104 h 3980066"/>
              <a:gd name="connsiteX7772" fmla="*/ 4224365 w 8387961"/>
              <a:gd name="connsiteY7772" fmla="*/ 3365104 h 3980066"/>
              <a:gd name="connsiteX7773" fmla="*/ 4197498 w 8387961"/>
              <a:gd name="connsiteY7773" fmla="*/ 3375143 h 3980066"/>
              <a:gd name="connsiteX7774" fmla="*/ 4170632 w 8387961"/>
              <a:gd name="connsiteY7774" fmla="*/ 3383508 h 3980066"/>
              <a:gd name="connsiteX7775" fmla="*/ 4153841 w 8387961"/>
              <a:gd name="connsiteY7775" fmla="*/ 3375143 h 3980066"/>
              <a:gd name="connsiteX7776" fmla="*/ 4140408 w 8387961"/>
              <a:gd name="connsiteY7776" fmla="*/ 3366777 h 3980066"/>
              <a:gd name="connsiteX7777" fmla="*/ 4132012 w 8387961"/>
              <a:gd name="connsiteY7777" fmla="*/ 3366777 h 3980066"/>
              <a:gd name="connsiteX7778" fmla="*/ 4123616 w 8387961"/>
              <a:gd name="connsiteY7778" fmla="*/ 3336661 h 3980066"/>
              <a:gd name="connsiteX7779" fmla="*/ 4121937 w 8387961"/>
              <a:gd name="connsiteY7779" fmla="*/ 3323277 h 3980066"/>
              <a:gd name="connsiteX7780" fmla="*/ 4132012 w 8387961"/>
              <a:gd name="connsiteY7780" fmla="*/ 3309892 h 3980066"/>
              <a:gd name="connsiteX7781" fmla="*/ 4121937 w 8387961"/>
              <a:gd name="connsiteY7781" fmla="*/ 3281449 h 3980066"/>
              <a:gd name="connsiteX7782" fmla="*/ 4111862 w 8387961"/>
              <a:gd name="connsiteY7782" fmla="*/ 3253006 h 3980066"/>
              <a:gd name="connsiteX7783" fmla="*/ 4101788 w 8387961"/>
              <a:gd name="connsiteY7783" fmla="*/ 3226237 h 3980066"/>
              <a:gd name="connsiteX7784" fmla="*/ 4090379 w 8387961"/>
              <a:gd name="connsiteY7784" fmla="*/ 3200254 h 3980066"/>
              <a:gd name="connsiteX7785" fmla="*/ 4090170 w 8387961"/>
              <a:gd name="connsiteY7785" fmla="*/ 3200519 h 3980066"/>
              <a:gd name="connsiteX7786" fmla="*/ 4076862 w 8387961"/>
              <a:gd name="connsiteY7786" fmla="*/ 3180320 h 3980066"/>
              <a:gd name="connsiteX7787" fmla="*/ 4060226 w 8387961"/>
              <a:gd name="connsiteY7787" fmla="*/ 3156754 h 3980066"/>
              <a:gd name="connsiteX7788" fmla="*/ 4056899 w 8387961"/>
              <a:gd name="connsiteY7788" fmla="*/ 3126455 h 3980066"/>
              <a:gd name="connsiteX7789" fmla="*/ 4051909 w 8387961"/>
              <a:gd name="connsiteY7789" fmla="*/ 3096156 h 3980066"/>
              <a:gd name="connsiteX7790" fmla="*/ 4048582 w 8387961"/>
              <a:gd name="connsiteY7790" fmla="*/ 3065857 h 3980066"/>
              <a:gd name="connsiteX7791" fmla="*/ 4043591 w 8387961"/>
              <a:gd name="connsiteY7791" fmla="*/ 3033875 h 3980066"/>
              <a:gd name="connsiteX7792" fmla="*/ 4043748 w 8387961"/>
              <a:gd name="connsiteY7792" fmla="*/ 3033928 h 3980066"/>
              <a:gd name="connsiteX7793" fmla="*/ 4043334 w 8387961"/>
              <a:gd name="connsiteY7793" fmla="*/ 3033675 h 3980066"/>
              <a:gd name="connsiteX7794" fmla="*/ 4045342 w 8387961"/>
              <a:gd name="connsiteY7794" fmla="*/ 3018945 h 3980066"/>
              <a:gd name="connsiteX7795" fmla="*/ 4046303 w 8387961"/>
              <a:gd name="connsiteY7795" fmla="*/ 3034790 h 3980066"/>
              <a:gd name="connsiteX7796" fmla="*/ 4048582 w 8387961"/>
              <a:gd name="connsiteY7796" fmla="*/ 3035558 h 3980066"/>
              <a:gd name="connsiteX7797" fmla="*/ 4046918 w 8387961"/>
              <a:gd name="connsiteY7797" fmla="*/ 3020409 h 3980066"/>
              <a:gd name="connsiteX7798" fmla="*/ 4028619 w 8387961"/>
              <a:gd name="connsiteY7798" fmla="*/ 2983377 h 3980066"/>
              <a:gd name="connsiteX7799" fmla="*/ 4011984 w 8387961"/>
              <a:gd name="connsiteY7799" fmla="*/ 2948028 h 3980066"/>
              <a:gd name="connsiteX7800" fmla="*/ 3993685 w 8387961"/>
              <a:gd name="connsiteY7800" fmla="*/ 2910996 h 3980066"/>
              <a:gd name="connsiteX7801" fmla="*/ 3977050 w 8387961"/>
              <a:gd name="connsiteY7801" fmla="*/ 2873964 h 3980066"/>
              <a:gd name="connsiteX7802" fmla="*/ 3978713 w 8387961"/>
              <a:gd name="connsiteY7802" fmla="*/ 2857132 h 3980066"/>
              <a:gd name="connsiteX7803" fmla="*/ 4009256 w 8387961"/>
              <a:gd name="connsiteY7803" fmla="*/ 2848999 h 3980066"/>
              <a:gd name="connsiteX7804" fmla="*/ 4008935 w 8387961"/>
              <a:gd name="connsiteY7804" fmla="*/ 2848854 h 3980066"/>
              <a:gd name="connsiteX7805" fmla="*/ 3977050 w 8387961"/>
              <a:gd name="connsiteY7805" fmla="*/ 2857185 h 3980066"/>
              <a:gd name="connsiteX7806" fmla="*/ 3978728 w 8387961"/>
              <a:gd name="connsiteY7806" fmla="*/ 2832193 h 3980066"/>
              <a:gd name="connsiteX7807" fmla="*/ 3980406 w 8387961"/>
              <a:gd name="connsiteY7807" fmla="*/ 2808867 h 3980066"/>
              <a:gd name="connsiteX7808" fmla="*/ 3992153 w 8387961"/>
              <a:gd name="connsiteY7808" fmla="*/ 2772212 h 3980066"/>
              <a:gd name="connsiteX7809" fmla="*/ 4005579 w 8387961"/>
              <a:gd name="connsiteY7809" fmla="*/ 2733891 h 3980066"/>
              <a:gd name="connsiteX7810" fmla="*/ 4019004 w 8387961"/>
              <a:gd name="connsiteY7810" fmla="*/ 2713897 h 3980066"/>
              <a:gd name="connsiteX7811" fmla="*/ 4030752 w 8387961"/>
              <a:gd name="connsiteY7811" fmla="*/ 2693904 h 3980066"/>
              <a:gd name="connsiteX7812" fmla="*/ 4027395 w 8387961"/>
              <a:gd name="connsiteY7812" fmla="*/ 2653917 h 3980066"/>
              <a:gd name="connsiteX7813" fmla="*/ 4019004 w 8387961"/>
              <a:gd name="connsiteY7813" fmla="*/ 2630591 h 3980066"/>
              <a:gd name="connsiteX7814" fmla="*/ 4012292 w 8387961"/>
              <a:gd name="connsiteY7814" fmla="*/ 2608931 h 3980066"/>
              <a:gd name="connsiteX7815" fmla="*/ 4020682 w 8387961"/>
              <a:gd name="connsiteY7815" fmla="*/ 2593936 h 3980066"/>
              <a:gd name="connsiteX7816" fmla="*/ 4008935 w 8387961"/>
              <a:gd name="connsiteY7816" fmla="*/ 2558947 h 3980066"/>
              <a:gd name="connsiteX7817" fmla="*/ 3995510 w 8387961"/>
              <a:gd name="connsiteY7817" fmla="*/ 2522293 h 3980066"/>
              <a:gd name="connsiteX7818" fmla="*/ 4004603 w 8387961"/>
              <a:gd name="connsiteY7818" fmla="*/ 2520209 h 3980066"/>
              <a:gd name="connsiteX7819" fmla="*/ 3998601 w 8387961"/>
              <a:gd name="connsiteY7819" fmla="*/ 2520674 h 3980066"/>
              <a:gd name="connsiteX7820" fmla="*/ 3993621 w 8387961"/>
              <a:gd name="connsiteY7820" fmla="*/ 2515657 h 3980066"/>
              <a:gd name="connsiteX7821" fmla="*/ 4003581 w 8387961"/>
              <a:gd name="connsiteY7821" fmla="*/ 2513985 h 3980066"/>
              <a:gd name="connsiteX7822" fmla="*/ 4005241 w 8387961"/>
              <a:gd name="connsiteY7822" fmla="*/ 2490572 h 3980066"/>
              <a:gd name="connsiteX7823" fmla="*/ 4018522 w 8387961"/>
              <a:gd name="connsiteY7823" fmla="*/ 2480538 h 3980066"/>
              <a:gd name="connsiteX7824" fmla="*/ 4031803 w 8387961"/>
              <a:gd name="connsiteY7824" fmla="*/ 2485555 h 3980066"/>
              <a:gd name="connsiteX7825" fmla="*/ 4038443 w 8387961"/>
              <a:gd name="connsiteY7825" fmla="*/ 2475521 h 3980066"/>
              <a:gd name="connsiteX7826" fmla="*/ 4053195 w 8387961"/>
              <a:gd name="connsiteY7826" fmla="*/ 2473870 h 3980066"/>
              <a:gd name="connsiteX7827" fmla="*/ 4052527 w 8387961"/>
              <a:gd name="connsiteY7827" fmla="*/ 2471896 h 3980066"/>
              <a:gd name="connsiteX7828" fmla="*/ 4037347 w 8387961"/>
              <a:gd name="connsiteY7828" fmla="*/ 2473558 h 3980066"/>
              <a:gd name="connsiteX7829" fmla="*/ 4030600 w 8387961"/>
              <a:gd name="connsiteY7829" fmla="*/ 2483530 h 3980066"/>
              <a:gd name="connsiteX7830" fmla="*/ 4017106 w 8387961"/>
              <a:gd name="connsiteY7830" fmla="*/ 2478544 h 3980066"/>
              <a:gd name="connsiteX7831" fmla="*/ 4006986 w 8387961"/>
              <a:gd name="connsiteY7831" fmla="*/ 2473558 h 3980066"/>
              <a:gd name="connsiteX7832" fmla="*/ 4006463 w 8387961"/>
              <a:gd name="connsiteY7832" fmla="*/ 2474027 h 3980066"/>
              <a:gd name="connsiteX7833" fmla="*/ 4016218 w 8387961"/>
              <a:gd name="connsiteY7833" fmla="*/ 2478690 h 3980066"/>
              <a:gd name="connsiteX7834" fmla="*/ 4002039 w 8387961"/>
              <a:gd name="connsiteY7834" fmla="*/ 2488859 h 3980066"/>
              <a:gd name="connsiteX7835" fmla="*/ 4000267 w 8387961"/>
              <a:gd name="connsiteY7835" fmla="*/ 2512585 h 3980066"/>
              <a:gd name="connsiteX7836" fmla="*/ 3989633 w 8387961"/>
              <a:gd name="connsiteY7836" fmla="*/ 2514280 h 3980066"/>
              <a:gd name="connsiteX7837" fmla="*/ 3986089 w 8387961"/>
              <a:gd name="connsiteY7837" fmla="*/ 2490554 h 3980066"/>
              <a:gd name="connsiteX7838" fmla="*/ 3987713 w 8387961"/>
              <a:gd name="connsiteY7838" fmla="*/ 2489142 h 3980066"/>
              <a:gd name="connsiteX7839" fmla="*/ 3966505 w 8387961"/>
              <a:gd name="connsiteY7839" fmla="*/ 2458601 h 3980066"/>
              <a:gd name="connsiteX7840" fmla="*/ 3967569 w 8387961"/>
              <a:gd name="connsiteY7840" fmla="*/ 2456767 h 3980066"/>
              <a:gd name="connsiteX7841" fmla="*/ 3949585 w 8387961"/>
              <a:gd name="connsiteY7841" fmla="*/ 2435475 h 3980066"/>
              <a:gd name="connsiteX7842" fmla="*/ 3931375 w 8387961"/>
              <a:gd name="connsiteY7842" fmla="*/ 2412256 h 3980066"/>
              <a:gd name="connsiteX7843" fmla="*/ 3934686 w 8387961"/>
              <a:gd name="connsiteY7843" fmla="*/ 2415573 h 3980066"/>
              <a:gd name="connsiteX7844" fmla="*/ 3919787 w 8387961"/>
              <a:gd name="connsiteY7844" fmla="*/ 2397330 h 3980066"/>
              <a:gd name="connsiteX7845" fmla="*/ 3923098 w 8387961"/>
              <a:gd name="connsiteY7845" fmla="*/ 2397330 h 3980066"/>
              <a:gd name="connsiteX7846" fmla="*/ 3911510 w 8387961"/>
              <a:gd name="connsiteY7846" fmla="*/ 2379086 h 3980066"/>
              <a:gd name="connsiteX7847" fmla="*/ 3921443 w 8387961"/>
              <a:gd name="connsiteY7847" fmla="*/ 2387379 h 3980066"/>
              <a:gd name="connsiteX7848" fmla="*/ 3914821 w 8387961"/>
              <a:gd name="connsiteY7848" fmla="*/ 2380745 h 3980066"/>
              <a:gd name="connsiteX7849" fmla="*/ 3903233 w 8387961"/>
              <a:gd name="connsiteY7849" fmla="*/ 2360843 h 3980066"/>
              <a:gd name="connsiteX7850" fmla="*/ 3911510 w 8387961"/>
              <a:gd name="connsiteY7850" fmla="*/ 2360843 h 3980066"/>
              <a:gd name="connsiteX7851" fmla="*/ 3919787 w 8387961"/>
              <a:gd name="connsiteY7851" fmla="*/ 2332649 h 3980066"/>
              <a:gd name="connsiteX7852" fmla="*/ 3934686 w 8387961"/>
              <a:gd name="connsiteY7852" fmla="*/ 2335966 h 3980066"/>
              <a:gd name="connsiteX7853" fmla="*/ 3918132 w 8387961"/>
              <a:gd name="connsiteY7853" fmla="*/ 2321039 h 3980066"/>
              <a:gd name="connsiteX7854" fmla="*/ 3924754 w 8387961"/>
              <a:gd name="connsiteY7854" fmla="*/ 2321039 h 3980066"/>
              <a:gd name="connsiteX7855" fmla="*/ 3929720 w 8387961"/>
              <a:gd name="connsiteY7855" fmla="*/ 2309430 h 3980066"/>
              <a:gd name="connsiteX7856" fmla="*/ 3931375 w 8387961"/>
              <a:gd name="connsiteY7856" fmla="*/ 2309430 h 3980066"/>
              <a:gd name="connsiteX7857" fmla="*/ 3951241 w 8387961"/>
              <a:gd name="connsiteY7857" fmla="*/ 2309430 h 3980066"/>
              <a:gd name="connsiteX7858" fmla="*/ 3971106 w 8387961"/>
              <a:gd name="connsiteY7858" fmla="*/ 2309430 h 3980066"/>
              <a:gd name="connsiteX7859" fmla="*/ 3971106 w 8387961"/>
              <a:gd name="connsiteY7859" fmla="*/ 2276260 h 3980066"/>
              <a:gd name="connsiteX7860" fmla="*/ 3997593 w 8387961"/>
              <a:gd name="connsiteY7860" fmla="*/ 2276260 h 3980066"/>
              <a:gd name="connsiteX7861" fmla="*/ 4022425 w 8387961"/>
              <a:gd name="connsiteY7861" fmla="*/ 2276260 h 3980066"/>
              <a:gd name="connsiteX7862" fmla="*/ 4022351 w 8387961"/>
              <a:gd name="connsiteY7862" fmla="*/ 2277446 h 3980066"/>
              <a:gd name="connsiteX7863" fmla="*/ 4049154 w 8387961"/>
              <a:gd name="connsiteY7863" fmla="*/ 2277446 h 3980066"/>
              <a:gd name="connsiteX7864" fmla="*/ 4071081 w 8387961"/>
              <a:gd name="connsiteY7864" fmla="*/ 2282432 h 3980066"/>
              <a:gd name="connsiteX7865" fmla="*/ 4094695 w 8387961"/>
              <a:gd name="connsiteY7865" fmla="*/ 2289080 h 3980066"/>
              <a:gd name="connsiteX7866" fmla="*/ 4099755 w 8387961"/>
              <a:gd name="connsiteY7866" fmla="*/ 2274122 h 3980066"/>
              <a:gd name="connsiteX7867" fmla="*/ 4100294 w 8387961"/>
              <a:gd name="connsiteY7867" fmla="*/ 2272443 h 3980066"/>
              <a:gd name="connsiteX7868" fmla="*/ 4092210 w 8387961"/>
              <a:gd name="connsiteY7868" fmla="*/ 2246362 h 3980066"/>
              <a:gd name="connsiteX7869" fmla="*/ 4078877 w 8387961"/>
              <a:gd name="connsiteY7869" fmla="*/ 2226199 h 3980066"/>
              <a:gd name="connsiteX7870" fmla="*/ 4063878 w 8387961"/>
              <a:gd name="connsiteY7870" fmla="*/ 2202675 h 3980066"/>
              <a:gd name="connsiteX7871" fmla="*/ 4053879 w 8387961"/>
              <a:gd name="connsiteY7871" fmla="*/ 2160668 h 3980066"/>
              <a:gd name="connsiteX7872" fmla="*/ 4068878 w 8387961"/>
              <a:gd name="connsiteY7872" fmla="*/ 2137144 h 3980066"/>
              <a:gd name="connsiteX7873" fmla="*/ 4080544 w 8387961"/>
              <a:gd name="connsiteY7873" fmla="*/ 2111940 h 3980066"/>
              <a:gd name="connsiteX7874" fmla="*/ 4103786 w 8387961"/>
              <a:gd name="connsiteY7874" fmla="*/ 2105691 h 3980066"/>
              <a:gd name="connsiteX7875" fmla="*/ 4103287 w 8387961"/>
              <a:gd name="connsiteY7875" fmla="*/ 2105356 h 3980066"/>
              <a:gd name="connsiteX7876" fmla="*/ 4078334 w 8387961"/>
              <a:gd name="connsiteY7876" fmla="*/ 2112056 h 3980066"/>
              <a:gd name="connsiteX7877" fmla="*/ 4061698 w 8387961"/>
              <a:gd name="connsiteY7877" fmla="*/ 2075206 h 3980066"/>
              <a:gd name="connsiteX7878" fmla="*/ 4061079 w 8387961"/>
              <a:gd name="connsiteY7878" fmla="*/ 2074390 h 3980066"/>
              <a:gd name="connsiteX7879" fmla="*/ 4077546 w 8387961"/>
              <a:gd name="connsiteY7879" fmla="*/ 2110793 h 3980066"/>
              <a:gd name="connsiteX7880" fmla="*/ 4065868 w 8387961"/>
              <a:gd name="connsiteY7880" fmla="*/ 2135938 h 3980066"/>
              <a:gd name="connsiteX7881" fmla="*/ 4050853 w 8387961"/>
              <a:gd name="connsiteY7881" fmla="*/ 2159406 h 3980066"/>
              <a:gd name="connsiteX7882" fmla="*/ 4060863 w 8387961"/>
              <a:gd name="connsiteY7882" fmla="*/ 2201313 h 3980066"/>
              <a:gd name="connsiteX7883" fmla="*/ 4075878 w 8387961"/>
              <a:gd name="connsiteY7883" fmla="*/ 2224782 h 3980066"/>
              <a:gd name="connsiteX7884" fmla="*/ 4089224 w 8387961"/>
              <a:gd name="connsiteY7884" fmla="*/ 2244897 h 3980066"/>
              <a:gd name="connsiteX7885" fmla="*/ 4097566 w 8387961"/>
              <a:gd name="connsiteY7885" fmla="*/ 2271718 h 3980066"/>
              <a:gd name="connsiteX7886" fmla="*/ 4092561 w 8387961"/>
              <a:gd name="connsiteY7886" fmla="*/ 2286805 h 3980066"/>
              <a:gd name="connsiteX7887" fmla="*/ 4069205 w 8387961"/>
              <a:gd name="connsiteY7887" fmla="*/ 2280100 h 3980066"/>
              <a:gd name="connsiteX7888" fmla="*/ 4047517 w 8387961"/>
              <a:gd name="connsiteY7888" fmla="*/ 2275071 h 3980066"/>
              <a:gd name="connsiteX7889" fmla="*/ 4020824 w 8387961"/>
              <a:gd name="connsiteY7889" fmla="*/ 2275071 h 3980066"/>
              <a:gd name="connsiteX7890" fmla="*/ 3995799 w 8387961"/>
              <a:gd name="connsiteY7890" fmla="*/ 2275071 h 3980066"/>
              <a:gd name="connsiteX7891" fmla="*/ 3969106 w 8387961"/>
              <a:gd name="connsiteY7891" fmla="*/ 2275071 h 3980066"/>
              <a:gd name="connsiteX7892" fmla="*/ 3949087 w 8387961"/>
              <a:gd name="connsiteY7892" fmla="*/ 2270042 h 3980066"/>
              <a:gd name="connsiteX7893" fmla="*/ 3929067 w 8387961"/>
              <a:gd name="connsiteY7893" fmla="*/ 2268366 h 3980066"/>
              <a:gd name="connsiteX7894" fmla="*/ 3929067 w 8387961"/>
              <a:gd name="connsiteY7894" fmla="*/ 2236516 h 3980066"/>
              <a:gd name="connsiteX7895" fmla="*/ 3925730 w 8387961"/>
              <a:gd name="connsiteY7895" fmla="*/ 2221429 h 3980066"/>
              <a:gd name="connsiteX7896" fmla="*/ 3922394 w 8387961"/>
              <a:gd name="connsiteY7896" fmla="*/ 2218076 h 3980066"/>
              <a:gd name="connsiteX7897" fmla="*/ 3907379 w 8387961"/>
              <a:gd name="connsiteY7897" fmla="*/ 2216400 h 3980066"/>
              <a:gd name="connsiteX7898" fmla="*/ 3899037 w 8387961"/>
              <a:gd name="connsiteY7898" fmla="*/ 2197961 h 3980066"/>
              <a:gd name="connsiteX7899" fmla="*/ 3895701 w 8387961"/>
              <a:gd name="connsiteY7899" fmla="*/ 2199637 h 3980066"/>
              <a:gd name="connsiteX7900" fmla="*/ 3896933 w 8387961"/>
              <a:gd name="connsiteY7900" fmla="*/ 2195924 h 3980066"/>
              <a:gd name="connsiteX7901" fmla="*/ 3888639 w 8387961"/>
              <a:gd name="connsiteY7901" fmla="*/ 2193128 h 3980066"/>
              <a:gd name="connsiteX7902" fmla="*/ 3890304 w 8387961"/>
              <a:gd name="connsiteY7902" fmla="*/ 2203237 h 3980066"/>
              <a:gd name="connsiteX7903" fmla="*/ 3863650 w 8387961"/>
              <a:gd name="connsiteY7903" fmla="*/ 2203237 h 3980066"/>
              <a:gd name="connsiteX7904" fmla="*/ 3860319 w 8387961"/>
              <a:gd name="connsiteY7904" fmla="*/ 2201552 h 3980066"/>
              <a:gd name="connsiteX7905" fmla="*/ 3856987 w 8387961"/>
              <a:gd name="connsiteY7905" fmla="*/ 2201552 h 3980066"/>
              <a:gd name="connsiteX7906" fmla="*/ 3851989 w 8387961"/>
              <a:gd name="connsiteY7906" fmla="*/ 2206606 h 3980066"/>
              <a:gd name="connsiteX7907" fmla="*/ 3848658 w 8387961"/>
              <a:gd name="connsiteY7907" fmla="*/ 2198183 h 3980066"/>
              <a:gd name="connsiteX7908" fmla="*/ 3848658 w 8387961"/>
              <a:gd name="connsiteY7908" fmla="*/ 2203237 h 3980066"/>
              <a:gd name="connsiteX7909" fmla="*/ 3843660 w 8387961"/>
              <a:gd name="connsiteY7909" fmla="*/ 2206606 h 3980066"/>
              <a:gd name="connsiteX7910" fmla="*/ 3836997 w 8387961"/>
              <a:gd name="connsiteY7910" fmla="*/ 2206606 h 3980066"/>
              <a:gd name="connsiteX7911" fmla="*/ 3823670 w 8387961"/>
              <a:gd name="connsiteY7911" fmla="*/ 2208291 h 3980066"/>
              <a:gd name="connsiteX7912" fmla="*/ 3813674 w 8387961"/>
              <a:gd name="connsiteY7912" fmla="*/ 2179651 h 3980066"/>
              <a:gd name="connsiteX7913" fmla="*/ 3817006 w 8387961"/>
              <a:gd name="connsiteY7913" fmla="*/ 2177966 h 3980066"/>
              <a:gd name="connsiteX7914" fmla="*/ 3810343 w 8387961"/>
              <a:gd name="connsiteY7914" fmla="*/ 2171227 h 3980066"/>
              <a:gd name="connsiteX7915" fmla="*/ 3812008 w 8387961"/>
              <a:gd name="connsiteY7915" fmla="*/ 2171227 h 3980066"/>
              <a:gd name="connsiteX7916" fmla="*/ 3807011 w 8387961"/>
              <a:gd name="connsiteY7916" fmla="*/ 2166173 h 3980066"/>
              <a:gd name="connsiteX7917" fmla="*/ 3778691 w 8387961"/>
              <a:gd name="connsiteY7917" fmla="*/ 2147641 h 3980066"/>
              <a:gd name="connsiteX7918" fmla="*/ 3763698 w 8387961"/>
              <a:gd name="connsiteY7918" fmla="*/ 2145956 h 3980066"/>
              <a:gd name="connsiteX7919" fmla="*/ 3768696 w 8387961"/>
              <a:gd name="connsiteY7919" fmla="*/ 2140902 h 3980066"/>
              <a:gd name="connsiteX7920" fmla="*/ 3742042 w 8387961"/>
              <a:gd name="connsiteY7920" fmla="*/ 2149325 h 3980066"/>
              <a:gd name="connsiteX7921" fmla="*/ 3743708 w 8387961"/>
              <a:gd name="connsiteY7921" fmla="*/ 2107207 h 3980066"/>
              <a:gd name="connsiteX7922" fmla="*/ 3747039 w 8387961"/>
              <a:gd name="connsiteY7922" fmla="*/ 2066773 h 3980066"/>
              <a:gd name="connsiteX7923" fmla="*/ 3767030 w 8387961"/>
              <a:gd name="connsiteY7923" fmla="*/ 2031393 h 3980066"/>
              <a:gd name="connsiteX7924" fmla="*/ 3768696 w 8387961"/>
              <a:gd name="connsiteY7924" fmla="*/ 2006122 h 3980066"/>
              <a:gd name="connsiteX7925" fmla="*/ 3763698 w 8387961"/>
              <a:gd name="connsiteY7925" fmla="*/ 1989275 h 3980066"/>
              <a:gd name="connsiteX7926" fmla="*/ 3763698 w 8387961"/>
              <a:gd name="connsiteY7926" fmla="*/ 1987590 h 3980066"/>
              <a:gd name="connsiteX7927" fmla="*/ 3767030 w 8387961"/>
              <a:gd name="connsiteY7927" fmla="*/ 1975797 h 3980066"/>
              <a:gd name="connsiteX7928" fmla="*/ 3773693 w 8387961"/>
              <a:gd name="connsiteY7928" fmla="*/ 1955580 h 3980066"/>
              <a:gd name="connsiteX7929" fmla="*/ 3780069 w 8387961"/>
              <a:gd name="connsiteY7929" fmla="*/ 1934626 h 3980066"/>
              <a:gd name="connsiteX7930" fmla="*/ 3779409 w 8387961"/>
              <a:gd name="connsiteY7930" fmla="*/ 1934862 h 3980066"/>
              <a:gd name="connsiteX7931" fmla="*/ 3772722 w 8387961"/>
              <a:gd name="connsiteY7931" fmla="*/ 1956663 h 3980066"/>
              <a:gd name="connsiteX7932" fmla="*/ 3766035 w 8387961"/>
              <a:gd name="connsiteY7932" fmla="*/ 1976787 h 3980066"/>
              <a:gd name="connsiteX7933" fmla="*/ 3762691 w 8387961"/>
              <a:gd name="connsiteY7933" fmla="*/ 1988526 h 3980066"/>
              <a:gd name="connsiteX7934" fmla="*/ 3740958 w 8387961"/>
              <a:gd name="connsiteY7934" fmla="*/ 1968402 h 3980066"/>
              <a:gd name="connsiteX7935" fmla="*/ 3740491 w 8387961"/>
              <a:gd name="connsiteY7935" fmla="*/ 1968963 h 3980066"/>
              <a:gd name="connsiteX7936" fmla="*/ 3761331 w 8387961"/>
              <a:gd name="connsiteY7936" fmla="*/ 1988992 h 3980066"/>
              <a:gd name="connsiteX7937" fmla="*/ 3761331 w 8387961"/>
              <a:gd name="connsiteY7937" fmla="*/ 1990663 h 3980066"/>
              <a:gd name="connsiteX7938" fmla="*/ 3766145 w 8387961"/>
              <a:gd name="connsiteY7938" fmla="*/ 2007371 h 3980066"/>
              <a:gd name="connsiteX7939" fmla="*/ 3764540 w 8387961"/>
              <a:gd name="connsiteY7939" fmla="*/ 2032433 h 3980066"/>
              <a:gd name="connsiteX7940" fmla="*/ 3745284 w 8387961"/>
              <a:gd name="connsiteY7940" fmla="*/ 2067520 h 3980066"/>
              <a:gd name="connsiteX7941" fmla="*/ 3742074 w 8387961"/>
              <a:gd name="connsiteY7941" fmla="*/ 2107619 h 3980066"/>
              <a:gd name="connsiteX7942" fmla="*/ 3740470 w 8387961"/>
              <a:gd name="connsiteY7942" fmla="*/ 2149389 h 3980066"/>
              <a:gd name="connsiteX7943" fmla="*/ 3713190 w 8387961"/>
              <a:gd name="connsiteY7943" fmla="*/ 2152731 h 3980066"/>
              <a:gd name="connsiteX7944" fmla="*/ 3711585 w 8387961"/>
              <a:gd name="connsiteY7944" fmla="*/ 2131010 h 3980066"/>
              <a:gd name="connsiteX7945" fmla="*/ 3711585 w 8387961"/>
              <a:gd name="connsiteY7945" fmla="*/ 2109290 h 3980066"/>
              <a:gd name="connsiteX7946" fmla="*/ 3709980 w 8387961"/>
              <a:gd name="connsiteY7946" fmla="*/ 2085899 h 3980066"/>
              <a:gd name="connsiteX7947" fmla="*/ 3709980 w 8387961"/>
              <a:gd name="connsiteY7947" fmla="*/ 2062508 h 3980066"/>
              <a:gd name="connsiteX7948" fmla="*/ 3706771 w 8387961"/>
              <a:gd name="connsiteY7948" fmla="*/ 2039116 h 3980066"/>
              <a:gd name="connsiteX7949" fmla="*/ 3692329 w 8387961"/>
              <a:gd name="connsiteY7949" fmla="*/ 2022408 h 3980066"/>
              <a:gd name="connsiteX7950" fmla="*/ 3693933 w 8387961"/>
              <a:gd name="connsiteY7950" fmla="*/ 2009042 h 3980066"/>
              <a:gd name="connsiteX7951" fmla="*/ 3697143 w 8387961"/>
              <a:gd name="connsiteY7951" fmla="*/ 2009042 h 3980066"/>
              <a:gd name="connsiteX7952" fmla="*/ 3711585 w 8387961"/>
              <a:gd name="connsiteY7952" fmla="*/ 1999017 h 3980066"/>
              <a:gd name="connsiteX7953" fmla="*/ 3730841 w 8387961"/>
              <a:gd name="connsiteY7953" fmla="*/ 1987322 h 3980066"/>
              <a:gd name="connsiteX7954" fmla="*/ 3732446 w 8387961"/>
              <a:gd name="connsiteY7954" fmla="*/ 1982309 h 3980066"/>
              <a:gd name="connsiteX7955" fmla="*/ 3732446 w 8387961"/>
              <a:gd name="connsiteY7955" fmla="*/ 1981359 h 3980066"/>
              <a:gd name="connsiteX7956" fmla="*/ 3727584 w 8387961"/>
              <a:gd name="connsiteY7956" fmla="*/ 1966725 h 3980066"/>
              <a:gd name="connsiteX7957" fmla="*/ 3720896 w 8387961"/>
              <a:gd name="connsiteY7957" fmla="*/ 1958340 h 3980066"/>
              <a:gd name="connsiteX7958" fmla="*/ 3720865 w 8387961"/>
              <a:gd name="connsiteY7958" fmla="*/ 1958345 h 3980066"/>
              <a:gd name="connsiteX7959" fmla="*/ 3726504 w 8387961"/>
              <a:gd name="connsiteY7959" fmla="*/ 1965482 h 3980066"/>
              <a:gd name="connsiteX7960" fmla="*/ 3731497 w 8387961"/>
              <a:gd name="connsiteY7960" fmla="*/ 1980651 h 3980066"/>
              <a:gd name="connsiteX7961" fmla="*/ 3729832 w 8387961"/>
              <a:gd name="connsiteY7961" fmla="*/ 1985708 h 3980066"/>
              <a:gd name="connsiteX7962" fmla="*/ 3709860 w 8387961"/>
              <a:gd name="connsiteY7962" fmla="*/ 1997506 h 3980066"/>
              <a:gd name="connsiteX7963" fmla="*/ 3694880 w 8387961"/>
              <a:gd name="connsiteY7963" fmla="*/ 2007618 h 3980066"/>
              <a:gd name="connsiteX7964" fmla="*/ 3686558 w 8387961"/>
              <a:gd name="connsiteY7964" fmla="*/ 2007618 h 3980066"/>
              <a:gd name="connsiteX7965" fmla="*/ 3664921 w 8387961"/>
              <a:gd name="connsiteY7965" fmla="*/ 2004248 h 3980066"/>
              <a:gd name="connsiteX7966" fmla="*/ 3656599 w 8387961"/>
              <a:gd name="connsiteY7966" fmla="*/ 2005933 h 3980066"/>
              <a:gd name="connsiteX7967" fmla="*/ 3626640 w 8387961"/>
              <a:gd name="connsiteY7967" fmla="*/ 2007618 h 3980066"/>
              <a:gd name="connsiteX7968" fmla="*/ 3595016 w 8387961"/>
              <a:gd name="connsiteY7968" fmla="*/ 2007618 h 3980066"/>
              <a:gd name="connsiteX7969" fmla="*/ 3596681 w 8387961"/>
              <a:gd name="connsiteY7969" fmla="*/ 2031215 h 3980066"/>
              <a:gd name="connsiteX7970" fmla="*/ 3598345 w 8387961"/>
              <a:gd name="connsiteY7970" fmla="*/ 2054811 h 3980066"/>
              <a:gd name="connsiteX7971" fmla="*/ 3575044 w 8387961"/>
              <a:gd name="connsiteY7971" fmla="*/ 2039642 h 3980066"/>
              <a:gd name="connsiteX7972" fmla="*/ 3550078 w 8387961"/>
              <a:gd name="connsiteY7972" fmla="*/ 2048069 h 3980066"/>
              <a:gd name="connsiteX7973" fmla="*/ 3535098 w 8387961"/>
              <a:gd name="connsiteY7973" fmla="*/ 2029529 h 3980066"/>
              <a:gd name="connsiteX7974" fmla="*/ 3525112 w 8387961"/>
              <a:gd name="connsiteY7974" fmla="*/ 2026158 h 3980066"/>
              <a:gd name="connsiteX7975" fmla="*/ 3530036 w 8387961"/>
              <a:gd name="connsiteY7975" fmla="*/ 1986265 h 3980066"/>
              <a:gd name="connsiteX7976" fmla="*/ 3529374 w 8387961"/>
              <a:gd name="connsiteY7976" fmla="*/ 1986794 h 3980066"/>
              <a:gd name="connsiteX7977" fmla="*/ 3524364 w 8387961"/>
              <a:gd name="connsiteY7977" fmla="*/ 2026876 h 3980066"/>
              <a:gd name="connsiteX7978" fmla="*/ 3505995 w 8387961"/>
              <a:gd name="connsiteY7978" fmla="*/ 2030217 h 3980066"/>
              <a:gd name="connsiteX7979" fmla="*/ 3500985 w 8387961"/>
              <a:gd name="connsiteY7979" fmla="*/ 2018526 h 3980066"/>
              <a:gd name="connsiteX7980" fmla="*/ 3500093 w 8387961"/>
              <a:gd name="connsiteY7980" fmla="*/ 2019121 h 3980066"/>
              <a:gd name="connsiteX7981" fmla="*/ 3504994 w 8387961"/>
              <a:gd name="connsiteY7981" fmla="*/ 2030404 h 3980066"/>
              <a:gd name="connsiteX7982" fmla="*/ 3523703 w 8387961"/>
              <a:gd name="connsiteY7982" fmla="*/ 2027047 h 3980066"/>
              <a:gd name="connsiteX7983" fmla="*/ 3533908 w 8387961"/>
              <a:gd name="connsiteY7983" fmla="*/ 2030404 h 3980066"/>
              <a:gd name="connsiteX7984" fmla="*/ 3549216 w 8387961"/>
              <a:gd name="connsiteY7984" fmla="*/ 2048864 h 3980066"/>
              <a:gd name="connsiteX7985" fmla="*/ 3574728 w 8387961"/>
              <a:gd name="connsiteY7985" fmla="*/ 2040473 h 3980066"/>
              <a:gd name="connsiteX7986" fmla="*/ 3598540 w 8387961"/>
              <a:gd name="connsiteY7986" fmla="*/ 2055577 h 3980066"/>
              <a:gd name="connsiteX7987" fmla="*/ 3601942 w 8387961"/>
              <a:gd name="connsiteY7987" fmla="*/ 2092499 h 3980066"/>
              <a:gd name="connsiteX7988" fmla="*/ 3595138 w 8387961"/>
              <a:gd name="connsiteY7988" fmla="*/ 2115994 h 3980066"/>
              <a:gd name="connsiteX7989" fmla="*/ 3584933 w 8387961"/>
              <a:gd name="connsiteY7989" fmla="*/ 2136133 h 3980066"/>
              <a:gd name="connsiteX7990" fmla="*/ 3590036 w 8387961"/>
              <a:gd name="connsiteY7990" fmla="*/ 2157950 h 3980066"/>
              <a:gd name="connsiteX7991" fmla="*/ 3595138 w 8387961"/>
              <a:gd name="connsiteY7991" fmla="*/ 2181446 h 3980066"/>
              <a:gd name="connsiteX7992" fmla="*/ 3586634 w 8387961"/>
              <a:gd name="connsiteY7992" fmla="*/ 2188159 h 3980066"/>
              <a:gd name="connsiteX7993" fmla="*/ 3581532 w 8387961"/>
              <a:gd name="connsiteY7993" fmla="*/ 2183124 h 3980066"/>
              <a:gd name="connsiteX7994" fmla="*/ 3566224 w 8387961"/>
              <a:gd name="connsiteY7994" fmla="*/ 2181446 h 3980066"/>
              <a:gd name="connsiteX7995" fmla="*/ 3545814 w 8387961"/>
              <a:gd name="connsiteY7995" fmla="*/ 2183124 h 3980066"/>
              <a:gd name="connsiteX7996" fmla="*/ 3561122 w 8387961"/>
              <a:gd name="connsiteY7996" fmla="*/ 2183124 h 3980066"/>
              <a:gd name="connsiteX7997" fmla="*/ 3527105 w 8387961"/>
              <a:gd name="connsiteY7997" fmla="*/ 2186480 h 3980066"/>
              <a:gd name="connsiteX7998" fmla="*/ 3535609 w 8387961"/>
              <a:gd name="connsiteY7998" fmla="*/ 2186480 h 3980066"/>
              <a:gd name="connsiteX7999" fmla="*/ 3503293 w 8387961"/>
              <a:gd name="connsiteY7999" fmla="*/ 2198228 h 3980066"/>
              <a:gd name="connsiteX8000" fmla="*/ 3468875 w 8387961"/>
              <a:gd name="connsiteY8000" fmla="*/ 2209549 h 3980066"/>
              <a:gd name="connsiteX8001" fmla="*/ 3468816 w 8387961"/>
              <a:gd name="connsiteY8001" fmla="*/ 2209976 h 3980066"/>
              <a:gd name="connsiteX8002" fmla="*/ 3468398 w 8387961"/>
              <a:gd name="connsiteY8002" fmla="*/ 2209705 h 3980066"/>
              <a:gd name="connsiteX8003" fmla="*/ 3467575 w 8387961"/>
              <a:gd name="connsiteY8003" fmla="*/ 2209976 h 3980066"/>
              <a:gd name="connsiteX8004" fmla="*/ 3467677 w 8387961"/>
              <a:gd name="connsiteY8004" fmla="*/ 2209240 h 3980066"/>
              <a:gd name="connsiteX8005" fmla="*/ 3440055 w 8387961"/>
              <a:gd name="connsiteY8005" fmla="*/ 2191389 h 3980066"/>
              <a:gd name="connsiteX8006" fmla="*/ 3412985 w 8387961"/>
              <a:gd name="connsiteY8006" fmla="*/ 2176182 h 3980066"/>
              <a:gd name="connsiteX8007" fmla="*/ 3387607 w 8387961"/>
              <a:gd name="connsiteY8007" fmla="*/ 2152527 h 3980066"/>
              <a:gd name="connsiteX8008" fmla="*/ 3364681 w 8387961"/>
              <a:gd name="connsiteY8008" fmla="*/ 2131266 h 3980066"/>
              <a:gd name="connsiteX8009" fmla="*/ 3337181 w 8387961"/>
              <a:gd name="connsiteY8009" fmla="*/ 2118054 h 3980066"/>
              <a:gd name="connsiteX8010" fmla="*/ 3343835 w 8387961"/>
              <a:gd name="connsiteY8010" fmla="*/ 2112960 h 3980066"/>
              <a:gd name="connsiteX8011" fmla="*/ 3337181 w 8387961"/>
              <a:gd name="connsiteY8011" fmla="*/ 2109564 h 3980066"/>
              <a:gd name="connsiteX8012" fmla="*/ 3318884 w 8387961"/>
              <a:gd name="connsiteY8012" fmla="*/ 2089185 h 3980066"/>
              <a:gd name="connsiteX8013" fmla="*/ 3327201 w 8387961"/>
              <a:gd name="connsiteY8013" fmla="*/ 2082393 h 3980066"/>
              <a:gd name="connsiteX8014" fmla="*/ 3318884 w 8387961"/>
              <a:gd name="connsiteY8014" fmla="*/ 2078996 h 3980066"/>
              <a:gd name="connsiteX8015" fmla="*/ 3325538 w 8387961"/>
              <a:gd name="connsiteY8015" fmla="*/ 2075600 h 3980066"/>
              <a:gd name="connsiteX8016" fmla="*/ 3318056 w 8387961"/>
              <a:gd name="connsiteY8016" fmla="*/ 2069489 h 3980066"/>
              <a:gd name="connsiteX8017" fmla="*/ 3317429 w 8387961"/>
              <a:gd name="connsiteY8017" fmla="*/ 2070123 h 3980066"/>
              <a:gd name="connsiteX8018" fmla="*/ 3315753 w 8387961"/>
              <a:gd name="connsiteY8018" fmla="*/ 2059966 h 3980066"/>
              <a:gd name="connsiteX8019" fmla="*/ 3309052 w 8387961"/>
              <a:gd name="connsiteY8019" fmla="*/ 2051502 h 3980066"/>
              <a:gd name="connsiteX8020" fmla="*/ 3305702 w 8387961"/>
              <a:gd name="connsiteY8020" fmla="*/ 2046424 h 3980066"/>
              <a:gd name="connsiteX8021" fmla="*/ 3297325 w 8387961"/>
              <a:gd name="connsiteY8021" fmla="*/ 2037960 h 3980066"/>
              <a:gd name="connsiteX8022" fmla="*/ 3283923 w 8387961"/>
              <a:gd name="connsiteY8022" fmla="*/ 2021031 h 3980066"/>
              <a:gd name="connsiteX8023" fmla="*/ 3283923 w 8387961"/>
              <a:gd name="connsiteY8023" fmla="*/ 2015953 h 3980066"/>
              <a:gd name="connsiteX8024" fmla="*/ 3280572 w 8387961"/>
              <a:gd name="connsiteY8024" fmla="*/ 2017646 h 3980066"/>
              <a:gd name="connsiteX8025" fmla="*/ 3278897 w 8387961"/>
              <a:gd name="connsiteY8025" fmla="*/ 2009182 h 3980066"/>
              <a:gd name="connsiteX8026" fmla="*/ 3270521 w 8387961"/>
              <a:gd name="connsiteY8026" fmla="*/ 2012567 h 3980066"/>
              <a:gd name="connsiteX8027" fmla="*/ 3273728 w 8387961"/>
              <a:gd name="connsiteY8027" fmla="*/ 2010947 h 3980066"/>
              <a:gd name="connsiteX8028" fmla="*/ 3269078 w 8387961"/>
              <a:gd name="connsiteY8028" fmla="*/ 2007721 h 3980066"/>
              <a:gd name="connsiteX8029" fmla="*/ 3265808 w 8387961"/>
              <a:gd name="connsiteY8029" fmla="*/ 1999217 h 3980066"/>
              <a:gd name="connsiteX8030" fmla="*/ 3269078 w 8387961"/>
              <a:gd name="connsiteY8030" fmla="*/ 1990713 h 3980066"/>
              <a:gd name="connsiteX8031" fmla="*/ 3259270 w 8387961"/>
              <a:gd name="connsiteY8031" fmla="*/ 1989012 h 3980066"/>
              <a:gd name="connsiteX8032" fmla="*/ 3273982 w 8387961"/>
              <a:gd name="connsiteY8032" fmla="*/ 1987311 h 3980066"/>
              <a:gd name="connsiteX8033" fmla="*/ 3267443 w 8387961"/>
              <a:gd name="connsiteY8033" fmla="*/ 1982209 h 3980066"/>
              <a:gd name="connsiteX8034" fmla="*/ 3249462 w 8387961"/>
              <a:gd name="connsiteY8034" fmla="*/ 1982209 h 3980066"/>
              <a:gd name="connsiteX8035" fmla="*/ 3251096 w 8387961"/>
              <a:gd name="connsiteY8035" fmla="*/ 1978807 h 3980066"/>
              <a:gd name="connsiteX8036" fmla="*/ 3238019 w 8387961"/>
              <a:gd name="connsiteY8036" fmla="*/ 1977106 h 3980066"/>
              <a:gd name="connsiteX8037" fmla="*/ 3241288 w 8387961"/>
              <a:gd name="connsiteY8037" fmla="*/ 1970303 h 3980066"/>
              <a:gd name="connsiteX8038" fmla="*/ 3235698 w 8387961"/>
              <a:gd name="connsiteY8038" fmla="*/ 1970303 h 3980066"/>
              <a:gd name="connsiteX8039" fmla="*/ 3228752 w 8387961"/>
              <a:gd name="connsiteY8039" fmla="*/ 1971956 h 3980066"/>
              <a:gd name="connsiteX8040" fmla="*/ 3229854 w 8387961"/>
              <a:gd name="connsiteY8040" fmla="*/ 1970303 h 3980066"/>
              <a:gd name="connsiteX8041" fmla="*/ 3229846 w 8387961"/>
              <a:gd name="connsiteY8041" fmla="*/ 1970303 h 3980066"/>
              <a:gd name="connsiteX8042" fmla="*/ 3229856 w 8387961"/>
              <a:gd name="connsiteY8042" fmla="*/ 1970300 h 3980066"/>
              <a:gd name="connsiteX8043" fmla="*/ 3235475 w 8387961"/>
              <a:gd name="connsiteY8043" fmla="*/ 1961874 h 3980066"/>
              <a:gd name="connsiteX8044" fmla="*/ 3259008 w 8387961"/>
              <a:gd name="connsiteY8044" fmla="*/ 1960194 h 3980066"/>
              <a:gd name="connsiteX8045" fmla="*/ 3259008 w 8387961"/>
              <a:gd name="connsiteY8045" fmla="*/ 1956833 h 3980066"/>
              <a:gd name="connsiteX8046" fmla="*/ 3248922 w 8387961"/>
              <a:gd name="connsiteY8046" fmla="*/ 1960194 h 3980066"/>
              <a:gd name="connsiteX8047" fmla="*/ 3230432 w 8387961"/>
              <a:gd name="connsiteY8047" fmla="*/ 1961874 h 3980066"/>
              <a:gd name="connsiteX8048" fmla="*/ 3227071 w 8387961"/>
              <a:gd name="connsiteY8048" fmla="*/ 1948432 h 3980066"/>
              <a:gd name="connsiteX8049" fmla="*/ 3248922 w 8387961"/>
              <a:gd name="connsiteY8049" fmla="*/ 1941711 h 3980066"/>
              <a:gd name="connsiteX8050" fmla="*/ 3269093 w 8387961"/>
              <a:gd name="connsiteY8050" fmla="*/ 1933309 h 3980066"/>
              <a:gd name="connsiteX8051" fmla="*/ 3304392 w 8387961"/>
              <a:gd name="connsiteY8051" fmla="*/ 1941711 h 3980066"/>
              <a:gd name="connsiteX8052" fmla="*/ 3301215 w 8387961"/>
              <a:gd name="connsiteY8052" fmla="*/ 1937741 h 3980066"/>
              <a:gd name="connsiteX8053" fmla="*/ 3268589 w 8387961"/>
              <a:gd name="connsiteY8053" fmla="*/ 1930151 h 3980066"/>
              <a:gd name="connsiteX8054" fmla="*/ 3248546 w 8387961"/>
              <a:gd name="connsiteY8054" fmla="*/ 1938311 h 3980066"/>
              <a:gd name="connsiteX8055" fmla="*/ 3226834 w 8387961"/>
              <a:gd name="connsiteY8055" fmla="*/ 1944839 h 3980066"/>
              <a:gd name="connsiteX8056" fmla="*/ 3230174 w 8387961"/>
              <a:gd name="connsiteY8056" fmla="*/ 1933415 h 3980066"/>
              <a:gd name="connsiteX8057" fmla="*/ 3243536 w 8387961"/>
              <a:gd name="connsiteY8057" fmla="*/ 1938311 h 3980066"/>
              <a:gd name="connsiteX8058" fmla="*/ 3256897 w 8387961"/>
              <a:gd name="connsiteY8058" fmla="*/ 1933415 h 3980066"/>
              <a:gd name="connsiteX8059" fmla="*/ 3233515 w 8387961"/>
              <a:gd name="connsiteY8059" fmla="*/ 1933415 h 3980066"/>
              <a:gd name="connsiteX8060" fmla="*/ 3233515 w 8387961"/>
              <a:gd name="connsiteY8060" fmla="*/ 1930151 h 3980066"/>
              <a:gd name="connsiteX8061" fmla="*/ 3233794 w 8387961"/>
              <a:gd name="connsiteY8061" fmla="*/ 1930151 h 3980066"/>
              <a:gd name="connsiteX8062" fmla="*/ 3233794 w 8387961"/>
              <a:gd name="connsiteY8062" fmla="*/ 1923228 h 3980066"/>
              <a:gd name="connsiteX8063" fmla="*/ 3228752 w 8387961"/>
              <a:gd name="connsiteY8063" fmla="*/ 1921547 h 3980066"/>
              <a:gd name="connsiteX8064" fmla="*/ 3235475 w 8387961"/>
              <a:gd name="connsiteY8064" fmla="*/ 1916507 h 3980066"/>
              <a:gd name="connsiteX8065" fmla="*/ 3227071 w 8387961"/>
              <a:gd name="connsiteY8065" fmla="*/ 1921547 h 3980066"/>
              <a:gd name="connsiteX8066" fmla="*/ 3210262 w 8387961"/>
              <a:gd name="connsiteY8066" fmla="*/ 1899704 h 3980066"/>
              <a:gd name="connsiteX8067" fmla="*/ 3223709 w 8387961"/>
              <a:gd name="connsiteY8067" fmla="*/ 1879540 h 3980066"/>
              <a:gd name="connsiteX8068" fmla="*/ 3235475 w 8387961"/>
              <a:gd name="connsiteY8068" fmla="*/ 1859377 h 3980066"/>
              <a:gd name="connsiteX8069" fmla="*/ 3240518 w 8387961"/>
              <a:gd name="connsiteY8069" fmla="*/ 1847615 h 3980066"/>
              <a:gd name="connsiteX8070" fmla="*/ 3264050 w 8387961"/>
              <a:gd name="connsiteY8070" fmla="*/ 1842574 h 3980066"/>
              <a:gd name="connsiteX8071" fmla="*/ 3284221 w 8387961"/>
              <a:gd name="connsiteY8071" fmla="*/ 1840894 h 3980066"/>
              <a:gd name="connsiteX8072" fmla="*/ 3306922 w 8387961"/>
              <a:gd name="connsiteY8072" fmla="*/ 1855482 h 3980066"/>
              <a:gd name="connsiteX8073" fmla="*/ 3306140 w 8387961"/>
              <a:gd name="connsiteY8073" fmla="*/ 1854638 h 3980066"/>
              <a:gd name="connsiteX8074" fmla="*/ 3282620 w 8387961"/>
              <a:gd name="connsiteY8074" fmla="*/ 1839580 h 3980066"/>
              <a:gd name="connsiteX8075" fmla="*/ 3262460 w 8387961"/>
              <a:gd name="connsiteY8075" fmla="*/ 1841253 h 3980066"/>
              <a:gd name="connsiteX8076" fmla="*/ 3238941 w 8387961"/>
              <a:gd name="connsiteY8076" fmla="*/ 1846273 h 3980066"/>
              <a:gd name="connsiteX8077" fmla="*/ 3233901 w 8387961"/>
              <a:gd name="connsiteY8077" fmla="*/ 1857984 h 3980066"/>
              <a:gd name="connsiteX8078" fmla="*/ 3242301 w 8387961"/>
              <a:gd name="connsiteY8078" fmla="*/ 1821176 h 3980066"/>
              <a:gd name="connsiteX8079" fmla="*/ 3247340 w 8387961"/>
              <a:gd name="connsiteY8079" fmla="*/ 1786041 h 3980066"/>
              <a:gd name="connsiteX8080" fmla="*/ 3238941 w 8387961"/>
              <a:gd name="connsiteY8080" fmla="*/ 1757598 h 3980066"/>
              <a:gd name="connsiteX8081" fmla="*/ 3242301 w 8387961"/>
              <a:gd name="connsiteY8081" fmla="*/ 1725809 h 3980066"/>
              <a:gd name="connsiteX8082" fmla="*/ 3225501 w 8387961"/>
              <a:gd name="connsiteY8082" fmla="*/ 1707405 h 3980066"/>
              <a:gd name="connsiteX8083" fmla="*/ 3227181 w 8387961"/>
              <a:gd name="connsiteY8083" fmla="*/ 1699040 h 3980066"/>
              <a:gd name="connsiteX8084" fmla="*/ 3252380 w 8387961"/>
              <a:gd name="connsiteY8084" fmla="*/ 1699040 h 3980066"/>
              <a:gd name="connsiteX8085" fmla="*/ 3277580 w 8387961"/>
              <a:gd name="connsiteY8085" fmla="*/ 1699040 h 3980066"/>
              <a:gd name="connsiteX8086" fmla="*/ 3304460 w 8387961"/>
              <a:gd name="connsiteY8086" fmla="*/ 1699040 h 3980066"/>
              <a:gd name="connsiteX8087" fmla="*/ 3329659 w 8387961"/>
              <a:gd name="connsiteY8087" fmla="*/ 1699040 h 3980066"/>
              <a:gd name="connsiteX8088" fmla="*/ 3329659 w 8387961"/>
              <a:gd name="connsiteY8088" fmla="*/ 1673943 h 3980066"/>
              <a:gd name="connsiteX8089" fmla="*/ 3329659 w 8387961"/>
              <a:gd name="connsiteY8089" fmla="*/ 1648847 h 3980066"/>
              <a:gd name="connsiteX8090" fmla="*/ 3356539 w 8387961"/>
              <a:gd name="connsiteY8090" fmla="*/ 1635462 h 3980066"/>
              <a:gd name="connsiteX8091" fmla="*/ 3358219 w 8387961"/>
              <a:gd name="connsiteY8091" fmla="*/ 1596981 h 3980066"/>
              <a:gd name="connsiteX8092" fmla="*/ 3358219 w 8387961"/>
              <a:gd name="connsiteY8092" fmla="*/ 1559039 h 3980066"/>
              <a:gd name="connsiteX8093" fmla="*/ 3357120 w 8387961"/>
              <a:gd name="connsiteY8093" fmla="*/ 1559039 h 3980066"/>
              <a:gd name="connsiteX8094" fmla="*/ 3357120 w 8387961"/>
              <a:gd name="connsiteY8094" fmla="*/ 1597041 h 3980066"/>
              <a:gd name="connsiteX8095" fmla="*/ 3355453 w 8387961"/>
              <a:gd name="connsiteY8095" fmla="*/ 1635042 h 3980066"/>
              <a:gd name="connsiteX8096" fmla="*/ 3328794 w 8387961"/>
              <a:gd name="connsiteY8096" fmla="*/ 1648260 h 3980066"/>
              <a:gd name="connsiteX8097" fmla="*/ 3328794 w 8387961"/>
              <a:gd name="connsiteY8097" fmla="*/ 1673044 h 3980066"/>
              <a:gd name="connsiteX8098" fmla="*/ 3328794 w 8387961"/>
              <a:gd name="connsiteY8098" fmla="*/ 1697827 h 3980066"/>
              <a:gd name="connsiteX8099" fmla="*/ 3303800 w 8387961"/>
              <a:gd name="connsiteY8099" fmla="*/ 1697827 h 3980066"/>
              <a:gd name="connsiteX8100" fmla="*/ 3277140 w 8387961"/>
              <a:gd name="connsiteY8100" fmla="*/ 1697827 h 3980066"/>
              <a:gd name="connsiteX8101" fmla="*/ 3252147 w 8387961"/>
              <a:gd name="connsiteY8101" fmla="*/ 1697827 h 3980066"/>
              <a:gd name="connsiteX8102" fmla="*/ 3227153 w 8387961"/>
              <a:gd name="connsiteY8102" fmla="*/ 1697827 h 3980066"/>
              <a:gd name="connsiteX8103" fmla="*/ 3223821 w 8387961"/>
              <a:gd name="connsiteY8103" fmla="*/ 1714350 h 3980066"/>
              <a:gd name="connsiteX8104" fmla="*/ 3223821 w 8387961"/>
              <a:gd name="connsiteY8104" fmla="*/ 1697827 h 3980066"/>
              <a:gd name="connsiteX8105" fmla="*/ 3242149 w 8387961"/>
              <a:gd name="connsiteY8105" fmla="*/ 1659826 h 3980066"/>
              <a:gd name="connsiteX8106" fmla="*/ 3258812 w 8387961"/>
              <a:gd name="connsiteY8106" fmla="*/ 1625129 h 3980066"/>
              <a:gd name="connsiteX8107" fmla="*/ 3253813 w 8387961"/>
              <a:gd name="connsiteY8107" fmla="*/ 1628433 h 3980066"/>
              <a:gd name="connsiteX8108" fmla="*/ 3275474 w 8387961"/>
              <a:gd name="connsiteY8108" fmla="*/ 1605302 h 3980066"/>
              <a:gd name="connsiteX8109" fmla="*/ 3283805 w 8387961"/>
              <a:gd name="connsiteY8109" fmla="*/ 1580518 h 3980066"/>
              <a:gd name="connsiteX8110" fmla="*/ 3293803 w 8387961"/>
              <a:gd name="connsiteY8110" fmla="*/ 1559039 h 3980066"/>
              <a:gd name="connsiteX8111" fmla="*/ 3313797 w 8387961"/>
              <a:gd name="connsiteY8111" fmla="*/ 1539212 h 3980066"/>
              <a:gd name="connsiteX8112" fmla="*/ 3328794 w 8387961"/>
              <a:gd name="connsiteY8112" fmla="*/ 1509472 h 3980066"/>
              <a:gd name="connsiteX8113" fmla="*/ 3330779 w 8387961"/>
              <a:gd name="connsiteY8113" fmla="*/ 1509472 h 3980066"/>
              <a:gd name="connsiteX8114" fmla="*/ 3359142 w 8387961"/>
              <a:gd name="connsiteY8114" fmla="*/ 1497707 h 3980066"/>
              <a:gd name="connsiteX8115" fmla="*/ 3379164 w 8387961"/>
              <a:gd name="connsiteY8115" fmla="*/ 1484262 h 3980066"/>
              <a:gd name="connsiteX8116" fmla="*/ 3399185 w 8387961"/>
              <a:gd name="connsiteY8116" fmla="*/ 1469136 h 3980066"/>
              <a:gd name="connsiteX8117" fmla="*/ 3410864 w 8387961"/>
              <a:gd name="connsiteY8117" fmla="*/ 1447287 h 3980066"/>
              <a:gd name="connsiteX8118" fmla="*/ 3424211 w 8387961"/>
              <a:gd name="connsiteY8118" fmla="*/ 1427119 h 3980066"/>
              <a:gd name="connsiteX8119" fmla="*/ 3419206 w 8387961"/>
              <a:gd name="connsiteY8119" fmla="*/ 1398547 h 3980066"/>
              <a:gd name="connsiteX8120" fmla="*/ 3430885 w 8387961"/>
              <a:gd name="connsiteY8120" fmla="*/ 1376699 h 3980066"/>
              <a:gd name="connsiteX8121" fmla="*/ 3445901 w 8387961"/>
              <a:gd name="connsiteY8121" fmla="*/ 1353169 h 3980066"/>
              <a:gd name="connsiteX8122" fmla="*/ 3467591 w 8387961"/>
              <a:gd name="connsiteY8122" fmla="*/ 1338043 h 3980066"/>
              <a:gd name="connsiteX8123" fmla="*/ 3490949 w 8387961"/>
              <a:gd name="connsiteY8123" fmla="*/ 1322917 h 3980066"/>
              <a:gd name="connsiteX8124" fmla="*/ 3505965 w 8387961"/>
              <a:gd name="connsiteY8124" fmla="*/ 1297707 h 3980066"/>
              <a:gd name="connsiteX8125" fmla="*/ 3517644 w 8387961"/>
              <a:gd name="connsiteY8125" fmla="*/ 1274178 h 3980066"/>
              <a:gd name="connsiteX8126" fmla="*/ 3530992 w 8387961"/>
              <a:gd name="connsiteY8126" fmla="*/ 1262413 h 3980066"/>
              <a:gd name="connsiteX8127" fmla="*/ 3546008 w 8387961"/>
              <a:gd name="connsiteY8127" fmla="*/ 1277539 h 3980066"/>
              <a:gd name="connsiteX8128" fmla="*/ 3587719 w 8387961"/>
              <a:gd name="connsiteY8128" fmla="*/ 1282581 h 3980066"/>
              <a:gd name="connsiteX8129" fmla="*/ 3596061 w 8387961"/>
              <a:gd name="connsiteY8129" fmla="*/ 1279220 h 3980066"/>
              <a:gd name="connsiteX8130" fmla="*/ 3613747 w 8387961"/>
              <a:gd name="connsiteY8130" fmla="*/ 1285698 h 3980066"/>
              <a:gd name="connsiteX8131" fmla="*/ 3635419 w 8387961"/>
              <a:gd name="connsiteY8131" fmla="*/ 1274090 h 3980066"/>
              <a:gd name="connsiteX8132" fmla="*/ 3658956 w 8387961"/>
              <a:gd name="connsiteY8132" fmla="*/ 1262385 h 3980066"/>
              <a:gd name="connsiteX8133" fmla="*/ 3674087 w 8387961"/>
              <a:gd name="connsiteY8133" fmla="*/ 1255696 h 3980066"/>
              <a:gd name="connsiteX8134" fmla="*/ 3706029 w 8387961"/>
              <a:gd name="connsiteY8134" fmla="*/ 1245662 h 3980066"/>
              <a:gd name="connsiteX8135" fmla="*/ 3737972 w 8387961"/>
              <a:gd name="connsiteY8135" fmla="*/ 1235628 h 3980066"/>
              <a:gd name="connsiteX8136" fmla="*/ 3766552 w 8387961"/>
              <a:gd name="connsiteY8136" fmla="*/ 1235628 h 3980066"/>
              <a:gd name="connsiteX8137" fmla="*/ 3795132 w 8387961"/>
              <a:gd name="connsiteY8137" fmla="*/ 1235628 h 3980066"/>
              <a:gd name="connsiteX8138" fmla="*/ 3822031 w 8387961"/>
              <a:gd name="connsiteY8138" fmla="*/ 1232284 h 3980066"/>
              <a:gd name="connsiteX8139" fmla="*/ 3842205 w 8387961"/>
              <a:gd name="connsiteY8139" fmla="*/ 1232284 h 3980066"/>
              <a:gd name="connsiteX8140" fmla="*/ 3881345 w 8387961"/>
              <a:gd name="connsiteY8140" fmla="*/ 1232284 h 3980066"/>
              <a:gd name="connsiteX8141" fmla="*/ 3881723 w 8387961"/>
              <a:gd name="connsiteY8141" fmla="*/ 1231782 h 3980066"/>
              <a:gd name="connsiteX8142" fmla="*/ 3910271 w 8387961"/>
              <a:gd name="connsiteY8142" fmla="*/ 1221739 h 3980066"/>
              <a:gd name="connsiteX8143" fmla="*/ 3920347 w 8387961"/>
              <a:gd name="connsiteY8143" fmla="*/ 1226760 h 3980066"/>
              <a:gd name="connsiteX8144" fmla="*/ 3927065 w 8387961"/>
              <a:gd name="connsiteY8144" fmla="*/ 1236803 h 3980066"/>
              <a:gd name="connsiteX8145" fmla="*/ 3942178 w 8387961"/>
              <a:gd name="connsiteY8145" fmla="*/ 1226760 h 3980066"/>
              <a:gd name="connsiteX8146" fmla="*/ 3930423 w 8387961"/>
              <a:gd name="connsiteY8146" fmla="*/ 1258563 h 3980066"/>
              <a:gd name="connsiteX8147" fmla="*/ 3947216 w 8387961"/>
              <a:gd name="connsiteY8147" fmla="*/ 1281997 h 3980066"/>
              <a:gd name="connsiteX8148" fmla="*/ 3932103 w 8387961"/>
              <a:gd name="connsiteY8148" fmla="*/ 1298736 h 3980066"/>
              <a:gd name="connsiteX8149" fmla="*/ 3920347 w 8387961"/>
              <a:gd name="connsiteY8149" fmla="*/ 1317148 h 3980066"/>
              <a:gd name="connsiteX8150" fmla="*/ 3942178 w 8387961"/>
              <a:gd name="connsiteY8150" fmla="*/ 1332212 h 3980066"/>
              <a:gd name="connsiteX8151" fmla="*/ 3958972 w 8387961"/>
              <a:gd name="connsiteY8151" fmla="*/ 1343929 h 3980066"/>
              <a:gd name="connsiteX8152" fmla="*/ 3957384 w 8387961"/>
              <a:gd name="connsiteY8152" fmla="*/ 1366078 h 3980066"/>
              <a:gd name="connsiteX8153" fmla="*/ 3957741 w 8387961"/>
              <a:gd name="connsiteY8153" fmla="*/ 1365756 h 3980066"/>
              <a:gd name="connsiteX8154" fmla="*/ 3959413 w 8387961"/>
              <a:gd name="connsiteY8154" fmla="*/ 1342255 h 3980066"/>
              <a:gd name="connsiteX8155" fmla="*/ 3996192 w 8387961"/>
              <a:gd name="connsiteY8155" fmla="*/ 1350648 h 3980066"/>
              <a:gd name="connsiteX8156" fmla="*/ 4022941 w 8387961"/>
              <a:gd name="connsiteY8156" fmla="*/ 1357362 h 3980066"/>
              <a:gd name="connsiteX8157" fmla="*/ 4051362 w 8387961"/>
              <a:gd name="connsiteY8157" fmla="*/ 1364077 h 3980066"/>
              <a:gd name="connsiteX8158" fmla="*/ 4063064 w 8387961"/>
              <a:gd name="connsiteY8158" fmla="*/ 1392614 h 3980066"/>
              <a:gd name="connsiteX8159" fmla="*/ 4093157 w 8387961"/>
              <a:gd name="connsiteY8159" fmla="*/ 1401007 h 3980066"/>
              <a:gd name="connsiteX8160" fmla="*/ 4121577 w 8387961"/>
              <a:gd name="connsiteY8160" fmla="*/ 1414436 h 3980066"/>
              <a:gd name="connsiteX8161" fmla="*/ 4151670 w 8387961"/>
              <a:gd name="connsiteY8161" fmla="*/ 1427865 h 3980066"/>
              <a:gd name="connsiteX8162" fmla="*/ 4178419 w 8387961"/>
              <a:gd name="connsiteY8162" fmla="*/ 1412757 h 3980066"/>
              <a:gd name="connsiteX8163" fmla="*/ 4176747 w 8387961"/>
              <a:gd name="connsiteY8163" fmla="*/ 1372470 h 3980066"/>
              <a:gd name="connsiteX8164" fmla="*/ 4193465 w 8387961"/>
              <a:gd name="connsiteY8164" fmla="*/ 1360720 h 3980066"/>
              <a:gd name="connsiteX8165" fmla="*/ 4213527 w 8387961"/>
              <a:gd name="connsiteY8165" fmla="*/ 1347291 h 3980066"/>
              <a:gd name="connsiteX8166" fmla="*/ 4246963 w 8387961"/>
              <a:gd name="connsiteY8166" fmla="*/ 1355684 h 3980066"/>
              <a:gd name="connsiteX8167" fmla="*/ 4251978 w 8387961"/>
              <a:gd name="connsiteY8167" fmla="*/ 1365756 h 3980066"/>
              <a:gd name="connsiteX8168" fmla="*/ 4290429 w 8387961"/>
              <a:gd name="connsiteY8168" fmla="*/ 1375827 h 3980066"/>
              <a:gd name="connsiteX8169" fmla="*/ 4303804 w 8387961"/>
              <a:gd name="connsiteY8169" fmla="*/ 1385899 h 3980066"/>
              <a:gd name="connsiteX8170" fmla="*/ 4300460 w 8387961"/>
              <a:gd name="connsiteY8170" fmla="*/ 1406043 h 3980066"/>
              <a:gd name="connsiteX8171" fmla="*/ 4302132 w 8387961"/>
              <a:gd name="connsiteY8171" fmla="*/ 1427865 h 3980066"/>
              <a:gd name="connsiteX8172" fmla="*/ 4302132 w 8387961"/>
              <a:gd name="connsiteY8172" fmla="*/ 1451365 h 3980066"/>
              <a:gd name="connsiteX8173" fmla="*/ 4303804 w 8387961"/>
              <a:gd name="connsiteY8173" fmla="*/ 1481581 h 3980066"/>
              <a:gd name="connsiteX8174" fmla="*/ 4307147 w 8387961"/>
              <a:gd name="connsiteY8174" fmla="*/ 1508439 h 3980066"/>
              <a:gd name="connsiteX8175" fmla="*/ 4308819 w 8387961"/>
              <a:gd name="connsiteY8175" fmla="*/ 1536975 h 3980066"/>
              <a:gd name="connsiteX8176" fmla="*/ 4310491 w 8387961"/>
              <a:gd name="connsiteY8176" fmla="*/ 1565512 h 3980066"/>
              <a:gd name="connsiteX8177" fmla="*/ 4312163 w 8387961"/>
              <a:gd name="connsiteY8177" fmla="*/ 1594049 h 3980066"/>
              <a:gd name="connsiteX8178" fmla="*/ 4313835 w 8387961"/>
              <a:gd name="connsiteY8178" fmla="*/ 1622585 h 3980066"/>
              <a:gd name="connsiteX8179" fmla="*/ 4317178 w 8387961"/>
              <a:gd name="connsiteY8179" fmla="*/ 1649443 h 3980066"/>
              <a:gd name="connsiteX8180" fmla="*/ 4318850 w 8387961"/>
              <a:gd name="connsiteY8180" fmla="*/ 1677980 h 3980066"/>
              <a:gd name="connsiteX8181" fmla="*/ 4318850 w 8387961"/>
              <a:gd name="connsiteY8181" fmla="*/ 1708195 h 3980066"/>
              <a:gd name="connsiteX8182" fmla="*/ 4320470 w 8387961"/>
              <a:gd name="connsiteY8182" fmla="*/ 1737468 h 3980066"/>
              <a:gd name="connsiteX8183" fmla="*/ 4321079 w 8387961"/>
              <a:gd name="connsiteY8183" fmla="*/ 1737468 h 3980066"/>
              <a:gd name="connsiteX8184" fmla="*/ 4319397 w 8387961"/>
              <a:gd name="connsiteY8184" fmla="*/ 1707279 h 3980066"/>
              <a:gd name="connsiteX8185" fmla="*/ 4319397 w 8387961"/>
              <a:gd name="connsiteY8185" fmla="*/ 1677090 h 3980066"/>
              <a:gd name="connsiteX8186" fmla="*/ 4319469 w 8387961"/>
              <a:gd name="connsiteY8186" fmla="*/ 1677090 h 3980066"/>
              <a:gd name="connsiteX8187" fmla="*/ 4317811 w 8387961"/>
              <a:gd name="connsiteY8187" fmla="*/ 1649387 h 3980066"/>
              <a:gd name="connsiteX8188" fmla="*/ 4314437 w 8387961"/>
              <a:gd name="connsiteY8188" fmla="*/ 1622846 h 3980066"/>
              <a:gd name="connsiteX8189" fmla="*/ 4312749 w 8387961"/>
              <a:gd name="connsiteY8189" fmla="*/ 1594647 h 3980066"/>
              <a:gd name="connsiteX8190" fmla="*/ 4311062 w 8387961"/>
              <a:gd name="connsiteY8190" fmla="*/ 1566447 h 3980066"/>
              <a:gd name="connsiteX8191" fmla="*/ 4309375 w 8387961"/>
              <a:gd name="connsiteY8191" fmla="*/ 1538248 h 3980066"/>
              <a:gd name="connsiteX8192" fmla="*/ 4307688 w 8387961"/>
              <a:gd name="connsiteY8192" fmla="*/ 1510048 h 3980066"/>
              <a:gd name="connsiteX8193" fmla="*/ 4304313 w 8387961"/>
              <a:gd name="connsiteY8193" fmla="*/ 1483507 h 3980066"/>
              <a:gd name="connsiteX8194" fmla="*/ 4302626 w 8387961"/>
              <a:gd name="connsiteY8194" fmla="*/ 1453649 h 3980066"/>
              <a:gd name="connsiteX8195" fmla="*/ 4302626 w 8387961"/>
              <a:gd name="connsiteY8195" fmla="*/ 1430426 h 3980066"/>
              <a:gd name="connsiteX8196" fmla="*/ 4300939 w 8387961"/>
              <a:gd name="connsiteY8196" fmla="*/ 1408861 h 3980066"/>
              <a:gd name="connsiteX8197" fmla="*/ 4304313 w 8387961"/>
              <a:gd name="connsiteY8197" fmla="*/ 1388956 h 3980066"/>
              <a:gd name="connsiteX8198" fmla="*/ 4322873 w 8387961"/>
              <a:gd name="connsiteY8198" fmla="*/ 1390615 h 3980066"/>
              <a:gd name="connsiteX8199" fmla="*/ 4361679 w 8387961"/>
              <a:gd name="connsiteY8199" fmla="*/ 1400567 h 3980066"/>
              <a:gd name="connsiteX8200" fmla="*/ 4402173 w 8387961"/>
              <a:gd name="connsiteY8200" fmla="*/ 1413838 h 3980066"/>
              <a:gd name="connsiteX8201" fmla="*/ 4435918 w 8387961"/>
              <a:gd name="connsiteY8201" fmla="*/ 1400567 h 3980066"/>
              <a:gd name="connsiteX8202" fmla="*/ 4454477 w 8387961"/>
              <a:gd name="connsiteY8202" fmla="*/ 1390615 h 3980066"/>
              <a:gd name="connsiteX8203" fmla="*/ 4446041 w 8387961"/>
              <a:gd name="connsiteY8203" fmla="*/ 1397250 h 3980066"/>
              <a:gd name="connsiteX8204" fmla="*/ 4459539 w 8387961"/>
              <a:gd name="connsiteY8204" fmla="*/ 1393932 h 3980066"/>
              <a:gd name="connsiteX8205" fmla="*/ 4481473 w 8387961"/>
              <a:gd name="connsiteY8205" fmla="*/ 1398909 h 3980066"/>
              <a:gd name="connsiteX8206" fmla="*/ 4489909 w 8387961"/>
              <a:gd name="connsiteY8206" fmla="*/ 1405544 h 3980066"/>
              <a:gd name="connsiteX8207" fmla="*/ 4501720 w 8387961"/>
              <a:gd name="connsiteY8207" fmla="*/ 1407203 h 3980066"/>
              <a:gd name="connsiteX8208" fmla="*/ 4537076 w 8387961"/>
              <a:gd name="connsiteY8208" fmla="*/ 1398926 h 3980066"/>
              <a:gd name="connsiteX8209" fmla="*/ 4535946 w 8387961"/>
              <a:gd name="connsiteY8209" fmla="*/ 1396553 h 3980066"/>
              <a:gd name="connsiteX8210" fmla="*/ 4545888 w 8387961"/>
              <a:gd name="connsiteY8210" fmla="*/ 1371991 h 3980066"/>
              <a:gd name="connsiteX8211" fmla="*/ 4554174 w 8387961"/>
              <a:gd name="connsiteY8211" fmla="*/ 1345792 h 3980066"/>
              <a:gd name="connsiteX8212" fmla="*/ 4555636 w 8387961"/>
              <a:gd name="connsiteY8212" fmla="*/ 1344966 h 3980066"/>
              <a:gd name="connsiteX8213" fmla="*/ 4563458 w 8387961"/>
              <a:gd name="connsiteY8213" fmla="*/ 1322723 h 3980066"/>
              <a:gd name="connsiteX8214" fmla="*/ 4571387 w 8387961"/>
              <a:gd name="connsiteY8214" fmla="*/ 1298568 h 3980066"/>
              <a:gd name="connsiteX8215" fmla="*/ 4585659 w 8387961"/>
              <a:gd name="connsiteY8215" fmla="*/ 1306620 h 3980066"/>
              <a:gd name="connsiteX8216" fmla="*/ 4582487 w 8387961"/>
              <a:gd name="connsiteY8216" fmla="*/ 1324333 h 3980066"/>
              <a:gd name="connsiteX8217" fmla="*/ 4566630 w 8387961"/>
              <a:gd name="connsiteY8217" fmla="*/ 1338826 h 3980066"/>
              <a:gd name="connsiteX8218" fmla="*/ 4565788 w 8387961"/>
              <a:gd name="connsiteY8218" fmla="*/ 1339315 h 3980066"/>
              <a:gd name="connsiteX8219" fmla="*/ 4569088 w 8387961"/>
              <a:gd name="connsiteY8219" fmla="*/ 1355616 h 3980066"/>
              <a:gd name="connsiteX8220" fmla="*/ 4568906 w 8387961"/>
              <a:gd name="connsiteY8220" fmla="*/ 1356874 h 3980066"/>
              <a:gd name="connsiteX8221" fmla="*/ 4583484 w 8387961"/>
              <a:gd name="connsiteY8221" fmla="*/ 1362122 h 3980066"/>
              <a:gd name="connsiteX8222" fmla="*/ 4571031 w 8387961"/>
              <a:gd name="connsiteY8222" fmla="*/ 1357355 h 3980066"/>
              <a:gd name="connsiteX8223" fmla="*/ 4567727 w 8387961"/>
              <a:gd name="connsiteY8223" fmla="*/ 1340189 h 3980066"/>
              <a:gd name="connsiteX8224" fmla="*/ 4584249 w 8387961"/>
              <a:gd name="connsiteY8224" fmla="*/ 1324739 h 3980066"/>
              <a:gd name="connsiteX8225" fmla="*/ 4587554 w 8387961"/>
              <a:gd name="connsiteY8225" fmla="*/ 1305855 h 3980066"/>
              <a:gd name="connsiteX8226" fmla="*/ 4572684 w 8387961"/>
              <a:gd name="connsiteY8226" fmla="*/ 1297272 h 3980066"/>
              <a:gd name="connsiteX8227" fmla="*/ 4566789 w 8387961"/>
              <a:gd name="connsiteY8227" fmla="*/ 1262054 h 3980066"/>
              <a:gd name="connsiteX8228" fmla="*/ 4566432 w 8387961"/>
              <a:gd name="connsiteY8228" fmla="*/ 1262414 h 3980066"/>
              <a:gd name="connsiteX8229" fmla="*/ 4564763 w 8387961"/>
              <a:gd name="connsiteY8229" fmla="*/ 1259045 h 3980066"/>
              <a:gd name="connsiteX8230" fmla="*/ 4564763 w 8387961"/>
              <a:gd name="connsiteY8230" fmla="*/ 1255676 h 3980066"/>
              <a:gd name="connsiteX8231" fmla="*/ 4566432 w 8387961"/>
              <a:gd name="connsiteY8231" fmla="*/ 1232093 h 3980066"/>
              <a:gd name="connsiteX8232" fmla="*/ 4554753 w 8387961"/>
              <a:gd name="connsiteY8232" fmla="*/ 1237146 h 3980066"/>
              <a:gd name="connsiteX8233" fmla="*/ 4539737 w 8387961"/>
              <a:gd name="connsiteY8233" fmla="*/ 1237146 h 3980066"/>
              <a:gd name="connsiteX8234" fmla="*/ 4519715 w 8387961"/>
              <a:gd name="connsiteY8234" fmla="*/ 1243884 h 3980066"/>
              <a:gd name="connsiteX8235" fmla="*/ 4493020 w 8387961"/>
              <a:gd name="connsiteY8235" fmla="*/ 1255676 h 3980066"/>
              <a:gd name="connsiteX8236" fmla="*/ 4472999 w 8387961"/>
              <a:gd name="connsiteY8236" fmla="*/ 1248938 h 3980066"/>
              <a:gd name="connsiteX8237" fmla="*/ 4432956 w 8387961"/>
              <a:gd name="connsiteY8237" fmla="*/ 1233777 h 3980066"/>
              <a:gd name="connsiteX8238" fmla="*/ 4429619 w 8387961"/>
              <a:gd name="connsiteY8238" fmla="*/ 1245569 h 3980066"/>
              <a:gd name="connsiteX8239" fmla="*/ 4416272 w 8387961"/>
              <a:gd name="connsiteY8239" fmla="*/ 1252307 h 3980066"/>
              <a:gd name="connsiteX8240" fmla="*/ 4392914 w 8387961"/>
              <a:gd name="connsiteY8240" fmla="*/ 1243884 h 3980066"/>
              <a:gd name="connsiteX8241" fmla="*/ 4381235 w 8387961"/>
              <a:gd name="connsiteY8241" fmla="*/ 1235462 h 3980066"/>
              <a:gd name="connsiteX8242" fmla="*/ 4366219 w 8387961"/>
              <a:gd name="connsiteY8242" fmla="*/ 1237146 h 3980066"/>
              <a:gd name="connsiteX8243" fmla="*/ 4354539 w 8387961"/>
              <a:gd name="connsiteY8243" fmla="*/ 1237146 h 3980066"/>
              <a:gd name="connsiteX8244" fmla="*/ 4369555 w 8387961"/>
              <a:gd name="connsiteY8244" fmla="*/ 1228724 h 3980066"/>
              <a:gd name="connsiteX8245" fmla="*/ 4351203 w 8387961"/>
              <a:gd name="connsiteY8245" fmla="*/ 1227039 h 3980066"/>
              <a:gd name="connsiteX8246" fmla="*/ 4352871 w 8387961"/>
              <a:gd name="connsiteY8246" fmla="*/ 1218617 h 3980066"/>
              <a:gd name="connsiteX8247" fmla="*/ 4341192 w 8387961"/>
              <a:gd name="connsiteY8247" fmla="*/ 1208510 h 3980066"/>
              <a:gd name="connsiteX8248" fmla="*/ 4344529 w 8387961"/>
              <a:gd name="connsiteY8248" fmla="*/ 1203456 h 3980066"/>
              <a:gd name="connsiteX8249" fmla="*/ 4322839 w 8387961"/>
              <a:gd name="connsiteY8249" fmla="*/ 1193349 h 3980066"/>
              <a:gd name="connsiteX8250" fmla="*/ 4321171 w 8387961"/>
              <a:gd name="connsiteY8250" fmla="*/ 1183242 h 3980066"/>
              <a:gd name="connsiteX8251" fmla="*/ 4326176 w 8387961"/>
              <a:gd name="connsiteY8251" fmla="*/ 1183242 h 3980066"/>
              <a:gd name="connsiteX8252" fmla="*/ 4334518 w 8387961"/>
              <a:gd name="connsiteY8252" fmla="*/ 1186611 h 3980066"/>
              <a:gd name="connsiteX8253" fmla="*/ 4331181 w 8387961"/>
              <a:gd name="connsiteY8253" fmla="*/ 1174820 h 3980066"/>
              <a:gd name="connsiteX8254" fmla="*/ 4331181 w 8387961"/>
              <a:gd name="connsiteY8254" fmla="*/ 1171451 h 3980066"/>
              <a:gd name="connsiteX8255" fmla="*/ 4329513 w 8387961"/>
              <a:gd name="connsiteY8255" fmla="*/ 1154606 h 3980066"/>
              <a:gd name="connsiteX8256" fmla="*/ 4314497 w 8387961"/>
              <a:gd name="connsiteY8256" fmla="*/ 1152921 h 3980066"/>
              <a:gd name="connsiteX8257" fmla="*/ 4316165 w 8387961"/>
              <a:gd name="connsiteY8257" fmla="*/ 1132707 h 3980066"/>
              <a:gd name="connsiteX8258" fmla="*/ 4341192 w 8387961"/>
              <a:gd name="connsiteY8258" fmla="*/ 1127654 h 3980066"/>
              <a:gd name="connsiteX8259" fmla="*/ 4349534 w 8387961"/>
              <a:gd name="connsiteY8259" fmla="*/ 1122600 h 3980066"/>
              <a:gd name="connsiteX8260" fmla="*/ 4379566 w 8387961"/>
              <a:gd name="connsiteY8260" fmla="*/ 1124285 h 3980066"/>
              <a:gd name="connsiteX8261" fmla="*/ 4396251 w 8387961"/>
              <a:gd name="connsiteY8261" fmla="*/ 1115862 h 3980066"/>
              <a:gd name="connsiteX8262" fmla="*/ 4389577 w 8387961"/>
              <a:gd name="connsiteY8262" fmla="*/ 1114178 h 3980066"/>
              <a:gd name="connsiteX8263" fmla="*/ 4376229 w 8387961"/>
              <a:gd name="connsiteY8263" fmla="*/ 1104071 h 3980066"/>
              <a:gd name="connsiteX8264" fmla="*/ 4422946 w 8387961"/>
              <a:gd name="connsiteY8264" fmla="*/ 1105755 h 3980066"/>
              <a:gd name="connsiteX8265" fmla="*/ 4456315 w 8387961"/>
              <a:gd name="connsiteY8265" fmla="*/ 1083857 h 3980066"/>
              <a:gd name="connsiteX8266" fmla="*/ 4481341 w 8387961"/>
              <a:gd name="connsiteY8266" fmla="*/ 1082172 h 3980066"/>
              <a:gd name="connsiteX8267" fmla="*/ 4504699 w 8387961"/>
              <a:gd name="connsiteY8267" fmla="*/ 1077119 h 3980066"/>
              <a:gd name="connsiteX8268" fmla="*/ 4519715 w 8387961"/>
              <a:gd name="connsiteY8268" fmla="*/ 1080488 h 3980066"/>
              <a:gd name="connsiteX8269" fmla="*/ 4536400 w 8387961"/>
              <a:gd name="connsiteY8269" fmla="*/ 1087226 h 3980066"/>
              <a:gd name="connsiteX8270" fmla="*/ 4546411 w 8387961"/>
              <a:gd name="connsiteY8270" fmla="*/ 1093964 h 3980066"/>
              <a:gd name="connsiteX8271" fmla="*/ 4579779 w 8387961"/>
              <a:gd name="connsiteY8271" fmla="*/ 1102386 h 3980066"/>
              <a:gd name="connsiteX8272" fmla="*/ 4609811 w 8387961"/>
              <a:gd name="connsiteY8272" fmla="*/ 1107440 h 3980066"/>
              <a:gd name="connsiteX8273" fmla="*/ 4641512 w 8387961"/>
              <a:gd name="connsiteY8273" fmla="*/ 1110809 h 3980066"/>
              <a:gd name="connsiteX8274" fmla="*/ 4674855 w 8387961"/>
              <a:gd name="connsiteY8274" fmla="*/ 1093175 h 3980066"/>
              <a:gd name="connsiteX8275" fmla="*/ 4673210 w 8387961"/>
              <a:gd name="connsiteY8275" fmla="*/ 1071354 h 3980066"/>
              <a:gd name="connsiteX8276" fmla="*/ 4649835 w 8387961"/>
              <a:gd name="connsiteY8276" fmla="*/ 1045810 h 3980066"/>
              <a:gd name="connsiteX8277" fmla="*/ 4610404 w 8387961"/>
              <a:gd name="connsiteY8277" fmla="*/ 1022350 h 3980066"/>
              <a:gd name="connsiteX8278" fmla="*/ 4610371 w 8387961"/>
              <a:gd name="connsiteY8278" fmla="*/ 1022451 h 3980066"/>
              <a:gd name="connsiteX8279" fmla="*/ 4573552 w 8387961"/>
              <a:gd name="connsiteY8279" fmla="*/ 1002386 h 3980066"/>
              <a:gd name="connsiteX8280" fmla="*/ 4538407 w 8387961"/>
              <a:gd name="connsiteY8280" fmla="*/ 983992 h 3980066"/>
              <a:gd name="connsiteX8281" fmla="*/ 4543428 w 8387961"/>
              <a:gd name="connsiteY8281" fmla="*/ 977304 h 3980066"/>
              <a:gd name="connsiteX8282" fmla="*/ 4563511 w 8387961"/>
              <a:gd name="connsiteY8282" fmla="*/ 975632 h 3980066"/>
              <a:gd name="connsiteX8283" fmla="*/ 4565184 w 8387961"/>
              <a:gd name="connsiteY8283" fmla="*/ 957239 h 3980066"/>
              <a:gd name="connsiteX8284" fmla="*/ 4570205 w 8387961"/>
              <a:gd name="connsiteY8284" fmla="*/ 965599 h 3980066"/>
              <a:gd name="connsiteX8285" fmla="*/ 4571879 w 8387961"/>
              <a:gd name="connsiteY8285" fmla="*/ 955566 h 3980066"/>
              <a:gd name="connsiteX8286" fmla="*/ 4580246 w 8387961"/>
              <a:gd name="connsiteY8286" fmla="*/ 957239 h 3980066"/>
              <a:gd name="connsiteX8287" fmla="*/ 4560163 w 8387961"/>
              <a:gd name="connsiteY8287" fmla="*/ 942190 h 3980066"/>
              <a:gd name="connsiteX8288" fmla="*/ 4571879 w 8387961"/>
              <a:gd name="connsiteY8288" fmla="*/ 937173 h 3980066"/>
              <a:gd name="connsiteX8289" fmla="*/ 4590288 w 8387961"/>
              <a:gd name="connsiteY8289" fmla="*/ 927140 h 3980066"/>
              <a:gd name="connsiteX8290" fmla="*/ 4586147 w 8387961"/>
              <a:gd name="connsiteY8290" fmla="*/ 923004 h 3980066"/>
              <a:gd name="connsiteX8291" fmla="*/ 4585942 w 8387961"/>
              <a:gd name="connsiteY8291" fmla="*/ 923417 h 3980066"/>
              <a:gd name="connsiteX8292" fmla="*/ 4572525 w 8387961"/>
              <a:gd name="connsiteY8292" fmla="*/ 925105 h 3980066"/>
              <a:gd name="connsiteX8293" fmla="*/ 4535629 w 8387961"/>
              <a:gd name="connsiteY8293" fmla="*/ 938610 h 3980066"/>
              <a:gd name="connsiteX8294" fmla="*/ 4503763 w 8387961"/>
              <a:gd name="connsiteY8294" fmla="*/ 952115 h 3980066"/>
              <a:gd name="connsiteX8295" fmla="*/ 4497157 w 8387961"/>
              <a:gd name="connsiteY8295" fmla="*/ 956105 h 3980066"/>
              <a:gd name="connsiteX8296" fmla="*/ 4500409 w 8387961"/>
              <a:gd name="connsiteY8296" fmla="*/ 948739 h 3980066"/>
              <a:gd name="connsiteX8297" fmla="*/ 4495378 w 8387961"/>
              <a:gd name="connsiteY8297" fmla="*/ 957179 h 3980066"/>
              <a:gd name="connsiteX8298" fmla="*/ 4497157 w 8387961"/>
              <a:gd name="connsiteY8298" fmla="*/ 956105 h 3980066"/>
              <a:gd name="connsiteX8299" fmla="*/ 4493701 w 8387961"/>
              <a:gd name="connsiteY8299" fmla="*/ 963931 h 3980066"/>
              <a:gd name="connsiteX8300" fmla="*/ 4515503 w 8387961"/>
              <a:gd name="connsiteY8300" fmla="*/ 982500 h 3980066"/>
              <a:gd name="connsiteX8301" fmla="*/ 4535629 w 8387961"/>
              <a:gd name="connsiteY8301" fmla="*/ 982500 h 3980066"/>
              <a:gd name="connsiteX8302" fmla="*/ 4522212 w 8387961"/>
              <a:gd name="connsiteY8302" fmla="*/ 992629 h 3980066"/>
              <a:gd name="connsiteX8303" fmla="*/ 4505441 w 8387961"/>
              <a:gd name="connsiteY8303" fmla="*/ 994317 h 3980066"/>
              <a:gd name="connsiteX8304" fmla="*/ 4471898 w 8387961"/>
              <a:gd name="connsiteY8304" fmla="*/ 1007822 h 3980066"/>
              <a:gd name="connsiteX8305" fmla="*/ 4468544 w 8387961"/>
              <a:gd name="connsiteY8305" fmla="*/ 996005 h 3980066"/>
              <a:gd name="connsiteX8306" fmla="*/ 4458481 w 8387961"/>
              <a:gd name="connsiteY8306" fmla="*/ 985877 h 3980066"/>
              <a:gd name="connsiteX8307" fmla="*/ 4440033 w 8387961"/>
              <a:gd name="connsiteY8307" fmla="*/ 977436 h 3980066"/>
              <a:gd name="connsiteX8308" fmla="*/ 4463513 w 8387961"/>
              <a:gd name="connsiteY8308" fmla="*/ 962243 h 3980066"/>
              <a:gd name="connsiteX8309" fmla="*/ 4443387 w 8387961"/>
              <a:gd name="connsiteY8309" fmla="*/ 957179 h 3980066"/>
              <a:gd name="connsiteX8310" fmla="*/ 4423262 w 8387961"/>
              <a:gd name="connsiteY8310" fmla="*/ 952115 h 3980066"/>
              <a:gd name="connsiteX8311" fmla="*/ 4413199 w 8387961"/>
              <a:gd name="connsiteY8311" fmla="*/ 945362 h 3980066"/>
              <a:gd name="connsiteX8312" fmla="*/ 4438356 w 8387961"/>
              <a:gd name="connsiteY8312" fmla="*/ 943674 h 3980066"/>
              <a:gd name="connsiteX8313" fmla="*/ 4419908 w 8387961"/>
              <a:gd name="connsiteY8313" fmla="*/ 938610 h 3980066"/>
              <a:gd name="connsiteX8314" fmla="*/ 4414876 w 8387961"/>
              <a:gd name="connsiteY8314" fmla="*/ 928482 h 3980066"/>
              <a:gd name="connsiteX8315" fmla="*/ 4418231 w 8387961"/>
              <a:gd name="connsiteY8315" fmla="*/ 943674 h 3980066"/>
              <a:gd name="connsiteX8316" fmla="*/ 4411522 w 8387961"/>
              <a:gd name="connsiteY8316" fmla="*/ 938610 h 3980066"/>
              <a:gd name="connsiteX8317" fmla="*/ 4391397 w 8387961"/>
              <a:gd name="connsiteY8317" fmla="*/ 952115 h 3980066"/>
              <a:gd name="connsiteX8318" fmla="*/ 4389844 w 8387961"/>
              <a:gd name="connsiteY8318" fmla="*/ 950552 h 3980066"/>
              <a:gd name="connsiteX8319" fmla="*/ 4370877 w 8387961"/>
              <a:gd name="connsiteY8319" fmla="*/ 965855 h 3980066"/>
              <a:gd name="connsiteX8320" fmla="*/ 4372581 w 8387961"/>
              <a:gd name="connsiteY8320" fmla="*/ 980705 h 3980066"/>
              <a:gd name="connsiteX8321" fmla="*/ 4358949 w 8387961"/>
              <a:gd name="connsiteY8321" fmla="*/ 975755 h 3980066"/>
              <a:gd name="connsiteX8322" fmla="*/ 4340406 w 8387961"/>
              <a:gd name="connsiteY8322" fmla="*/ 975755 h 3980066"/>
              <a:gd name="connsiteX8323" fmla="*/ 4340803 w 8387961"/>
              <a:gd name="connsiteY8323" fmla="*/ 977127 h 3980066"/>
              <a:gd name="connsiteX8324" fmla="*/ 4361174 w 8387961"/>
              <a:gd name="connsiteY8324" fmla="*/ 977127 h 3980066"/>
              <a:gd name="connsiteX8325" fmla="*/ 4374755 w 8387961"/>
              <a:gd name="connsiteY8325" fmla="*/ 982155 h 3980066"/>
              <a:gd name="connsiteX8326" fmla="*/ 4374755 w 8387961"/>
              <a:gd name="connsiteY8326" fmla="*/ 990534 h 3980066"/>
              <a:gd name="connsiteX8327" fmla="*/ 4364569 w 8387961"/>
              <a:gd name="connsiteY8327" fmla="*/ 995562 h 3980066"/>
              <a:gd name="connsiteX8328" fmla="*/ 4362872 w 8387961"/>
              <a:gd name="connsiteY8328" fmla="*/ 993886 h 3980066"/>
              <a:gd name="connsiteX8329" fmla="*/ 4356081 w 8387961"/>
              <a:gd name="connsiteY8329" fmla="*/ 1003942 h 3980066"/>
              <a:gd name="connsiteX8330" fmla="*/ 4354488 w 8387961"/>
              <a:gd name="connsiteY8330" fmla="*/ 1024389 h 3980066"/>
              <a:gd name="connsiteX8331" fmla="*/ 4355171 w 8387961"/>
              <a:gd name="connsiteY8331" fmla="*/ 1024540 h 3980066"/>
              <a:gd name="connsiteX8332" fmla="*/ 4350021 w 8387961"/>
              <a:gd name="connsiteY8332" fmla="*/ 1034819 h 3980066"/>
              <a:gd name="connsiteX8333" fmla="*/ 4343154 w 8387961"/>
              <a:gd name="connsiteY8333" fmla="*/ 1053665 h 3980066"/>
              <a:gd name="connsiteX8334" fmla="*/ 4339721 w 8387961"/>
              <a:gd name="connsiteY8334" fmla="*/ 1065657 h 3980066"/>
              <a:gd name="connsiteX8335" fmla="*/ 4350021 w 8387961"/>
              <a:gd name="connsiteY8335" fmla="*/ 1077650 h 3980066"/>
              <a:gd name="connsiteX8336" fmla="*/ 4348886 w 8387961"/>
              <a:gd name="connsiteY8336" fmla="*/ 1077753 h 3980066"/>
              <a:gd name="connsiteX8337" fmla="*/ 4363229 w 8387961"/>
              <a:gd name="connsiteY8337" fmla="*/ 1096840 h 3980066"/>
              <a:gd name="connsiteX8338" fmla="*/ 4374755 w 8387961"/>
              <a:gd name="connsiteY8338" fmla="*/ 1105057 h 3980066"/>
              <a:gd name="connsiteX8339" fmla="*/ 4338529 w 8387961"/>
              <a:gd name="connsiteY8339" fmla="*/ 1111631 h 3980066"/>
              <a:gd name="connsiteX8340" fmla="*/ 4312184 w 8387961"/>
              <a:gd name="connsiteY8340" fmla="*/ 1131352 h 3980066"/>
              <a:gd name="connsiteX8341" fmla="*/ 4320417 w 8387961"/>
              <a:gd name="connsiteY8341" fmla="*/ 1116561 h 3980066"/>
              <a:gd name="connsiteX8342" fmla="*/ 4305501 w 8387961"/>
              <a:gd name="connsiteY8342" fmla="*/ 1115072 h 3980066"/>
              <a:gd name="connsiteX8343" fmla="*/ 4304365 w 8387961"/>
              <a:gd name="connsiteY8343" fmla="*/ 1117088 h 3980066"/>
              <a:gd name="connsiteX8344" fmla="*/ 4275660 w 8387961"/>
              <a:gd name="connsiteY8344" fmla="*/ 1112184 h 3980066"/>
              <a:gd name="connsiteX8345" fmla="*/ 4250331 w 8387961"/>
              <a:gd name="connsiteY8345" fmla="*/ 1118723 h 3980066"/>
              <a:gd name="connsiteX8346" fmla="*/ 4262151 w 8387961"/>
              <a:gd name="connsiteY8346" fmla="*/ 1131800 h 3980066"/>
              <a:gd name="connsiteX8347" fmla="*/ 4250331 w 8387961"/>
              <a:gd name="connsiteY8347" fmla="*/ 1133435 h 3980066"/>
              <a:gd name="connsiteX8348" fmla="*/ 4252020 w 8387961"/>
              <a:gd name="connsiteY8348" fmla="*/ 1136704 h 3980066"/>
              <a:gd name="connsiteX8349" fmla="*/ 4241889 w 8387961"/>
              <a:gd name="connsiteY8349" fmla="*/ 1135069 h 3980066"/>
              <a:gd name="connsiteX8350" fmla="*/ 4230069 w 8387961"/>
              <a:gd name="connsiteY8350" fmla="*/ 1123627 h 3980066"/>
              <a:gd name="connsiteX8351" fmla="*/ 4223314 w 8387961"/>
              <a:gd name="connsiteY8351" fmla="*/ 1126896 h 3980066"/>
              <a:gd name="connsiteX8352" fmla="*/ 4233446 w 8387961"/>
              <a:gd name="connsiteY8352" fmla="*/ 1153051 h 3980066"/>
              <a:gd name="connsiteX8353" fmla="*/ 4240200 w 8387961"/>
              <a:gd name="connsiteY8353" fmla="*/ 1164493 h 3980066"/>
              <a:gd name="connsiteX8354" fmla="*/ 4230069 w 8387961"/>
              <a:gd name="connsiteY8354" fmla="*/ 1161224 h 3980066"/>
              <a:gd name="connsiteX8355" fmla="*/ 4233446 w 8387961"/>
              <a:gd name="connsiteY8355" fmla="*/ 1171032 h 3980066"/>
              <a:gd name="connsiteX8356" fmla="*/ 4228380 w 8387961"/>
              <a:gd name="connsiteY8356" fmla="*/ 1172667 h 3980066"/>
              <a:gd name="connsiteX8357" fmla="*/ 4262151 w 8387961"/>
              <a:gd name="connsiteY8357" fmla="*/ 1193917 h 3980066"/>
              <a:gd name="connsiteX8358" fmla="*/ 4260463 w 8387961"/>
              <a:gd name="connsiteY8358" fmla="*/ 1203725 h 3980066"/>
              <a:gd name="connsiteX8359" fmla="*/ 4248643 w 8387961"/>
              <a:gd name="connsiteY8359" fmla="*/ 1197187 h 3980066"/>
              <a:gd name="connsiteX8360" fmla="*/ 4241889 w 8387961"/>
              <a:gd name="connsiteY8360" fmla="*/ 1202091 h 3980066"/>
              <a:gd name="connsiteX8361" fmla="*/ 4248643 w 8387961"/>
              <a:gd name="connsiteY8361" fmla="*/ 1213533 h 3980066"/>
              <a:gd name="connsiteX8362" fmla="*/ 4233446 w 8387961"/>
              <a:gd name="connsiteY8362" fmla="*/ 1213533 h 3980066"/>
              <a:gd name="connsiteX8363" fmla="*/ 4241889 w 8387961"/>
              <a:gd name="connsiteY8363" fmla="*/ 1241323 h 3980066"/>
              <a:gd name="connsiteX8364" fmla="*/ 4230069 w 8387961"/>
              <a:gd name="connsiteY8364" fmla="*/ 1234784 h 3980066"/>
              <a:gd name="connsiteX8365" fmla="*/ 4225003 w 8387961"/>
              <a:gd name="connsiteY8365" fmla="*/ 1241323 h 3980066"/>
              <a:gd name="connsiteX8366" fmla="*/ 4213183 w 8387961"/>
              <a:gd name="connsiteY8366" fmla="*/ 1226611 h 3980066"/>
              <a:gd name="connsiteX8367" fmla="*/ 4209806 w 8387961"/>
              <a:gd name="connsiteY8367" fmla="*/ 1233150 h 3980066"/>
              <a:gd name="connsiteX8368" fmla="*/ 4197986 w 8387961"/>
              <a:gd name="connsiteY8368" fmla="*/ 1206995 h 3980066"/>
              <a:gd name="connsiteX8369" fmla="*/ 4194609 w 8387961"/>
              <a:gd name="connsiteY8369" fmla="*/ 1195552 h 3980066"/>
              <a:gd name="connsiteX8370" fmla="*/ 4214872 w 8387961"/>
              <a:gd name="connsiteY8370" fmla="*/ 1190648 h 3980066"/>
              <a:gd name="connsiteX8371" fmla="*/ 4238512 w 8387961"/>
              <a:gd name="connsiteY8371" fmla="*/ 1195552 h 3980066"/>
              <a:gd name="connsiteX8372" fmla="*/ 4238512 w 8387961"/>
              <a:gd name="connsiteY8372" fmla="*/ 1190648 h 3980066"/>
              <a:gd name="connsiteX8373" fmla="*/ 4223314 w 8387961"/>
              <a:gd name="connsiteY8373" fmla="*/ 1184109 h 3980066"/>
              <a:gd name="connsiteX8374" fmla="*/ 4194609 w 8387961"/>
              <a:gd name="connsiteY8374" fmla="*/ 1182475 h 3980066"/>
              <a:gd name="connsiteX8375" fmla="*/ 4189543 w 8387961"/>
              <a:gd name="connsiteY8375" fmla="*/ 1184109 h 3980066"/>
              <a:gd name="connsiteX8376" fmla="*/ 4182789 w 8387961"/>
              <a:gd name="connsiteY8376" fmla="*/ 1171032 h 3980066"/>
              <a:gd name="connsiteX8377" fmla="*/ 4189543 w 8387961"/>
              <a:gd name="connsiteY8377" fmla="*/ 1167763 h 3980066"/>
              <a:gd name="connsiteX8378" fmla="*/ 4172658 w 8387961"/>
              <a:gd name="connsiteY8378" fmla="*/ 1161224 h 3980066"/>
              <a:gd name="connsiteX8379" fmla="*/ 4160838 w 8387961"/>
              <a:gd name="connsiteY8379" fmla="*/ 1146512 h 3980066"/>
              <a:gd name="connsiteX8380" fmla="*/ 4167592 w 8387961"/>
              <a:gd name="connsiteY8380" fmla="*/ 1138339 h 3980066"/>
              <a:gd name="connsiteX8381" fmla="*/ 4181100 w 8387961"/>
              <a:gd name="connsiteY8381" fmla="*/ 1115453 h 3980066"/>
              <a:gd name="connsiteX8382" fmla="*/ 4181100 w 8387961"/>
              <a:gd name="connsiteY8382" fmla="*/ 1113819 h 3980066"/>
              <a:gd name="connsiteX8383" fmla="*/ 4225003 w 8387961"/>
              <a:gd name="connsiteY8383" fmla="*/ 1099107 h 3980066"/>
              <a:gd name="connsiteX8384" fmla="*/ 4252020 w 8387961"/>
              <a:gd name="connsiteY8384" fmla="*/ 1095837 h 3980066"/>
              <a:gd name="connsiteX8385" fmla="*/ 4294234 w 8387961"/>
              <a:gd name="connsiteY8385" fmla="*/ 1099107 h 3980066"/>
              <a:gd name="connsiteX8386" fmla="*/ 4304365 w 8387961"/>
              <a:gd name="connsiteY8386" fmla="*/ 1092568 h 3980066"/>
              <a:gd name="connsiteX8387" fmla="*/ 4309431 w 8387961"/>
              <a:gd name="connsiteY8387" fmla="*/ 1087664 h 3980066"/>
              <a:gd name="connsiteX8388" fmla="*/ 4313644 w 8387961"/>
              <a:gd name="connsiteY8388" fmla="*/ 1097181 h 3980066"/>
              <a:gd name="connsiteX8389" fmla="*/ 4313830 w 8387961"/>
              <a:gd name="connsiteY8389" fmla="*/ 1096840 h 3980066"/>
              <a:gd name="connsiteX8390" fmla="*/ 4309094 w 8387961"/>
              <a:gd name="connsiteY8390" fmla="*/ 1085808 h 3980066"/>
              <a:gd name="connsiteX8391" fmla="*/ 4308821 w 8387961"/>
              <a:gd name="connsiteY8391" fmla="*/ 1086216 h 3980066"/>
              <a:gd name="connsiteX8392" fmla="*/ 4303671 w 8387961"/>
              <a:gd name="connsiteY8392" fmla="*/ 1091356 h 3980066"/>
              <a:gd name="connsiteX8393" fmla="*/ 4293371 w 8387961"/>
              <a:gd name="connsiteY8393" fmla="*/ 1098209 h 3980066"/>
              <a:gd name="connsiteX8394" fmla="*/ 4250454 w 8387961"/>
              <a:gd name="connsiteY8394" fmla="*/ 1094782 h 3980066"/>
              <a:gd name="connsiteX8395" fmla="*/ 4222988 w 8387961"/>
              <a:gd name="connsiteY8395" fmla="*/ 1098209 h 3980066"/>
              <a:gd name="connsiteX8396" fmla="*/ 4222896 w 8387961"/>
              <a:gd name="connsiteY8396" fmla="*/ 1097611 h 3980066"/>
              <a:gd name="connsiteX8397" fmla="*/ 4180589 w 8387961"/>
              <a:gd name="connsiteY8397" fmla="*/ 1111767 h 3980066"/>
              <a:gd name="connsiteX8398" fmla="*/ 4163851 w 8387961"/>
              <a:gd name="connsiteY8398" fmla="*/ 1082642 h 3980066"/>
              <a:gd name="connsiteX8399" fmla="*/ 4168872 w 8387961"/>
              <a:gd name="connsiteY8399" fmla="*/ 1081024 h 3980066"/>
              <a:gd name="connsiteX8400" fmla="*/ 4168872 w 8387961"/>
              <a:gd name="connsiteY8400" fmla="*/ 1080175 h 3980066"/>
              <a:gd name="connsiteX8401" fmla="*/ 4164487 w 8387961"/>
              <a:gd name="connsiteY8401" fmla="*/ 1081638 h 3980066"/>
              <a:gd name="connsiteX8402" fmla="*/ 4157990 w 8387961"/>
              <a:gd name="connsiteY8402" fmla="*/ 1065384 h 3980066"/>
              <a:gd name="connsiteX8403" fmla="*/ 4156348 w 8387961"/>
              <a:gd name="connsiteY8403" fmla="*/ 1065019 h 3980066"/>
              <a:gd name="connsiteX8404" fmla="*/ 4162947 w 8387961"/>
              <a:gd name="connsiteY8404" fmla="*/ 1081517 h 3980066"/>
              <a:gd name="connsiteX8405" fmla="*/ 4180422 w 8387961"/>
              <a:gd name="connsiteY8405" fmla="*/ 1112972 h 3980066"/>
              <a:gd name="connsiteX8406" fmla="*/ 4180422 w 8387961"/>
              <a:gd name="connsiteY8406" fmla="*/ 1114719 h 3980066"/>
              <a:gd name="connsiteX8407" fmla="*/ 4166442 w 8387961"/>
              <a:gd name="connsiteY8407" fmla="*/ 1139184 h 3980066"/>
              <a:gd name="connsiteX8408" fmla="*/ 4159452 w 8387961"/>
              <a:gd name="connsiteY8408" fmla="*/ 1147922 h 3980066"/>
              <a:gd name="connsiteX8409" fmla="*/ 4140230 w 8387961"/>
              <a:gd name="connsiteY8409" fmla="*/ 1123457 h 3980066"/>
              <a:gd name="connsiteX8410" fmla="*/ 4136735 w 8387961"/>
              <a:gd name="connsiteY8410" fmla="*/ 1081517 h 3980066"/>
              <a:gd name="connsiteX8411" fmla="*/ 4137131 w 8387961"/>
              <a:gd name="connsiteY8411" fmla="*/ 1079141 h 3980066"/>
              <a:gd name="connsiteX8412" fmla="*/ 4130379 w 8387961"/>
              <a:gd name="connsiteY8412" fmla="*/ 1073511 h 3980066"/>
              <a:gd name="connsiteX8413" fmla="*/ 4114138 w 8387961"/>
              <a:gd name="connsiteY8413" fmla="*/ 1065384 h 3980066"/>
              <a:gd name="connsiteX8414" fmla="*/ 4114138 w 8387961"/>
              <a:gd name="connsiteY8414" fmla="*/ 1062133 h 3980066"/>
              <a:gd name="connsiteX8415" fmla="*/ 4114138 w 8387961"/>
              <a:gd name="connsiteY8415" fmla="*/ 1060508 h 3980066"/>
              <a:gd name="connsiteX8416" fmla="*/ 4120634 w 8387961"/>
              <a:gd name="connsiteY8416" fmla="*/ 1057257 h 3980066"/>
              <a:gd name="connsiteX8417" fmla="*/ 4114138 w 8387961"/>
              <a:gd name="connsiteY8417" fmla="*/ 1050755 h 3980066"/>
              <a:gd name="connsiteX8418" fmla="*/ 4119010 w 8387961"/>
              <a:gd name="connsiteY8418" fmla="*/ 1047505 h 3980066"/>
              <a:gd name="connsiteX8419" fmla="*/ 4123657 w 8387961"/>
              <a:gd name="connsiteY8419" fmla="*/ 1041305 h 3980066"/>
              <a:gd name="connsiteX8420" fmla="*/ 4120348 w 8387961"/>
              <a:gd name="connsiteY8420" fmla="*/ 1040162 h 3980066"/>
              <a:gd name="connsiteX8421" fmla="*/ 4115432 w 8387961"/>
              <a:gd name="connsiteY8421" fmla="*/ 1046957 h 3980066"/>
              <a:gd name="connsiteX8422" fmla="*/ 4110516 w 8387961"/>
              <a:gd name="connsiteY8422" fmla="*/ 1050354 h 3980066"/>
              <a:gd name="connsiteX8423" fmla="*/ 4117071 w 8387961"/>
              <a:gd name="connsiteY8423" fmla="*/ 1057149 h 3980066"/>
              <a:gd name="connsiteX8424" fmla="*/ 4111622 w 8387961"/>
              <a:gd name="connsiteY8424" fmla="*/ 1059974 h 3980066"/>
              <a:gd name="connsiteX8425" fmla="*/ 4114137 w 8387961"/>
              <a:gd name="connsiteY8425" fmla="*/ 1062556 h 3980066"/>
              <a:gd name="connsiteX8426" fmla="*/ 4114137 w 8387961"/>
              <a:gd name="connsiteY8426" fmla="*/ 1064397 h 3980066"/>
              <a:gd name="connsiteX8427" fmla="*/ 4114137 w 8387961"/>
              <a:gd name="connsiteY8427" fmla="*/ 1068080 h 3980066"/>
              <a:gd name="connsiteX8428" fmla="*/ 4076476 w 8387961"/>
              <a:gd name="connsiteY8428" fmla="*/ 1051509 h 3980066"/>
              <a:gd name="connsiteX8429" fmla="*/ 4092616 w 8387961"/>
              <a:gd name="connsiteY8429" fmla="*/ 1053350 h 3980066"/>
              <a:gd name="connsiteX8430" fmla="*/ 4094410 w 8387961"/>
              <a:gd name="connsiteY8430" fmla="*/ 1051509 h 3980066"/>
              <a:gd name="connsiteX8431" fmla="*/ 4101583 w 8387961"/>
              <a:gd name="connsiteY8431" fmla="*/ 1055191 h 3980066"/>
              <a:gd name="connsiteX8432" fmla="*/ 4107822 w 8387961"/>
              <a:gd name="connsiteY8432" fmla="*/ 1057754 h 3980066"/>
              <a:gd name="connsiteX8433" fmla="*/ 4107239 w 8387961"/>
              <a:gd name="connsiteY8433" fmla="*/ 1057149 h 3980066"/>
              <a:gd name="connsiteX8434" fmla="*/ 4099046 w 8387961"/>
              <a:gd name="connsiteY8434" fmla="*/ 1053752 h 3980066"/>
              <a:gd name="connsiteX8435" fmla="*/ 4093929 w 8387961"/>
              <a:gd name="connsiteY8435" fmla="*/ 1051100 h 3980066"/>
              <a:gd name="connsiteX8436" fmla="*/ 4093929 w 8387961"/>
              <a:gd name="connsiteY8436" fmla="*/ 1051509 h 3980066"/>
              <a:gd name="connsiteX8437" fmla="*/ 4092257 w 8387961"/>
              <a:gd name="connsiteY8437" fmla="*/ 1051509 h 3980066"/>
              <a:gd name="connsiteX8438" fmla="*/ 4088914 w 8387961"/>
              <a:gd name="connsiteY8438" fmla="*/ 1051509 h 3980066"/>
              <a:gd name="connsiteX8439" fmla="*/ 4058821 w 8387961"/>
              <a:gd name="connsiteY8439" fmla="*/ 1034358 h 3980066"/>
              <a:gd name="connsiteX8440" fmla="*/ 4037088 w 8387961"/>
              <a:gd name="connsiteY8440" fmla="*/ 1020638 h 3980066"/>
              <a:gd name="connsiteX8441" fmla="*/ 4028729 w 8387961"/>
              <a:gd name="connsiteY8441" fmla="*/ 1012063 h 3980066"/>
              <a:gd name="connsiteX8442" fmla="*/ 4010339 w 8387961"/>
              <a:gd name="connsiteY8442" fmla="*/ 982907 h 3980066"/>
              <a:gd name="connsiteX8443" fmla="*/ 4003652 w 8387961"/>
              <a:gd name="connsiteY8443" fmla="*/ 989767 h 3980066"/>
              <a:gd name="connsiteX8444" fmla="*/ 3998636 w 8387961"/>
              <a:gd name="connsiteY8444" fmla="*/ 981192 h 3980066"/>
              <a:gd name="connsiteX8445" fmla="*/ 3996606 w 8387961"/>
              <a:gd name="connsiteY8445" fmla="*/ 977027 h 3980066"/>
              <a:gd name="connsiteX8446" fmla="*/ 3991146 w 8387961"/>
              <a:gd name="connsiteY8446" fmla="*/ 974197 h 3980066"/>
              <a:gd name="connsiteX8447" fmla="*/ 3990126 w 8387961"/>
              <a:gd name="connsiteY8447" fmla="*/ 970317 h 3980066"/>
              <a:gd name="connsiteX8448" fmla="*/ 3979756 w 8387961"/>
              <a:gd name="connsiteY8448" fmla="*/ 966361 h 3980066"/>
              <a:gd name="connsiteX8449" fmla="*/ 3959892 w 8387961"/>
              <a:gd name="connsiteY8449" fmla="*/ 981519 h 3980066"/>
              <a:gd name="connsiteX8450" fmla="*/ 3963203 w 8387961"/>
              <a:gd name="connsiteY8450" fmla="*/ 994993 h 3980066"/>
              <a:gd name="connsiteX8451" fmla="*/ 3969749 w 8387961"/>
              <a:gd name="connsiteY8451" fmla="*/ 1014974 h 3980066"/>
              <a:gd name="connsiteX8452" fmla="*/ 3971480 w 8387961"/>
              <a:gd name="connsiteY8452" fmla="*/ 1020257 h 3980066"/>
              <a:gd name="connsiteX8453" fmla="*/ 3996310 w 8387961"/>
              <a:gd name="connsiteY8453" fmla="*/ 1033731 h 3980066"/>
              <a:gd name="connsiteX8454" fmla="*/ 4007897 w 8387961"/>
              <a:gd name="connsiteY8454" fmla="*/ 1052257 h 3980066"/>
              <a:gd name="connsiteX8455" fmla="*/ 4019485 w 8387961"/>
              <a:gd name="connsiteY8455" fmla="*/ 1072468 h 3980066"/>
              <a:gd name="connsiteX8456" fmla="*/ 4050937 w 8387961"/>
              <a:gd name="connsiteY8456" fmla="*/ 1080889 h 3980066"/>
              <a:gd name="connsiteX8457" fmla="*/ 4059213 w 8387961"/>
              <a:gd name="connsiteY8457" fmla="*/ 1084258 h 3980066"/>
              <a:gd name="connsiteX8458" fmla="*/ 4055903 w 8387961"/>
              <a:gd name="connsiteY8458" fmla="*/ 1094363 h 3980066"/>
              <a:gd name="connsiteX8459" fmla="*/ 4087354 w 8387961"/>
              <a:gd name="connsiteY8459" fmla="*/ 1112890 h 3980066"/>
              <a:gd name="connsiteX8460" fmla="*/ 4117151 w 8387961"/>
              <a:gd name="connsiteY8460" fmla="*/ 1128048 h 3980066"/>
              <a:gd name="connsiteX8461" fmla="*/ 4112185 w 8387961"/>
              <a:gd name="connsiteY8461" fmla="*/ 1143206 h 3980066"/>
              <a:gd name="connsiteX8462" fmla="*/ 4095631 w 8387961"/>
              <a:gd name="connsiteY8462" fmla="*/ 1128048 h 3980066"/>
              <a:gd name="connsiteX8463" fmla="*/ 4080733 w 8387961"/>
              <a:gd name="connsiteY8463" fmla="*/ 1124680 h 3980066"/>
              <a:gd name="connsiteX8464" fmla="*/ 4075767 w 8387961"/>
              <a:gd name="connsiteY8464" fmla="*/ 1148259 h 3980066"/>
              <a:gd name="connsiteX8465" fmla="*/ 4089010 w 8387961"/>
              <a:gd name="connsiteY8465" fmla="*/ 1163417 h 3980066"/>
              <a:gd name="connsiteX8466" fmla="*/ 4085699 w 8387961"/>
              <a:gd name="connsiteY8466" fmla="*/ 1168470 h 3980066"/>
              <a:gd name="connsiteX8467" fmla="*/ 4075767 w 8387961"/>
              <a:gd name="connsiteY8467" fmla="*/ 1181944 h 3980066"/>
              <a:gd name="connsiteX8468" fmla="*/ 4065835 w 8387961"/>
              <a:gd name="connsiteY8468" fmla="*/ 1202155 h 3980066"/>
              <a:gd name="connsiteX8469" fmla="*/ 4052592 w 8387961"/>
              <a:gd name="connsiteY8469" fmla="*/ 1193734 h 3980066"/>
              <a:gd name="connsiteX8470" fmla="*/ 4062524 w 8387961"/>
              <a:gd name="connsiteY8470" fmla="*/ 1166786 h 3980066"/>
              <a:gd name="connsiteX8471" fmla="*/ 4047626 w 8387961"/>
              <a:gd name="connsiteY8471" fmla="*/ 1136469 h 3980066"/>
              <a:gd name="connsiteX8472" fmla="*/ 4036038 w 8387961"/>
              <a:gd name="connsiteY8472" fmla="*/ 1126364 h 3980066"/>
              <a:gd name="connsiteX8473" fmla="*/ 4021140 w 8387961"/>
              <a:gd name="connsiteY8473" fmla="*/ 1117943 h 3980066"/>
              <a:gd name="connsiteX8474" fmla="*/ 3991344 w 8387961"/>
              <a:gd name="connsiteY8474" fmla="*/ 1097732 h 3980066"/>
              <a:gd name="connsiteX8475" fmla="*/ 3973135 w 8387961"/>
              <a:gd name="connsiteY8475" fmla="*/ 1090995 h 3980066"/>
              <a:gd name="connsiteX8476" fmla="*/ 3971480 w 8387961"/>
              <a:gd name="connsiteY8476" fmla="*/ 1090995 h 3980066"/>
              <a:gd name="connsiteX8477" fmla="*/ 3966513 w 8387961"/>
              <a:gd name="connsiteY8477" fmla="*/ 1085942 h 3980066"/>
              <a:gd name="connsiteX8478" fmla="*/ 3943339 w 8387961"/>
              <a:gd name="connsiteY8478" fmla="*/ 1065731 h 3980066"/>
              <a:gd name="connsiteX8479" fmla="*/ 3921819 w 8387961"/>
              <a:gd name="connsiteY8479" fmla="*/ 1045520 h 3980066"/>
              <a:gd name="connsiteX8480" fmla="*/ 3903610 w 8387961"/>
              <a:gd name="connsiteY8480" fmla="*/ 1015204 h 3980066"/>
              <a:gd name="connsiteX8481" fmla="*/ 3872158 w 8387961"/>
              <a:gd name="connsiteY8481" fmla="*/ 1010151 h 3980066"/>
              <a:gd name="connsiteX8482" fmla="*/ 3850639 w 8387961"/>
              <a:gd name="connsiteY8482" fmla="*/ 1025309 h 3980066"/>
              <a:gd name="connsiteX8483" fmla="*/ 3850639 w 8387961"/>
              <a:gd name="connsiteY8483" fmla="*/ 1013520 h 3980066"/>
              <a:gd name="connsiteX8484" fmla="*/ 3834085 w 8387961"/>
              <a:gd name="connsiteY8484" fmla="*/ 1003414 h 3980066"/>
              <a:gd name="connsiteX8485" fmla="*/ 3832430 w 8387961"/>
              <a:gd name="connsiteY8485" fmla="*/ 993309 h 3980066"/>
              <a:gd name="connsiteX8486" fmla="*/ 3832430 w 8387961"/>
              <a:gd name="connsiteY8486" fmla="*/ 984888 h 3980066"/>
              <a:gd name="connsiteX8487" fmla="*/ 3837396 w 8387961"/>
              <a:gd name="connsiteY8487" fmla="*/ 973098 h 3980066"/>
              <a:gd name="connsiteX8488" fmla="*/ 3837396 w 8387961"/>
              <a:gd name="connsiteY8488" fmla="*/ 961308 h 3980066"/>
              <a:gd name="connsiteX8489" fmla="*/ 3850639 w 8387961"/>
              <a:gd name="connsiteY8489" fmla="*/ 959624 h 3980066"/>
              <a:gd name="connsiteX8490" fmla="*/ 3863760 w 8387961"/>
              <a:gd name="connsiteY8490" fmla="*/ 949611 h 3980066"/>
              <a:gd name="connsiteX8491" fmla="*/ 3863142 w 8387961"/>
              <a:gd name="connsiteY8491" fmla="*/ 949171 h 3980066"/>
              <a:gd name="connsiteX8492" fmla="*/ 3849730 w 8387961"/>
              <a:gd name="connsiteY8492" fmla="*/ 959415 h 3980066"/>
              <a:gd name="connsiteX8493" fmla="*/ 3836317 w 8387961"/>
              <a:gd name="connsiteY8493" fmla="*/ 961122 h 3980066"/>
              <a:gd name="connsiteX8494" fmla="*/ 3821228 w 8387961"/>
              <a:gd name="connsiteY8494" fmla="*/ 944049 h 3980066"/>
              <a:gd name="connsiteX8495" fmla="*/ 3812846 w 8387961"/>
              <a:gd name="connsiteY8495" fmla="*/ 950878 h 3980066"/>
              <a:gd name="connsiteX8496" fmla="*/ 3832282 w 8387961"/>
              <a:gd name="connsiteY8496" fmla="*/ 921189 h 3980066"/>
              <a:gd name="connsiteX8497" fmla="*/ 3831537 w 8387961"/>
              <a:gd name="connsiteY8497" fmla="*/ 921753 h 3980066"/>
              <a:gd name="connsiteX8498" fmla="*/ 3811541 w 8387961"/>
              <a:gd name="connsiteY8498" fmla="*/ 952102 h 3980066"/>
              <a:gd name="connsiteX8499" fmla="*/ 3819873 w 8387961"/>
              <a:gd name="connsiteY8499" fmla="*/ 945358 h 3980066"/>
              <a:gd name="connsiteX8500" fmla="*/ 3834870 w 8387961"/>
              <a:gd name="connsiteY8500" fmla="*/ 962218 h 3980066"/>
              <a:gd name="connsiteX8501" fmla="*/ 3834870 w 8387961"/>
              <a:gd name="connsiteY8501" fmla="*/ 974021 h 3980066"/>
              <a:gd name="connsiteX8502" fmla="*/ 3829871 w 8387961"/>
              <a:gd name="connsiteY8502" fmla="*/ 985823 h 3980066"/>
              <a:gd name="connsiteX8503" fmla="*/ 3829871 w 8387961"/>
              <a:gd name="connsiteY8503" fmla="*/ 994253 h 3980066"/>
              <a:gd name="connsiteX8504" fmla="*/ 3831537 w 8387961"/>
              <a:gd name="connsiteY8504" fmla="*/ 1004369 h 3980066"/>
              <a:gd name="connsiteX8505" fmla="*/ 3848201 w 8387961"/>
              <a:gd name="connsiteY8505" fmla="*/ 1014486 h 3980066"/>
              <a:gd name="connsiteX8506" fmla="*/ 3848201 w 8387961"/>
              <a:gd name="connsiteY8506" fmla="*/ 1026288 h 3980066"/>
              <a:gd name="connsiteX8507" fmla="*/ 3846535 w 8387961"/>
              <a:gd name="connsiteY8507" fmla="*/ 1026288 h 3980066"/>
              <a:gd name="connsiteX8508" fmla="*/ 3844868 w 8387961"/>
              <a:gd name="connsiteY8508" fmla="*/ 1026288 h 3980066"/>
              <a:gd name="connsiteX8509" fmla="*/ 3819873 w 8387961"/>
              <a:gd name="connsiteY8509" fmla="*/ 1046520 h 3980066"/>
              <a:gd name="connsiteX8510" fmla="*/ 3789878 w 8387961"/>
              <a:gd name="connsiteY8510" fmla="*/ 1036404 h 3980066"/>
              <a:gd name="connsiteX8511" fmla="*/ 3781546 w 8387961"/>
              <a:gd name="connsiteY8511" fmla="*/ 1034718 h 3980066"/>
              <a:gd name="connsiteX8512" fmla="*/ 3778214 w 8387961"/>
              <a:gd name="connsiteY8512" fmla="*/ 1036404 h 3980066"/>
              <a:gd name="connsiteX8513" fmla="*/ 3758217 w 8387961"/>
              <a:gd name="connsiteY8513" fmla="*/ 1036404 h 3980066"/>
              <a:gd name="connsiteX8514" fmla="*/ 3744886 w 8387961"/>
              <a:gd name="connsiteY8514" fmla="*/ 1046520 h 3980066"/>
              <a:gd name="connsiteX8515" fmla="*/ 3746553 w 8387961"/>
              <a:gd name="connsiteY8515" fmla="*/ 1065067 h 3980066"/>
              <a:gd name="connsiteX8516" fmla="*/ 3709893 w 8387961"/>
              <a:gd name="connsiteY8516" fmla="*/ 1065067 h 3980066"/>
              <a:gd name="connsiteX8517" fmla="*/ 3709995 w 8387961"/>
              <a:gd name="connsiteY8517" fmla="*/ 1064860 h 3980066"/>
              <a:gd name="connsiteX8518" fmla="*/ 3705887 w 8387961"/>
              <a:gd name="connsiteY8518" fmla="*/ 1062806 h 3980066"/>
              <a:gd name="connsiteX8519" fmla="*/ 3705887 w 8387961"/>
              <a:gd name="connsiteY8519" fmla="*/ 1061695 h 3980066"/>
              <a:gd name="connsiteX8520" fmla="*/ 3704894 w 8387961"/>
              <a:gd name="connsiteY8520" fmla="*/ 1061695 h 3980066"/>
              <a:gd name="connsiteX8521" fmla="*/ 3638239 w 8387961"/>
              <a:gd name="connsiteY8521" fmla="*/ 1046520 h 3980066"/>
              <a:gd name="connsiteX8522" fmla="*/ 3626575 w 8387961"/>
              <a:gd name="connsiteY8522" fmla="*/ 1036404 h 3980066"/>
              <a:gd name="connsiteX8523" fmla="*/ 3636573 w 8387961"/>
              <a:gd name="connsiteY8523" fmla="*/ 1022916 h 3980066"/>
              <a:gd name="connsiteX8524" fmla="*/ 3638239 w 8387961"/>
              <a:gd name="connsiteY8524" fmla="*/ 997625 h 3980066"/>
              <a:gd name="connsiteX8525" fmla="*/ 3641572 w 8387961"/>
              <a:gd name="connsiteY8525" fmla="*/ 975707 h 3980066"/>
              <a:gd name="connsiteX8526" fmla="*/ 3651570 w 8387961"/>
              <a:gd name="connsiteY8526" fmla="*/ 987509 h 3980066"/>
              <a:gd name="connsiteX8527" fmla="*/ 3641572 w 8387961"/>
              <a:gd name="connsiteY8527" fmla="*/ 965591 h 3980066"/>
              <a:gd name="connsiteX8528" fmla="*/ 3641572 w 8387961"/>
              <a:gd name="connsiteY8528" fmla="*/ 957160 h 3980066"/>
              <a:gd name="connsiteX8529" fmla="*/ 3629907 w 8387961"/>
              <a:gd name="connsiteY8529" fmla="*/ 947044 h 3980066"/>
              <a:gd name="connsiteX8530" fmla="*/ 3619909 w 8387961"/>
              <a:gd name="connsiteY8530" fmla="*/ 926812 h 3980066"/>
              <a:gd name="connsiteX8531" fmla="*/ 3621576 w 8387961"/>
              <a:gd name="connsiteY8531" fmla="*/ 921753 h 3980066"/>
              <a:gd name="connsiteX8532" fmla="*/ 3609911 w 8387961"/>
              <a:gd name="connsiteY8532" fmla="*/ 916695 h 3980066"/>
              <a:gd name="connsiteX8533" fmla="*/ 3596580 w 8387961"/>
              <a:gd name="connsiteY8533" fmla="*/ 913323 h 3980066"/>
              <a:gd name="connsiteX8534" fmla="*/ 3576584 w 8387961"/>
              <a:gd name="connsiteY8534" fmla="*/ 904893 h 3980066"/>
              <a:gd name="connsiteX8535" fmla="*/ 3561586 w 8387961"/>
              <a:gd name="connsiteY8535" fmla="*/ 901521 h 3980066"/>
              <a:gd name="connsiteX8536" fmla="*/ 3566586 w 8387961"/>
              <a:gd name="connsiteY8536" fmla="*/ 893091 h 3980066"/>
              <a:gd name="connsiteX8537" fmla="*/ 3568252 w 8387961"/>
              <a:gd name="connsiteY8537" fmla="*/ 891405 h 3980066"/>
              <a:gd name="connsiteX8538" fmla="*/ 3558254 w 8387961"/>
              <a:gd name="connsiteY8538" fmla="*/ 889719 h 3980066"/>
              <a:gd name="connsiteX8539" fmla="*/ 3586582 w 8387961"/>
              <a:gd name="connsiteY8539" fmla="*/ 879603 h 3980066"/>
              <a:gd name="connsiteX8540" fmla="*/ 3604912 w 8387961"/>
              <a:gd name="connsiteY8540" fmla="*/ 881289 h 3980066"/>
              <a:gd name="connsiteX8541" fmla="*/ 3631574 w 8387961"/>
              <a:gd name="connsiteY8541" fmla="*/ 882975 h 3980066"/>
              <a:gd name="connsiteX8542" fmla="*/ 3626575 w 8387961"/>
              <a:gd name="connsiteY8542" fmla="*/ 854312 h 3980066"/>
              <a:gd name="connsiteX8543" fmla="*/ 3634906 w 8387961"/>
              <a:gd name="connsiteY8543" fmla="*/ 850940 h 3980066"/>
              <a:gd name="connsiteX8544" fmla="*/ 3641572 w 8387961"/>
              <a:gd name="connsiteY8544" fmla="*/ 859370 h 3980066"/>
              <a:gd name="connsiteX8545" fmla="*/ 3678232 w 8387961"/>
              <a:gd name="connsiteY8545" fmla="*/ 859370 h 3980066"/>
              <a:gd name="connsiteX8546" fmla="*/ 3669900 w 8387961"/>
              <a:gd name="connsiteY8546" fmla="*/ 855998 h 3980066"/>
              <a:gd name="connsiteX8547" fmla="*/ 3701561 w 8387961"/>
              <a:gd name="connsiteY8547" fmla="*/ 839138 h 3980066"/>
              <a:gd name="connsiteX8548" fmla="*/ 3704894 w 8387961"/>
              <a:gd name="connsiteY8548" fmla="*/ 818905 h 3980066"/>
              <a:gd name="connsiteX8549" fmla="*/ 3726556 w 8387961"/>
              <a:gd name="connsiteY8549" fmla="*/ 810475 h 3980066"/>
              <a:gd name="connsiteX8550" fmla="*/ 3727048 w 8387961"/>
              <a:gd name="connsiteY8550" fmla="*/ 810972 h 3980066"/>
              <a:gd name="connsiteX8551" fmla="*/ 3744693 w 8387961"/>
              <a:gd name="connsiteY8551" fmla="*/ 802943 h 3980066"/>
              <a:gd name="connsiteX8552" fmla="*/ 3765663 w 8387961"/>
              <a:gd name="connsiteY8552" fmla="*/ 802943 h 3980066"/>
              <a:gd name="connsiteX8553" fmla="*/ 3796771 w 8387961"/>
              <a:gd name="connsiteY8553" fmla="*/ 804673 h 3980066"/>
              <a:gd name="connsiteX8554" fmla="*/ 3796452 w 8387961"/>
              <a:gd name="connsiteY8554" fmla="*/ 803794 h 3980066"/>
              <a:gd name="connsiteX8555" fmla="*/ 3765614 w 8387961"/>
              <a:gd name="connsiteY8555" fmla="*/ 802222 h 3980066"/>
              <a:gd name="connsiteX8556" fmla="*/ 3745055 w 8387961"/>
              <a:gd name="connsiteY8556" fmla="*/ 802222 h 3980066"/>
              <a:gd name="connsiteX8557" fmla="*/ 3751908 w 8387961"/>
              <a:gd name="connsiteY8557" fmla="*/ 792791 h 3980066"/>
              <a:gd name="connsiteX8558" fmla="*/ 3772467 w 8387961"/>
              <a:gd name="connsiteY8558" fmla="*/ 764495 h 3980066"/>
              <a:gd name="connsiteX8559" fmla="*/ 3803305 w 8387961"/>
              <a:gd name="connsiteY8559" fmla="*/ 747204 h 3980066"/>
              <a:gd name="connsiteX8560" fmla="*/ 3827056 w 8387961"/>
              <a:gd name="connsiteY8560" fmla="*/ 751050 h 3980066"/>
              <a:gd name="connsiteX8561" fmla="*/ 3828865 w 8387961"/>
              <a:gd name="connsiteY8561" fmla="*/ 748020 h 3980066"/>
              <a:gd name="connsiteX8562" fmla="*/ 3825500 w 8387961"/>
              <a:gd name="connsiteY8562" fmla="*/ 744640 h 3980066"/>
              <a:gd name="connsiteX8563" fmla="*/ 3828865 w 8387961"/>
              <a:gd name="connsiteY8563" fmla="*/ 734498 h 3980066"/>
              <a:gd name="connsiteX8564" fmla="*/ 3854098 w 8387961"/>
              <a:gd name="connsiteY8564" fmla="*/ 739568 h 3980066"/>
              <a:gd name="connsiteX8565" fmla="*/ 3857462 w 8387961"/>
              <a:gd name="connsiteY8565" fmla="*/ 741259 h 3980066"/>
              <a:gd name="connsiteX8566" fmla="*/ 3857462 w 8387961"/>
              <a:gd name="connsiteY8566" fmla="*/ 734498 h 3980066"/>
              <a:gd name="connsiteX8567" fmla="*/ 3865873 w 8387961"/>
              <a:gd name="connsiteY8567" fmla="*/ 731117 h 3980066"/>
              <a:gd name="connsiteX8568" fmla="*/ 3881013 w 8387961"/>
              <a:gd name="connsiteY8568" fmla="*/ 737879 h 3980066"/>
              <a:gd name="connsiteX8569" fmla="*/ 3874284 w 8387961"/>
              <a:gd name="connsiteY8569" fmla="*/ 729426 h 3980066"/>
              <a:gd name="connsiteX8570" fmla="*/ 3865873 w 8387961"/>
              <a:gd name="connsiteY8570" fmla="*/ 717592 h 3980066"/>
              <a:gd name="connsiteX8571" fmla="*/ 3864191 w 8387961"/>
              <a:gd name="connsiteY8571" fmla="*/ 714212 h 3980066"/>
              <a:gd name="connsiteX8572" fmla="*/ 3859144 w 8387961"/>
              <a:gd name="connsiteY8572" fmla="*/ 698997 h 3980066"/>
              <a:gd name="connsiteX8573" fmla="*/ 3859178 w 8387961"/>
              <a:gd name="connsiteY8573" fmla="*/ 699004 h 3980066"/>
              <a:gd name="connsiteX8574" fmla="*/ 3858623 w 8387961"/>
              <a:gd name="connsiteY8574" fmla="*/ 698161 h 3980066"/>
              <a:gd name="connsiteX8575" fmla="*/ 3852014 w 8387961"/>
              <a:gd name="connsiteY8575" fmla="*/ 684770 h 3980066"/>
              <a:gd name="connsiteX8576" fmla="*/ 3852014 w 8387961"/>
              <a:gd name="connsiteY8576" fmla="*/ 656315 h 3980066"/>
              <a:gd name="connsiteX8577" fmla="*/ 3863580 w 8387961"/>
              <a:gd name="connsiteY8577" fmla="*/ 654641 h 3980066"/>
              <a:gd name="connsiteX8578" fmla="*/ 3868536 w 8387961"/>
              <a:gd name="connsiteY8578" fmla="*/ 656315 h 3980066"/>
              <a:gd name="connsiteX8579" fmla="*/ 3870189 w 8387961"/>
              <a:gd name="connsiteY8579" fmla="*/ 651293 h 3980066"/>
              <a:gd name="connsiteX8580" fmla="*/ 3886711 w 8387961"/>
              <a:gd name="connsiteY8580" fmla="*/ 646272 h 3980066"/>
              <a:gd name="connsiteX8581" fmla="*/ 3891668 w 8387961"/>
              <a:gd name="connsiteY8581" fmla="*/ 656315 h 3980066"/>
              <a:gd name="connsiteX8582" fmla="*/ 3903234 w 8387961"/>
              <a:gd name="connsiteY8582" fmla="*/ 657989 h 3980066"/>
              <a:gd name="connsiteX8583" fmla="*/ 3899929 w 8387961"/>
              <a:gd name="connsiteY8583" fmla="*/ 668031 h 3980066"/>
              <a:gd name="connsiteX8584" fmla="*/ 3883407 w 8387961"/>
              <a:gd name="connsiteY8584" fmla="*/ 681422 h 3980066"/>
              <a:gd name="connsiteX8585" fmla="*/ 3883407 w 8387961"/>
              <a:gd name="connsiteY8585" fmla="*/ 684770 h 3980066"/>
              <a:gd name="connsiteX8586" fmla="*/ 3881754 w 8387961"/>
              <a:gd name="connsiteY8586" fmla="*/ 698161 h 3980066"/>
              <a:gd name="connsiteX8587" fmla="*/ 3880922 w 8387961"/>
              <a:gd name="connsiteY8587" fmla="*/ 702378 h 3980066"/>
              <a:gd name="connsiteX8588" fmla="*/ 3884378 w 8387961"/>
              <a:gd name="connsiteY8588" fmla="*/ 702378 h 3980066"/>
              <a:gd name="connsiteX8589" fmla="*/ 3886060 w 8387961"/>
              <a:gd name="connsiteY8589" fmla="*/ 710831 h 3980066"/>
              <a:gd name="connsiteX8590" fmla="*/ 3909611 w 8387961"/>
              <a:gd name="connsiteY8590" fmla="*/ 714212 h 3980066"/>
              <a:gd name="connsiteX8591" fmla="*/ 3909611 w 8387961"/>
              <a:gd name="connsiteY8591" fmla="*/ 722664 h 3980066"/>
              <a:gd name="connsiteX8592" fmla="*/ 3918022 w 8387961"/>
              <a:gd name="connsiteY8592" fmla="*/ 727735 h 3980066"/>
              <a:gd name="connsiteX8593" fmla="*/ 3948301 w 8387961"/>
              <a:gd name="connsiteY8593" fmla="*/ 712521 h 3980066"/>
              <a:gd name="connsiteX8594" fmla="*/ 3948301 w 8387961"/>
              <a:gd name="connsiteY8594" fmla="*/ 714212 h 3980066"/>
              <a:gd name="connsiteX8595" fmla="*/ 3963563 w 8387961"/>
              <a:gd name="connsiteY8595" fmla="*/ 719963 h 3980066"/>
              <a:gd name="connsiteX8596" fmla="*/ 3969518 w 8387961"/>
              <a:gd name="connsiteY8596" fmla="*/ 709542 h 3980066"/>
              <a:gd name="connsiteX8597" fmla="*/ 3977050 w 8387961"/>
              <a:gd name="connsiteY8597" fmla="*/ 720088 h 3980066"/>
              <a:gd name="connsiteX8598" fmla="*/ 3963894 w 8387961"/>
              <a:gd name="connsiteY8598" fmla="*/ 720088 h 3980066"/>
              <a:gd name="connsiteX8599" fmla="*/ 3975217 w 8387961"/>
              <a:gd name="connsiteY8599" fmla="*/ 724355 h 3980066"/>
              <a:gd name="connsiteX8600" fmla="*/ 3985310 w 8387961"/>
              <a:gd name="connsiteY8600" fmla="*/ 722664 h 3980066"/>
              <a:gd name="connsiteX8601" fmla="*/ 3987391 w 8387961"/>
              <a:gd name="connsiteY8601" fmla="*/ 724755 h 3980066"/>
              <a:gd name="connsiteX8602" fmla="*/ 4017800 w 8387961"/>
              <a:gd name="connsiteY8602" fmla="*/ 719935 h 3980066"/>
              <a:gd name="connsiteX8603" fmla="*/ 4047843 w 8387961"/>
              <a:gd name="connsiteY8603" fmla="*/ 709882 h 3980066"/>
              <a:gd name="connsiteX8604" fmla="*/ 4077885 w 8387961"/>
              <a:gd name="connsiteY8604" fmla="*/ 706530 h 3980066"/>
              <a:gd name="connsiteX8605" fmla="*/ 4081223 w 8387961"/>
              <a:gd name="connsiteY8605" fmla="*/ 714908 h 3980066"/>
              <a:gd name="connsiteX8606" fmla="*/ 4106259 w 8387961"/>
              <a:gd name="connsiteY8606" fmla="*/ 714908 h 3980066"/>
              <a:gd name="connsiteX8607" fmla="*/ 4127535 w 8387961"/>
              <a:gd name="connsiteY8607" fmla="*/ 715799 h 3980066"/>
              <a:gd name="connsiteX8608" fmla="*/ 4120164 w 8387961"/>
              <a:gd name="connsiteY8608" fmla="*/ 714335 h 3980066"/>
              <a:gd name="connsiteX8609" fmla="*/ 4120164 w 8387961"/>
              <a:gd name="connsiteY8609" fmla="*/ 710501 h 3980066"/>
              <a:gd name="connsiteX8610" fmla="*/ 4123384 w 8387961"/>
              <a:gd name="connsiteY8610" fmla="*/ 708584 h 3980066"/>
              <a:gd name="connsiteX8611" fmla="*/ 4121774 w 8387961"/>
              <a:gd name="connsiteY8611" fmla="*/ 708584 h 3980066"/>
              <a:gd name="connsiteX8612" fmla="*/ 4120164 w 8387961"/>
              <a:gd name="connsiteY8612" fmla="*/ 704749 h 3980066"/>
              <a:gd name="connsiteX8613" fmla="*/ 4120164 w 8387961"/>
              <a:gd name="connsiteY8613" fmla="*/ 702832 h 3980066"/>
              <a:gd name="connsiteX8614" fmla="*/ 4131436 w 8387961"/>
              <a:gd name="connsiteY8614" fmla="*/ 704749 h 3980066"/>
              <a:gd name="connsiteX8615" fmla="*/ 4132728 w 8387961"/>
              <a:gd name="connsiteY8615" fmla="*/ 700136 h 3980066"/>
              <a:gd name="connsiteX8616" fmla="*/ 4127979 w 8387961"/>
              <a:gd name="connsiteY8616" fmla="*/ 665913 h 3980066"/>
              <a:gd name="connsiteX8617" fmla="*/ 4127696 w 8387961"/>
              <a:gd name="connsiteY8617" fmla="*/ 665972 h 3980066"/>
              <a:gd name="connsiteX8618" fmla="*/ 4127893 w 8387961"/>
              <a:gd name="connsiteY8618" fmla="*/ 665295 h 3980066"/>
              <a:gd name="connsiteX8619" fmla="*/ 4127696 w 8387961"/>
              <a:gd name="connsiteY8619" fmla="*/ 663871 h 3980066"/>
              <a:gd name="connsiteX8620" fmla="*/ 4128345 w 8387961"/>
              <a:gd name="connsiteY8620" fmla="*/ 663744 h 3980066"/>
              <a:gd name="connsiteX8621" fmla="*/ 4139339 w 8387961"/>
              <a:gd name="connsiteY8621" fmla="*/ 625993 h 3980066"/>
              <a:gd name="connsiteX8622" fmla="*/ 4157637 w 8387961"/>
              <a:gd name="connsiteY8622" fmla="*/ 625993 h 3980066"/>
              <a:gd name="connsiteX8623" fmla="*/ 4185914 w 8387961"/>
              <a:gd name="connsiteY8623" fmla="*/ 645114 h 3980066"/>
              <a:gd name="connsiteX8624" fmla="*/ 4197558 w 8387961"/>
              <a:gd name="connsiteY8624" fmla="*/ 632946 h 3980066"/>
              <a:gd name="connsiteX8625" fmla="*/ 4195932 w 8387961"/>
              <a:gd name="connsiteY8625" fmla="*/ 609149 h 3980066"/>
              <a:gd name="connsiteX8626" fmla="*/ 4188133 w 8387961"/>
              <a:gd name="connsiteY8626" fmla="*/ 609149 h 3980066"/>
              <a:gd name="connsiteX8627" fmla="*/ 4173196 w 8387961"/>
              <a:gd name="connsiteY8627" fmla="*/ 592470 h 3980066"/>
              <a:gd name="connsiteX8628" fmla="*/ 4169877 w 8387961"/>
              <a:gd name="connsiteY8628" fmla="*/ 582463 h 3980066"/>
              <a:gd name="connsiteX8629" fmla="*/ 4209709 w 8387961"/>
              <a:gd name="connsiteY8629" fmla="*/ 572455 h 3980066"/>
              <a:gd name="connsiteX8630" fmla="*/ 4261158 w 8387961"/>
              <a:gd name="connsiteY8630" fmla="*/ 575792 h 3980066"/>
              <a:gd name="connsiteX8631" fmla="*/ 4267797 w 8387961"/>
              <a:gd name="connsiteY8631" fmla="*/ 600809 h 3980066"/>
              <a:gd name="connsiteX8632" fmla="*/ 4257839 w 8387961"/>
              <a:gd name="connsiteY8632" fmla="*/ 619156 h 3980066"/>
              <a:gd name="connsiteX8633" fmla="*/ 4257463 w 8387961"/>
              <a:gd name="connsiteY8633" fmla="*/ 619076 h 3980066"/>
              <a:gd name="connsiteX8634" fmla="*/ 4270747 w 8387961"/>
              <a:gd name="connsiteY8634" fmla="*/ 639899 h 3980066"/>
              <a:gd name="connsiteX8635" fmla="*/ 4285544 w 8387961"/>
              <a:gd name="connsiteY8635" fmla="*/ 669277 h 3980066"/>
              <a:gd name="connsiteX8636" fmla="*/ 4287849 w 8387961"/>
              <a:gd name="connsiteY8636" fmla="*/ 669037 h 3980066"/>
              <a:gd name="connsiteX8637" fmla="*/ 4272308 w 8387961"/>
              <a:gd name="connsiteY8637" fmla="*/ 639537 h 3980066"/>
              <a:gd name="connsiteX8638" fmla="*/ 4258920 w 8387961"/>
              <a:gd name="connsiteY8638" fmla="*/ 619471 h 3980066"/>
              <a:gd name="connsiteX8639" fmla="*/ 4268961 w 8387961"/>
              <a:gd name="connsiteY8639" fmla="*/ 601078 h 3980066"/>
              <a:gd name="connsiteX8640" fmla="*/ 4262267 w 8387961"/>
              <a:gd name="connsiteY8640" fmla="*/ 575996 h 3980066"/>
              <a:gd name="connsiteX8641" fmla="*/ 4268961 w 8387961"/>
              <a:gd name="connsiteY8641" fmla="*/ 569307 h 3980066"/>
              <a:gd name="connsiteX8642" fmla="*/ 4287371 w 8387961"/>
              <a:gd name="connsiteY8642" fmla="*/ 559275 h 3980066"/>
              <a:gd name="connsiteX8643" fmla="*/ 4310801 w 8387961"/>
              <a:gd name="connsiteY8643" fmla="*/ 560947 h 3980066"/>
              <a:gd name="connsiteX8644" fmla="*/ 4272308 w 8387961"/>
              <a:gd name="connsiteY8644" fmla="*/ 549243 h 3980066"/>
              <a:gd name="connsiteX8645" fmla="*/ 4268961 w 8387961"/>
              <a:gd name="connsiteY8645" fmla="*/ 544226 h 3980066"/>
              <a:gd name="connsiteX8646" fmla="*/ 4257246 w 8387961"/>
              <a:gd name="connsiteY8646" fmla="*/ 544226 h 3980066"/>
              <a:gd name="connsiteX8647" fmla="*/ 4272308 w 8387961"/>
              <a:gd name="connsiteY8647" fmla="*/ 529177 h 3980066"/>
              <a:gd name="connsiteX8648" fmla="*/ 4289044 w 8387961"/>
              <a:gd name="connsiteY8648" fmla="*/ 512455 h 3980066"/>
              <a:gd name="connsiteX8649" fmla="*/ 4302433 w 8387961"/>
              <a:gd name="connsiteY8649" fmla="*/ 495734 h 3980066"/>
              <a:gd name="connsiteX8650" fmla="*/ 4319168 w 8387961"/>
              <a:gd name="connsiteY8650" fmla="*/ 480686 h 3980066"/>
              <a:gd name="connsiteX8651" fmla="*/ 4280676 w 8387961"/>
              <a:gd name="connsiteY8651" fmla="*/ 458948 h 3980066"/>
              <a:gd name="connsiteX8652" fmla="*/ 4290718 w 8387961"/>
              <a:gd name="connsiteY8652" fmla="*/ 450588 h 3980066"/>
              <a:gd name="connsiteX8653" fmla="*/ 4279003 w 8387961"/>
              <a:gd name="connsiteY8653" fmla="*/ 438883 h 3980066"/>
              <a:gd name="connsiteX8654" fmla="*/ 4270635 w 8387961"/>
              <a:gd name="connsiteY8654" fmla="*/ 430522 h 3980066"/>
              <a:gd name="connsiteX8655" fmla="*/ 4268961 w 8387961"/>
              <a:gd name="connsiteY8655" fmla="*/ 405441 h 3980066"/>
              <a:gd name="connsiteX8656" fmla="*/ 4243858 w 8387961"/>
              <a:gd name="connsiteY8656" fmla="*/ 378686 h 3980066"/>
              <a:gd name="connsiteX8657" fmla="*/ 4257246 w 8387961"/>
              <a:gd name="connsiteY8657" fmla="*/ 358620 h 3980066"/>
              <a:gd name="connsiteX8658" fmla="*/ 4227122 w 8387961"/>
              <a:gd name="connsiteY8658" fmla="*/ 341899 h 3980066"/>
              <a:gd name="connsiteX8659" fmla="*/ 4227122 w 8387961"/>
              <a:gd name="connsiteY8659" fmla="*/ 325179 h 3980066"/>
              <a:gd name="connsiteX8660" fmla="*/ 4227122 w 8387961"/>
              <a:gd name="connsiteY8660" fmla="*/ 320163 h 3980066"/>
              <a:gd name="connsiteX8661" fmla="*/ 4247205 w 8387961"/>
              <a:gd name="connsiteY8661" fmla="*/ 308458 h 3980066"/>
              <a:gd name="connsiteX8662" fmla="*/ 4258920 w 8387961"/>
              <a:gd name="connsiteY8662" fmla="*/ 308458 h 3980066"/>
              <a:gd name="connsiteX8663" fmla="*/ 4258920 w 8387961"/>
              <a:gd name="connsiteY8663" fmla="*/ 300098 h 3980066"/>
              <a:gd name="connsiteX8664" fmla="*/ 4268961 w 8387961"/>
              <a:gd name="connsiteY8664" fmla="*/ 303442 h 3980066"/>
              <a:gd name="connsiteX8665" fmla="*/ 4279003 w 8387961"/>
              <a:gd name="connsiteY8665" fmla="*/ 298425 h 3980066"/>
              <a:gd name="connsiteX8666" fmla="*/ 4302433 w 8387961"/>
              <a:gd name="connsiteY8666" fmla="*/ 301769 h 3980066"/>
              <a:gd name="connsiteX8667" fmla="*/ 4282350 w 8387961"/>
              <a:gd name="connsiteY8667" fmla="*/ 303442 h 3980066"/>
              <a:gd name="connsiteX8668" fmla="*/ 4299086 w 8387961"/>
              <a:gd name="connsiteY8668" fmla="*/ 311802 h 3980066"/>
              <a:gd name="connsiteX8669" fmla="*/ 4312474 w 8387961"/>
              <a:gd name="connsiteY8669" fmla="*/ 310129 h 3980066"/>
              <a:gd name="connsiteX8670" fmla="*/ 4304106 w 8387961"/>
              <a:gd name="connsiteY8670" fmla="*/ 320163 h 3980066"/>
              <a:gd name="connsiteX8671" fmla="*/ 4314148 w 8387961"/>
              <a:gd name="connsiteY8671" fmla="*/ 318490 h 3980066"/>
              <a:gd name="connsiteX8672" fmla="*/ 4347619 w 8387961"/>
              <a:gd name="connsiteY8672" fmla="*/ 315147 h 3980066"/>
              <a:gd name="connsiteX8673" fmla="*/ 4404521 w 8387961"/>
              <a:gd name="connsiteY8673" fmla="*/ 333539 h 3980066"/>
              <a:gd name="connsiteX8674" fmla="*/ 4461422 w 8387961"/>
              <a:gd name="connsiteY8674" fmla="*/ 351933 h 3980066"/>
              <a:gd name="connsiteX8675" fmla="*/ 4481505 w 8387961"/>
              <a:gd name="connsiteY8675" fmla="*/ 365309 h 3980066"/>
              <a:gd name="connsiteX8676" fmla="*/ 4474811 w 8387961"/>
              <a:gd name="connsiteY8676" fmla="*/ 383703 h 3980066"/>
              <a:gd name="connsiteX8677" fmla="*/ 4424604 w 8387961"/>
              <a:gd name="connsiteY8677" fmla="*/ 395408 h 3980066"/>
              <a:gd name="connsiteX8678" fmla="*/ 4371049 w 8387961"/>
              <a:gd name="connsiteY8678" fmla="*/ 383703 h 3980066"/>
              <a:gd name="connsiteX8679" fmla="*/ 4317495 w 8387961"/>
              <a:gd name="connsiteY8679" fmla="*/ 373670 h 3980066"/>
              <a:gd name="connsiteX8680" fmla="*/ 4300759 w 8387961"/>
              <a:gd name="connsiteY8680" fmla="*/ 370326 h 3980066"/>
              <a:gd name="connsiteX8681" fmla="*/ 4327536 w 8387961"/>
              <a:gd name="connsiteY8681" fmla="*/ 383703 h 3980066"/>
              <a:gd name="connsiteX8682" fmla="*/ 4337578 w 8387961"/>
              <a:gd name="connsiteY8682" fmla="*/ 390391 h 3980066"/>
              <a:gd name="connsiteX8683" fmla="*/ 4364355 w 8387961"/>
              <a:gd name="connsiteY8683" fmla="*/ 403769 h 3980066"/>
              <a:gd name="connsiteX8684" fmla="*/ 4361008 w 8387961"/>
              <a:gd name="connsiteY8684" fmla="*/ 403769 h 3980066"/>
              <a:gd name="connsiteX8685" fmla="*/ 4362681 w 8387961"/>
              <a:gd name="connsiteY8685" fmla="*/ 412129 h 3980066"/>
              <a:gd name="connsiteX8686" fmla="*/ 4377744 w 8387961"/>
              <a:gd name="connsiteY8686" fmla="*/ 433867 h 3980066"/>
              <a:gd name="connsiteX8687" fmla="*/ 4417909 w 8387961"/>
              <a:gd name="connsiteY8687" fmla="*/ 453931 h 3980066"/>
              <a:gd name="connsiteX8688" fmla="*/ 4443013 w 8387961"/>
              <a:gd name="connsiteY8688" fmla="*/ 450588 h 3980066"/>
              <a:gd name="connsiteX8689" fmla="*/ 4432972 w 8387961"/>
              <a:gd name="connsiteY8689" fmla="*/ 442227 h 3980066"/>
              <a:gd name="connsiteX8690" fmla="*/ 4411215 w 8387961"/>
              <a:gd name="connsiteY8690" fmla="*/ 432195 h 3980066"/>
              <a:gd name="connsiteX8691" fmla="*/ 4409542 w 8387961"/>
              <a:gd name="connsiteY8691" fmla="*/ 420490 h 3980066"/>
              <a:gd name="connsiteX8692" fmla="*/ 4439666 w 8387961"/>
              <a:gd name="connsiteY8692" fmla="*/ 430522 h 3980066"/>
              <a:gd name="connsiteX8693" fmla="*/ 4484853 w 8387961"/>
              <a:gd name="connsiteY8693" fmla="*/ 435539 h 3980066"/>
              <a:gd name="connsiteX8694" fmla="*/ 4464770 w 8387961"/>
              <a:gd name="connsiteY8694" fmla="*/ 413801 h 3980066"/>
              <a:gd name="connsiteX8695" fmla="*/ 4484853 w 8387961"/>
              <a:gd name="connsiteY8695" fmla="*/ 400425 h 3980066"/>
              <a:gd name="connsiteX8696" fmla="*/ 4504935 w 8387961"/>
              <a:gd name="connsiteY8696" fmla="*/ 383703 h 3980066"/>
              <a:gd name="connsiteX8697" fmla="*/ 4528366 w 8387961"/>
              <a:gd name="connsiteY8697" fmla="*/ 388719 h 3980066"/>
              <a:gd name="connsiteX8698" fmla="*/ 4535060 w 8387961"/>
              <a:gd name="connsiteY8698" fmla="*/ 398753 h 3980066"/>
              <a:gd name="connsiteX8699" fmla="*/ 4545101 w 8387961"/>
              <a:gd name="connsiteY8699" fmla="*/ 398753 h 3980066"/>
              <a:gd name="connsiteX8700" fmla="*/ 4548448 w 8387961"/>
              <a:gd name="connsiteY8700" fmla="*/ 385375 h 3980066"/>
              <a:gd name="connsiteX8701" fmla="*/ 4538407 w 8387961"/>
              <a:gd name="connsiteY8701" fmla="*/ 368654 h 3980066"/>
              <a:gd name="connsiteX8702" fmla="*/ 4530039 w 8387961"/>
              <a:gd name="connsiteY8702" fmla="*/ 340228 h 3980066"/>
              <a:gd name="connsiteX8703" fmla="*/ 4504935 w 8387961"/>
              <a:gd name="connsiteY8703" fmla="*/ 330195 h 3980066"/>
              <a:gd name="connsiteX8704" fmla="*/ 4545101 w 8387961"/>
              <a:gd name="connsiteY8704" fmla="*/ 331868 h 3980066"/>
              <a:gd name="connsiteX8705" fmla="*/ 4581920 w 8387961"/>
              <a:gd name="connsiteY8705" fmla="*/ 350261 h 3980066"/>
              <a:gd name="connsiteX8706" fmla="*/ 4551796 w 8387961"/>
              <a:gd name="connsiteY8706" fmla="*/ 360293 h 3980066"/>
              <a:gd name="connsiteX8707" fmla="*/ 4573552 w 8387961"/>
              <a:gd name="connsiteY8707" fmla="*/ 375342 h 3980066"/>
              <a:gd name="connsiteX8708" fmla="*/ 4603676 w 8387961"/>
              <a:gd name="connsiteY8708" fmla="*/ 373670 h 3980066"/>
              <a:gd name="connsiteX8709" fmla="*/ 4605350 w 8387961"/>
              <a:gd name="connsiteY8709" fmla="*/ 358620 h 3980066"/>
              <a:gd name="connsiteX8710" fmla="*/ 4623759 w 8387961"/>
              <a:gd name="connsiteY8710" fmla="*/ 355277 h 3980066"/>
              <a:gd name="connsiteX8711" fmla="*/ 4622086 w 8387961"/>
              <a:gd name="connsiteY8711" fmla="*/ 351933 h 3980066"/>
              <a:gd name="connsiteX8712" fmla="*/ 4643842 w 8387961"/>
              <a:gd name="connsiteY8712" fmla="*/ 343572 h 3980066"/>
              <a:gd name="connsiteX8713" fmla="*/ 4684008 w 8387961"/>
              <a:gd name="connsiteY8713" fmla="*/ 335212 h 3980066"/>
              <a:gd name="connsiteX8714" fmla="*/ 4685682 w 8387961"/>
              <a:gd name="connsiteY8714" fmla="*/ 331868 h 3980066"/>
              <a:gd name="connsiteX8715" fmla="*/ 4706721 w 8387961"/>
              <a:gd name="connsiteY8715" fmla="*/ 326134 h 3980066"/>
              <a:gd name="connsiteX8716" fmla="*/ 4714133 w 8387961"/>
              <a:gd name="connsiteY8716" fmla="*/ 333539 h 3980066"/>
              <a:gd name="connsiteX8717" fmla="*/ 4704091 w 8387961"/>
              <a:gd name="connsiteY8717" fmla="*/ 338555 h 3980066"/>
              <a:gd name="connsiteX8718" fmla="*/ 4735889 w 8387961"/>
              <a:gd name="connsiteY8718" fmla="*/ 340228 h 3980066"/>
              <a:gd name="connsiteX8719" fmla="*/ 4760993 w 8387961"/>
              <a:gd name="connsiteY8719" fmla="*/ 331868 h 3980066"/>
              <a:gd name="connsiteX8720" fmla="*/ 4782749 w 8387961"/>
              <a:gd name="connsiteY8720" fmla="*/ 328523 h 3980066"/>
              <a:gd name="connsiteX8721" fmla="*/ 4811200 w 8387961"/>
              <a:gd name="connsiteY8721" fmla="*/ 323507 h 3980066"/>
              <a:gd name="connsiteX8722" fmla="*/ 4814547 w 8387961"/>
              <a:gd name="connsiteY8722" fmla="*/ 335212 h 3980066"/>
              <a:gd name="connsiteX8723" fmla="*/ 4829609 w 8387961"/>
              <a:gd name="connsiteY8723" fmla="*/ 338555 h 3980066"/>
              <a:gd name="connsiteX8724" fmla="*/ 4829609 w 8387961"/>
              <a:gd name="connsiteY8724" fmla="*/ 331868 h 3980066"/>
              <a:gd name="connsiteX8725" fmla="*/ 4842998 w 8387961"/>
              <a:gd name="connsiteY8725" fmla="*/ 323507 h 3980066"/>
              <a:gd name="connsiteX8726" fmla="*/ 4821241 w 8387961"/>
              <a:gd name="connsiteY8726" fmla="*/ 305113 h 3980066"/>
              <a:gd name="connsiteX8727" fmla="*/ 4829609 w 8387961"/>
              <a:gd name="connsiteY8727" fmla="*/ 300098 h 3980066"/>
              <a:gd name="connsiteX8728" fmla="*/ 4873122 w 8387961"/>
              <a:gd name="connsiteY8728" fmla="*/ 305113 h 3980066"/>
              <a:gd name="connsiteX8729" fmla="*/ 4916635 w 8387961"/>
              <a:gd name="connsiteY8729" fmla="*/ 313474 h 3980066"/>
              <a:gd name="connsiteX8730" fmla="*/ 4965169 w 8387961"/>
              <a:gd name="connsiteY8730" fmla="*/ 325179 h 3980066"/>
              <a:gd name="connsiteX8731" fmla="*/ 4995293 w 8387961"/>
              <a:gd name="connsiteY8731" fmla="*/ 341899 h 3980066"/>
              <a:gd name="connsiteX8732" fmla="*/ 5003661 w 8387961"/>
              <a:gd name="connsiteY8732" fmla="*/ 323507 h 3980066"/>
              <a:gd name="connsiteX8733" fmla="*/ 4993620 w 8387961"/>
              <a:gd name="connsiteY8733" fmla="*/ 323507 h 3980066"/>
              <a:gd name="connsiteX8734" fmla="*/ 4976884 w 8387961"/>
              <a:gd name="connsiteY8734" fmla="*/ 311802 h 3980066"/>
              <a:gd name="connsiteX8735" fmla="*/ 4951780 w 8387961"/>
              <a:gd name="connsiteY8735" fmla="*/ 303442 h 3980066"/>
              <a:gd name="connsiteX8736" fmla="*/ 4945086 w 8387961"/>
              <a:gd name="connsiteY8736" fmla="*/ 293409 h 3980066"/>
              <a:gd name="connsiteX8737" fmla="*/ 4941739 w 8387961"/>
              <a:gd name="connsiteY8737" fmla="*/ 278359 h 3980066"/>
              <a:gd name="connsiteX8738" fmla="*/ 4930024 w 8387961"/>
              <a:gd name="connsiteY8738" fmla="*/ 278359 h 3980066"/>
              <a:gd name="connsiteX8739" fmla="*/ 4923330 w 8387961"/>
              <a:gd name="connsiteY8739" fmla="*/ 271672 h 3980066"/>
              <a:gd name="connsiteX8740" fmla="*/ 4940065 w 8387961"/>
              <a:gd name="connsiteY8740" fmla="*/ 259965 h 3980066"/>
              <a:gd name="connsiteX8741" fmla="*/ 4943412 w 8387961"/>
              <a:gd name="connsiteY8741" fmla="*/ 228196 h 3980066"/>
              <a:gd name="connsiteX8742" fmla="*/ 4983578 w 8387961"/>
              <a:gd name="connsiteY8742" fmla="*/ 224851 h 3980066"/>
              <a:gd name="connsiteX8743" fmla="*/ 5013703 w 8387961"/>
              <a:gd name="connsiteY8743" fmla="*/ 233212 h 3980066"/>
              <a:gd name="connsiteX8744" fmla="*/ 5013703 w 8387961"/>
              <a:gd name="connsiteY8744" fmla="*/ 258294 h 3980066"/>
              <a:gd name="connsiteX8745" fmla="*/ 5033786 w 8387961"/>
              <a:gd name="connsiteY8745" fmla="*/ 268326 h 3980066"/>
              <a:gd name="connsiteX8746" fmla="*/ 5050521 w 8387961"/>
              <a:gd name="connsiteY8746" fmla="*/ 291737 h 3980066"/>
              <a:gd name="connsiteX8747" fmla="*/ 5063910 w 8387961"/>
              <a:gd name="connsiteY8747" fmla="*/ 315147 h 3980066"/>
              <a:gd name="connsiteX8748" fmla="*/ 5097382 w 8387961"/>
              <a:gd name="connsiteY8748" fmla="*/ 335212 h 3980066"/>
              <a:gd name="connsiteX8749" fmla="*/ 5097382 w 8387961"/>
              <a:gd name="connsiteY8749" fmla="*/ 348589 h 3980066"/>
              <a:gd name="connsiteX8750" fmla="*/ 5082319 w 8387961"/>
              <a:gd name="connsiteY8750" fmla="*/ 373670 h 3980066"/>
              <a:gd name="connsiteX8751" fmla="*/ 5085666 w 8387961"/>
              <a:gd name="connsiteY8751" fmla="*/ 380359 h 3980066"/>
              <a:gd name="connsiteX8752" fmla="*/ 5062236 w 8387961"/>
              <a:gd name="connsiteY8752" fmla="*/ 382031 h 3980066"/>
              <a:gd name="connsiteX8753" fmla="*/ 5067257 w 8387961"/>
              <a:gd name="connsiteY8753" fmla="*/ 380359 h 3980066"/>
              <a:gd name="connsiteX8754" fmla="*/ 5032112 w 8387961"/>
              <a:gd name="connsiteY8754" fmla="*/ 378686 h 3980066"/>
              <a:gd name="connsiteX8755" fmla="*/ 5037133 w 8387961"/>
              <a:gd name="connsiteY8755" fmla="*/ 383703 h 3980066"/>
              <a:gd name="connsiteX8756" fmla="*/ 5094034 w 8387961"/>
              <a:gd name="connsiteY8756" fmla="*/ 390391 h 3980066"/>
              <a:gd name="connsiteX8757" fmla="*/ 5105749 w 8387961"/>
              <a:gd name="connsiteY8757" fmla="*/ 385375 h 3980066"/>
              <a:gd name="connsiteX8758" fmla="*/ 5114117 w 8387961"/>
              <a:gd name="connsiteY8758" fmla="*/ 382031 h 3980066"/>
              <a:gd name="connsiteX8759" fmla="*/ 5132527 w 8387961"/>
              <a:gd name="connsiteY8759" fmla="*/ 355277 h 3980066"/>
              <a:gd name="connsiteX8760" fmla="*/ 5110770 w 8387961"/>
              <a:gd name="connsiteY8760" fmla="*/ 328523 h 3980066"/>
              <a:gd name="connsiteX8761" fmla="*/ 5145915 w 8387961"/>
              <a:gd name="connsiteY8761" fmla="*/ 321834 h 3980066"/>
              <a:gd name="connsiteX8762" fmla="*/ 5160977 w 8387961"/>
              <a:gd name="connsiteY8762" fmla="*/ 330195 h 3980066"/>
              <a:gd name="connsiteX8763" fmla="*/ 5176040 w 8387961"/>
              <a:gd name="connsiteY8763" fmla="*/ 351933 h 3980066"/>
              <a:gd name="connsiteX8764" fmla="*/ 5217879 w 8387961"/>
              <a:gd name="connsiteY8764" fmla="*/ 358620 h 3980066"/>
              <a:gd name="connsiteX8765" fmla="*/ 5191102 w 8387961"/>
              <a:gd name="connsiteY8765" fmla="*/ 351933 h 3980066"/>
              <a:gd name="connsiteX8766" fmla="*/ 5182734 w 8387961"/>
              <a:gd name="connsiteY8766" fmla="*/ 341899 h 3980066"/>
              <a:gd name="connsiteX8767" fmla="*/ 5171019 w 8387961"/>
              <a:gd name="connsiteY8767" fmla="*/ 323507 h 3980066"/>
              <a:gd name="connsiteX8768" fmla="*/ 5144242 w 8387961"/>
              <a:gd name="connsiteY8768" fmla="*/ 318490 h 3980066"/>
              <a:gd name="connsiteX8769" fmla="*/ 5094034 w 8387961"/>
              <a:gd name="connsiteY8769" fmla="*/ 320163 h 3980066"/>
              <a:gd name="connsiteX8770" fmla="*/ 5075625 w 8387961"/>
              <a:gd name="connsiteY8770" fmla="*/ 301769 h 3980066"/>
              <a:gd name="connsiteX8771" fmla="*/ 5077299 w 8387961"/>
              <a:gd name="connsiteY8771" fmla="*/ 281704 h 3980066"/>
              <a:gd name="connsiteX8772" fmla="*/ 5050521 w 8387961"/>
              <a:gd name="connsiteY8772" fmla="*/ 264982 h 3980066"/>
              <a:gd name="connsiteX8773" fmla="*/ 5042154 w 8387961"/>
              <a:gd name="connsiteY8773" fmla="*/ 254950 h 3980066"/>
              <a:gd name="connsiteX8774" fmla="*/ 5060563 w 8387961"/>
              <a:gd name="connsiteY8774" fmla="*/ 243245 h 3980066"/>
              <a:gd name="connsiteX8775" fmla="*/ 5043827 w 8387961"/>
              <a:gd name="connsiteY8775" fmla="*/ 228196 h 3980066"/>
              <a:gd name="connsiteX8776" fmla="*/ 5060563 w 8387961"/>
              <a:gd name="connsiteY8776" fmla="*/ 229868 h 3980066"/>
              <a:gd name="connsiteX8777" fmla="*/ 5082319 w 8387961"/>
              <a:gd name="connsiteY8777" fmla="*/ 259965 h 3980066"/>
              <a:gd name="connsiteX8778" fmla="*/ 5150936 w 8387961"/>
              <a:gd name="connsiteY8778" fmla="*/ 271672 h 3980066"/>
              <a:gd name="connsiteX8779" fmla="*/ 5140895 w 8387961"/>
              <a:gd name="connsiteY8779" fmla="*/ 264982 h 3980066"/>
              <a:gd name="connsiteX8780" fmla="*/ 5094034 w 8387961"/>
              <a:gd name="connsiteY8780" fmla="*/ 258294 h 3980066"/>
              <a:gd name="connsiteX8781" fmla="*/ 5083993 w 8387961"/>
              <a:gd name="connsiteY8781" fmla="*/ 249933 h 3980066"/>
              <a:gd name="connsiteX8782" fmla="*/ 5122485 w 8387961"/>
              <a:gd name="connsiteY8782" fmla="*/ 249933 h 3980066"/>
              <a:gd name="connsiteX8783" fmla="*/ 5105749 w 8387961"/>
              <a:gd name="connsiteY8783" fmla="*/ 243245 h 3980066"/>
              <a:gd name="connsiteX8784" fmla="*/ 5140895 w 8387961"/>
              <a:gd name="connsiteY8784" fmla="*/ 238229 h 3980066"/>
              <a:gd name="connsiteX8785" fmla="*/ 5182734 w 8387961"/>
              <a:gd name="connsiteY8785" fmla="*/ 251606 h 3980066"/>
              <a:gd name="connsiteX8786" fmla="*/ 5224573 w 8387961"/>
              <a:gd name="connsiteY8786" fmla="*/ 254950 h 3980066"/>
              <a:gd name="connsiteX8787" fmla="*/ 5212858 w 8387961"/>
              <a:gd name="connsiteY8787" fmla="*/ 264982 h 3980066"/>
              <a:gd name="connsiteX8788" fmla="*/ 5224573 w 8387961"/>
              <a:gd name="connsiteY8788" fmla="*/ 281704 h 3980066"/>
              <a:gd name="connsiteX8789" fmla="*/ 5227920 w 8387961"/>
              <a:gd name="connsiteY8789" fmla="*/ 271672 h 3980066"/>
              <a:gd name="connsiteX8790" fmla="*/ 5244656 w 8387961"/>
              <a:gd name="connsiteY8790" fmla="*/ 288393 h 3980066"/>
              <a:gd name="connsiteX8791" fmla="*/ 5254698 w 8387961"/>
              <a:gd name="connsiteY8791" fmla="*/ 288393 h 3980066"/>
              <a:gd name="connsiteX8792" fmla="*/ 5248003 w 8387961"/>
              <a:gd name="connsiteY8792" fmla="*/ 278359 h 3980066"/>
              <a:gd name="connsiteX8793" fmla="*/ 5232941 w 8387961"/>
              <a:gd name="connsiteY8793" fmla="*/ 254950 h 3980066"/>
              <a:gd name="connsiteX8794" fmla="*/ 5196123 w 8387961"/>
              <a:gd name="connsiteY8794" fmla="*/ 243245 h 3980066"/>
              <a:gd name="connsiteX8795" fmla="*/ 5171019 w 8387961"/>
              <a:gd name="connsiteY8795" fmla="*/ 238229 h 3980066"/>
              <a:gd name="connsiteX8796" fmla="*/ 5147589 w 8387961"/>
              <a:gd name="connsiteY8796" fmla="*/ 221507 h 3980066"/>
              <a:gd name="connsiteX8797" fmla="*/ 5140895 w 8387961"/>
              <a:gd name="connsiteY8797" fmla="*/ 211475 h 3980066"/>
              <a:gd name="connsiteX8798" fmla="*/ 5191102 w 8387961"/>
              <a:gd name="connsiteY8798" fmla="*/ 204786 h 3980066"/>
              <a:gd name="connsiteX8799" fmla="*/ 5242983 w 8387961"/>
              <a:gd name="connsiteY8799" fmla="*/ 201442 h 3980066"/>
              <a:gd name="connsiteX8800" fmla="*/ 5242983 w 8387961"/>
              <a:gd name="connsiteY8800" fmla="*/ 198098 h 3980066"/>
              <a:gd name="connsiteX8801" fmla="*/ 5221226 w 8387961"/>
              <a:gd name="connsiteY8801" fmla="*/ 191410 h 3980066"/>
              <a:gd name="connsiteX8802" fmla="*/ 5236288 w 8387961"/>
              <a:gd name="connsiteY8802" fmla="*/ 189738 h 3980066"/>
              <a:gd name="connsiteX8803" fmla="*/ 5211185 w 8387961"/>
              <a:gd name="connsiteY8803" fmla="*/ 181377 h 3980066"/>
              <a:gd name="connsiteX8804" fmla="*/ 5226247 w 8387961"/>
              <a:gd name="connsiteY8804" fmla="*/ 183049 h 3980066"/>
              <a:gd name="connsiteX8805" fmla="*/ 5226247 w 8387961"/>
              <a:gd name="connsiteY8805" fmla="*/ 173017 h 3980066"/>
              <a:gd name="connsiteX8806" fmla="*/ 5241309 w 8387961"/>
              <a:gd name="connsiteY8806" fmla="*/ 169672 h 3980066"/>
              <a:gd name="connsiteX8807" fmla="*/ 5284822 w 8387961"/>
              <a:gd name="connsiteY8807" fmla="*/ 161312 h 3980066"/>
              <a:gd name="connsiteX8808" fmla="*/ 5326662 w 8387961"/>
              <a:gd name="connsiteY8808" fmla="*/ 152951 h 3980066"/>
              <a:gd name="connsiteX8809" fmla="*/ 5358459 w 8387961"/>
              <a:gd name="connsiteY8809" fmla="*/ 152951 h 3980066"/>
              <a:gd name="connsiteX8810" fmla="*/ 5386910 w 8387961"/>
              <a:gd name="connsiteY8810" fmla="*/ 151279 h 3980066"/>
              <a:gd name="connsiteX8811" fmla="*/ 5417035 w 8387961"/>
              <a:gd name="connsiteY8811" fmla="*/ 149607 h 3980066"/>
              <a:gd name="connsiteX8812" fmla="*/ 5401972 w 8387961"/>
              <a:gd name="connsiteY8812" fmla="*/ 144591 h 3980066"/>
              <a:gd name="connsiteX8813" fmla="*/ 5445485 w 8387961"/>
              <a:gd name="connsiteY8813" fmla="*/ 141247 h 3980066"/>
              <a:gd name="connsiteX8814" fmla="*/ 5428750 w 8387961"/>
              <a:gd name="connsiteY8814" fmla="*/ 139575 h 3980066"/>
              <a:gd name="connsiteX8815" fmla="*/ 5417035 w 8387961"/>
              <a:gd name="connsiteY8815" fmla="*/ 131213 h 3980066"/>
              <a:gd name="connsiteX8816" fmla="*/ 4023750 w 8387961"/>
              <a:gd name="connsiteY8816" fmla="*/ 103947 h 3980066"/>
              <a:gd name="connsiteX8817" fmla="*/ 4066648 w 8387961"/>
              <a:gd name="connsiteY8817" fmla="*/ 103947 h 3980066"/>
              <a:gd name="connsiteX8818" fmla="*/ 4093047 w 8387961"/>
              <a:gd name="connsiteY8818" fmla="*/ 112233 h 3980066"/>
              <a:gd name="connsiteX8819" fmla="*/ 4078197 w 8387961"/>
              <a:gd name="connsiteY8819" fmla="*/ 118861 h 3980066"/>
              <a:gd name="connsiteX8820" fmla="*/ 4053448 w 8387961"/>
              <a:gd name="connsiteY8820" fmla="*/ 120517 h 3980066"/>
              <a:gd name="connsiteX8821" fmla="*/ 4031999 w 8387961"/>
              <a:gd name="connsiteY8821" fmla="*/ 120517 h 3980066"/>
              <a:gd name="connsiteX8822" fmla="*/ 4038599 w 8387961"/>
              <a:gd name="connsiteY8822" fmla="*/ 110575 h 3980066"/>
              <a:gd name="connsiteX8823" fmla="*/ 2011832 w 8387961"/>
              <a:gd name="connsiteY8823" fmla="*/ 90389 h 3980066"/>
              <a:gd name="connsiteX8824" fmla="*/ 2062342 w 8387961"/>
              <a:gd name="connsiteY8824" fmla="*/ 99659 h 3980066"/>
              <a:gd name="connsiteX8825" fmla="*/ 2053924 w 8387961"/>
              <a:gd name="connsiteY8825" fmla="*/ 105221 h 3980066"/>
              <a:gd name="connsiteX8826" fmla="*/ 2011832 w 8387961"/>
              <a:gd name="connsiteY8826" fmla="*/ 114491 h 3980066"/>
              <a:gd name="connsiteX8827" fmla="*/ 2005103 w 8387961"/>
              <a:gd name="connsiteY8827" fmla="*/ 105221 h 3980066"/>
              <a:gd name="connsiteX8828" fmla="*/ 2005103 w 8387961"/>
              <a:gd name="connsiteY8828" fmla="*/ 101513 h 3980066"/>
              <a:gd name="connsiteX8829" fmla="*/ 1900960 w 8387961"/>
              <a:gd name="connsiteY8829" fmla="*/ 79842 h 3980066"/>
              <a:gd name="connsiteX8830" fmla="*/ 1951002 w 8387961"/>
              <a:gd name="connsiteY8830" fmla="*/ 79842 h 3980066"/>
              <a:gd name="connsiteX8831" fmla="*/ 1951002 w 8387961"/>
              <a:gd name="connsiteY8831" fmla="*/ 87137 h 3980066"/>
              <a:gd name="connsiteX8832" fmla="*/ 1952728 w 8387961"/>
              <a:gd name="connsiteY8832" fmla="*/ 83489 h 3980066"/>
              <a:gd name="connsiteX8833" fmla="*/ 1975160 w 8387961"/>
              <a:gd name="connsiteY8833" fmla="*/ 87137 h 3980066"/>
              <a:gd name="connsiteX8834" fmla="*/ 1983789 w 8387961"/>
              <a:gd name="connsiteY8834" fmla="*/ 88961 h 3980066"/>
              <a:gd name="connsiteX8835" fmla="*/ 1980337 w 8387961"/>
              <a:gd name="connsiteY8835" fmla="*/ 98079 h 3980066"/>
              <a:gd name="connsiteX8836" fmla="*/ 1985516 w 8387961"/>
              <a:gd name="connsiteY8836" fmla="*/ 109020 h 3980066"/>
              <a:gd name="connsiteX8837" fmla="*/ 1961359 w 8387961"/>
              <a:gd name="connsiteY8837" fmla="*/ 114491 h 3980066"/>
              <a:gd name="connsiteX8838" fmla="*/ 1935475 w 8387961"/>
              <a:gd name="connsiteY8838" fmla="*/ 101726 h 3980066"/>
              <a:gd name="connsiteX8839" fmla="*/ 1890613 w 8387961"/>
              <a:gd name="connsiteY8839" fmla="*/ 99902 h 3980066"/>
              <a:gd name="connsiteX8840" fmla="*/ 1900960 w 8387961"/>
              <a:gd name="connsiteY8840" fmla="*/ 94432 h 3980066"/>
              <a:gd name="connsiteX8841" fmla="*/ 1923393 w 8387961"/>
              <a:gd name="connsiteY8841" fmla="*/ 92608 h 3980066"/>
              <a:gd name="connsiteX8842" fmla="*/ 1921667 w 8387961"/>
              <a:gd name="connsiteY8842" fmla="*/ 87137 h 3980066"/>
              <a:gd name="connsiteX8843" fmla="*/ 1907864 w 8387961"/>
              <a:gd name="connsiteY8843" fmla="*/ 87137 h 3980066"/>
              <a:gd name="connsiteX8844" fmla="*/ 5371864 w 8387961"/>
              <a:gd name="connsiteY8844" fmla="*/ 76831 h 3980066"/>
              <a:gd name="connsiteX8845" fmla="*/ 5383581 w 8387961"/>
              <a:gd name="connsiteY8845" fmla="*/ 76831 h 3980066"/>
              <a:gd name="connsiteX8846" fmla="*/ 5391950 w 8387961"/>
              <a:gd name="connsiteY8846" fmla="*/ 87931 h 3980066"/>
              <a:gd name="connsiteX8847" fmla="*/ 5401993 w 8387961"/>
              <a:gd name="connsiteY8847" fmla="*/ 80001 h 3980066"/>
              <a:gd name="connsiteX8848" fmla="*/ 5447187 w 8387961"/>
              <a:gd name="connsiteY8848" fmla="*/ 92688 h 3980066"/>
              <a:gd name="connsiteX8849" fmla="*/ 5448861 w 8387961"/>
              <a:gd name="connsiteY8849" fmla="*/ 95859 h 3980066"/>
              <a:gd name="connsiteX8850" fmla="*/ 5368516 w 8387961"/>
              <a:gd name="connsiteY8850" fmla="*/ 106959 h 3980066"/>
              <a:gd name="connsiteX8851" fmla="*/ 5361820 w 8387961"/>
              <a:gd name="connsiteY8851" fmla="*/ 92688 h 3980066"/>
              <a:gd name="connsiteX8852" fmla="*/ 5373537 w 8387961"/>
              <a:gd name="connsiteY8852" fmla="*/ 89516 h 3980066"/>
              <a:gd name="connsiteX8853" fmla="*/ 5363494 w 8387961"/>
              <a:gd name="connsiteY8853" fmla="*/ 83172 h 3980066"/>
              <a:gd name="connsiteX8854" fmla="*/ 5358473 w 8387961"/>
              <a:gd name="connsiteY8854" fmla="*/ 80001 h 3980066"/>
              <a:gd name="connsiteX8855" fmla="*/ 5376885 w 8387961"/>
              <a:gd name="connsiteY8855" fmla="*/ 80001 h 3980066"/>
              <a:gd name="connsiteX8856" fmla="*/ 3942401 w 8387961"/>
              <a:gd name="connsiteY8856" fmla="*/ 63272 h 3980066"/>
              <a:gd name="connsiteX8857" fmla="*/ 3967509 w 8387961"/>
              <a:gd name="connsiteY8857" fmla="*/ 71296 h 3980066"/>
              <a:gd name="connsiteX8858" fmla="*/ 3969183 w 8387961"/>
              <a:gd name="connsiteY8858" fmla="*/ 77715 h 3980066"/>
              <a:gd name="connsiteX8859" fmla="*/ 3980900 w 8387961"/>
              <a:gd name="connsiteY8859" fmla="*/ 72900 h 3980066"/>
              <a:gd name="connsiteX8860" fmla="*/ 3987595 w 8387961"/>
              <a:gd name="connsiteY8860" fmla="*/ 80924 h 3980066"/>
              <a:gd name="connsiteX8861" fmla="*/ 4032789 w 8387961"/>
              <a:gd name="connsiteY8861" fmla="*/ 90552 h 3980066"/>
              <a:gd name="connsiteX8862" fmla="*/ 3992617 w 8387961"/>
              <a:gd name="connsiteY8862" fmla="*/ 98576 h 3980066"/>
              <a:gd name="connsiteX8863" fmla="*/ 3989269 w 8387961"/>
              <a:gd name="connsiteY8863" fmla="*/ 106600 h 3980066"/>
              <a:gd name="connsiteX8864" fmla="*/ 3979226 w 8387961"/>
              <a:gd name="connsiteY8864" fmla="*/ 117833 h 3980066"/>
              <a:gd name="connsiteX8865" fmla="*/ 3964161 w 8387961"/>
              <a:gd name="connsiteY8865" fmla="*/ 132275 h 3980066"/>
              <a:gd name="connsiteX8866" fmla="*/ 3959140 w 8387961"/>
              <a:gd name="connsiteY8866" fmla="*/ 137089 h 3980066"/>
              <a:gd name="connsiteX8867" fmla="*/ 3947423 w 8387961"/>
              <a:gd name="connsiteY8867" fmla="*/ 129065 h 3980066"/>
              <a:gd name="connsiteX8868" fmla="*/ 3910598 w 8387961"/>
              <a:gd name="connsiteY8868" fmla="*/ 117833 h 3980066"/>
              <a:gd name="connsiteX8869" fmla="*/ 3942401 w 8387961"/>
              <a:gd name="connsiteY8869" fmla="*/ 116227 h 3980066"/>
              <a:gd name="connsiteX8870" fmla="*/ 3934032 w 8387961"/>
              <a:gd name="connsiteY8870" fmla="*/ 111413 h 3980066"/>
              <a:gd name="connsiteX8871" fmla="*/ 3954118 w 8387961"/>
              <a:gd name="connsiteY8871" fmla="*/ 109808 h 3980066"/>
              <a:gd name="connsiteX8872" fmla="*/ 3902229 w 8387961"/>
              <a:gd name="connsiteY8872" fmla="*/ 109808 h 3980066"/>
              <a:gd name="connsiteX8873" fmla="*/ 3908924 w 8387961"/>
              <a:gd name="connsiteY8873" fmla="*/ 103390 h 3980066"/>
              <a:gd name="connsiteX8874" fmla="*/ 3950770 w 8387961"/>
              <a:gd name="connsiteY8874" fmla="*/ 96971 h 3980066"/>
              <a:gd name="connsiteX8875" fmla="*/ 3949097 w 8387961"/>
              <a:gd name="connsiteY8875" fmla="*/ 90552 h 3980066"/>
              <a:gd name="connsiteX8876" fmla="*/ 3929011 w 8387961"/>
              <a:gd name="connsiteY8876" fmla="*/ 93761 h 3980066"/>
              <a:gd name="connsiteX8877" fmla="*/ 3927337 w 8387961"/>
              <a:gd name="connsiteY8877" fmla="*/ 90552 h 3980066"/>
              <a:gd name="connsiteX8878" fmla="*/ 3912272 w 8387961"/>
              <a:gd name="connsiteY8878" fmla="*/ 96971 h 3980066"/>
              <a:gd name="connsiteX8879" fmla="*/ 3900555 w 8387961"/>
              <a:gd name="connsiteY8879" fmla="*/ 101785 h 3980066"/>
              <a:gd name="connsiteX8880" fmla="*/ 3882143 w 8387961"/>
              <a:gd name="connsiteY8880" fmla="*/ 96971 h 3980066"/>
              <a:gd name="connsiteX8881" fmla="*/ 3860383 w 8387961"/>
              <a:gd name="connsiteY8881" fmla="*/ 87342 h 3980066"/>
              <a:gd name="connsiteX8882" fmla="*/ 3872100 w 8387961"/>
              <a:gd name="connsiteY8882" fmla="*/ 84133 h 3980066"/>
              <a:gd name="connsiteX8883" fmla="*/ 3870426 w 8387961"/>
              <a:gd name="connsiteY8883" fmla="*/ 79319 h 3980066"/>
              <a:gd name="connsiteX8884" fmla="*/ 3857035 w 8387961"/>
              <a:gd name="connsiteY8884" fmla="*/ 80924 h 3980066"/>
              <a:gd name="connsiteX8885" fmla="*/ 3852014 w 8387961"/>
              <a:gd name="connsiteY8885" fmla="*/ 71296 h 3980066"/>
              <a:gd name="connsiteX8886" fmla="*/ 3872100 w 8387961"/>
              <a:gd name="connsiteY8886" fmla="*/ 69692 h 3980066"/>
              <a:gd name="connsiteX8887" fmla="*/ 3897208 w 8387961"/>
              <a:gd name="connsiteY8887" fmla="*/ 69692 h 3980066"/>
              <a:gd name="connsiteX8888" fmla="*/ 3890512 w 8387961"/>
              <a:gd name="connsiteY8888" fmla="*/ 72900 h 3980066"/>
              <a:gd name="connsiteX8889" fmla="*/ 3903903 w 8387961"/>
              <a:gd name="connsiteY8889" fmla="*/ 77715 h 3980066"/>
              <a:gd name="connsiteX8890" fmla="*/ 3917294 w 8387961"/>
              <a:gd name="connsiteY8890" fmla="*/ 69692 h 3980066"/>
              <a:gd name="connsiteX8891" fmla="*/ 3947423 w 8387961"/>
              <a:gd name="connsiteY8891" fmla="*/ 87342 h 3980066"/>
              <a:gd name="connsiteX8892" fmla="*/ 5271600 w 8387961"/>
              <a:gd name="connsiteY8892" fmla="*/ 60258 h 3980066"/>
              <a:gd name="connsiteX8893" fmla="*/ 5281643 w 8387961"/>
              <a:gd name="connsiteY8893" fmla="*/ 66639 h 3980066"/>
              <a:gd name="connsiteX8894" fmla="*/ 5293360 w 8387961"/>
              <a:gd name="connsiteY8894" fmla="*/ 63449 h 3980066"/>
              <a:gd name="connsiteX8895" fmla="*/ 5323489 w 8387961"/>
              <a:gd name="connsiteY8895" fmla="*/ 68234 h 3980066"/>
              <a:gd name="connsiteX8896" fmla="*/ 5333533 w 8387961"/>
              <a:gd name="connsiteY8896" fmla="*/ 79400 h 3980066"/>
              <a:gd name="connsiteX8897" fmla="*/ 5341902 w 8387961"/>
              <a:gd name="connsiteY8897" fmla="*/ 87376 h 3980066"/>
              <a:gd name="connsiteX8898" fmla="*/ 5261557 w 8387961"/>
              <a:gd name="connsiteY8898" fmla="*/ 82590 h 3980066"/>
              <a:gd name="connsiteX8899" fmla="*/ 5236449 w 8387961"/>
              <a:gd name="connsiteY8899" fmla="*/ 73020 h 3980066"/>
              <a:gd name="connsiteX8900" fmla="*/ 5221385 w 8387961"/>
              <a:gd name="connsiteY8900" fmla="*/ 73020 h 3980066"/>
              <a:gd name="connsiteX8901" fmla="*/ 5226406 w 8387961"/>
              <a:gd name="connsiteY8901" fmla="*/ 63449 h 3980066"/>
              <a:gd name="connsiteX8902" fmla="*/ 4609763 w 8387961"/>
              <a:gd name="connsiteY8902" fmla="*/ 57245 h 3980066"/>
              <a:gd name="connsiteX8903" fmla="*/ 4642905 w 8387961"/>
              <a:gd name="connsiteY8903" fmla="*/ 57245 h 3980066"/>
              <a:gd name="connsiteX8904" fmla="*/ 4624677 w 8387961"/>
              <a:gd name="connsiteY8904" fmla="*/ 60258 h 3980066"/>
              <a:gd name="connsiteX8905" fmla="*/ 4040846 w 8387961"/>
              <a:gd name="connsiteY8905" fmla="*/ 54234 h 3980066"/>
              <a:gd name="connsiteX8906" fmla="*/ 4050799 w 8387961"/>
              <a:gd name="connsiteY8906" fmla="*/ 58753 h 3980066"/>
              <a:gd name="connsiteX8907" fmla="*/ 4057434 w 8387961"/>
              <a:gd name="connsiteY8907" fmla="*/ 58753 h 3980066"/>
              <a:gd name="connsiteX8908" fmla="*/ 4105539 w 8387961"/>
              <a:gd name="connsiteY8908" fmla="*/ 60259 h 3980066"/>
              <a:gd name="connsiteX8909" fmla="*/ 4117151 w 8387961"/>
              <a:gd name="connsiteY8909" fmla="*/ 63272 h 3980066"/>
              <a:gd name="connsiteX8910" fmla="*/ 4097245 w 8387961"/>
              <a:gd name="connsiteY8910" fmla="*/ 75325 h 3980066"/>
              <a:gd name="connsiteX8911" fmla="*/ 4047481 w 8387961"/>
              <a:gd name="connsiteY8911" fmla="*/ 76831 h 3980066"/>
              <a:gd name="connsiteX8912" fmla="*/ 4001035 w 8387961"/>
              <a:gd name="connsiteY8912" fmla="*/ 70806 h 3980066"/>
              <a:gd name="connsiteX8913" fmla="*/ 4029234 w 8387961"/>
              <a:gd name="connsiteY8913" fmla="*/ 67792 h 3980066"/>
              <a:gd name="connsiteX8914" fmla="*/ 3969518 w 8387961"/>
              <a:gd name="connsiteY8914" fmla="*/ 63272 h 3980066"/>
              <a:gd name="connsiteX8915" fmla="*/ 3969518 w 8387961"/>
              <a:gd name="connsiteY8915" fmla="*/ 61767 h 3980066"/>
              <a:gd name="connsiteX8916" fmla="*/ 3986106 w 8387961"/>
              <a:gd name="connsiteY8916" fmla="*/ 58753 h 3980066"/>
              <a:gd name="connsiteX8917" fmla="*/ 3992741 w 8387961"/>
              <a:gd name="connsiteY8917" fmla="*/ 57247 h 3980066"/>
              <a:gd name="connsiteX8918" fmla="*/ 4035870 w 8387961"/>
              <a:gd name="connsiteY8918" fmla="*/ 61767 h 3980066"/>
              <a:gd name="connsiteX8919" fmla="*/ 4037528 w 8387961"/>
              <a:gd name="connsiteY8919" fmla="*/ 58753 h 3980066"/>
              <a:gd name="connsiteX8920" fmla="*/ 4428820 w 8387961"/>
              <a:gd name="connsiteY8920" fmla="*/ 49713 h 3980066"/>
              <a:gd name="connsiteX8921" fmla="*/ 4465142 w 8387961"/>
              <a:gd name="connsiteY8921" fmla="*/ 49713 h 3980066"/>
              <a:gd name="connsiteX8922" fmla="*/ 4418442 w 8387961"/>
              <a:gd name="connsiteY8922" fmla="*/ 54233 h 3980066"/>
              <a:gd name="connsiteX8923" fmla="*/ 4686592 w 8387961"/>
              <a:gd name="connsiteY8923" fmla="*/ 46700 h 3980066"/>
              <a:gd name="connsiteX8924" fmla="*/ 4663631 w 8387961"/>
              <a:gd name="connsiteY8924" fmla="*/ 54233 h 3980066"/>
              <a:gd name="connsiteX8925" fmla="*/ 4635372 w 8387961"/>
              <a:gd name="connsiteY8925" fmla="*/ 49211 h 3980066"/>
              <a:gd name="connsiteX8926" fmla="*/ 4499825 w 8387961"/>
              <a:gd name="connsiteY8926" fmla="*/ 46700 h 3980066"/>
              <a:gd name="connsiteX8927" fmla="*/ 4511842 w 8387961"/>
              <a:gd name="connsiteY8927" fmla="*/ 48638 h 3980066"/>
              <a:gd name="connsiteX8928" fmla="*/ 4467209 w 8387961"/>
              <a:gd name="connsiteY8928" fmla="*/ 56386 h 3980066"/>
              <a:gd name="connsiteX8929" fmla="*/ 4451759 w 8387961"/>
              <a:gd name="connsiteY8929" fmla="*/ 60258 h 3980066"/>
              <a:gd name="connsiteX8930" fmla="*/ 4438026 w 8387961"/>
              <a:gd name="connsiteY8930" fmla="*/ 60258 h 3980066"/>
              <a:gd name="connsiteX8931" fmla="*/ 4451759 w 8387961"/>
              <a:gd name="connsiteY8931" fmla="*/ 56386 h 3980066"/>
              <a:gd name="connsiteX8932" fmla="*/ 4479225 w 8387961"/>
              <a:gd name="connsiteY8932" fmla="*/ 48638 h 3980066"/>
              <a:gd name="connsiteX8933" fmla="*/ 5225043 w 8387961"/>
              <a:gd name="connsiteY8933" fmla="*/ 43688 h 3980066"/>
              <a:gd name="connsiteX8934" fmla="*/ 5268085 w 8387961"/>
              <a:gd name="connsiteY8934" fmla="*/ 51220 h 3980066"/>
              <a:gd name="connsiteX8935" fmla="*/ 5257755 w 8387961"/>
              <a:gd name="connsiteY8935" fmla="*/ 54233 h 3980066"/>
              <a:gd name="connsiteX8936" fmla="*/ 5268085 w 8387961"/>
              <a:gd name="connsiteY8936" fmla="*/ 58753 h 3980066"/>
              <a:gd name="connsiteX8937" fmla="*/ 5192332 w 8387961"/>
              <a:gd name="connsiteY8937" fmla="*/ 60258 h 3980066"/>
              <a:gd name="connsiteX8938" fmla="*/ 5200940 w 8387961"/>
              <a:gd name="connsiteY8938" fmla="*/ 57246 h 3980066"/>
              <a:gd name="connsiteX8939" fmla="*/ 5171672 w 8387961"/>
              <a:gd name="connsiteY8939" fmla="*/ 57246 h 3980066"/>
              <a:gd name="connsiteX8940" fmla="*/ 5185445 w 8387961"/>
              <a:gd name="connsiteY8940" fmla="*/ 54233 h 3980066"/>
              <a:gd name="connsiteX8941" fmla="*/ 5187167 w 8387961"/>
              <a:gd name="connsiteY8941" fmla="*/ 49713 h 3980066"/>
              <a:gd name="connsiteX8942" fmla="*/ 5175115 w 8387961"/>
              <a:gd name="connsiteY8942" fmla="*/ 48207 h 3980066"/>
              <a:gd name="connsiteX8943" fmla="*/ 4724952 w 8387961"/>
              <a:gd name="connsiteY8943" fmla="*/ 43688 h 3980066"/>
              <a:gd name="connsiteX8944" fmla="*/ 4733292 w 8387961"/>
              <a:gd name="connsiteY8944" fmla="*/ 45947 h 3980066"/>
              <a:gd name="connsiteX8945" fmla="*/ 4686592 w 8387961"/>
              <a:gd name="connsiteY8945" fmla="*/ 46700 h 3980066"/>
              <a:gd name="connsiteX8946" fmla="*/ 2158250 w 8387961"/>
              <a:gd name="connsiteY8946" fmla="*/ 43687 h 3980066"/>
              <a:gd name="connsiteX8947" fmla="*/ 2230963 w 8387961"/>
              <a:gd name="connsiteY8947" fmla="*/ 58752 h 3980066"/>
              <a:gd name="connsiteX8948" fmla="*/ 2212789 w 8387961"/>
              <a:gd name="connsiteY8948" fmla="*/ 73816 h 3980066"/>
              <a:gd name="connsiteX8949" fmla="*/ 2249144 w 8387961"/>
              <a:gd name="connsiteY8949" fmla="*/ 80512 h 3980066"/>
              <a:gd name="connsiteX8950" fmla="*/ 2188001 w 8387961"/>
              <a:gd name="connsiteY8950" fmla="*/ 92228 h 3980066"/>
              <a:gd name="connsiteX8951" fmla="*/ 2159905 w 8387961"/>
              <a:gd name="connsiteY8951" fmla="*/ 103946 h 3980066"/>
              <a:gd name="connsiteX8952" fmla="*/ 2149981 w 8387961"/>
              <a:gd name="connsiteY8952" fmla="*/ 95577 h 3980066"/>
              <a:gd name="connsiteX8953" fmla="*/ 2148328 w 8387961"/>
              <a:gd name="connsiteY8953" fmla="*/ 103946 h 3980066"/>
              <a:gd name="connsiteX8954" fmla="*/ 2088837 w 8387961"/>
              <a:gd name="connsiteY8954" fmla="*/ 88881 h 3980066"/>
              <a:gd name="connsiteX8955" fmla="*/ 2158250 w 8387961"/>
              <a:gd name="connsiteY8955" fmla="*/ 80512 h 3980066"/>
              <a:gd name="connsiteX8956" fmla="*/ 2078914 w 8387961"/>
              <a:gd name="connsiteY8956" fmla="*/ 72142 h 3980066"/>
              <a:gd name="connsiteX8957" fmla="*/ 2113624 w 8387961"/>
              <a:gd name="connsiteY8957" fmla="*/ 62100 h 3980066"/>
              <a:gd name="connsiteX8958" fmla="*/ 2100403 w 8387961"/>
              <a:gd name="connsiteY8958" fmla="*/ 53730 h 3980066"/>
              <a:gd name="connsiteX8959" fmla="*/ 2453827 w 8387961"/>
              <a:gd name="connsiteY8959" fmla="*/ 10546 h 3980066"/>
              <a:gd name="connsiteX8960" fmla="*/ 2574273 w 8387961"/>
              <a:gd name="connsiteY8960" fmla="*/ 17189 h 3980066"/>
              <a:gd name="connsiteX8961" fmla="*/ 2698066 w 8387961"/>
              <a:gd name="connsiteY8961" fmla="*/ 22173 h 3980066"/>
              <a:gd name="connsiteX8962" fmla="*/ 2616095 w 8387961"/>
              <a:gd name="connsiteY8962" fmla="*/ 32138 h 3980066"/>
              <a:gd name="connsiteX8963" fmla="*/ 2534125 w 8387961"/>
              <a:gd name="connsiteY8963" fmla="*/ 42105 h 3980066"/>
              <a:gd name="connsiteX8964" fmla="*/ 2631151 w 8387961"/>
              <a:gd name="connsiteY8964" fmla="*/ 37122 h 3980066"/>
              <a:gd name="connsiteX8965" fmla="*/ 2542489 w 8387961"/>
              <a:gd name="connsiteY8965" fmla="*/ 52070 h 3980066"/>
              <a:gd name="connsiteX8966" fmla="*/ 2453827 w 8387961"/>
              <a:gd name="connsiteY8966" fmla="*/ 68680 h 3980066"/>
              <a:gd name="connsiteX8967" fmla="*/ 2371858 w 8387961"/>
              <a:gd name="connsiteY8967" fmla="*/ 76985 h 3980066"/>
              <a:gd name="connsiteX8968" fmla="*/ 2417025 w 8387961"/>
              <a:gd name="connsiteY8968" fmla="*/ 83628 h 3980066"/>
              <a:gd name="connsiteX8969" fmla="*/ 2353456 w 8387961"/>
              <a:gd name="connsiteY8969" fmla="*/ 88611 h 3980066"/>
              <a:gd name="connsiteX8970" fmla="*/ 2405315 w 8387961"/>
              <a:gd name="connsiteY8970" fmla="*/ 91934 h 3980066"/>
              <a:gd name="connsiteX8971" fmla="*/ 2333382 w 8387961"/>
              <a:gd name="connsiteY8971" fmla="*/ 108544 h 3980066"/>
              <a:gd name="connsiteX8972" fmla="*/ 2326691 w 8387961"/>
              <a:gd name="connsiteY8972" fmla="*/ 118509 h 3980066"/>
              <a:gd name="connsiteX8973" fmla="*/ 2266467 w 8387961"/>
              <a:gd name="connsiteY8973" fmla="*/ 121831 h 3980066"/>
              <a:gd name="connsiteX8974" fmla="*/ 2314980 w 8387961"/>
              <a:gd name="connsiteY8974" fmla="*/ 136780 h 3980066"/>
              <a:gd name="connsiteX8975" fmla="*/ 2254757 w 8387961"/>
              <a:gd name="connsiteY8975" fmla="*/ 140102 h 3980066"/>
              <a:gd name="connsiteX8976" fmla="*/ 2189515 w 8387961"/>
              <a:gd name="connsiteY8976" fmla="*/ 140102 h 3980066"/>
              <a:gd name="connsiteX8977" fmla="*/ 2122600 w 8387961"/>
              <a:gd name="connsiteY8977" fmla="*/ 138440 h 3980066"/>
              <a:gd name="connsiteX8978" fmla="*/ 2169441 w 8387961"/>
              <a:gd name="connsiteY8978" fmla="*/ 121831 h 3980066"/>
              <a:gd name="connsiteX8979" fmla="*/ 2159404 w 8387961"/>
              <a:gd name="connsiteY8979" fmla="*/ 111866 h 3980066"/>
              <a:gd name="connsiteX8980" fmla="*/ 2229664 w 8387961"/>
              <a:gd name="connsiteY8980" fmla="*/ 120170 h 3980066"/>
              <a:gd name="connsiteX8981" fmla="*/ 2264794 w 8387961"/>
              <a:gd name="connsiteY8981" fmla="*/ 103560 h 3980066"/>
              <a:gd name="connsiteX8982" fmla="*/ 2229664 w 8387961"/>
              <a:gd name="connsiteY8982" fmla="*/ 118509 h 3980066"/>
              <a:gd name="connsiteX8983" fmla="*/ 2209589 w 8387961"/>
              <a:gd name="connsiteY8983" fmla="*/ 108544 h 3980066"/>
              <a:gd name="connsiteX8984" fmla="*/ 2226318 w 8387961"/>
              <a:gd name="connsiteY8984" fmla="*/ 101899 h 3980066"/>
              <a:gd name="connsiteX8985" fmla="*/ 2192861 w 8387961"/>
              <a:gd name="connsiteY8985" fmla="*/ 96917 h 3980066"/>
              <a:gd name="connsiteX8986" fmla="*/ 2281523 w 8387961"/>
              <a:gd name="connsiteY8986" fmla="*/ 86951 h 3980066"/>
              <a:gd name="connsiteX8987" fmla="*/ 2241374 w 8387961"/>
              <a:gd name="connsiteY8987" fmla="*/ 60375 h 3980066"/>
              <a:gd name="connsiteX8988" fmla="*/ 2294906 w 8387961"/>
              <a:gd name="connsiteY8988" fmla="*/ 58714 h 3980066"/>
              <a:gd name="connsiteX8989" fmla="*/ 2316653 w 8387961"/>
              <a:gd name="connsiteY8989" fmla="*/ 68680 h 3980066"/>
              <a:gd name="connsiteX8990" fmla="*/ 2303270 w 8387961"/>
              <a:gd name="connsiteY8990" fmla="*/ 57053 h 3980066"/>
              <a:gd name="connsiteX8991" fmla="*/ 2385241 w 8387961"/>
              <a:gd name="connsiteY8991" fmla="*/ 47087 h 3980066"/>
              <a:gd name="connsiteX8992" fmla="*/ 2427061 w 8387961"/>
              <a:gd name="connsiteY8992" fmla="*/ 37122 h 3980066"/>
              <a:gd name="connsiteX8993" fmla="*/ 2341746 w 8387961"/>
              <a:gd name="connsiteY8993" fmla="*/ 43766 h 3980066"/>
              <a:gd name="connsiteX8994" fmla="*/ 2262290 w 8387961"/>
              <a:gd name="connsiteY8994" fmla="*/ 49719 h 3980066"/>
              <a:gd name="connsiteX8995" fmla="*/ 2330036 w 8387961"/>
              <a:gd name="connsiteY8995" fmla="*/ 42105 h 3980066"/>
              <a:gd name="connsiteX8996" fmla="*/ 2253084 w 8387961"/>
              <a:gd name="connsiteY8996" fmla="*/ 50409 h 3980066"/>
              <a:gd name="connsiteX8997" fmla="*/ 2262290 w 8387961"/>
              <a:gd name="connsiteY8997" fmla="*/ 49719 h 3980066"/>
              <a:gd name="connsiteX8998" fmla="*/ 2241374 w 8387961"/>
              <a:gd name="connsiteY8998" fmla="*/ 52070 h 3980066"/>
              <a:gd name="connsiteX8999" fmla="*/ 2214608 w 8387961"/>
              <a:gd name="connsiteY8999" fmla="*/ 47087 h 3980066"/>
              <a:gd name="connsiteX9000" fmla="*/ 2296579 w 8387961"/>
              <a:gd name="connsiteY9000" fmla="*/ 40444 h 3980066"/>
              <a:gd name="connsiteX9001" fmla="*/ 2209589 w 8387961"/>
              <a:gd name="connsiteY9001" fmla="*/ 40444 h 3980066"/>
              <a:gd name="connsiteX9002" fmla="*/ 2263121 w 8387961"/>
              <a:gd name="connsiteY9002" fmla="*/ 37122 h 3980066"/>
              <a:gd name="connsiteX9003" fmla="*/ 2194534 w 8387961"/>
              <a:gd name="connsiteY9003" fmla="*/ 32138 h 3980066"/>
              <a:gd name="connsiteX9004" fmla="*/ 2284869 w 8387961"/>
              <a:gd name="connsiteY9004" fmla="*/ 23834 h 3980066"/>
              <a:gd name="connsiteX9005" fmla="*/ 2396951 w 8387961"/>
              <a:gd name="connsiteY9005" fmla="*/ 30477 h 3980066"/>
              <a:gd name="connsiteX9006" fmla="*/ 2383568 w 8387961"/>
              <a:gd name="connsiteY9006" fmla="*/ 12207 h 3980066"/>
              <a:gd name="connsiteX9007" fmla="*/ 2473901 w 8387961"/>
              <a:gd name="connsiteY9007" fmla="*/ 17189 h 3980066"/>
              <a:gd name="connsiteX9008" fmla="*/ 3212815 w 8387961"/>
              <a:gd name="connsiteY9008" fmla="*/ 0 h 3980066"/>
              <a:gd name="connsiteX9009" fmla="*/ 3259675 w 8387961"/>
              <a:gd name="connsiteY9009" fmla="*/ 6694 h 3980066"/>
              <a:gd name="connsiteX9010" fmla="*/ 3151642 w 8387961"/>
              <a:gd name="connsiteY9010" fmla="*/ 9694 h 3980066"/>
              <a:gd name="connsiteX9011" fmla="*/ 3119095 w 8387961"/>
              <a:gd name="connsiteY9011" fmla="*/ 10040 h 3980066"/>
              <a:gd name="connsiteX9012" fmla="*/ 3139178 w 8387961"/>
              <a:gd name="connsiteY9012" fmla="*/ 10040 h 3980066"/>
              <a:gd name="connsiteX9013" fmla="*/ 3151642 w 8387961"/>
              <a:gd name="connsiteY9013" fmla="*/ 9694 h 3980066"/>
              <a:gd name="connsiteX9014" fmla="*/ 3276411 w 8387961"/>
              <a:gd name="connsiteY9014" fmla="*/ 8367 h 3980066"/>
              <a:gd name="connsiteX9015" fmla="*/ 3274737 w 8387961"/>
              <a:gd name="connsiteY9015" fmla="*/ 11714 h 3980066"/>
              <a:gd name="connsiteX9016" fmla="*/ 3328292 w 8387961"/>
              <a:gd name="connsiteY9016" fmla="*/ 18407 h 3980066"/>
              <a:gd name="connsiteX9017" fmla="*/ 3249634 w 8387961"/>
              <a:gd name="connsiteY9017" fmla="*/ 23427 h 3980066"/>
              <a:gd name="connsiteX9018" fmla="*/ 3184364 w 8387961"/>
              <a:gd name="connsiteY9018" fmla="*/ 23427 h 3980066"/>
              <a:gd name="connsiteX9019" fmla="*/ 3149219 w 8387961"/>
              <a:gd name="connsiteY9019" fmla="*/ 31794 h 3980066"/>
              <a:gd name="connsiteX9020" fmla="*/ 3264696 w 8387961"/>
              <a:gd name="connsiteY9020" fmla="*/ 26774 h 3980066"/>
              <a:gd name="connsiteX9021" fmla="*/ 3258002 w 8387961"/>
              <a:gd name="connsiteY9021" fmla="*/ 31794 h 3980066"/>
              <a:gd name="connsiteX9022" fmla="*/ 3234572 w 8387961"/>
              <a:gd name="connsiteY9022" fmla="*/ 38487 h 3980066"/>
              <a:gd name="connsiteX9023" fmla="*/ 3283105 w 8387961"/>
              <a:gd name="connsiteY9023" fmla="*/ 30120 h 3980066"/>
              <a:gd name="connsiteX9024" fmla="*/ 3289800 w 8387961"/>
              <a:gd name="connsiteY9024" fmla="*/ 26774 h 3980066"/>
              <a:gd name="connsiteX9025" fmla="*/ 3316577 w 8387961"/>
              <a:gd name="connsiteY9025" fmla="*/ 28447 h 3980066"/>
              <a:gd name="connsiteX9026" fmla="*/ 3299841 w 8387961"/>
              <a:gd name="connsiteY9026" fmla="*/ 40160 h 3980066"/>
              <a:gd name="connsiteX9027" fmla="*/ 3276411 w 8387961"/>
              <a:gd name="connsiteY9027" fmla="*/ 51874 h 3980066"/>
              <a:gd name="connsiteX9028" fmla="*/ 3343354 w 8387961"/>
              <a:gd name="connsiteY9028" fmla="*/ 33467 h 3980066"/>
              <a:gd name="connsiteX9029" fmla="*/ 3345028 w 8387961"/>
              <a:gd name="connsiteY9029" fmla="*/ 36814 h 3980066"/>
              <a:gd name="connsiteX9030" fmla="*/ 3380173 w 8387961"/>
              <a:gd name="connsiteY9030" fmla="*/ 33467 h 3980066"/>
              <a:gd name="connsiteX9031" fmla="*/ 3413644 w 8387961"/>
              <a:gd name="connsiteY9031" fmla="*/ 28447 h 3980066"/>
              <a:gd name="connsiteX9032" fmla="*/ 3473893 w 8387961"/>
              <a:gd name="connsiteY9032" fmla="*/ 33467 h 3980066"/>
              <a:gd name="connsiteX9033" fmla="*/ 3427033 w 8387961"/>
              <a:gd name="connsiteY9033" fmla="*/ 41834 h 3980066"/>
              <a:gd name="connsiteX9034" fmla="*/ 3430380 w 8387961"/>
              <a:gd name="connsiteY9034" fmla="*/ 46854 h 3980066"/>
              <a:gd name="connsiteX9035" fmla="*/ 3333313 w 8387961"/>
              <a:gd name="connsiteY9035" fmla="*/ 51874 h 3980066"/>
              <a:gd name="connsiteX9036" fmla="*/ 3403603 w 8387961"/>
              <a:gd name="connsiteY9036" fmla="*/ 51874 h 3980066"/>
              <a:gd name="connsiteX9037" fmla="*/ 3365110 w 8387961"/>
              <a:gd name="connsiteY9037" fmla="*/ 58567 h 3980066"/>
              <a:gd name="connsiteX9038" fmla="*/ 3328292 w 8387961"/>
              <a:gd name="connsiteY9038" fmla="*/ 61914 h 3980066"/>
              <a:gd name="connsiteX9039" fmla="*/ 3334986 w 8387961"/>
              <a:gd name="connsiteY9039" fmla="*/ 66934 h 3980066"/>
              <a:gd name="connsiteX9040" fmla="*/ 3373478 w 8387961"/>
              <a:gd name="connsiteY9040" fmla="*/ 60241 h 3980066"/>
              <a:gd name="connsiteX9041" fmla="*/ 3370131 w 8387961"/>
              <a:gd name="connsiteY9041" fmla="*/ 66934 h 3980066"/>
              <a:gd name="connsiteX9042" fmla="*/ 3350048 w 8387961"/>
              <a:gd name="connsiteY9042" fmla="*/ 68608 h 3980066"/>
              <a:gd name="connsiteX9043" fmla="*/ 3336660 w 8387961"/>
              <a:gd name="connsiteY9043" fmla="*/ 80321 h 3980066"/>
              <a:gd name="connsiteX9044" fmla="*/ 3346701 w 8387961"/>
              <a:gd name="connsiteY9044" fmla="*/ 78648 h 3980066"/>
              <a:gd name="connsiteX9045" fmla="*/ 3334986 w 8387961"/>
              <a:gd name="connsiteY9045" fmla="*/ 87015 h 3980066"/>
              <a:gd name="connsiteX9046" fmla="*/ 3308209 w 8387961"/>
              <a:gd name="connsiteY9046" fmla="*/ 92034 h 3980066"/>
              <a:gd name="connsiteX9047" fmla="*/ 3294820 w 8387961"/>
              <a:gd name="connsiteY9047" fmla="*/ 110441 h 3980066"/>
              <a:gd name="connsiteX9048" fmla="*/ 3299841 w 8387961"/>
              <a:gd name="connsiteY9048" fmla="*/ 113787 h 3980066"/>
              <a:gd name="connsiteX9049" fmla="*/ 3308209 w 8387961"/>
              <a:gd name="connsiteY9049" fmla="*/ 108768 h 3980066"/>
              <a:gd name="connsiteX9050" fmla="*/ 3343354 w 8387961"/>
              <a:gd name="connsiteY9050" fmla="*/ 113787 h 3980066"/>
              <a:gd name="connsiteX9051" fmla="*/ 3309883 w 8387961"/>
              <a:gd name="connsiteY9051" fmla="*/ 113787 h 3980066"/>
              <a:gd name="connsiteX9052" fmla="*/ 3323271 w 8387961"/>
              <a:gd name="connsiteY9052" fmla="*/ 120481 h 3980066"/>
              <a:gd name="connsiteX9053" fmla="*/ 3350048 w 8387961"/>
              <a:gd name="connsiteY9053" fmla="*/ 120481 h 3980066"/>
              <a:gd name="connsiteX9054" fmla="*/ 3353395 w 8387961"/>
              <a:gd name="connsiteY9054" fmla="*/ 132195 h 3980066"/>
              <a:gd name="connsiteX9055" fmla="*/ 3303188 w 8387961"/>
              <a:gd name="connsiteY9055" fmla="*/ 132195 h 3980066"/>
              <a:gd name="connsiteX9056" fmla="*/ 3274737 w 8387961"/>
              <a:gd name="connsiteY9056" fmla="*/ 133868 h 3980066"/>
              <a:gd name="connsiteX9057" fmla="*/ 3284779 w 8387961"/>
              <a:gd name="connsiteY9057" fmla="*/ 142235 h 3980066"/>
              <a:gd name="connsiteX9058" fmla="*/ 3289800 w 8387961"/>
              <a:gd name="connsiteY9058" fmla="*/ 142235 h 3980066"/>
              <a:gd name="connsiteX9059" fmla="*/ 3303188 w 8387961"/>
              <a:gd name="connsiteY9059" fmla="*/ 147254 h 3980066"/>
              <a:gd name="connsiteX9060" fmla="*/ 3323271 w 8387961"/>
              <a:gd name="connsiteY9060" fmla="*/ 148928 h 3980066"/>
              <a:gd name="connsiteX9061" fmla="*/ 3286452 w 8387961"/>
              <a:gd name="connsiteY9061" fmla="*/ 152275 h 3980066"/>
              <a:gd name="connsiteX9062" fmla="*/ 3318250 w 8387961"/>
              <a:gd name="connsiteY9062" fmla="*/ 152275 h 3980066"/>
              <a:gd name="connsiteX9063" fmla="*/ 3319924 w 8387961"/>
              <a:gd name="connsiteY9063" fmla="*/ 169008 h 3980066"/>
              <a:gd name="connsiteX9064" fmla="*/ 3278085 w 8387961"/>
              <a:gd name="connsiteY9064" fmla="*/ 158967 h 3980066"/>
              <a:gd name="connsiteX9065" fmla="*/ 3276411 w 8387961"/>
              <a:gd name="connsiteY9065" fmla="*/ 162315 h 3980066"/>
              <a:gd name="connsiteX9066" fmla="*/ 3296494 w 8387961"/>
              <a:gd name="connsiteY9066" fmla="*/ 169008 h 3980066"/>
              <a:gd name="connsiteX9067" fmla="*/ 3276411 w 8387961"/>
              <a:gd name="connsiteY9067" fmla="*/ 172355 h 3980066"/>
              <a:gd name="connsiteX9068" fmla="*/ 3294820 w 8387961"/>
              <a:gd name="connsiteY9068" fmla="*/ 172355 h 3980066"/>
              <a:gd name="connsiteX9069" fmla="*/ 3298168 w 8387961"/>
              <a:gd name="connsiteY9069" fmla="*/ 180721 h 3980066"/>
              <a:gd name="connsiteX9070" fmla="*/ 3318250 w 8387961"/>
              <a:gd name="connsiteY9070" fmla="*/ 180721 h 3980066"/>
              <a:gd name="connsiteX9071" fmla="*/ 3323271 w 8387961"/>
              <a:gd name="connsiteY9071" fmla="*/ 189088 h 3980066"/>
              <a:gd name="connsiteX9072" fmla="*/ 3274737 w 8387961"/>
              <a:gd name="connsiteY9072" fmla="*/ 184068 h 3980066"/>
              <a:gd name="connsiteX9073" fmla="*/ 3264696 w 8387961"/>
              <a:gd name="connsiteY9073" fmla="*/ 192435 h 3980066"/>
              <a:gd name="connsiteX9074" fmla="*/ 3269717 w 8387961"/>
              <a:gd name="connsiteY9074" fmla="*/ 202474 h 3980066"/>
              <a:gd name="connsiteX9075" fmla="*/ 3273064 w 8387961"/>
              <a:gd name="connsiteY9075" fmla="*/ 200801 h 3980066"/>
              <a:gd name="connsiteX9076" fmla="*/ 3298168 w 8387961"/>
              <a:gd name="connsiteY9076" fmla="*/ 200801 h 3980066"/>
              <a:gd name="connsiteX9077" fmla="*/ 3296494 w 8387961"/>
              <a:gd name="connsiteY9077" fmla="*/ 207495 h 3980066"/>
              <a:gd name="connsiteX9078" fmla="*/ 3268043 w 8387961"/>
              <a:gd name="connsiteY9078" fmla="*/ 214189 h 3980066"/>
              <a:gd name="connsiteX9079" fmla="*/ 3232898 w 8387961"/>
              <a:gd name="connsiteY9079" fmla="*/ 207495 h 3980066"/>
              <a:gd name="connsiteX9080" fmla="*/ 3254655 w 8387961"/>
              <a:gd name="connsiteY9080" fmla="*/ 209168 h 3980066"/>
              <a:gd name="connsiteX9081" fmla="*/ 3239592 w 8387961"/>
              <a:gd name="connsiteY9081" fmla="*/ 204148 h 3980066"/>
              <a:gd name="connsiteX9082" fmla="*/ 3222857 w 8387961"/>
              <a:gd name="connsiteY9082" fmla="*/ 207495 h 3980066"/>
              <a:gd name="connsiteX9083" fmla="*/ 3207795 w 8387961"/>
              <a:gd name="connsiteY9083" fmla="*/ 202474 h 3980066"/>
              <a:gd name="connsiteX9084" fmla="*/ 3212815 w 8387961"/>
              <a:gd name="connsiteY9084" fmla="*/ 207495 h 3980066"/>
              <a:gd name="connsiteX9085" fmla="*/ 3202774 w 8387961"/>
              <a:gd name="connsiteY9085" fmla="*/ 212515 h 3980066"/>
              <a:gd name="connsiteX9086" fmla="*/ 3174323 w 8387961"/>
              <a:gd name="connsiteY9086" fmla="*/ 210841 h 3980066"/>
              <a:gd name="connsiteX9087" fmla="*/ 3177670 w 8387961"/>
              <a:gd name="connsiteY9087" fmla="*/ 214189 h 3980066"/>
              <a:gd name="connsiteX9088" fmla="*/ 3165955 w 8387961"/>
              <a:gd name="connsiteY9088" fmla="*/ 219208 h 3980066"/>
              <a:gd name="connsiteX9089" fmla="*/ 3165955 w 8387961"/>
              <a:gd name="connsiteY9089" fmla="*/ 222554 h 3980066"/>
              <a:gd name="connsiteX9090" fmla="*/ 3167629 w 8387961"/>
              <a:gd name="connsiteY9090" fmla="*/ 219208 h 3980066"/>
              <a:gd name="connsiteX9091" fmla="*/ 3207795 w 8387961"/>
              <a:gd name="connsiteY9091" fmla="*/ 220881 h 3980066"/>
              <a:gd name="connsiteX9092" fmla="*/ 3169302 w 8387961"/>
              <a:gd name="connsiteY9092" fmla="*/ 227575 h 3980066"/>
              <a:gd name="connsiteX9093" fmla="*/ 3174323 w 8387961"/>
              <a:gd name="connsiteY9093" fmla="*/ 229248 h 3980066"/>
              <a:gd name="connsiteX9094" fmla="*/ 3186038 w 8387961"/>
              <a:gd name="connsiteY9094" fmla="*/ 229248 h 3980066"/>
              <a:gd name="connsiteX9095" fmla="*/ 3212815 w 8387961"/>
              <a:gd name="connsiteY9095" fmla="*/ 230921 h 3980066"/>
              <a:gd name="connsiteX9096" fmla="*/ 3196080 w 8387961"/>
              <a:gd name="connsiteY9096" fmla="*/ 234268 h 3980066"/>
              <a:gd name="connsiteX9097" fmla="*/ 3196080 w 8387961"/>
              <a:gd name="connsiteY9097" fmla="*/ 240961 h 3980066"/>
              <a:gd name="connsiteX9098" fmla="*/ 3202774 w 8387961"/>
              <a:gd name="connsiteY9098" fmla="*/ 237615 h 3980066"/>
              <a:gd name="connsiteX9099" fmla="*/ 3246287 w 8387961"/>
              <a:gd name="connsiteY9099" fmla="*/ 247655 h 3980066"/>
              <a:gd name="connsiteX9100" fmla="*/ 3239592 w 8387961"/>
              <a:gd name="connsiteY9100" fmla="*/ 252675 h 3980066"/>
              <a:gd name="connsiteX9101" fmla="*/ 3244613 w 8387961"/>
              <a:gd name="connsiteY9101" fmla="*/ 254348 h 3980066"/>
              <a:gd name="connsiteX9102" fmla="*/ 3252981 w 8387961"/>
              <a:gd name="connsiteY9102" fmla="*/ 254348 h 3980066"/>
              <a:gd name="connsiteX9103" fmla="*/ 3246287 w 8387961"/>
              <a:gd name="connsiteY9103" fmla="*/ 261042 h 3980066"/>
              <a:gd name="connsiteX9104" fmla="*/ 3258002 w 8387961"/>
              <a:gd name="connsiteY9104" fmla="*/ 259368 h 3980066"/>
              <a:gd name="connsiteX9105" fmla="*/ 3256328 w 8387961"/>
              <a:gd name="connsiteY9105" fmla="*/ 271082 h 3980066"/>
              <a:gd name="connsiteX9106" fmla="*/ 3256328 w 8387961"/>
              <a:gd name="connsiteY9106" fmla="*/ 281122 h 3980066"/>
              <a:gd name="connsiteX9107" fmla="*/ 3246287 w 8387961"/>
              <a:gd name="connsiteY9107" fmla="*/ 282795 h 3980066"/>
              <a:gd name="connsiteX9108" fmla="*/ 3244613 w 8387961"/>
              <a:gd name="connsiteY9108" fmla="*/ 274428 h 3980066"/>
              <a:gd name="connsiteX9109" fmla="*/ 3239592 w 8387961"/>
              <a:gd name="connsiteY9109" fmla="*/ 281122 h 3980066"/>
              <a:gd name="connsiteX9110" fmla="*/ 3224530 w 8387961"/>
              <a:gd name="connsiteY9110" fmla="*/ 284468 h 3980066"/>
              <a:gd name="connsiteX9111" fmla="*/ 3212815 w 8387961"/>
              <a:gd name="connsiteY9111" fmla="*/ 269409 h 3980066"/>
              <a:gd name="connsiteX9112" fmla="*/ 3186182 w 8387961"/>
              <a:gd name="connsiteY9112" fmla="*/ 260088 h 3980066"/>
              <a:gd name="connsiteX9113" fmla="*/ 3186038 w 8387961"/>
              <a:gd name="connsiteY9113" fmla="*/ 259368 h 3980066"/>
              <a:gd name="connsiteX9114" fmla="*/ 3184364 w 8387961"/>
              <a:gd name="connsiteY9114" fmla="*/ 259368 h 3980066"/>
              <a:gd name="connsiteX9115" fmla="*/ 3184092 w 8387961"/>
              <a:gd name="connsiteY9115" fmla="*/ 259357 h 3980066"/>
              <a:gd name="connsiteX9116" fmla="*/ 3179344 w 8387961"/>
              <a:gd name="connsiteY9116" fmla="*/ 257695 h 3980066"/>
              <a:gd name="connsiteX9117" fmla="*/ 3142525 w 8387961"/>
              <a:gd name="connsiteY9117" fmla="*/ 244308 h 3980066"/>
              <a:gd name="connsiteX9118" fmla="*/ 3157587 w 8387961"/>
              <a:gd name="connsiteY9118" fmla="*/ 252675 h 3980066"/>
              <a:gd name="connsiteX9119" fmla="*/ 3145872 w 8387961"/>
              <a:gd name="connsiteY9119" fmla="*/ 257695 h 3980066"/>
              <a:gd name="connsiteX9120" fmla="*/ 3184092 w 8387961"/>
              <a:gd name="connsiteY9120" fmla="*/ 259357 h 3980066"/>
              <a:gd name="connsiteX9121" fmla="*/ 3186182 w 8387961"/>
              <a:gd name="connsiteY9121" fmla="*/ 260088 h 3980066"/>
              <a:gd name="connsiteX9122" fmla="*/ 3187712 w 8387961"/>
              <a:gd name="connsiteY9122" fmla="*/ 267735 h 3980066"/>
              <a:gd name="connsiteX9123" fmla="*/ 3144199 w 8387961"/>
              <a:gd name="connsiteY9123" fmla="*/ 269409 h 3980066"/>
              <a:gd name="connsiteX9124" fmla="*/ 3142525 w 8387961"/>
              <a:gd name="connsiteY9124" fmla="*/ 271082 h 3980066"/>
              <a:gd name="connsiteX9125" fmla="*/ 3142525 w 8387961"/>
              <a:gd name="connsiteY9125" fmla="*/ 272755 h 3980066"/>
              <a:gd name="connsiteX9126" fmla="*/ 3117422 w 8387961"/>
              <a:gd name="connsiteY9126" fmla="*/ 282795 h 3980066"/>
              <a:gd name="connsiteX9127" fmla="*/ 3165955 w 8387961"/>
              <a:gd name="connsiteY9127" fmla="*/ 282795 h 3980066"/>
              <a:gd name="connsiteX9128" fmla="*/ 3132484 w 8387961"/>
              <a:gd name="connsiteY9128" fmla="*/ 291162 h 3980066"/>
              <a:gd name="connsiteX9129" fmla="*/ 3134157 w 8387961"/>
              <a:gd name="connsiteY9129" fmla="*/ 294508 h 3980066"/>
              <a:gd name="connsiteX9130" fmla="*/ 3182691 w 8387961"/>
              <a:gd name="connsiteY9130" fmla="*/ 287816 h 3980066"/>
              <a:gd name="connsiteX9131" fmla="*/ 3239592 w 8387961"/>
              <a:gd name="connsiteY9131" fmla="*/ 292835 h 3980066"/>
              <a:gd name="connsiteX9132" fmla="*/ 3226204 w 8387961"/>
              <a:gd name="connsiteY9132" fmla="*/ 297855 h 3980066"/>
              <a:gd name="connsiteX9133" fmla="*/ 3214489 w 8387961"/>
              <a:gd name="connsiteY9133" fmla="*/ 302875 h 3980066"/>
              <a:gd name="connsiteX9134" fmla="*/ 3206121 w 8387961"/>
              <a:gd name="connsiteY9134" fmla="*/ 307895 h 3980066"/>
              <a:gd name="connsiteX9135" fmla="*/ 3189385 w 8387961"/>
              <a:gd name="connsiteY9135" fmla="*/ 314588 h 3980066"/>
              <a:gd name="connsiteX9136" fmla="*/ 3175997 w 8387961"/>
              <a:gd name="connsiteY9136" fmla="*/ 321282 h 3980066"/>
              <a:gd name="connsiteX9137" fmla="*/ 3134157 w 8387961"/>
              <a:gd name="connsiteY9137" fmla="*/ 331322 h 3980066"/>
              <a:gd name="connsiteX9138" fmla="*/ 3092318 w 8387961"/>
              <a:gd name="connsiteY9138" fmla="*/ 341362 h 3980066"/>
              <a:gd name="connsiteX9139" fmla="*/ 3085624 w 8387961"/>
              <a:gd name="connsiteY9139" fmla="*/ 339688 h 3980066"/>
              <a:gd name="connsiteX9140" fmla="*/ 3075582 w 8387961"/>
              <a:gd name="connsiteY9140" fmla="*/ 341362 h 3980066"/>
              <a:gd name="connsiteX9141" fmla="*/ 3063867 w 8387961"/>
              <a:gd name="connsiteY9141" fmla="*/ 344709 h 3980066"/>
              <a:gd name="connsiteX9142" fmla="*/ 3042111 w 8387961"/>
              <a:gd name="connsiteY9142" fmla="*/ 332996 h 3980066"/>
              <a:gd name="connsiteX9143" fmla="*/ 3037090 w 8387961"/>
              <a:gd name="connsiteY9143" fmla="*/ 341362 h 3980066"/>
              <a:gd name="connsiteX9144" fmla="*/ 3037090 w 8387961"/>
              <a:gd name="connsiteY9144" fmla="*/ 349728 h 3980066"/>
              <a:gd name="connsiteX9145" fmla="*/ 3006966 w 8387961"/>
              <a:gd name="connsiteY9145" fmla="*/ 363115 h 3980066"/>
              <a:gd name="connsiteX9146" fmla="*/ 2988556 w 8387961"/>
              <a:gd name="connsiteY9146" fmla="*/ 379849 h 3980066"/>
              <a:gd name="connsiteX9147" fmla="*/ 2985209 w 8387961"/>
              <a:gd name="connsiteY9147" fmla="*/ 383195 h 3980066"/>
              <a:gd name="connsiteX9148" fmla="*/ 2966800 w 8387961"/>
              <a:gd name="connsiteY9148" fmla="*/ 389889 h 3980066"/>
              <a:gd name="connsiteX9149" fmla="*/ 2958432 w 8387961"/>
              <a:gd name="connsiteY9149" fmla="*/ 388216 h 3980066"/>
              <a:gd name="connsiteX9150" fmla="*/ 2956758 w 8387961"/>
              <a:gd name="connsiteY9150" fmla="*/ 393235 h 3980066"/>
              <a:gd name="connsiteX9151" fmla="*/ 2926634 w 8387961"/>
              <a:gd name="connsiteY9151" fmla="*/ 401602 h 3980066"/>
              <a:gd name="connsiteX9152" fmla="*/ 2914919 w 8387961"/>
              <a:gd name="connsiteY9152" fmla="*/ 399929 h 3980066"/>
              <a:gd name="connsiteX9153" fmla="*/ 2926634 w 8387961"/>
              <a:gd name="connsiteY9153" fmla="*/ 391562 h 3980066"/>
              <a:gd name="connsiteX9154" fmla="*/ 2916593 w 8387961"/>
              <a:gd name="connsiteY9154" fmla="*/ 389889 h 3980066"/>
              <a:gd name="connsiteX9155" fmla="*/ 2903204 w 8387961"/>
              <a:gd name="connsiteY9155" fmla="*/ 401602 h 3980066"/>
              <a:gd name="connsiteX9156" fmla="*/ 2906551 w 8387961"/>
              <a:gd name="connsiteY9156" fmla="*/ 403275 h 3980066"/>
              <a:gd name="connsiteX9157" fmla="*/ 2884795 w 8387961"/>
              <a:gd name="connsiteY9157" fmla="*/ 408296 h 3980066"/>
              <a:gd name="connsiteX9158" fmla="*/ 2876427 w 8387961"/>
              <a:gd name="connsiteY9158" fmla="*/ 409969 h 3980066"/>
              <a:gd name="connsiteX9159" fmla="*/ 2863038 w 8387961"/>
              <a:gd name="connsiteY9159" fmla="*/ 411642 h 3980066"/>
              <a:gd name="connsiteX9160" fmla="*/ 2864712 w 8387961"/>
              <a:gd name="connsiteY9160" fmla="*/ 420009 h 3980066"/>
              <a:gd name="connsiteX9161" fmla="*/ 2844629 w 8387961"/>
              <a:gd name="connsiteY9161" fmla="*/ 421682 h 3980066"/>
              <a:gd name="connsiteX9162" fmla="*/ 2844629 w 8387961"/>
              <a:gd name="connsiteY9162" fmla="*/ 438416 h 3980066"/>
              <a:gd name="connsiteX9163" fmla="*/ 2824546 w 8387961"/>
              <a:gd name="connsiteY9163" fmla="*/ 441762 h 3980066"/>
              <a:gd name="connsiteX9164" fmla="*/ 2836261 w 8387961"/>
              <a:gd name="connsiteY9164" fmla="*/ 445109 h 3980066"/>
              <a:gd name="connsiteX9165" fmla="*/ 2841282 w 8387961"/>
              <a:gd name="connsiteY9165" fmla="*/ 455149 h 3980066"/>
              <a:gd name="connsiteX9166" fmla="*/ 2824546 w 8387961"/>
              <a:gd name="connsiteY9166" fmla="*/ 455149 h 3980066"/>
              <a:gd name="connsiteX9167" fmla="*/ 2832914 w 8387961"/>
              <a:gd name="connsiteY9167" fmla="*/ 460169 h 3980066"/>
              <a:gd name="connsiteX9168" fmla="*/ 2824546 w 8387961"/>
              <a:gd name="connsiteY9168" fmla="*/ 463516 h 3980066"/>
              <a:gd name="connsiteX9169" fmla="*/ 2817852 w 8387961"/>
              <a:gd name="connsiteY9169" fmla="*/ 465189 h 3980066"/>
              <a:gd name="connsiteX9170" fmla="*/ 2822872 w 8387961"/>
              <a:gd name="connsiteY9170" fmla="*/ 468535 h 3980066"/>
              <a:gd name="connsiteX9171" fmla="*/ 2816178 w 8387961"/>
              <a:gd name="connsiteY9171" fmla="*/ 465189 h 3980066"/>
              <a:gd name="connsiteX9172" fmla="*/ 2814505 w 8387961"/>
              <a:gd name="connsiteY9172" fmla="*/ 471883 h 3980066"/>
              <a:gd name="connsiteX9173" fmla="*/ 2806137 w 8387961"/>
              <a:gd name="connsiteY9173" fmla="*/ 471883 h 3980066"/>
              <a:gd name="connsiteX9174" fmla="*/ 2806137 w 8387961"/>
              <a:gd name="connsiteY9174" fmla="*/ 475229 h 3980066"/>
              <a:gd name="connsiteX9175" fmla="*/ 2811157 w 8387961"/>
              <a:gd name="connsiteY9175" fmla="*/ 478576 h 3980066"/>
              <a:gd name="connsiteX9176" fmla="*/ 2796095 w 8387961"/>
              <a:gd name="connsiteY9176" fmla="*/ 480249 h 3980066"/>
              <a:gd name="connsiteX9177" fmla="*/ 2781033 w 8387961"/>
              <a:gd name="connsiteY9177" fmla="*/ 485269 h 3980066"/>
              <a:gd name="connsiteX9178" fmla="*/ 2787727 w 8387961"/>
              <a:gd name="connsiteY9178" fmla="*/ 493636 h 3980066"/>
              <a:gd name="connsiteX9179" fmla="*/ 2784380 w 8387961"/>
              <a:gd name="connsiteY9179" fmla="*/ 493636 h 3980066"/>
              <a:gd name="connsiteX9180" fmla="*/ 2791075 w 8387961"/>
              <a:gd name="connsiteY9180" fmla="*/ 502002 h 3980066"/>
              <a:gd name="connsiteX9181" fmla="*/ 2787727 w 8387961"/>
              <a:gd name="connsiteY9181" fmla="*/ 503676 h 3980066"/>
              <a:gd name="connsiteX9182" fmla="*/ 2781033 w 8387961"/>
              <a:gd name="connsiteY9182" fmla="*/ 512042 h 3980066"/>
              <a:gd name="connsiteX9183" fmla="*/ 2782707 w 8387961"/>
              <a:gd name="connsiteY9183" fmla="*/ 515389 h 3980066"/>
              <a:gd name="connsiteX9184" fmla="*/ 2772665 w 8387961"/>
              <a:gd name="connsiteY9184" fmla="*/ 518736 h 3980066"/>
              <a:gd name="connsiteX9185" fmla="*/ 2776012 w 8387961"/>
              <a:gd name="connsiteY9185" fmla="*/ 522082 h 3980066"/>
              <a:gd name="connsiteX9186" fmla="*/ 2770992 w 8387961"/>
              <a:gd name="connsiteY9186" fmla="*/ 523756 h 3980066"/>
              <a:gd name="connsiteX9187" fmla="*/ 2770992 w 8387961"/>
              <a:gd name="connsiteY9187" fmla="*/ 525430 h 3980066"/>
              <a:gd name="connsiteX9188" fmla="*/ 2770992 w 8387961"/>
              <a:gd name="connsiteY9188" fmla="*/ 530449 h 3980066"/>
              <a:gd name="connsiteX9189" fmla="*/ 2757603 w 8387961"/>
              <a:gd name="connsiteY9189" fmla="*/ 530449 h 3980066"/>
              <a:gd name="connsiteX9190" fmla="*/ 2770992 w 8387961"/>
              <a:gd name="connsiteY9190" fmla="*/ 533796 h 3980066"/>
              <a:gd name="connsiteX9191" fmla="*/ 2757603 w 8387961"/>
              <a:gd name="connsiteY9191" fmla="*/ 533796 h 3980066"/>
              <a:gd name="connsiteX9192" fmla="*/ 2760950 w 8387961"/>
              <a:gd name="connsiteY9192" fmla="*/ 535470 h 3980066"/>
              <a:gd name="connsiteX9193" fmla="*/ 2757603 w 8387961"/>
              <a:gd name="connsiteY9193" fmla="*/ 538816 h 3980066"/>
              <a:gd name="connsiteX9194" fmla="*/ 2762624 w 8387961"/>
              <a:gd name="connsiteY9194" fmla="*/ 542162 h 3980066"/>
              <a:gd name="connsiteX9195" fmla="*/ 2757603 w 8387961"/>
              <a:gd name="connsiteY9195" fmla="*/ 543836 h 3980066"/>
              <a:gd name="connsiteX9196" fmla="*/ 2735847 w 8387961"/>
              <a:gd name="connsiteY9196" fmla="*/ 542162 h 3980066"/>
              <a:gd name="connsiteX9197" fmla="*/ 2750909 w 8387961"/>
              <a:gd name="connsiteY9197" fmla="*/ 548856 h 3980066"/>
              <a:gd name="connsiteX9198" fmla="*/ 2754256 w 8387961"/>
              <a:gd name="connsiteY9198" fmla="*/ 552203 h 3980066"/>
              <a:gd name="connsiteX9199" fmla="*/ 2752582 w 8387961"/>
              <a:gd name="connsiteY9199" fmla="*/ 555549 h 3980066"/>
              <a:gd name="connsiteX9200" fmla="*/ 2735847 w 8387961"/>
              <a:gd name="connsiteY9200" fmla="*/ 550529 h 3980066"/>
              <a:gd name="connsiteX9201" fmla="*/ 2717437 w 8387961"/>
              <a:gd name="connsiteY9201" fmla="*/ 558896 h 3980066"/>
              <a:gd name="connsiteX9202" fmla="*/ 2714090 w 8387961"/>
              <a:gd name="connsiteY9202" fmla="*/ 553876 h 3980066"/>
              <a:gd name="connsiteX9203" fmla="*/ 2725805 w 8387961"/>
              <a:gd name="connsiteY9203" fmla="*/ 545509 h 3980066"/>
              <a:gd name="connsiteX9204" fmla="*/ 2714090 w 8387961"/>
              <a:gd name="connsiteY9204" fmla="*/ 552203 h 3980066"/>
              <a:gd name="connsiteX9205" fmla="*/ 2722458 w 8387961"/>
              <a:gd name="connsiteY9205" fmla="*/ 542162 h 3980066"/>
              <a:gd name="connsiteX9206" fmla="*/ 2714090 w 8387961"/>
              <a:gd name="connsiteY9206" fmla="*/ 543836 h 3980066"/>
              <a:gd name="connsiteX9207" fmla="*/ 2715764 w 8387961"/>
              <a:gd name="connsiteY9207" fmla="*/ 540489 h 3980066"/>
              <a:gd name="connsiteX9208" fmla="*/ 2704049 w 8387961"/>
              <a:gd name="connsiteY9208" fmla="*/ 542162 h 3980066"/>
              <a:gd name="connsiteX9209" fmla="*/ 2712417 w 8387961"/>
              <a:gd name="connsiteY9209" fmla="*/ 533796 h 3980066"/>
              <a:gd name="connsiteX9210" fmla="*/ 2702375 w 8387961"/>
              <a:gd name="connsiteY9210" fmla="*/ 535470 h 3980066"/>
              <a:gd name="connsiteX9211" fmla="*/ 2715764 w 8387961"/>
              <a:gd name="connsiteY9211" fmla="*/ 525430 h 3980066"/>
              <a:gd name="connsiteX9212" fmla="*/ 2705722 w 8387961"/>
              <a:gd name="connsiteY9212" fmla="*/ 530449 h 3980066"/>
              <a:gd name="connsiteX9213" fmla="*/ 2705722 w 8387961"/>
              <a:gd name="connsiteY9213" fmla="*/ 525430 h 3980066"/>
              <a:gd name="connsiteX9214" fmla="*/ 2682292 w 8387961"/>
              <a:gd name="connsiteY9214" fmla="*/ 533796 h 3980066"/>
              <a:gd name="connsiteX9215" fmla="*/ 2667230 w 8387961"/>
              <a:gd name="connsiteY9215" fmla="*/ 535470 h 3980066"/>
              <a:gd name="connsiteX9216" fmla="*/ 2660536 w 8387961"/>
              <a:gd name="connsiteY9216" fmla="*/ 533796 h 3980066"/>
              <a:gd name="connsiteX9217" fmla="*/ 2660536 w 8387961"/>
              <a:gd name="connsiteY9217" fmla="*/ 532122 h 3980066"/>
              <a:gd name="connsiteX9218" fmla="*/ 2657189 w 8387961"/>
              <a:gd name="connsiteY9218" fmla="*/ 532122 h 3980066"/>
              <a:gd name="connsiteX9219" fmla="*/ 2662209 w 8387961"/>
              <a:gd name="connsiteY9219" fmla="*/ 530449 h 3980066"/>
              <a:gd name="connsiteX9220" fmla="*/ 2660536 w 8387961"/>
              <a:gd name="connsiteY9220" fmla="*/ 523756 h 3980066"/>
              <a:gd name="connsiteX9221" fmla="*/ 2650494 w 8387961"/>
              <a:gd name="connsiteY9221" fmla="*/ 525430 h 3980066"/>
              <a:gd name="connsiteX9222" fmla="*/ 2652168 w 8387961"/>
              <a:gd name="connsiteY9222" fmla="*/ 520409 h 3980066"/>
              <a:gd name="connsiteX9223" fmla="*/ 2650494 w 8387961"/>
              <a:gd name="connsiteY9223" fmla="*/ 520409 h 3980066"/>
              <a:gd name="connsiteX9224" fmla="*/ 2653842 w 8387961"/>
              <a:gd name="connsiteY9224" fmla="*/ 515389 h 3980066"/>
              <a:gd name="connsiteX9225" fmla="*/ 2643800 w 8387961"/>
              <a:gd name="connsiteY9225" fmla="*/ 515389 h 3980066"/>
              <a:gd name="connsiteX9226" fmla="*/ 2652168 w 8387961"/>
              <a:gd name="connsiteY9226" fmla="*/ 513716 h 3980066"/>
              <a:gd name="connsiteX9227" fmla="*/ 2647147 w 8387961"/>
              <a:gd name="connsiteY9227" fmla="*/ 512042 h 3980066"/>
              <a:gd name="connsiteX9228" fmla="*/ 2650494 w 8387961"/>
              <a:gd name="connsiteY9228" fmla="*/ 505349 h 3980066"/>
              <a:gd name="connsiteX9229" fmla="*/ 2643800 w 8387961"/>
              <a:gd name="connsiteY9229" fmla="*/ 508696 h 3980066"/>
              <a:gd name="connsiteX9230" fmla="*/ 2647147 w 8387961"/>
              <a:gd name="connsiteY9230" fmla="*/ 502002 h 3980066"/>
              <a:gd name="connsiteX9231" fmla="*/ 2637106 w 8387961"/>
              <a:gd name="connsiteY9231" fmla="*/ 502002 h 3980066"/>
              <a:gd name="connsiteX9232" fmla="*/ 2640453 w 8387961"/>
              <a:gd name="connsiteY9232" fmla="*/ 498656 h 3980066"/>
              <a:gd name="connsiteX9233" fmla="*/ 2630411 w 8387961"/>
              <a:gd name="connsiteY9233" fmla="*/ 488616 h 3980066"/>
              <a:gd name="connsiteX9234" fmla="*/ 2633759 w 8387961"/>
              <a:gd name="connsiteY9234" fmla="*/ 483596 h 3980066"/>
              <a:gd name="connsiteX9235" fmla="*/ 2640453 w 8387961"/>
              <a:gd name="connsiteY9235" fmla="*/ 478576 h 3980066"/>
              <a:gd name="connsiteX9236" fmla="*/ 2632085 w 8387961"/>
              <a:gd name="connsiteY9236" fmla="*/ 480249 h 3980066"/>
              <a:gd name="connsiteX9237" fmla="*/ 2633759 w 8387961"/>
              <a:gd name="connsiteY9237" fmla="*/ 473556 h 3980066"/>
              <a:gd name="connsiteX9238" fmla="*/ 2620370 w 8387961"/>
              <a:gd name="connsiteY9238" fmla="*/ 470209 h 3980066"/>
              <a:gd name="connsiteX9239" fmla="*/ 2632085 w 8387961"/>
              <a:gd name="connsiteY9239" fmla="*/ 468535 h 3980066"/>
              <a:gd name="connsiteX9240" fmla="*/ 2620370 w 8387961"/>
              <a:gd name="connsiteY9240" fmla="*/ 465189 h 3980066"/>
              <a:gd name="connsiteX9241" fmla="*/ 2622044 w 8387961"/>
              <a:gd name="connsiteY9241" fmla="*/ 463516 h 3980066"/>
              <a:gd name="connsiteX9242" fmla="*/ 2627064 w 8387961"/>
              <a:gd name="connsiteY9242" fmla="*/ 460169 h 3980066"/>
              <a:gd name="connsiteX9243" fmla="*/ 2617023 w 8387961"/>
              <a:gd name="connsiteY9243" fmla="*/ 461843 h 3980066"/>
              <a:gd name="connsiteX9244" fmla="*/ 2625391 w 8387961"/>
              <a:gd name="connsiteY9244" fmla="*/ 453476 h 3980066"/>
              <a:gd name="connsiteX9245" fmla="*/ 2615349 w 8387961"/>
              <a:gd name="connsiteY9245" fmla="*/ 450129 h 3980066"/>
              <a:gd name="connsiteX9246" fmla="*/ 2647147 w 8387961"/>
              <a:gd name="connsiteY9246" fmla="*/ 443436 h 3980066"/>
              <a:gd name="connsiteX9247" fmla="*/ 2642127 w 8387961"/>
              <a:gd name="connsiteY9247" fmla="*/ 443436 h 3980066"/>
              <a:gd name="connsiteX9248" fmla="*/ 2622044 w 8387961"/>
              <a:gd name="connsiteY9248" fmla="*/ 445109 h 3980066"/>
              <a:gd name="connsiteX9249" fmla="*/ 2645474 w 8387961"/>
              <a:gd name="connsiteY9249" fmla="*/ 440089 h 3980066"/>
              <a:gd name="connsiteX9250" fmla="*/ 2643800 w 8387961"/>
              <a:gd name="connsiteY9250" fmla="*/ 433395 h 3980066"/>
              <a:gd name="connsiteX9251" fmla="*/ 2657189 w 8387961"/>
              <a:gd name="connsiteY9251" fmla="*/ 440089 h 3980066"/>
              <a:gd name="connsiteX9252" fmla="*/ 2653842 w 8387961"/>
              <a:gd name="connsiteY9252" fmla="*/ 428376 h 3980066"/>
              <a:gd name="connsiteX9253" fmla="*/ 2645474 w 8387961"/>
              <a:gd name="connsiteY9253" fmla="*/ 425029 h 3980066"/>
              <a:gd name="connsiteX9254" fmla="*/ 2642127 w 8387961"/>
              <a:gd name="connsiteY9254" fmla="*/ 418336 h 3980066"/>
              <a:gd name="connsiteX9255" fmla="*/ 2637106 w 8387961"/>
              <a:gd name="connsiteY9255" fmla="*/ 431722 h 3980066"/>
              <a:gd name="connsiteX9256" fmla="*/ 2625391 w 8387961"/>
              <a:gd name="connsiteY9256" fmla="*/ 438416 h 3980066"/>
              <a:gd name="connsiteX9257" fmla="*/ 2610329 w 8387961"/>
              <a:gd name="connsiteY9257" fmla="*/ 441762 h 3980066"/>
              <a:gd name="connsiteX9258" fmla="*/ 2622044 w 8387961"/>
              <a:gd name="connsiteY9258" fmla="*/ 428376 h 3980066"/>
              <a:gd name="connsiteX9259" fmla="*/ 2632085 w 8387961"/>
              <a:gd name="connsiteY9259" fmla="*/ 423355 h 3980066"/>
              <a:gd name="connsiteX9260" fmla="*/ 2613676 w 8387961"/>
              <a:gd name="connsiteY9260" fmla="*/ 425029 h 3980066"/>
              <a:gd name="connsiteX9261" fmla="*/ 2615349 w 8387961"/>
              <a:gd name="connsiteY9261" fmla="*/ 420009 h 3980066"/>
              <a:gd name="connsiteX9262" fmla="*/ 2625391 w 8387961"/>
              <a:gd name="connsiteY9262" fmla="*/ 411642 h 3980066"/>
              <a:gd name="connsiteX9263" fmla="*/ 2652168 w 8387961"/>
              <a:gd name="connsiteY9263" fmla="*/ 404949 h 3980066"/>
              <a:gd name="connsiteX9264" fmla="*/ 2627064 w 8387961"/>
              <a:gd name="connsiteY9264" fmla="*/ 409969 h 3980066"/>
              <a:gd name="connsiteX9265" fmla="*/ 2613676 w 8387961"/>
              <a:gd name="connsiteY9265" fmla="*/ 409969 h 3980066"/>
              <a:gd name="connsiteX9266" fmla="*/ 2610329 w 8387961"/>
              <a:gd name="connsiteY9266" fmla="*/ 408296 h 3980066"/>
              <a:gd name="connsiteX9267" fmla="*/ 2606981 w 8387961"/>
              <a:gd name="connsiteY9267" fmla="*/ 403275 h 3980066"/>
              <a:gd name="connsiteX9268" fmla="*/ 2635432 w 8387961"/>
              <a:gd name="connsiteY9268" fmla="*/ 394908 h 3980066"/>
              <a:gd name="connsiteX9269" fmla="*/ 2603634 w 8387961"/>
              <a:gd name="connsiteY9269" fmla="*/ 399929 h 3980066"/>
              <a:gd name="connsiteX9270" fmla="*/ 2612002 w 8387961"/>
              <a:gd name="connsiteY9270" fmla="*/ 398256 h 3980066"/>
              <a:gd name="connsiteX9271" fmla="*/ 2603634 w 8387961"/>
              <a:gd name="connsiteY9271" fmla="*/ 398256 h 3980066"/>
              <a:gd name="connsiteX9272" fmla="*/ 2665557 w 8387961"/>
              <a:gd name="connsiteY9272" fmla="*/ 374829 h 3980066"/>
              <a:gd name="connsiteX9273" fmla="*/ 2675598 w 8387961"/>
              <a:gd name="connsiteY9273" fmla="*/ 371482 h 3980066"/>
              <a:gd name="connsiteX9274" fmla="*/ 2640453 w 8387961"/>
              <a:gd name="connsiteY9274" fmla="*/ 381522 h 3980066"/>
              <a:gd name="connsiteX9275" fmla="*/ 2603634 w 8387961"/>
              <a:gd name="connsiteY9275" fmla="*/ 391562 h 3980066"/>
              <a:gd name="connsiteX9276" fmla="*/ 2606981 w 8387961"/>
              <a:gd name="connsiteY9276" fmla="*/ 384869 h 3980066"/>
              <a:gd name="connsiteX9277" fmla="*/ 2625391 w 8387961"/>
              <a:gd name="connsiteY9277" fmla="*/ 383195 h 3980066"/>
              <a:gd name="connsiteX9278" fmla="*/ 2613676 w 8387961"/>
              <a:gd name="connsiteY9278" fmla="*/ 379849 h 3980066"/>
              <a:gd name="connsiteX9279" fmla="*/ 2620370 w 8387961"/>
              <a:gd name="connsiteY9279" fmla="*/ 379849 h 3980066"/>
              <a:gd name="connsiteX9280" fmla="*/ 2622044 w 8387961"/>
              <a:gd name="connsiteY9280" fmla="*/ 378175 h 3980066"/>
              <a:gd name="connsiteX9281" fmla="*/ 2632085 w 8387961"/>
              <a:gd name="connsiteY9281" fmla="*/ 373155 h 3980066"/>
              <a:gd name="connsiteX9282" fmla="*/ 2613676 w 8387961"/>
              <a:gd name="connsiteY9282" fmla="*/ 371482 h 3980066"/>
              <a:gd name="connsiteX9283" fmla="*/ 2606981 w 8387961"/>
              <a:gd name="connsiteY9283" fmla="*/ 368135 h 3980066"/>
              <a:gd name="connsiteX9284" fmla="*/ 2655515 w 8387961"/>
              <a:gd name="connsiteY9284" fmla="*/ 364789 h 3980066"/>
              <a:gd name="connsiteX9285" fmla="*/ 2667230 w 8387961"/>
              <a:gd name="connsiteY9285" fmla="*/ 368135 h 3980066"/>
              <a:gd name="connsiteX9286" fmla="*/ 2655515 w 8387961"/>
              <a:gd name="connsiteY9286" fmla="*/ 363115 h 3980066"/>
              <a:gd name="connsiteX9287" fmla="*/ 2610329 w 8387961"/>
              <a:gd name="connsiteY9287" fmla="*/ 363115 h 3980066"/>
              <a:gd name="connsiteX9288" fmla="*/ 2643800 w 8387961"/>
              <a:gd name="connsiteY9288" fmla="*/ 353076 h 3980066"/>
              <a:gd name="connsiteX9289" fmla="*/ 2680619 w 8387961"/>
              <a:gd name="connsiteY9289" fmla="*/ 359768 h 3980066"/>
              <a:gd name="connsiteX9290" fmla="*/ 2675598 w 8387961"/>
              <a:gd name="connsiteY9290" fmla="*/ 354749 h 3980066"/>
              <a:gd name="connsiteX9291" fmla="*/ 2683966 w 8387961"/>
              <a:gd name="connsiteY9291" fmla="*/ 353076 h 3980066"/>
              <a:gd name="connsiteX9292" fmla="*/ 2670577 w 8387961"/>
              <a:gd name="connsiteY9292" fmla="*/ 353076 h 3980066"/>
              <a:gd name="connsiteX9293" fmla="*/ 2680619 w 8387961"/>
              <a:gd name="connsiteY9293" fmla="*/ 349728 h 3980066"/>
              <a:gd name="connsiteX9294" fmla="*/ 2672251 w 8387961"/>
              <a:gd name="connsiteY9294" fmla="*/ 349728 h 3980066"/>
              <a:gd name="connsiteX9295" fmla="*/ 2662209 w 8387961"/>
              <a:gd name="connsiteY9295" fmla="*/ 351403 h 3980066"/>
              <a:gd name="connsiteX9296" fmla="*/ 2652092 w 8387961"/>
              <a:gd name="connsiteY9296" fmla="*/ 349957 h 3980066"/>
              <a:gd name="connsiteX9297" fmla="*/ 2653842 w 8387961"/>
              <a:gd name="connsiteY9297" fmla="*/ 349728 h 3980066"/>
              <a:gd name="connsiteX9298" fmla="*/ 2650494 w 8387961"/>
              <a:gd name="connsiteY9298" fmla="*/ 349728 h 3980066"/>
              <a:gd name="connsiteX9299" fmla="*/ 2652092 w 8387961"/>
              <a:gd name="connsiteY9299" fmla="*/ 349957 h 3980066"/>
              <a:gd name="connsiteX9300" fmla="*/ 2615349 w 8387961"/>
              <a:gd name="connsiteY9300" fmla="*/ 354749 h 3980066"/>
              <a:gd name="connsiteX9301" fmla="*/ 2630411 w 8387961"/>
              <a:gd name="connsiteY9301" fmla="*/ 344709 h 3980066"/>
              <a:gd name="connsiteX9302" fmla="*/ 2650494 w 8387961"/>
              <a:gd name="connsiteY9302" fmla="*/ 348055 h 3980066"/>
              <a:gd name="connsiteX9303" fmla="*/ 2633759 w 8387961"/>
              <a:gd name="connsiteY9303" fmla="*/ 341362 h 3980066"/>
              <a:gd name="connsiteX9304" fmla="*/ 2642127 w 8387961"/>
              <a:gd name="connsiteY9304" fmla="*/ 341362 h 3980066"/>
              <a:gd name="connsiteX9305" fmla="*/ 2682292 w 8387961"/>
              <a:gd name="connsiteY9305" fmla="*/ 348055 h 3980066"/>
              <a:gd name="connsiteX9306" fmla="*/ 2673924 w 8387961"/>
              <a:gd name="connsiteY9306" fmla="*/ 341362 h 3980066"/>
              <a:gd name="connsiteX9307" fmla="*/ 2682292 w 8387961"/>
              <a:gd name="connsiteY9307" fmla="*/ 332996 h 3980066"/>
              <a:gd name="connsiteX9308" fmla="*/ 2672251 w 8387961"/>
              <a:gd name="connsiteY9308" fmla="*/ 338015 h 3980066"/>
              <a:gd name="connsiteX9309" fmla="*/ 2642127 w 8387961"/>
              <a:gd name="connsiteY9309" fmla="*/ 341362 h 3980066"/>
              <a:gd name="connsiteX9310" fmla="*/ 2637106 w 8387961"/>
              <a:gd name="connsiteY9310" fmla="*/ 338015 h 3980066"/>
              <a:gd name="connsiteX9311" fmla="*/ 2687313 w 8387961"/>
              <a:gd name="connsiteY9311" fmla="*/ 324629 h 3980066"/>
              <a:gd name="connsiteX9312" fmla="*/ 2680619 w 8387961"/>
              <a:gd name="connsiteY9312" fmla="*/ 322955 h 3980066"/>
              <a:gd name="connsiteX9313" fmla="*/ 2690660 w 8387961"/>
              <a:gd name="connsiteY9313" fmla="*/ 317935 h 3980066"/>
              <a:gd name="connsiteX9314" fmla="*/ 2700702 w 8387961"/>
              <a:gd name="connsiteY9314" fmla="*/ 321282 h 3980066"/>
              <a:gd name="connsiteX9315" fmla="*/ 2700702 w 8387961"/>
              <a:gd name="connsiteY9315" fmla="*/ 317935 h 3980066"/>
              <a:gd name="connsiteX9316" fmla="*/ 2694007 w 8387961"/>
              <a:gd name="connsiteY9316" fmla="*/ 314588 h 3980066"/>
              <a:gd name="connsiteX9317" fmla="*/ 2690660 w 8387961"/>
              <a:gd name="connsiteY9317" fmla="*/ 311242 h 3980066"/>
              <a:gd name="connsiteX9318" fmla="*/ 2697354 w 8387961"/>
              <a:gd name="connsiteY9318" fmla="*/ 307895 h 3980066"/>
              <a:gd name="connsiteX9319" fmla="*/ 2695681 w 8387961"/>
              <a:gd name="connsiteY9319" fmla="*/ 302875 h 3980066"/>
              <a:gd name="connsiteX9320" fmla="*/ 2705722 w 8387961"/>
              <a:gd name="connsiteY9320" fmla="*/ 297855 h 3980066"/>
              <a:gd name="connsiteX9321" fmla="*/ 2642127 w 8387961"/>
              <a:gd name="connsiteY9321" fmla="*/ 282795 h 3980066"/>
              <a:gd name="connsiteX9322" fmla="*/ 2645474 w 8387961"/>
              <a:gd name="connsiteY9322" fmla="*/ 274428 h 3980066"/>
              <a:gd name="connsiteX9323" fmla="*/ 2705722 w 8387961"/>
              <a:gd name="connsiteY9323" fmla="*/ 284468 h 3980066"/>
              <a:gd name="connsiteX9324" fmla="*/ 2704049 w 8387961"/>
              <a:gd name="connsiteY9324" fmla="*/ 281122 h 3980066"/>
              <a:gd name="connsiteX9325" fmla="*/ 2704049 w 8387961"/>
              <a:gd name="connsiteY9325" fmla="*/ 274428 h 3980066"/>
              <a:gd name="connsiteX9326" fmla="*/ 2705722 w 8387961"/>
              <a:gd name="connsiteY9326" fmla="*/ 274428 h 3980066"/>
              <a:gd name="connsiteX9327" fmla="*/ 2692334 w 8387961"/>
              <a:gd name="connsiteY9327" fmla="*/ 269409 h 3980066"/>
              <a:gd name="connsiteX9328" fmla="*/ 2704049 w 8387961"/>
              <a:gd name="connsiteY9328" fmla="*/ 271082 h 3980066"/>
              <a:gd name="connsiteX9329" fmla="*/ 2690660 w 8387961"/>
              <a:gd name="connsiteY9329" fmla="*/ 264388 h 3980066"/>
              <a:gd name="connsiteX9330" fmla="*/ 2695681 w 8387961"/>
              <a:gd name="connsiteY9330" fmla="*/ 262715 h 3980066"/>
              <a:gd name="connsiteX9331" fmla="*/ 2685639 w 8387961"/>
              <a:gd name="connsiteY9331" fmla="*/ 264388 h 3980066"/>
              <a:gd name="connsiteX9332" fmla="*/ 2700702 w 8387961"/>
              <a:gd name="connsiteY9332" fmla="*/ 259368 h 3980066"/>
              <a:gd name="connsiteX9333" fmla="*/ 2682292 w 8387961"/>
              <a:gd name="connsiteY9333" fmla="*/ 259368 h 3980066"/>
              <a:gd name="connsiteX9334" fmla="*/ 2700702 w 8387961"/>
              <a:gd name="connsiteY9334" fmla="*/ 254348 h 3980066"/>
              <a:gd name="connsiteX9335" fmla="*/ 2682292 w 8387961"/>
              <a:gd name="connsiteY9335" fmla="*/ 251002 h 3980066"/>
              <a:gd name="connsiteX9336" fmla="*/ 2685639 w 8387961"/>
              <a:gd name="connsiteY9336" fmla="*/ 247655 h 3980066"/>
              <a:gd name="connsiteX9337" fmla="*/ 2673924 w 8387961"/>
              <a:gd name="connsiteY9337" fmla="*/ 251002 h 3980066"/>
              <a:gd name="connsiteX9338" fmla="*/ 2672251 w 8387961"/>
              <a:gd name="connsiteY9338" fmla="*/ 237615 h 3980066"/>
              <a:gd name="connsiteX9339" fmla="*/ 2660536 w 8387961"/>
              <a:gd name="connsiteY9339" fmla="*/ 254348 h 3980066"/>
              <a:gd name="connsiteX9340" fmla="*/ 2637106 w 8387961"/>
              <a:gd name="connsiteY9340" fmla="*/ 261042 h 3980066"/>
              <a:gd name="connsiteX9341" fmla="*/ 2627064 w 8387961"/>
              <a:gd name="connsiteY9341" fmla="*/ 252675 h 3980066"/>
              <a:gd name="connsiteX9342" fmla="*/ 2652168 w 8387961"/>
              <a:gd name="connsiteY9342" fmla="*/ 244308 h 3980066"/>
              <a:gd name="connsiteX9343" fmla="*/ 2640453 w 8387961"/>
              <a:gd name="connsiteY9343" fmla="*/ 244308 h 3980066"/>
              <a:gd name="connsiteX9344" fmla="*/ 2645474 w 8387961"/>
              <a:gd name="connsiteY9344" fmla="*/ 237615 h 3980066"/>
              <a:gd name="connsiteX9345" fmla="*/ 2655515 w 8387961"/>
              <a:gd name="connsiteY9345" fmla="*/ 232594 h 3980066"/>
              <a:gd name="connsiteX9346" fmla="*/ 2660536 w 8387961"/>
              <a:gd name="connsiteY9346" fmla="*/ 220881 h 3980066"/>
              <a:gd name="connsiteX9347" fmla="*/ 2653842 w 8387961"/>
              <a:gd name="connsiteY9347" fmla="*/ 217535 h 3980066"/>
              <a:gd name="connsiteX9348" fmla="*/ 2655515 w 8387961"/>
              <a:gd name="connsiteY9348" fmla="*/ 210841 h 3980066"/>
              <a:gd name="connsiteX9349" fmla="*/ 2653842 w 8387961"/>
              <a:gd name="connsiteY9349" fmla="*/ 202474 h 3980066"/>
              <a:gd name="connsiteX9350" fmla="*/ 2653842 w 8387961"/>
              <a:gd name="connsiteY9350" fmla="*/ 192435 h 3980066"/>
              <a:gd name="connsiteX9351" fmla="*/ 2640453 w 8387961"/>
              <a:gd name="connsiteY9351" fmla="*/ 192435 h 3980066"/>
              <a:gd name="connsiteX9352" fmla="*/ 2647147 w 8387961"/>
              <a:gd name="connsiteY9352" fmla="*/ 189088 h 3980066"/>
              <a:gd name="connsiteX9353" fmla="*/ 2653842 w 8387961"/>
              <a:gd name="connsiteY9353" fmla="*/ 182395 h 3980066"/>
              <a:gd name="connsiteX9354" fmla="*/ 2647147 w 8387961"/>
              <a:gd name="connsiteY9354" fmla="*/ 177374 h 3980066"/>
              <a:gd name="connsiteX9355" fmla="*/ 2630411 w 8387961"/>
              <a:gd name="connsiteY9355" fmla="*/ 167334 h 3980066"/>
              <a:gd name="connsiteX9356" fmla="*/ 2635432 w 8387961"/>
              <a:gd name="connsiteY9356" fmla="*/ 158967 h 3980066"/>
              <a:gd name="connsiteX9357" fmla="*/ 2556774 w 8387961"/>
              <a:gd name="connsiteY9357" fmla="*/ 143908 h 3980066"/>
              <a:gd name="connsiteX9358" fmla="*/ 2543386 w 8387961"/>
              <a:gd name="connsiteY9358" fmla="*/ 143908 h 3980066"/>
              <a:gd name="connsiteX9359" fmla="*/ 2513261 w 8387961"/>
              <a:gd name="connsiteY9359" fmla="*/ 148928 h 3980066"/>
              <a:gd name="connsiteX9360" fmla="*/ 2503220 w 8387961"/>
              <a:gd name="connsiteY9360" fmla="*/ 148928 h 3980066"/>
              <a:gd name="connsiteX9361" fmla="*/ 2491505 w 8387961"/>
              <a:gd name="connsiteY9361" fmla="*/ 148928 h 3980066"/>
              <a:gd name="connsiteX9362" fmla="*/ 2496526 w 8387961"/>
              <a:gd name="connsiteY9362" fmla="*/ 152275 h 3980066"/>
              <a:gd name="connsiteX9363" fmla="*/ 2453013 w 8387961"/>
              <a:gd name="connsiteY9363" fmla="*/ 142235 h 3980066"/>
              <a:gd name="connsiteX9364" fmla="*/ 2473096 w 8387961"/>
              <a:gd name="connsiteY9364" fmla="*/ 137214 h 3980066"/>
              <a:gd name="connsiteX9365" fmla="*/ 2454686 w 8387961"/>
              <a:gd name="connsiteY9365" fmla="*/ 130521 h 3980066"/>
              <a:gd name="connsiteX9366" fmla="*/ 2432930 w 8387961"/>
              <a:gd name="connsiteY9366" fmla="*/ 128848 h 3980066"/>
              <a:gd name="connsiteX9367" fmla="*/ 2491136 w 8387961"/>
              <a:gd name="connsiteY9367" fmla="*/ 124253 h 3980066"/>
              <a:gd name="connsiteX9368" fmla="*/ 2511588 w 8387961"/>
              <a:gd name="connsiteY9368" fmla="*/ 127174 h 3980066"/>
              <a:gd name="connsiteX9369" fmla="*/ 2496526 w 8387961"/>
              <a:gd name="connsiteY9369" fmla="*/ 123828 h 3980066"/>
              <a:gd name="connsiteX9370" fmla="*/ 2491136 w 8387961"/>
              <a:gd name="connsiteY9370" fmla="*/ 124253 h 3980066"/>
              <a:gd name="connsiteX9371" fmla="*/ 2476443 w 8387961"/>
              <a:gd name="connsiteY9371" fmla="*/ 122154 h 3980066"/>
              <a:gd name="connsiteX9372" fmla="*/ 2521629 w 8387961"/>
              <a:gd name="connsiteY9372" fmla="*/ 122154 h 3980066"/>
              <a:gd name="connsiteX9373" fmla="*/ 2526650 w 8387961"/>
              <a:gd name="connsiteY9373" fmla="*/ 113787 h 3980066"/>
              <a:gd name="connsiteX9374" fmla="*/ 2489831 w 8387961"/>
              <a:gd name="connsiteY9374" fmla="*/ 118808 h 3980066"/>
              <a:gd name="connsiteX9375" fmla="*/ 2463054 w 8387961"/>
              <a:gd name="connsiteY9375" fmla="*/ 117134 h 3980066"/>
              <a:gd name="connsiteX9376" fmla="*/ 2464728 w 8387961"/>
              <a:gd name="connsiteY9376" fmla="*/ 113787 h 3980066"/>
              <a:gd name="connsiteX9377" fmla="*/ 2471422 w 8387961"/>
              <a:gd name="connsiteY9377" fmla="*/ 110441 h 3980066"/>
              <a:gd name="connsiteX9378" fmla="*/ 2434603 w 8387961"/>
              <a:gd name="connsiteY9378" fmla="*/ 107094 h 3980066"/>
              <a:gd name="connsiteX9379" fmla="*/ 2434603 w 8387961"/>
              <a:gd name="connsiteY9379" fmla="*/ 100401 h 3980066"/>
              <a:gd name="connsiteX9380" fmla="*/ 2441298 w 8387961"/>
              <a:gd name="connsiteY9380" fmla="*/ 97054 h 3980066"/>
              <a:gd name="connsiteX9381" fmla="*/ 2509914 w 8387961"/>
              <a:gd name="connsiteY9381" fmla="*/ 87015 h 3980066"/>
              <a:gd name="connsiteX9382" fmla="*/ 2573510 w 8387961"/>
              <a:gd name="connsiteY9382" fmla="*/ 78648 h 3980066"/>
              <a:gd name="connsiteX9383" fmla="*/ 2591919 w 8387961"/>
              <a:gd name="connsiteY9383" fmla="*/ 68608 h 3980066"/>
              <a:gd name="connsiteX9384" fmla="*/ 2595266 w 8387961"/>
              <a:gd name="connsiteY9384" fmla="*/ 61914 h 3980066"/>
              <a:gd name="connsiteX9385" fmla="*/ 2610329 w 8387961"/>
              <a:gd name="connsiteY9385" fmla="*/ 60241 h 3980066"/>
              <a:gd name="connsiteX9386" fmla="*/ 2556774 w 8387961"/>
              <a:gd name="connsiteY9386" fmla="*/ 58567 h 3980066"/>
              <a:gd name="connsiteX9387" fmla="*/ 2640453 w 8387961"/>
              <a:gd name="connsiteY9387" fmla="*/ 41834 h 3980066"/>
              <a:gd name="connsiteX9388" fmla="*/ 2643800 w 8387961"/>
              <a:gd name="connsiteY9388" fmla="*/ 46854 h 3980066"/>
              <a:gd name="connsiteX9389" fmla="*/ 2647147 w 8387961"/>
              <a:gd name="connsiteY9389" fmla="*/ 40160 h 3980066"/>
              <a:gd name="connsiteX9390" fmla="*/ 2680619 w 8387961"/>
              <a:gd name="connsiteY9390" fmla="*/ 40160 h 3980066"/>
              <a:gd name="connsiteX9391" fmla="*/ 2685639 w 8387961"/>
              <a:gd name="connsiteY9391" fmla="*/ 33467 h 3980066"/>
              <a:gd name="connsiteX9392" fmla="*/ 2685639 w 8387961"/>
              <a:gd name="connsiteY9392" fmla="*/ 30120 h 3980066"/>
              <a:gd name="connsiteX9393" fmla="*/ 2725805 w 8387961"/>
              <a:gd name="connsiteY9393" fmla="*/ 31794 h 3980066"/>
              <a:gd name="connsiteX9394" fmla="*/ 2747562 w 8387961"/>
              <a:gd name="connsiteY9394" fmla="*/ 36814 h 3980066"/>
              <a:gd name="connsiteX9395" fmla="*/ 2722458 w 8387961"/>
              <a:gd name="connsiteY9395" fmla="*/ 26774 h 3980066"/>
              <a:gd name="connsiteX9396" fmla="*/ 2807810 w 8387961"/>
              <a:gd name="connsiteY9396" fmla="*/ 21754 h 3980066"/>
              <a:gd name="connsiteX9397" fmla="*/ 2802790 w 8387961"/>
              <a:gd name="connsiteY9397" fmla="*/ 33467 h 3980066"/>
              <a:gd name="connsiteX9398" fmla="*/ 2807810 w 8387961"/>
              <a:gd name="connsiteY9398" fmla="*/ 33467 h 3980066"/>
              <a:gd name="connsiteX9399" fmla="*/ 2826220 w 8387961"/>
              <a:gd name="connsiteY9399" fmla="*/ 26774 h 3980066"/>
              <a:gd name="connsiteX9400" fmla="*/ 2864712 w 8387961"/>
              <a:gd name="connsiteY9400" fmla="*/ 31794 h 3980066"/>
              <a:gd name="connsiteX9401" fmla="*/ 2864712 w 8387961"/>
              <a:gd name="connsiteY9401" fmla="*/ 28447 h 3980066"/>
              <a:gd name="connsiteX9402" fmla="*/ 2871406 w 8387961"/>
              <a:gd name="connsiteY9402" fmla="*/ 18407 h 3980066"/>
              <a:gd name="connsiteX9403" fmla="*/ 2958432 w 8387961"/>
              <a:gd name="connsiteY9403" fmla="*/ 30120 h 3980066"/>
              <a:gd name="connsiteX9404" fmla="*/ 2958432 w 8387961"/>
              <a:gd name="connsiteY9404" fmla="*/ 26774 h 3980066"/>
              <a:gd name="connsiteX9405" fmla="*/ 2963453 w 8387961"/>
              <a:gd name="connsiteY9405" fmla="*/ 21754 h 3980066"/>
              <a:gd name="connsiteX9406" fmla="*/ 2978515 w 8387961"/>
              <a:gd name="connsiteY9406" fmla="*/ 21754 h 3980066"/>
              <a:gd name="connsiteX9407" fmla="*/ 2958432 w 8387961"/>
              <a:gd name="connsiteY9407" fmla="*/ 13388 h 3980066"/>
              <a:gd name="connsiteX9408" fmla="*/ 3006966 w 8387961"/>
              <a:gd name="connsiteY9408" fmla="*/ 16734 h 3980066"/>
              <a:gd name="connsiteX9409" fmla="*/ 3006966 w 8387961"/>
              <a:gd name="connsiteY9409" fmla="*/ 13388 h 3980066"/>
              <a:gd name="connsiteX9410" fmla="*/ 3037090 w 8387961"/>
              <a:gd name="connsiteY9410" fmla="*/ 18407 h 3980066"/>
              <a:gd name="connsiteX9411" fmla="*/ 3005292 w 8387961"/>
              <a:gd name="connsiteY9411" fmla="*/ 11714 h 3980066"/>
              <a:gd name="connsiteX9412" fmla="*/ 2936676 w 8387961"/>
              <a:gd name="connsiteY9412" fmla="*/ 8367 h 3980066"/>
              <a:gd name="connsiteX9413" fmla="*/ 2975168 w 8387961"/>
              <a:gd name="connsiteY9413" fmla="*/ 10040 h 3980066"/>
              <a:gd name="connsiteX9414" fmla="*/ 2966800 w 8387961"/>
              <a:gd name="connsiteY9414" fmla="*/ 6694 h 3980066"/>
              <a:gd name="connsiteX9415" fmla="*/ 3018681 w 8387961"/>
              <a:gd name="connsiteY9415" fmla="*/ 8367 h 3980066"/>
              <a:gd name="connsiteX9416" fmla="*/ 3057173 w 8387961"/>
              <a:gd name="connsiteY9416" fmla="*/ 10040 h 3980066"/>
              <a:gd name="connsiteX9417" fmla="*/ 3062194 w 8387961"/>
              <a:gd name="connsiteY9417" fmla="*/ 8367 h 3980066"/>
              <a:gd name="connsiteX9418" fmla="*/ 3073909 w 8387961"/>
              <a:gd name="connsiteY9418" fmla="*/ 6694 h 3980066"/>
              <a:gd name="connsiteX9419" fmla="*/ 3063867 w 8387961"/>
              <a:gd name="connsiteY9419" fmla="*/ 1674 h 39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Lst>
            <a:rect l="l" t="t" r="r" b="b"/>
            <a:pathLst>
              <a:path w="8387961" h="3980066">
                <a:moveTo>
                  <a:pt x="2095096" y="3909262"/>
                </a:moveTo>
                <a:lnTo>
                  <a:pt x="2120153" y="3912652"/>
                </a:lnTo>
                <a:lnTo>
                  <a:pt x="2123933" y="3923080"/>
                </a:lnTo>
                <a:lnTo>
                  <a:pt x="2126637" y="3927379"/>
                </a:lnTo>
                <a:lnTo>
                  <a:pt x="2162567" y="3954572"/>
                </a:lnTo>
                <a:lnTo>
                  <a:pt x="2215595" y="3971568"/>
                </a:lnTo>
                <a:lnTo>
                  <a:pt x="2219017" y="3980066"/>
                </a:lnTo>
                <a:lnTo>
                  <a:pt x="2181383" y="3978367"/>
                </a:lnTo>
                <a:lnTo>
                  <a:pt x="2143753" y="3978367"/>
                </a:lnTo>
                <a:lnTo>
                  <a:pt x="2142946" y="3976481"/>
                </a:lnTo>
                <a:lnTo>
                  <a:pt x="2138518" y="3975358"/>
                </a:lnTo>
                <a:lnTo>
                  <a:pt x="2125156" y="3977053"/>
                </a:lnTo>
                <a:lnTo>
                  <a:pt x="2100104" y="3973664"/>
                </a:lnTo>
                <a:lnTo>
                  <a:pt x="2090083" y="3973664"/>
                </a:lnTo>
                <a:lnTo>
                  <a:pt x="2068370" y="3970274"/>
                </a:lnTo>
                <a:lnTo>
                  <a:pt x="2073386" y="3966885"/>
                </a:lnTo>
                <a:lnTo>
                  <a:pt x="2088413" y="3963495"/>
                </a:lnTo>
                <a:lnTo>
                  <a:pt x="2095096" y="3966885"/>
                </a:lnTo>
                <a:lnTo>
                  <a:pt x="2101775" y="3966885"/>
                </a:lnTo>
                <a:lnTo>
                  <a:pt x="2090083" y="3960105"/>
                </a:lnTo>
                <a:lnTo>
                  <a:pt x="2105115" y="3963495"/>
                </a:lnTo>
                <a:lnTo>
                  <a:pt x="2113465" y="3965190"/>
                </a:lnTo>
                <a:lnTo>
                  <a:pt x="2125156" y="3966885"/>
                </a:lnTo>
                <a:lnTo>
                  <a:pt x="2130172" y="3968579"/>
                </a:lnTo>
                <a:lnTo>
                  <a:pt x="2100104" y="3949937"/>
                </a:lnTo>
                <a:lnTo>
                  <a:pt x="2111795" y="3936379"/>
                </a:lnTo>
                <a:lnTo>
                  <a:pt x="2093424" y="3936379"/>
                </a:lnTo>
                <a:lnTo>
                  <a:pt x="2085078" y="3914347"/>
                </a:lnTo>
                <a:close/>
                <a:moveTo>
                  <a:pt x="2319948" y="3876120"/>
                </a:moveTo>
                <a:lnTo>
                  <a:pt x="2304885" y="3894661"/>
                </a:lnTo>
                <a:lnTo>
                  <a:pt x="2289819" y="3900223"/>
                </a:lnTo>
                <a:lnTo>
                  <a:pt x="2296521" y="3890953"/>
                </a:lnTo>
                <a:lnTo>
                  <a:pt x="2293175" y="3887245"/>
                </a:lnTo>
                <a:lnTo>
                  <a:pt x="2296521" y="3887245"/>
                </a:lnTo>
                <a:lnTo>
                  <a:pt x="2291493" y="3877974"/>
                </a:lnTo>
                <a:close/>
                <a:moveTo>
                  <a:pt x="2325450" y="3873107"/>
                </a:moveTo>
                <a:lnTo>
                  <a:pt x="2335668" y="3876652"/>
                </a:lnTo>
                <a:lnTo>
                  <a:pt x="2340777" y="3878424"/>
                </a:lnTo>
                <a:lnTo>
                  <a:pt x="2347588" y="3878424"/>
                </a:lnTo>
                <a:lnTo>
                  <a:pt x="2356104" y="3885513"/>
                </a:lnTo>
                <a:lnTo>
                  <a:pt x="2333971" y="3892602"/>
                </a:lnTo>
                <a:lnTo>
                  <a:pt x="2333971" y="3896147"/>
                </a:lnTo>
                <a:lnTo>
                  <a:pt x="2330559" y="3897919"/>
                </a:lnTo>
                <a:lnTo>
                  <a:pt x="2325450" y="3903236"/>
                </a:lnTo>
                <a:lnTo>
                  <a:pt x="2316936" y="3894375"/>
                </a:lnTo>
                <a:lnTo>
                  <a:pt x="2325450" y="3883741"/>
                </a:lnTo>
                <a:close/>
                <a:moveTo>
                  <a:pt x="1935801" y="3802304"/>
                </a:moveTo>
                <a:lnTo>
                  <a:pt x="1947853" y="3827412"/>
                </a:lnTo>
                <a:lnTo>
                  <a:pt x="1944847" y="3839965"/>
                </a:lnTo>
                <a:lnTo>
                  <a:pt x="1938821" y="3834585"/>
                </a:lnTo>
                <a:lnTo>
                  <a:pt x="1925258" y="3816651"/>
                </a:lnTo>
                <a:close/>
                <a:moveTo>
                  <a:pt x="7613641" y="3742045"/>
                </a:moveTo>
                <a:lnTo>
                  <a:pt x="7621173" y="3743803"/>
                </a:lnTo>
                <a:lnTo>
                  <a:pt x="7621173" y="3747318"/>
                </a:lnTo>
                <a:lnTo>
                  <a:pt x="7604602" y="3752590"/>
                </a:lnTo>
                <a:close/>
                <a:moveTo>
                  <a:pt x="7198217" y="3564283"/>
                </a:moveTo>
                <a:lnTo>
                  <a:pt x="7221316" y="3572719"/>
                </a:lnTo>
                <a:lnTo>
                  <a:pt x="7242765" y="3582843"/>
                </a:lnTo>
                <a:lnTo>
                  <a:pt x="7247715" y="3571032"/>
                </a:lnTo>
                <a:lnTo>
                  <a:pt x="7280714" y="3567658"/>
                </a:lnTo>
                <a:lnTo>
                  <a:pt x="7255965" y="3606464"/>
                </a:lnTo>
                <a:lnTo>
                  <a:pt x="7252665" y="3604777"/>
                </a:lnTo>
                <a:lnTo>
                  <a:pt x="7222966" y="3636835"/>
                </a:lnTo>
                <a:lnTo>
                  <a:pt x="7226266" y="3631773"/>
                </a:lnTo>
                <a:lnTo>
                  <a:pt x="7221316" y="3631773"/>
                </a:lnTo>
                <a:lnTo>
                  <a:pt x="7218016" y="3628398"/>
                </a:lnTo>
                <a:lnTo>
                  <a:pt x="7188318" y="3648645"/>
                </a:lnTo>
                <a:lnTo>
                  <a:pt x="7176768" y="3641896"/>
                </a:lnTo>
                <a:lnTo>
                  <a:pt x="7178418" y="3638522"/>
                </a:lnTo>
                <a:lnTo>
                  <a:pt x="7178418" y="3613213"/>
                </a:lnTo>
                <a:lnTo>
                  <a:pt x="7183368" y="3608151"/>
                </a:lnTo>
                <a:lnTo>
                  <a:pt x="7185018" y="3611526"/>
                </a:lnTo>
                <a:lnTo>
                  <a:pt x="7188318" y="3591279"/>
                </a:lnTo>
                <a:lnTo>
                  <a:pt x="7191617" y="3567658"/>
                </a:lnTo>
                <a:close/>
                <a:moveTo>
                  <a:pt x="7889230" y="3558257"/>
                </a:moveTo>
                <a:lnTo>
                  <a:pt x="7877566" y="3564891"/>
                </a:lnTo>
                <a:lnTo>
                  <a:pt x="7875899" y="3578159"/>
                </a:lnTo>
                <a:lnTo>
                  <a:pt x="7899229" y="3569867"/>
                </a:lnTo>
                <a:lnTo>
                  <a:pt x="7895896" y="3576501"/>
                </a:lnTo>
                <a:lnTo>
                  <a:pt x="7899229" y="3578159"/>
                </a:lnTo>
                <a:lnTo>
                  <a:pt x="7897562" y="3579818"/>
                </a:lnTo>
                <a:lnTo>
                  <a:pt x="7905894" y="3578159"/>
                </a:lnTo>
                <a:lnTo>
                  <a:pt x="7892563" y="3593085"/>
                </a:lnTo>
                <a:lnTo>
                  <a:pt x="7859236" y="3614646"/>
                </a:lnTo>
                <a:lnTo>
                  <a:pt x="7827575" y="3634548"/>
                </a:lnTo>
                <a:lnTo>
                  <a:pt x="7814244" y="3639523"/>
                </a:lnTo>
                <a:lnTo>
                  <a:pt x="7812578" y="3644499"/>
                </a:lnTo>
                <a:lnTo>
                  <a:pt x="7802579" y="3644499"/>
                </a:lnTo>
                <a:lnTo>
                  <a:pt x="7812578" y="3649474"/>
                </a:lnTo>
                <a:lnTo>
                  <a:pt x="7814244" y="3657766"/>
                </a:lnTo>
                <a:lnTo>
                  <a:pt x="7802579" y="3656108"/>
                </a:lnTo>
                <a:lnTo>
                  <a:pt x="7792581" y="3637865"/>
                </a:lnTo>
                <a:lnTo>
                  <a:pt x="7789249" y="3637865"/>
                </a:lnTo>
                <a:lnTo>
                  <a:pt x="7782583" y="3642840"/>
                </a:lnTo>
                <a:lnTo>
                  <a:pt x="7792581" y="3657766"/>
                </a:lnTo>
                <a:lnTo>
                  <a:pt x="7772585" y="3664400"/>
                </a:lnTo>
                <a:lnTo>
                  <a:pt x="7757588" y="3666059"/>
                </a:lnTo>
                <a:lnTo>
                  <a:pt x="7754255" y="3677668"/>
                </a:lnTo>
                <a:lnTo>
                  <a:pt x="7744257" y="3687619"/>
                </a:lnTo>
                <a:lnTo>
                  <a:pt x="7744257" y="3689278"/>
                </a:lnTo>
                <a:lnTo>
                  <a:pt x="7709263" y="3715813"/>
                </a:lnTo>
                <a:lnTo>
                  <a:pt x="7652607" y="3739032"/>
                </a:lnTo>
                <a:lnTo>
                  <a:pt x="7639276" y="3734057"/>
                </a:lnTo>
                <a:lnTo>
                  <a:pt x="7617613" y="3727423"/>
                </a:lnTo>
                <a:lnTo>
                  <a:pt x="7609281" y="3724106"/>
                </a:lnTo>
                <a:lnTo>
                  <a:pt x="7612614" y="3722447"/>
                </a:lnTo>
                <a:lnTo>
                  <a:pt x="7607615" y="3719130"/>
                </a:lnTo>
                <a:lnTo>
                  <a:pt x="7622612" y="3709179"/>
                </a:lnTo>
                <a:lnTo>
                  <a:pt x="7627611" y="3705863"/>
                </a:lnTo>
                <a:lnTo>
                  <a:pt x="7635943" y="3699229"/>
                </a:lnTo>
                <a:lnTo>
                  <a:pt x="7637610" y="3702546"/>
                </a:lnTo>
                <a:lnTo>
                  <a:pt x="7647608" y="3689278"/>
                </a:lnTo>
                <a:lnTo>
                  <a:pt x="7657606" y="3685961"/>
                </a:lnTo>
                <a:lnTo>
                  <a:pt x="7674270" y="3679327"/>
                </a:lnTo>
                <a:lnTo>
                  <a:pt x="7705930" y="3662742"/>
                </a:lnTo>
                <a:lnTo>
                  <a:pt x="7719261" y="3657766"/>
                </a:lnTo>
                <a:lnTo>
                  <a:pt x="7765919" y="3636206"/>
                </a:lnTo>
                <a:lnTo>
                  <a:pt x="7787582" y="3626255"/>
                </a:lnTo>
                <a:lnTo>
                  <a:pt x="7815910" y="3609670"/>
                </a:lnTo>
                <a:lnTo>
                  <a:pt x="7807579" y="3609670"/>
                </a:lnTo>
                <a:lnTo>
                  <a:pt x="7827575" y="3596402"/>
                </a:lnTo>
                <a:lnTo>
                  <a:pt x="7877566" y="3563233"/>
                </a:lnTo>
                <a:close/>
                <a:moveTo>
                  <a:pt x="8002839" y="3377482"/>
                </a:moveTo>
                <a:lnTo>
                  <a:pt x="8002839" y="3379143"/>
                </a:lnTo>
                <a:lnTo>
                  <a:pt x="8007890" y="3389107"/>
                </a:lnTo>
                <a:lnTo>
                  <a:pt x="8021360" y="3404053"/>
                </a:lnTo>
                <a:lnTo>
                  <a:pt x="8024727" y="3404053"/>
                </a:lnTo>
                <a:lnTo>
                  <a:pt x="8017992" y="3415677"/>
                </a:lnTo>
                <a:lnTo>
                  <a:pt x="8011257" y="3437266"/>
                </a:lnTo>
                <a:lnTo>
                  <a:pt x="8006206" y="3447230"/>
                </a:lnTo>
                <a:lnTo>
                  <a:pt x="8021360" y="3455533"/>
                </a:lnTo>
                <a:lnTo>
                  <a:pt x="8031462" y="3437266"/>
                </a:lnTo>
                <a:lnTo>
                  <a:pt x="8023043" y="3467158"/>
                </a:lnTo>
                <a:lnTo>
                  <a:pt x="8051666" y="3482104"/>
                </a:lnTo>
                <a:lnTo>
                  <a:pt x="8078605" y="3472140"/>
                </a:lnTo>
                <a:lnTo>
                  <a:pt x="8083656" y="3473801"/>
                </a:lnTo>
                <a:lnTo>
                  <a:pt x="8048299" y="3503693"/>
                </a:lnTo>
                <a:lnTo>
                  <a:pt x="8036513" y="3515317"/>
                </a:lnTo>
                <a:lnTo>
                  <a:pt x="8011257" y="3523620"/>
                </a:lnTo>
                <a:lnTo>
                  <a:pt x="7992737" y="3545209"/>
                </a:lnTo>
                <a:lnTo>
                  <a:pt x="7954012" y="3566798"/>
                </a:lnTo>
                <a:lnTo>
                  <a:pt x="7916971" y="3588386"/>
                </a:lnTo>
                <a:lnTo>
                  <a:pt x="7911920" y="3581744"/>
                </a:lnTo>
                <a:lnTo>
                  <a:pt x="7950645" y="3546870"/>
                </a:lnTo>
                <a:lnTo>
                  <a:pt x="7942226" y="3533584"/>
                </a:lnTo>
                <a:lnTo>
                  <a:pt x="7932124" y="3518638"/>
                </a:lnTo>
                <a:lnTo>
                  <a:pt x="7965798" y="3503693"/>
                </a:lnTo>
                <a:lnTo>
                  <a:pt x="7991053" y="3472140"/>
                </a:lnTo>
                <a:lnTo>
                  <a:pt x="7997788" y="3457194"/>
                </a:lnTo>
                <a:lnTo>
                  <a:pt x="8004523" y="3452212"/>
                </a:lnTo>
                <a:lnTo>
                  <a:pt x="7994421" y="3453873"/>
                </a:lnTo>
                <a:lnTo>
                  <a:pt x="8001155" y="3438927"/>
                </a:lnTo>
                <a:lnTo>
                  <a:pt x="8004523" y="3432284"/>
                </a:lnTo>
                <a:lnTo>
                  <a:pt x="8004523" y="3427302"/>
                </a:lnTo>
                <a:lnTo>
                  <a:pt x="8001155" y="3422320"/>
                </a:lnTo>
                <a:lnTo>
                  <a:pt x="7996104" y="3433945"/>
                </a:lnTo>
                <a:lnTo>
                  <a:pt x="8002839" y="3405713"/>
                </a:lnTo>
                <a:lnTo>
                  <a:pt x="7997788" y="3397410"/>
                </a:lnTo>
                <a:close/>
                <a:moveTo>
                  <a:pt x="2199486" y="3316552"/>
                </a:moveTo>
                <a:lnTo>
                  <a:pt x="2199469" y="3316901"/>
                </a:lnTo>
                <a:lnTo>
                  <a:pt x="2200869" y="3324586"/>
                </a:lnTo>
                <a:lnTo>
                  <a:pt x="2201097" y="3321389"/>
                </a:lnTo>
                <a:close/>
                <a:moveTo>
                  <a:pt x="2361186" y="3295110"/>
                </a:moveTo>
                <a:lnTo>
                  <a:pt x="2354818" y="3303214"/>
                </a:lnTo>
                <a:lnTo>
                  <a:pt x="2353145" y="3301542"/>
                </a:lnTo>
                <a:close/>
                <a:moveTo>
                  <a:pt x="2361761" y="3294371"/>
                </a:moveTo>
                <a:lnTo>
                  <a:pt x="2361509" y="3294853"/>
                </a:lnTo>
                <a:lnTo>
                  <a:pt x="2361186" y="3295110"/>
                </a:lnTo>
                <a:close/>
                <a:moveTo>
                  <a:pt x="4418280" y="3212421"/>
                </a:moveTo>
                <a:lnTo>
                  <a:pt x="4413277" y="3232432"/>
                </a:lnTo>
                <a:lnTo>
                  <a:pt x="4387452" y="3251370"/>
                </a:lnTo>
                <a:lnTo>
                  <a:pt x="4378338" y="3258965"/>
                </a:lnTo>
                <a:lnTo>
                  <a:pt x="4378845" y="3259699"/>
                </a:lnTo>
                <a:lnTo>
                  <a:pt x="4388920" y="3251333"/>
                </a:lnTo>
                <a:lnTo>
                  <a:pt x="4414107" y="3232929"/>
                </a:lnTo>
                <a:lnTo>
                  <a:pt x="4419144" y="3212852"/>
                </a:lnTo>
                <a:close/>
                <a:moveTo>
                  <a:pt x="4476344" y="3116512"/>
                </a:moveTo>
                <a:lnTo>
                  <a:pt x="4466160" y="3129197"/>
                </a:lnTo>
                <a:lnTo>
                  <a:pt x="4464481" y="3150947"/>
                </a:lnTo>
                <a:lnTo>
                  <a:pt x="4465198" y="3151170"/>
                </a:lnTo>
                <a:lnTo>
                  <a:pt x="4466728" y="3129562"/>
                </a:lnTo>
                <a:close/>
                <a:moveTo>
                  <a:pt x="4493026" y="3055871"/>
                </a:moveTo>
                <a:lnTo>
                  <a:pt x="4493026" y="3089042"/>
                </a:lnTo>
                <a:lnTo>
                  <a:pt x="4493026" y="3119158"/>
                </a:lnTo>
                <a:lnTo>
                  <a:pt x="4480121" y="3112729"/>
                </a:lnTo>
                <a:lnTo>
                  <a:pt x="4492100" y="3119232"/>
                </a:lnTo>
                <a:lnTo>
                  <a:pt x="4495272" y="3146779"/>
                </a:lnTo>
                <a:lnTo>
                  <a:pt x="4490982" y="3159199"/>
                </a:lnTo>
                <a:lnTo>
                  <a:pt x="4491347" y="3159313"/>
                </a:lnTo>
                <a:lnTo>
                  <a:pt x="4496384" y="3145928"/>
                </a:lnTo>
                <a:lnTo>
                  <a:pt x="4496393" y="3145928"/>
                </a:lnTo>
                <a:lnTo>
                  <a:pt x="4493221" y="3120185"/>
                </a:lnTo>
                <a:lnTo>
                  <a:pt x="4493221" y="3090025"/>
                </a:lnTo>
                <a:lnTo>
                  <a:pt x="4493221" y="3056514"/>
                </a:lnTo>
                <a:close/>
                <a:moveTo>
                  <a:pt x="4367320" y="3054804"/>
                </a:moveTo>
                <a:lnTo>
                  <a:pt x="4367182" y="3054933"/>
                </a:lnTo>
                <a:lnTo>
                  <a:pt x="4355772" y="3075259"/>
                </a:lnTo>
                <a:close/>
                <a:moveTo>
                  <a:pt x="1930277" y="3031587"/>
                </a:moveTo>
                <a:lnTo>
                  <a:pt x="1923697" y="3061429"/>
                </a:lnTo>
                <a:lnTo>
                  <a:pt x="1902100" y="3073164"/>
                </a:lnTo>
                <a:lnTo>
                  <a:pt x="1898781" y="3089928"/>
                </a:lnTo>
                <a:lnTo>
                  <a:pt x="1902100" y="3131839"/>
                </a:lnTo>
                <a:lnTo>
                  <a:pt x="1912074" y="3146927"/>
                </a:lnTo>
                <a:lnTo>
                  <a:pt x="1903763" y="3155309"/>
                </a:lnTo>
                <a:lnTo>
                  <a:pt x="1893798" y="3183808"/>
                </a:lnTo>
                <a:lnTo>
                  <a:pt x="1883833" y="3210631"/>
                </a:lnTo>
                <a:lnTo>
                  <a:pt x="1883833" y="3232425"/>
                </a:lnTo>
                <a:lnTo>
                  <a:pt x="1887147" y="3254218"/>
                </a:lnTo>
                <a:lnTo>
                  <a:pt x="1882162" y="3272659"/>
                </a:lnTo>
                <a:lnTo>
                  <a:pt x="1880505" y="3292776"/>
                </a:lnTo>
                <a:lnTo>
                  <a:pt x="1892131" y="3316246"/>
                </a:lnTo>
                <a:lnTo>
                  <a:pt x="1903763" y="3341393"/>
                </a:lnTo>
                <a:lnTo>
                  <a:pt x="1912074" y="3358157"/>
                </a:lnTo>
                <a:lnTo>
                  <a:pt x="1908746" y="3396715"/>
                </a:lnTo>
                <a:lnTo>
                  <a:pt x="1913730" y="3416832"/>
                </a:lnTo>
                <a:lnTo>
                  <a:pt x="1902100" y="3436949"/>
                </a:lnTo>
                <a:lnTo>
                  <a:pt x="1908746" y="3463772"/>
                </a:lnTo>
                <a:lnTo>
                  <a:pt x="1917056" y="3487242"/>
                </a:lnTo>
                <a:lnTo>
                  <a:pt x="1918713" y="3505683"/>
                </a:lnTo>
                <a:lnTo>
                  <a:pt x="1913730" y="3524124"/>
                </a:lnTo>
                <a:lnTo>
                  <a:pt x="1917056" y="3555976"/>
                </a:lnTo>
                <a:lnTo>
                  <a:pt x="1927021" y="3596210"/>
                </a:lnTo>
                <a:lnTo>
                  <a:pt x="1928682" y="3619680"/>
                </a:lnTo>
                <a:lnTo>
                  <a:pt x="1940314" y="3636445"/>
                </a:lnTo>
                <a:lnTo>
                  <a:pt x="1950281" y="3668297"/>
                </a:lnTo>
                <a:lnTo>
                  <a:pt x="1970048" y="3678270"/>
                </a:lnTo>
                <a:lnTo>
                  <a:pt x="1971919" y="3677523"/>
                </a:lnTo>
                <a:lnTo>
                  <a:pt x="1951844" y="3667505"/>
                </a:lnTo>
                <a:lnTo>
                  <a:pt x="1941807" y="3635784"/>
                </a:lnTo>
                <a:lnTo>
                  <a:pt x="1930097" y="3619088"/>
                </a:lnTo>
                <a:lnTo>
                  <a:pt x="1928424" y="3595715"/>
                </a:lnTo>
                <a:lnTo>
                  <a:pt x="1918387" y="3555646"/>
                </a:lnTo>
                <a:lnTo>
                  <a:pt x="1915032" y="3523924"/>
                </a:lnTo>
                <a:lnTo>
                  <a:pt x="1920060" y="3505559"/>
                </a:lnTo>
                <a:lnTo>
                  <a:pt x="1918387" y="3487194"/>
                </a:lnTo>
                <a:lnTo>
                  <a:pt x="1910013" y="3463821"/>
                </a:lnTo>
                <a:lnTo>
                  <a:pt x="1903320" y="3437108"/>
                </a:lnTo>
                <a:lnTo>
                  <a:pt x="1915032" y="3417074"/>
                </a:lnTo>
                <a:lnTo>
                  <a:pt x="1910013" y="3397039"/>
                </a:lnTo>
                <a:lnTo>
                  <a:pt x="1913359" y="3358639"/>
                </a:lnTo>
                <a:lnTo>
                  <a:pt x="1904993" y="3341944"/>
                </a:lnTo>
                <a:lnTo>
                  <a:pt x="1893281" y="3316901"/>
                </a:lnTo>
                <a:lnTo>
                  <a:pt x="1881569" y="3293527"/>
                </a:lnTo>
                <a:lnTo>
                  <a:pt x="1883242" y="3273493"/>
                </a:lnTo>
                <a:lnTo>
                  <a:pt x="1888261" y="3255128"/>
                </a:lnTo>
                <a:lnTo>
                  <a:pt x="1884915" y="3233424"/>
                </a:lnTo>
                <a:lnTo>
                  <a:pt x="1884915" y="3211720"/>
                </a:lnTo>
                <a:lnTo>
                  <a:pt x="1894954" y="3185007"/>
                </a:lnTo>
                <a:lnTo>
                  <a:pt x="1904993" y="3156625"/>
                </a:lnTo>
                <a:lnTo>
                  <a:pt x="1913359" y="3148277"/>
                </a:lnTo>
                <a:lnTo>
                  <a:pt x="1903320" y="3133251"/>
                </a:lnTo>
                <a:lnTo>
                  <a:pt x="1899974" y="3091512"/>
                </a:lnTo>
                <a:lnTo>
                  <a:pt x="1903320" y="3074817"/>
                </a:lnTo>
                <a:lnTo>
                  <a:pt x="1925079" y="3063130"/>
                </a:lnTo>
                <a:lnTo>
                  <a:pt x="1931770" y="3033078"/>
                </a:lnTo>
                <a:close/>
                <a:moveTo>
                  <a:pt x="2536245" y="3030650"/>
                </a:moveTo>
                <a:lnTo>
                  <a:pt x="2538752" y="3030650"/>
                </a:lnTo>
                <a:lnTo>
                  <a:pt x="2532064" y="3032323"/>
                </a:lnTo>
                <a:close/>
                <a:moveTo>
                  <a:pt x="2037411" y="3003043"/>
                </a:moveTo>
                <a:lnTo>
                  <a:pt x="2035738" y="3003321"/>
                </a:lnTo>
                <a:lnTo>
                  <a:pt x="2042195" y="3011374"/>
                </a:lnTo>
                <a:lnTo>
                  <a:pt x="2068963" y="3034748"/>
                </a:lnTo>
                <a:lnTo>
                  <a:pt x="2094060" y="3058121"/>
                </a:lnTo>
                <a:lnTo>
                  <a:pt x="2114145" y="3068139"/>
                </a:lnTo>
                <a:lnTo>
                  <a:pt x="2135892" y="3078156"/>
                </a:lnTo>
                <a:lnTo>
                  <a:pt x="2160986" y="3093182"/>
                </a:lnTo>
                <a:lnTo>
                  <a:pt x="2183793" y="3106182"/>
                </a:lnTo>
                <a:lnTo>
                  <a:pt x="2183854" y="3105987"/>
                </a:lnTo>
                <a:lnTo>
                  <a:pt x="2160373" y="3092522"/>
                </a:lnTo>
                <a:lnTo>
                  <a:pt x="2135209" y="3077374"/>
                </a:lnTo>
                <a:lnTo>
                  <a:pt x="2113393" y="3067276"/>
                </a:lnTo>
                <a:lnTo>
                  <a:pt x="2093262" y="3057177"/>
                </a:lnTo>
                <a:lnTo>
                  <a:pt x="2068097" y="3033614"/>
                </a:lnTo>
                <a:lnTo>
                  <a:pt x="2041260" y="3010051"/>
                </a:lnTo>
                <a:lnTo>
                  <a:pt x="2041604" y="3008294"/>
                </a:lnTo>
                <a:close/>
                <a:moveTo>
                  <a:pt x="1950369" y="2996348"/>
                </a:moveTo>
                <a:lnTo>
                  <a:pt x="1949548" y="2997398"/>
                </a:lnTo>
                <a:lnTo>
                  <a:pt x="1953517" y="3001357"/>
                </a:lnTo>
                <a:lnTo>
                  <a:pt x="1985305" y="3006366"/>
                </a:lnTo>
                <a:lnTo>
                  <a:pt x="1998690" y="3024731"/>
                </a:lnTo>
                <a:lnTo>
                  <a:pt x="1999349" y="3023102"/>
                </a:lnTo>
                <a:lnTo>
                  <a:pt x="1987189" y="3006391"/>
                </a:lnTo>
                <a:lnTo>
                  <a:pt x="1955388" y="3001370"/>
                </a:lnTo>
                <a:close/>
                <a:moveTo>
                  <a:pt x="7949582" y="2945128"/>
                </a:moveTo>
                <a:lnTo>
                  <a:pt x="7964302" y="2962175"/>
                </a:lnTo>
                <a:lnTo>
                  <a:pt x="7979022" y="2975813"/>
                </a:lnTo>
                <a:lnTo>
                  <a:pt x="7993742" y="2992859"/>
                </a:lnTo>
                <a:lnTo>
                  <a:pt x="8006827" y="3009906"/>
                </a:lnTo>
                <a:lnTo>
                  <a:pt x="7993742" y="3006497"/>
                </a:lnTo>
                <a:lnTo>
                  <a:pt x="7970844" y="2986041"/>
                </a:lnTo>
                <a:lnTo>
                  <a:pt x="7951218" y="2963880"/>
                </a:lnTo>
                <a:close/>
                <a:moveTo>
                  <a:pt x="2154761" y="2933822"/>
                </a:moveTo>
                <a:lnTo>
                  <a:pt x="2154581" y="2934416"/>
                </a:lnTo>
                <a:lnTo>
                  <a:pt x="2157207" y="2942311"/>
                </a:lnTo>
                <a:lnTo>
                  <a:pt x="2157495" y="2942025"/>
                </a:lnTo>
                <a:close/>
                <a:moveTo>
                  <a:pt x="2132265" y="2927448"/>
                </a:moveTo>
                <a:lnTo>
                  <a:pt x="2151979" y="2941045"/>
                </a:lnTo>
                <a:lnTo>
                  <a:pt x="2151979" y="2946094"/>
                </a:lnTo>
                <a:lnTo>
                  <a:pt x="2158689" y="2961242"/>
                </a:lnTo>
                <a:lnTo>
                  <a:pt x="2162046" y="3003319"/>
                </a:lnTo>
                <a:lnTo>
                  <a:pt x="2198957" y="3006685"/>
                </a:lnTo>
                <a:lnTo>
                  <a:pt x="2219084" y="3011734"/>
                </a:lnTo>
                <a:lnTo>
                  <a:pt x="2225794" y="3035297"/>
                </a:lnTo>
                <a:lnTo>
                  <a:pt x="2234183" y="3060543"/>
                </a:lnTo>
                <a:lnTo>
                  <a:pt x="2249285" y="3060543"/>
                </a:lnTo>
                <a:lnTo>
                  <a:pt x="2262704" y="3062227"/>
                </a:lnTo>
                <a:lnTo>
                  <a:pt x="2261031" y="3085790"/>
                </a:lnTo>
                <a:lnTo>
                  <a:pt x="2261031" y="3111036"/>
                </a:lnTo>
                <a:lnTo>
                  <a:pt x="2262704" y="3127866"/>
                </a:lnTo>
                <a:lnTo>
                  <a:pt x="2242576" y="3161528"/>
                </a:lnTo>
                <a:lnTo>
                  <a:pt x="2224121" y="3166577"/>
                </a:lnTo>
                <a:lnTo>
                  <a:pt x="2193920" y="3164894"/>
                </a:lnTo>
                <a:lnTo>
                  <a:pt x="2164352" y="3163246"/>
                </a:lnTo>
                <a:lnTo>
                  <a:pt x="2164332" y="3163303"/>
                </a:lnTo>
                <a:lnTo>
                  <a:pt x="2194449" y="3164972"/>
                </a:lnTo>
                <a:lnTo>
                  <a:pt x="2224571" y="3166642"/>
                </a:lnTo>
                <a:lnTo>
                  <a:pt x="2242972" y="3161633"/>
                </a:lnTo>
                <a:lnTo>
                  <a:pt x="2263049" y="3128242"/>
                </a:lnTo>
                <a:lnTo>
                  <a:pt x="2261376" y="3111547"/>
                </a:lnTo>
                <a:lnTo>
                  <a:pt x="2276434" y="3111547"/>
                </a:lnTo>
                <a:lnTo>
                  <a:pt x="2289613" y="3147692"/>
                </a:lnTo>
                <a:lnTo>
                  <a:pt x="2291268" y="3146030"/>
                </a:lnTo>
                <a:lnTo>
                  <a:pt x="2277890" y="3109242"/>
                </a:lnTo>
                <a:lnTo>
                  <a:pt x="2262848" y="3109242"/>
                </a:lnTo>
                <a:lnTo>
                  <a:pt x="2262848" y="3084160"/>
                </a:lnTo>
                <a:lnTo>
                  <a:pt x="2264521" y="3060749"/>
                </a:lnTo>
                <a:lnTo>
                  <a:pt x="2251138" y="3059077"/>
                </a:lnTo>
                <a:lnTo>
                  <a:pt x="2236084" y="3059077"/>
                </a:lnTo>
                <a:lnTo>
                  <a:pt x="2227723" y="3033995"/>
                </a:lnTo>
                <a:lnTo>
                  <a:pt x="2221034" y="3010584"/>
                </a:lnTo>
                <a:lnTo>
                  <a:pt x="2200971" y="3005568"/>
                </a:lnTo>
                <a:lnTo>
                  <a:pt x="2164186" y="3002224"/>
                </a:lnTo>
                <a:lnTo>
                  <a:pt x="2160841" y="2960419"/>
                </a:lnTo>
                <a:lnTo>
                  <a:pt x="2155031" y="2947353"/>
                </a:lnTo>
                <a:lnTo>
                  <a:pt x="2154581" y="2947807"/>
                </a:lnTo>
                <a:lnTo>
                  <a:pt x="2154581" y="2946332"/>
                </a:lnTo>
                <a:lnTo>
                  <a:pt x="2154149" y="2945370"/>
                </a:lnTo>
                <a:lnTo>
                  <a:pt x="2154581" y="2944942"/>
                </a:lnTo>
                <a:lnTo>
                  <a:pt x="2154581" y="2942785"/>
                </a:lnTo>
                <a:close/>
                <a:moveTo>
                  <a:pt x="8089682" y="2902947"/>
                </a:moveTo>
                <a:lnTo>
                  <a:pt x="8089682" y="2904152"/>
                </a:lnTo>
                <a:lnTo>
                  <a:pt x="8086669" y="2908973"/>
                </a:lnTo>
                <a:close/>
                <a:moveTo>
                  <a:pt x="1834933" y="2887356"/>
                </a:moveTo>
                <a:lnTo>
                  <a:pt x="1832283" y="2890445"/>
                </a:lnTo>
                <a:lnTo>
                  <a:pt x="1832320" y="2890433"/>
                </a:lnTo>
                <a:close/>
                <a:moveTo>
                  <a:pt x="4325378" y="2873410"/>
                </a:moveTo>
                <a:lnTo>
                  <a:pt x="4308092" y="2880697"/>
                </a:lnTo>
                <a:lnTo>
                  <a:pt x="4288130" y="2892480"/>
                </a:lnTo>
                <a:lnTo>
                  <a:pt x="4278149" y="2882381"/>
                </a:lnTo>
                <a:lnTo>
                  <a:pt x="4248205" y="2884064"/>
                </a:lnTo>
                <a:lnTo>
                  <a:pt x="4218262" y="2889114"/>
                </a:lnTo>
                <a:lnTo>
                  <a:pt x="4216598" y="2917729"/>
                </a:lnTo>
                <a:lnTo>
                  <a:pt x="4216598" y="2944662"/>
                </a:lnTo>
                <a:lnTo>
                  <a:pt x="4213271" y="2971594"/>
                </a:lnTo>
                <a:lnTo>
                  <a:pt x="4213271" y="3000210"/>
                </a:lnTo>
                <a:lnTo>
                  <a:pt x="4188318" y="3000210"/>
                </a:lnTo>
                <a:lnTo>
                  <a:pt x="4186655" y="3042292"/>
                </a:lnTo>
                <a:lnTo>
                  <a:pt x="4183328" y="3084373"/>
                </a:lnTo>
                <a:lnTo>
                  <a:pt x="4181664" y="3112989"/>
                </a:lnTo>
                <a:lnTo>
                  <a:pt x="4180001" y="3141605"/>
                </a:lnTo>
                <a:lnTo>
                  <a:pt x="4178337" y="3170220"/>
                </a:lnTo>
                <a:lnTo>
                  <a:pt x="4173495" y="3196348"/>
                </a:lnTo>
                <a:lnTo>
                  <a:pt x="4173990" y="3196121"/>
                </a:lnTo>
                <a:lnTo>
                  <a:pt x="4179028" y="3169351"/>
                </a:lnTo>
                <a:lnTo>
                  <a:pt x="4180707" y="3140908"/>
                </a:lnTo>
                <a:lnTo>
                  <a:pt x="4182386" y="3112466"/>
                </a:lnTo>
                <a:lnTo>
                  <a:pt x="4183866" y="3087403"/>
                </a:lnTo>
                <a:lnTo>
                  <a:pt x="4183435" y="3086736"/>
                </a:lnTo>
                <a:lnTo>
                  <a:pt x="4186776" y="3044890"/>
                </a:lnTo>
                <a:lnTo>
                  <a:pt x="4188446" y="3003044"/>
                </a:lnTo>
                <a:lnTo>
                  <a:pt x="4213502" y="3003044"/>
                </a:lnTo>
                <a:lnTo>
                  <a:pt x="4213502" y="2974588"/>
                </a:lnTo>
                <a:lnTo>
                  <a:pt x="4216843" y="2947807"/>
                </a:lnTo>
                <a:lnTo>
                  <a:pt x="4216843" y="2921025"/>
                </a:lnTo>
                <a:lnTo>
                  <a:pt x="4218514" y="2892570"/>
                </a:lnTo>
                <a:lnTo>
                  <a:pt x="4248581" y="2887548"/>
                </a:lnTo>
                <a:lnTo>
                  <a:pt x="4278649" y="2885874"/>
                </a:lnTo>
                <a:lnTo>
                  <a:pt x="4288672" y="2895917"/>
                </a:lnTo>
                <a:lnTo>
                  <a:pt x="4308717" y="2884200"/>
                </a:lnTo>
                <a:lnTo>
                  <a:pt x="4328762" y="2875831"/>
                </a:lnTo>
                <a:lnTo>
                  <a:pt x="4343796" y="2905960"/>
                </a:lnTo>
                <a:lnTo>
                  <a:pt x="4360500" y="2936090"/>
                </a:lnTo>
                <a:lnTo>
                  <a:pt x="4378875" y="2951154"/>
                </a:lnTo>
                <a:lnTo>
                  <a:pt x="4383886" y="2956176"/>
                </a:lnTo>
                <a:lnTo>
                  <a:pt x="4390568" y="2966219"/>
                </a:lnTo>
                <a:lnTo>
                  <a:pt x="4398920" y="2991327"/>
                </a:lnTo>
                <a:lnTo>
                  <a:pt x="4422306" y="3001370"/>
                </a:lnTo>
                <a:lnTo>
                  <a:pt x="4428387" y="3005940"/>
                </a:lnTo>
                <a:lnTo>
                  <a:pt x="4428824" y="3005650"/>
                </a:lnTo>
                <a:lnTo>
                  <a:pt x="4422177" y="3000596"/>
                </a:lnTo>
                <a:lnTo>
                  <a:pt x="4398647" y="2990372"/>
                </a:lnTo>
                <a:lnTo>
                  <a:pt x="4390243" y="2964812"/>
                </a:lnTo>
                <a:lnTo>
                  <a:pt x="4383520" y="2954587"/>
                </a:lnTo>
                <a:lnTo>
                  <a:pt x="4378478" y="2949475"/>
                </a:lnTo>
                <a:lnTo>
                  <a:pt x="4359989" y="2934139"/>
                </a:lnTo>
                <a:lnTo>
                  <a:pt x="4343182" y="2903467"/>
                </a:lnTo>
                <a:lnTo>
                  <a:pt x="4328869" y="2874446"/>
                </a:lnTo>
                <a:close/>
                <a:moveTo>
                  <a:pt x="4271677" y="2869741"/>
                </a:moveTo>
                <a:lnTo>
                  <a:pt x="4242202" y="2872180"/>
                </a:lnTo>
                <a:lnTo>
                  <a:pt x="4241675" y="2872271"/>
                </a:lnTo>
                <a:close/>
                <a:moveTo>
                  <a:pt x="1846833" y="2869544"/>
                </a:moveTo>
                <a:lnTo>
                  <a:pt x="1842178" y="2878828"/>
                </a:lnTo>
                <a:lnTo>
                  <a:pt x="1842289" y="2878698"/>
                </a:lnTo>
                <a:close/>
                <a:moveTo>
                  <a:pt x="4153371" y="2867203"/>
                </a:moveTo>
                <a:lnTo>
                  <a:pt x="4153384" y="2867231"/>
                </a:lnTo>
                <a:lnTo>
                  <a:pt x="4178337" y="2872281"/>
                </a:lnTo>
                <a:lnTo>
                  <a:pt x="4203290" y="2879014"/>
                </a:lnTo>
                <a:lnTo>
                  <a:pt x="4238253" y="2872862"/>
                </a:lnTo>
                <a:lnTo>
                  <a:pt x="4203604" y="2878844"/>
                </a:lnTo>
                <a:lnTo>
                  <a:pt x="4178432" y="2872180"/>
                </a:lnTo>
                <a:close/>
                <a:moveTo>
                  <a:pt x="8336383" y="2862273"/>
                </a:moveTo>
                <a:lnTo>
                  <a:pt x="8344274" y="2881642"/>
                </a:lnTo>
                <a:lnTo>
                  <a:pt x="8344274" y="2883256"/>
                </a:lnTo>
                <a:lnTo>
                  <a:pt x="8311132" y="2884870"/>
                </a:lnTo>
                <a:lnTo>
                  <a:pt x="8312710" y="2873572"/>
                </a:lnTo>
                <a:close/>
                <a:moveTo>
                  <a:pt x="2144256" y="2860215"/>
                </a:moveTo>
                <a:lnTo>
                  <a:pt x="2144530" y="2862441"/>
                </a:lnTo>
                <a:lnTo>
                  <a:pt x="2161273" y="2877505"/>
                </a:lnTo>
                <a:lnTo>
                  <a:pt x="2165680" y="2889265"/>
                </a:lnTo>
                <a:lnTo>
                  <a:pt x="2165859" y="2888516"/>
                </a:lnTo>
                <a:lnTo>
                  <a:pt x="2160841" y="2875139"/>
                </a:lnTo>
                <a:close/>
                <a:moveTo>
                  <a:pt x="4531427" y="2841498"/>
                </a:moveTo>
                <a:lnTo>
                  <a:pt x="4531427" y="2877906"/>
                </a:lnTo>
                <a:lnTo>
                  <a:pt x="4524704" y="2903467"/>
                </a:lnTo>
                <a:lnTo>
                  <a:pt x="4529746" y="2932435"/>
                </a:lnTo>
                <a:lnTo>
                  <a:pt x="4519661" y="2959699"/>
                </a:lnTo>
                <a:lnTo>
                  <a:pt x="4512938" y="2983556"/>
                </a:lnTo>
                <a:lnTo>
                  <a:pt x="4497812" y="3000596"/>
                </a:lnTo>
                <a:lnTo>
                  <a:pt x="4483010" y="3014102"/>
                </a:lnTo>
                <a:lnTo>
                  <a:pt x="4486309" y="3033830"/>
                </a:lnTo>
                <a:lnTo>
                  <a:pt x="4488064" y="3039511"/>
                </a:lnTo>
                <a:lnTo>
                  <a:pt x="4486614" y="3034732"/>
                </a:lnTo>
                <a:lnTo>
                  <a:pt x="4483311" y="3014626"/>
                </a:lnTo>
                <a:lnTo>
                  <a:pt x="4499828" y="2999546"/>
                </a:lnTo>
                <a:lnTo>
                  <a:pt x="4514692" y="2982790"/>
                </a:lnTo>
                <a:lnTo>
                  <a:pt x="4521299" y="2959333"/>
                </a:lnTo>
                <a:lnTo>
                  <a:pt x="4531209" y="2932524"/>
                </a:lnTo>
                <a:lnTo>
                  <a:pt x="4526254" y="2904039"/>
                </a:lnTo>
                <a:lnTo>
                  <a:pt x="4532861" y="2878906"/>
                </a:lnTo>
                <a:lnTo>
                  <a:pt x="4532861" y="2842044"/>
                </a:lnTo>
                <a:close/>
                <a:moveTo>
                  <a:pt x="4590739" y="2839332"/>
                </a:moveTo>
                <a:lnTo>
                  <a:pt x="4590394" y="2839708"/>
                </a:lnTo>
                <a:lnTo>
                  <a:pt x="4591934" y="2853158"/>
                </a:lnTo>
                <a:lnTo>
                  <a:pt x="4592320" y="2853773"/>
                </a:lnTo>
                <a:close/>
                <a:moveTo>
                  <a:pt x="1860242" y="2829404"/>
                </a:moveTo>
                <a:lnTo>
                  <a:pt x="1848775" y="2853963"/>
                </a:lnTo>
                <a:lnTo>
                  <a:pt x="1848775" y="2865623"/>
                </a:lnTo>
                <a:lnTo>
                  <a:pt x="1848938" y="2865286"/>
                </a:lnTo>
                <a:lnTo>
                  <a:pt x="1857248" y="2880374"/>
                </a:lnTo>
                <a:lnTo>
                  <a:pt x="1863887" y="2900491"/>
                </a:lnTo>
                <a:lnTo>
                  <a:pt x="1878840" y="2920608"/>
                </a:lnTo>
                <a:lnTo>
                  <a:pt x="1877178" y="2942402"/>
                </a:lnTo>
                <a:lnTo>
                  <a:pt x="1883833" y="2969225"/>
                </a:lnTo>
                <a:lnTo>
                  <a:pt x="1897115" y="2996048"/>
                </a:lnTo>
                <a:lnTo>
                  <a:pt x="1907091" y="3022871"/>
                </a:lnTo>
                <a:lnTo>
                  <a:pt x="1909561" y="3023121"/>
                </a:lnTo>
                <a:lnTo>
                  <a:pt x="1900149" y="2998022"/>
                </a:lnTo>
                <a:lnTo>
                  <a:pt x="1886765" y="2971240"/>
                </a:lnTo>
                <a:lnTo>
                  <a:pt x="1880063" y="2944459"/>
                </a:lnTo>
                <a:lnTo>
                  <a:pt x="1881736" y="2922699"/>
                </a:lnTo>
                <a:lnTo>
                  <a:pt x="1866673" y="2902613"/>
                </a:lnTo>
                <a:lnTo>
                  <a:pt x="1859982" y="2882527"/>
                </a:lnTo>
                <a:lnTo>
                  <a:pt x="1851608" y="2867462"/>
                </a:lnTo>
                <a:lnTo>
                  <a:pt x="1851608" y="2855745"/>
                </a:lnTo>
                <a:lnTo>
                  <a:pt x="1863328" y="2830638"/>
                </a:lnTo>
                <a:close/>
                <a:moveTo>
                  <a:pt x="8387961" y="2829131"/>
                </a:moveTo>
                <a:lnTo>
                  <a:pt x="8378101" y="2842187"/>
                </a:lnTo>
                <a:lnTo>
                  <a:pt x="8351806" y="2848715"/>
                </a:lnTo>
                <a:lnTo>
                  <a:pt x="8351806" y="2840555"/>
                </a:lnTo>
                <a:close/>
                <a:moveTo>
                  <a:pt x="8083656" y="2824612"/>
                </a:moveTo>
                <a:lnTo>
                  <a:pt x="8078007" y="2832144"/>
                </a:lnTo>
                <a:lnTo>
                  <a:pt x="8076124" y="2830638"/>
                </a:lnTo>
                <a:close/>
                <a:moveTo>
                  <a:pt x="8059553" y="2815573"/>
                </a:moveTo>
                <a:lnTo>
                  <a:pt x="8070098" y="2835157"/>
                </a:lnTo>
                <a:lnTo>
                  <a:pt x="8059553" y="2833525"/>
                </a:lnTo>
                <a:close/>
                <a:moveTo>
                  <a:pt x="2077577" y="2795487"/>
                </a:moveTo>
                <a:lnTo>
                  <a:pt x="2087619" y="2807204"/>
                </a:lnTo>
                <a:lnTo>
                  <a:pt x="2092641" y="2830638"/>
                </a:lnTo>
                <a:lnTo>
                  <a:pt x="2116074" y="2833985"/>
                </a:lnTo>
                <a:lnTo>
                  <a:pt x="2141058" y="2835651"/>
                </a:lnTo>
                <a:lnTo>
                  <a:pt x="2140768" y="2833334"/>
                </a:lnTo>
                <a:lnTo>
                  <a:pt x="2115692" y="2831662"/>
                </a:lnTo>
                <a:lnTo>
                  <a:pt x="2092273" y="2828318"/>
                </a:lnTo>
                <a:lnTo>
                  <a:pt x="2087257" y="2804907"/>
                </a:lnTo>
                <a:lnTo>
                  <a:pt x="2079182" y="2795487"/>
                </a:lnTo>
                <a:close/>
                <a:moveTo>
                  <a:pt x="8049385" y="2785444"/>
                </a:moveTo>
                <a:lnTo>
                  <a:pt x="8056163" y="2794483"/>
                </a:lnTo>
                <a:lnTo>
                  <a:pt x="8059553" y="2792976"/>
                </a:lnTo>
                <a:lnTo>
                  <a:pt x="8057858" y="2805028"/>
                </a:lnTo>
                <a:lnTo>
                  <a:pt x="8045995" y="2805028"/>
                </a:lnTo>
                <a:close/>
                <a:moveTo>
                  <a:pt x="4540271" y="2762664"/>
                </a:moveTo>
                <a:lnTo>
                  <a:pt x="4521837" y="2770413"/>
                </a:lnTo>
                <a:lnTo>
                  <a:pt x="4501816" y="2778829"/>
                </a:lnTo>
                <a:lnTo>
                  <a:pt x="4483463" y="2785562"/>
                </a:lnTo>
                <a:lnTo>
                  <a:pt x="4463442" y="2793978"/>
                </a:lnTo>
                <a:lnTo>
                  <a:pt x="4468447" y="2810810"/>
                </a:lnTo>
                <a:lnTo>
                  <a:pt x="4467558" y="2810959"/>
                </a:lnTo>
                <a:lnTo>
                  <a:pt x="4467558" y="2819969"/>
                </a:lnTo>
                <a:lnTo>
                  <a:pt x="4470098" y="2819602"/>
                </a:lnTo>
                <a:lnTo>
                  <a:pt x="4470098" y="2810208"/>
                </a:lnTo>
                <a:lnTo>
                  <a:pt x="4465143" y="2793453"/>
                </a:lnTo>
                <a:lnTo>
                  <a:pt x="4484963" y="2785075"/>
                </a:lnTo>
                <a:lnTo>
                  <a:pt x="4503131" y="2778373"/>
                </a:lnTo>
                <a:lnTo>
                  <a:pt x="4522951" y="2769995"/>
                </a:lnTo>
                <a:lnTo>
                  <a:pt x="4540278" y="2762671"/>
                </a:lnTo>
                <a:close/>
                <a:moveTo>
                  <a:pt x="4453431" y="2704768"/>
                </a:moveTo>
                <a:lnTo>
                  <a:pt x="4451761" y="2706790"/>
                </a:lnTo>
                <a:lnTo>
                  <a:pt x="4448619" y="2743184"/>
                </a:lnTo>
                <a:lnTo>
                  <a:pt x="4450094" y="2743482"/>
                </a:lnTo>
                <a:close/>
                <a:moveTo>
                  <a:pt x="4964988" y="2704095"/>
                </a:moveTo>
                <a:lnTo>
                  <a:pt x="4971711" y="2704095"/>
                </a:lnTo>
                <a:lnTo>
                  <a:pt x="4978434" y="2725792"/>
                </a:lnTo>
                <a:lnTo>
                  <a:pt x="4988519" y="2762510"/>
                </a:lnTo>
                <a:lnTo>
                  <a:pt x="4996923" y="2800896"/>
                </a:lnTo>
                <a:lnTo>
                  <a:pt x="4991880" y="2815917"/>
                </a:lnTo>
                <a:lnTo>
                  <a:pt x="4975073" y="2804234"/>
                </a:lnTo>
                <a:lnTo>
                  <a:pt x="4976754" y="2845959"/>
                </a:lnTo>
                <a:lnTo>
                  <a:pt x="4964988" y="2865987"/>
                </a:lnTo>
                <a:lnTo>
                  <a:pt x="4956585" y="2892690"/>
                </a:lnTo>
                <a:lnTo>
                  <a:pt x="4946500" y="2921063"/>
                </a:lnTo>
                <a:lnTo>
                  <a:pt x="4936415" y="2949436"/>
                </a:lnTo>
                <a:lnTo>
                  <a:pt x="4928012" y="2974471"/>
                </a:lnTo>
                <a:lnTo>
                  <a:pt x="4917927" y="3002843"/>
                </a:lnTo>
                <a:lnTo>
                  <a:pt x="4907842" y="3029547"/>
                </a:lnTo>
                <a:lnTo>
                  <a:pt x="4897758" y="3056251"/>
                </a:lnTo>
                <a:lnTo>
                  <a:pt x="4891035" y="3084623"/>
                </a:lnTo>
                <a:lnTo>
                  <a:pt x="4865823" y="3096306"/>
                </a:lnTo>
                <a:lnTo>
                  <a:pt x="4843974" y="3106320"/>
                </a:lnTo>
                <a:lnTo>
                  <a:pt x="4810358" y="3092968"/>
                </a:lnTo>
                <a:lnTo>
                  <a:pt x="4800274" y="3054582"/>
                </a:lnTo>
                <a:lnTo>
                  <a:pt x="4793551" y="3021202"/>
                </a:lnTo>
                <a:lnTo>
                  <a:pt x="4801955" y="2981146"/>
                </a:lnTo>
                <a:lnTo>
                  <a:pt x="4815401" y="2961119"/>
                </a:lnTo>
                <a:lnTo>
                  <a:pt x="4830527" y="2941091"/>
                </a:lnTo>
                <a:lnTo>
                  <a:pt x="4825485" y="2911049"/>
                </a:lnTo>
                <a:lnTo>
                  <a:pt x="4822124" y="2881007"/>
                </a:lnTo>
                <a:lnTo>
                  <a:pt x="4827166" y="2855973"/>
                </a:lnTo>
                <a:lnTo>
                  <a:pt x="4833889" y="2832607"/>
                </a:lnTo>
                <a:lnTo>
                  <a:pt x="4857420" y="2820924"/>
                </a:lnTo>
                <a:lnTo>
                  <a:pt x="4867504" y="2819255"/>
                </a:lnTo>
                <a:lnTo>
                  <a:pt x="4887673" y="2815917"/>
                </a:lnTo>
                <a:lnTo>
                  <a:pt x="4897758" y="2800896"/>
                </a:lnTo>
                <a:lnTo>
                  <a:pt x="4904481" y="2802565"/>
                </a:lnTo>
                <a:lnTo>
                  <a:pt x="4907842" y="2802565"/>
                </a:lnTo>
                <a:lnTo>
                  <a:pt x="4916246" y="2782537"/>
                </a:lnTo>
                <a:lnTo>
                  <a:pt x="4916246" y="2790882"/>
                </a:lnTo>
                <a:lnTo>
                  <a:pt x="4931373" y="2782537"/>
                </a:lnTo>
                <a:lnTo>
                  <a:pt x="4926331" y="2779199"/>
                </a:lnTo>
                <a:lnTo>
                  <a:pt x="4933054" y="2765848"/>
                </a:lnTo>
                <a:lnTo>
                  <a:pt x="4931373" y="2750827"/>
                </a:lnTo>
                <a:lnTo>
                  <a:pt x="4938096" y="2754165"/>
                </a:lnTo>
                <a:lnTo>
                  <a:pt x="4943138" y="2750827"/>
                </a:lnTo>
                <a:lnTo>
                  <a:pt x="4953223" y="2744151"/>
                </a:lnTo>
                <a:lnTo>
                  <a:pt x="4958265" y="2714109"/>
                </a:lnTo>
                <a:close/>
                <a:moveTo>
                  <a:pt x="4581999" y="2694277"/>
                </a:moveTo>
                <a:lnTo>
                  <a:pt x="4581786" y="2694401"/>
                </a:lnTo>
                <a:lnTo>
                  <a:pt x="4574899" y="2716113"/>
                </a:lnTo>
                <a:lnTo>
                  <a:pt x="4580064" y="2746177"/>
                </a:lnTo>
                <a:lnTo>
                  <a:pt x="4595559" y="2764549"/>
                </a:lnTo>
                <a:lnTo>
                  <a:pt x="4612063" y="2780559"/>
                </a:lnTo>
                <a:lnTo>
                  <a:pt x="4612140" y="2780048"/>
                </a:lnTo>
                <a:lnTo>
                  <a:pt x="4595624" y="2763293"/>
                </a:lnTo>
                <a:lnTo>
                  <a:pt x="4580759" y="2744862"/>
                </a:lnTo>
                <a:lnTo>
                  <a:pt x="4575804" y="2714702"/>
                </a:lnTo>
                <a:close/>
                <a:moveTo>
                  <a:pt x="4810122" y="2684511"/>
                </a:moveTo>
                <a:lnTo>
                  <a:pt x="4816148" y="2695056"/>
                </a:lnTo>
                <a:lnTo>
                  <a:pt x="4816148" y="2698069"/>
                </a:lnTo>
                <a:close/>
                <a:moveTo>
                  <a:pt x="4300939" y="2669787"/>
                </a:moveTo>
                <a:lnTo>
                  <a:pt x="4300939" y="2697236"/>
                </a:lnTo>
                <a:lnTo>
                  <a:pt x="4300939" y="2728893"/>
                </a:lnTo>
                <a:lnTo>
                  <a:pt x="4274088" y="2728893"/>
                </a:lnTo>
                <a:lnTo>
                  <a:pt x="4248915" y="2730559"/>
                </a:lnTo>
                <a:lnTo>
                  <a:pt x="4247237" y="2752218"/>
                </a:lnTo>
                <a:lnTo>
                  <a:pt x="4247237" y="2777210"/>
                </a:lnTo>
                <a:lnTo>
                  <a:pt x="4247237" y="2800536"/>
                </a:lnTo>
                <a:lnTo>
                  <a:pt x="4247237" y="2823862"/>
                </a:lnTo>
                <a:lnTo>
                  <a:pt x="4248213" y="2825218"/>
                </a:lnTo>
                <a:lnTo>
                  <a:pt x="4248213" y="2802394"/>
                </a:lnTo>
                <a:lnTo>
                  <a:pt x="4248213" y="2778829"/>
                </a:lnTo>
                <a:lnTo>
                  <a:pt x="4248213" y="2753581"/>
                </a:lnTo>
                <a:lnTo>
                  <a:pt x="4249881" y="2731699"/>
                </a:lnTo>
                <a:lnTo>
                  <a:pt x="4274908" y="2730016"/>
                </a:lnTo>
                <a:lnTo>
                  <a:pt x="4301603" y="2730016"/>
                </a:lnTo>
                <a:lnTo>
                  <a:pt x="4301603" y="2698035"/>
                </a:lnTo>
                <a:lnTo>
                  <a:pt x="4301603" y="2670679"/>
                </a:lnTo>
                <a:close/>
                <a:moveTo>
                  <a:pt x="7429686" y="2664927"/>
                </a:moveTo>
                <a:lnTo>
                  <a:pt x="7431360" y="2673260"/>
                </a:lnTo>
                <a:lnTo>
                  <a:pt x="7436381" y="2686593"/>
                </a:lnTo>
                <a:lnTo>
                  <a:pt x="7443077" y="2704925"/>
                </a:lnTo>
                <a:lnTo>
                  <a:pt x="7444751" y="2731591"/>
                </a:lnTo>
                <a:lnTo>
                  <a:pt x="7446425" y="2753257"/>
                </a:lnTo>
                <a:lnTo>
                  <a:pt x="7449772" y="2773256"/>
                </a:lnTo>
                <a:lnTo>
                  <a:pt x="7466511" y="2771589"/>
                </a:lnTo>
                <a:lnTo>
                  <a:pt x="7481575" y="2786589"/>
                </a:lnTo>
                <a:lnTo>
                  <a:pt x="7486597" y="2799921"/>
                </a:lnTo>
                <a:lnTo>
                  <a:pt x="7483249" y="2826587"/>
                </a:lnTo>
                <a:lnTo>
                  <a:pt x="7489945" y="2849919"/>
                </a:lnTo>
                <a:lnTo>
                  <a:pt x="7489945" y="2876585"/>
                </a:lnTo>
                <a:lnTo>
                  <a:pt x="7489945" y="2904917"/>
                </a:lnTo>
                <a:lnTo>
                  <a:pt x="7520074" y="2926583"/>
                </a:lnTo>
                <a:lnTo>
                  <a:pt x="7536812" y="2946582"/>
                </a:lnTo>
                <a:lnTo>
                  <a:pt x="7545181" y="2954915"/>
                </a:lnTo>
                <a:lnTo>
                  <a:pt x="7541834" y="2963248"/>
                </a:lnTo>
                <a:lnTo>
                  <a:pt x="7551877" y="2986580"/>
                </a:lnTo>
                <a:lnTo>
                  <a:pt x="7551877" y="3011579"/>
                </a:lnTo>
                <a:lnTo>
                  <a:pt x="7560246" y="3019912"/>
                </a:lnTo>
                <a:lnTo>
                  <a:pt x="7563594" y="3006579"/>
                </a:lnTo>
                <a:lnTo>
                  <a:pt x="7575310" y="3019912"/>
                </a:lnTo>
                <a:lnTo>
                  <a:pt x="7580332" y="3011579"/>
                </a:lnTo>
                <a:lnTo>
                  <a:pt x="7573637" y="3046577"/>
                </a:lnTo>
                <a:lnTo>
                  <a:pt x="7590375" y="3064910"/>
                </a:lnTo>
                <a:lnTo>
                  <a:pt x="7600418" y="3081576"/>
                </a:lnTo>
                <a:lnTo>
                  <a:pt x="7610461" y="3096575"/>
                </a:lnTo>
                <a:lnTo>
                  <a:pt x="7612135" y="3114908"/>
                </a:lnTo>
                <a:lnTo>
                  <a:pt x="7605440" y="3139907"/>
                </a:lnTo>
                <a:lnTo>
                  <a:pt x="7597070" y="3163239"/>
                </a:lnTo>
                <a:lnTo>
                  <a:pt x="7597070" y="3183238"/>
                </a:lnTo>
                <a:lnTo>
                  <a:pt x="7595397" y="3204904"/>
                </a:lnTo>
                <a:lnTo>
                  <a:pt x="7580332" y="3233236"/>
                </a:lnTo>
                <a:lnTo>
                  <a:pt x="7560246" y="3261568"/>
                </a:lnTo>
                <a:lnTo>
                  <a:pt x="7540160" y="3289900"/>
                </a:lnTo>
                <a:lnTo>
                  <a:pt x="7516726" y="3314899"/>
                </a:lnTo>
                <a:lnTo>
                  <a:pt x="7506683" y="3323232"/>
                </a:lnTo>
                <a:lnTo>
                  <a:pt x="7476554" y="3346564"/>
                </a:lnTo>
                <a:lnTo>
                  <a:pt x="7466511" y="3356564"/>
                </a:lnTo>
                <a:lnTo>
                  <a:pt x="7443077" y="3389896"/>
                </a:lnTo>
                <a:lnTo>
                  <a:pt x="7414622" y="3419895"/>
                </a:lnTo>
                <a:lnTo>
                  <a:pt x="7386166" y="3449893"/>
                </a:lnTo>
                <a:lnTo>
                  <a:pt x="7374449" y="3464893"/>
                </a:lnTo>
                <a:lnTo>
                  <a:pt x="7342646" y="3474892"/>
                </a:lnTo>
                <a:lnTo>
                  <a:pt x="7319213" y="3476559"/>
                </a:lnTo>
                <a:lnTo>
                  <a:pt x="7270671" y="3501558"/>
                </a:lnTo>
                <a:lnTo>
                  <a:pt x="7263976" y="3511557"/>
                </a:lnTo>
                <a:lnTo>
                  <a:pt x="7258954" y="3506557"/>
                </a:lnTo>
                <a:lnTo>
                  <a:pt x="7253933" y="3493225"/>
                </a:lnTo>
                <a:lnTo>
                  <a:pt x="7243890" y="3493225"/>
                </a:lnTo>
                <a:lnTo>
                  <a:pt x="7238868" y="3491558"/>
                </a:lnTo>
                <a:lnTo>
                  <a:pt x="7248911" y="3479892"/>
                </a:lnTo>
                <a:lnTo>
                  <a:pt x="7232173" y="3484892"/>
                </a:lnTo>
                <a:lnTo>
                  <a:pt x="7232173" y="3489891"/>
                </a:lnTo>
                <a:lnTo>
                  <a:pt x="7195348" y="3503224"/>
                </a:lnTo>
                <a:lnTo>
                  <a:pt x="7178610" y="3496558"/>
                </a:lnTo>
                <a:lnTo>
                  <a:pt x="7160197" y="3489891"/>
                </a:lnTo>
                <a:lnTo>
                  <a:pt x="7135090" y="3479892"/>
                </a:lnTo>
                <a:lnTo>
                  <a:pt x="7133416" y="3449893"/>
                </a:lnTo>
                <a:lnTo>
                  <a:pt x="7143459" y="3421561"/>
                </a:lnTo>
                <a:lnTo>
                  <a:pt x="7138437" y="3409895"/>
                </a:lnTo>
                <a:lnTo>
                  <a:pt x="7131742" y="3406562"/>
                </a:lnTo>
                <a:lnTo>
                  <a:pt x="7118351" y="3406562"/>
                </a:lnTo>
                <a:lnTo>
                  <a:pt x="7138437" y="3383229"/>
                </a:lnTo>
                <a:lnTo>
                  <a:pt x="7131742" y="3369897"/>
                </a:lnTo>
                <a:lnTo>
                  <a:pt x="7109982" y="3396562"/>
                </a:lnTo>
                <a:lnTo>
                  <a:pt x="7091570" y="3396562"/>
                </a:lnTo>
                <a:lnTo>
                  <a:pt x="7103287" y="3389896"/>
                </a:lnTo>
                <a:lnTo>
                  <a:pt x="7121699" y="3364897"/>
                </a:lnTo>
                <a:lnTo>
                  <a:pt x="7140111" y="3341565"/>
                </a:lnTo>
                <a:lnTo>
                  <a:pt x="7145133" y="3319899"/>
                </a:lnTo>
                <a:lnTo>
                  <a:pt x="7133416" y="3333232"/>
                </a:lnTo>
                <a:lnTo>
                  <a:pt x="7103287" y="3356564"/>
                </a:lnTo>
                <a:lnTo>
                  <a:pt x="7073158" y="3383229"/>
                </a:lnTo>
                <a:lnTo>
                  <a:pt x="7069810" y="3386563"/>
                </a:lnTo>
                <a:lnTo>
                  <a:pt x="7058093" y="3374896"/>
                </a:lnTo>
                <a:lnTo>
                  <a:pt x="7061441" y="3374896"/>
                </a:lnTo>
                <a:lnTo>
                  <a:pt x="7059767" y="3354897"/>
                </a:lnTo>
                <a:lnTo>
                  <a:pt x="7058093" y="3334898"/>
                </a:lnTo>
                <a:lnTo>
                  <a:pt x="7053071" y="3323232"/>
                </a:lnTo>
                <a:lnTo>
                  <a:pt x="7049724" y="3314899"/>
                </a:lnTo>
                <a:lnTo>
                  <a:pt x="7043028" y="3306566"/>
                </a:lnTo>
                <a:lnTo>
                  <a:pt x="7007878" y="3293233"/>
                </a:lnTo>
                <a:lnTo>
                  <a:pt x="6989465" y="3286567"/>
                </a:lnTo>
                <a:lnTo>
                  <a:pt x="6957662" y="3293233"/>
                </a:lnTo>
                <a:lnTo>
                  <a:pt x="6924186" y="3296567"/>
                </a:lnTo>
                <a:lnTo>
                  <a:pt x="6892383" y="3303233"/>
                </a:lnTo>
                <a:lnTo>
                  <a:pt x="6860580" y="3309899"/>
                </a:lnTo>
                <a:lnTo>
                  <a:pt x="6828777" y="3323232"/>
                </a:lnTo>
                <a:lnTo>
                  <a:pt x="6793626" y="3334898"/>
                </a:lnTo>
                <a:lnTo>
                  <a:pt x="6770192" y="3359897"/>
                </a:lnTo>
                <a:lnTo>
                  <a:pt x="6733367" y="3361564"/>
                </a:lnTo>
                <a:lnTo>
                  <a:pt x="6706586" y="3361564"/>
                </a:lnTo>
                <a:lnTo>
                  <a:pt x="6678131" y="3361564"/>
                </a:lnTo>
                <a:lnTo>
                  <a:pt x="6661392" y="3373230"/>
                </a:lnTo>
                <a:lnTo>
                  <a:pt x="6658045" y="3376563"/>
                </a:lnTo>
                <a:lnTo>
                  <a:pt x="6626242" y="3389896"/>
                </a:lnTo>
                <a:lnTo>
                  <a:pt x="6592765" y="3393229"/>
                </a:lnTo>
                <a:lnTo>
                  <a:pt x="6576027" y="3381563"/>
                </a:lnTo>
                <a:lnTo>
                  <a:pt x="6557614" y="3371563"/>
                </a:lnTo>
                <a:lnTo>
                  <a:pt x="6559288" y="3353231"/>
                </a:lnTo>
                <a:lnTo>
                  <a:pt x="6571005" y="3349898"/>
                </a:lnTo>
                <a:lnTo>
                  <a:pt x="6589417" y="3319899"/>
                </a:lnTo>
                <a:lnTo>
                  <a:pt x="6591091" y="3299900"/>
                </a:lnTo>
                <a:lnTo>
                  <a:pt x="6596113" y="3276567"/>
                </a:lnTo>
                <a:lnTo>
                  <a:pt x="6597786" y="3254902"/>
                </a:lnTo>
                <a:lnTo>
                  <a:pt x="6599460" y="3233236"/>
                </a:lnTo>
                <a:lnTo>
                  <a:pt x="6596113" y="3206570"/>
                </a:lnTo>
                <a:lnTo>
                  <a:pt x="6592765" y="3181572"/>
                </a:lnTo>
                <a:lnTo>
                  <a:pt x="6589417" y="3153239"/>
                </a:lnTo>
                <a:lnTo>
                  <a:pt x="6586070" y="3124907"/>
                </a:lnTo>
                <a:lnTo>
                  <a:pt x="6587743" y="3126574"/>
                </a:lnTo>
                <a:lnTo>
                  <a:pt x="6592765" y="3139907"/>
                </a:lnTo>
                <a:lnTo>
                  <a:pt x="6592765" y="3109908"/>
                </a:lnTo>
                <a:lnTo>
                  <a:pt x="6601134" y="3123241"/>
                </a:lnTo>
                <a:lnTo>
                  <a:pt x="6601134" y="3131574"/>
                </a:lnTo>
                <a:lnTo>
                  <a:pt x="6607830" y="3124907"/>
                </a:lnTo>
                <a:lnTo>
                  <a:pt x="6606156" y="3104908"/>
                </a:lnTo>
                <a:lnTo>
                  <a:pt x="6602808" y="3083242"/>
                </a:lnTo>
                <a:lnTo>
                  <a:pt x="6606156" y="3056577"/>
                </a:lnTo>
                <a:lnTo>
                  <a:pt x="6619546" y="3024912"/>
                </a:lnTo>
                <a:lnTo>
                  <a:pt x="6631263" y="2996580"/>
                </a:lnTo>
                <a:lnTo>
                  <a:pt x="6629589" y="3014912"/>
                </a:lnTo>
                <a:lnTo>
                  <a:pt x="6641306" y="3004913"/>
                </a:lnTo>
                <a:lnTo>
                  <a:pt x="6676457" y="2981580"/>
                </a:lnTo>
                <a:lnTo>
                  <a:pt x="6711608" y="2956581"/>
                </a:lnTo>
                <a:lnTo>
                  <a:pt x="6719977" y="2961581"/>
                </a:lnTo>
                <a:lnTo>
                  <a:pt x="6743411" y="2953248"/>
                </a:lnTo>
                <a:lnTo>
                  <a:pt x="6768518" y="2944915"/>
                </a:lnTo>
                <a:lnTo>
                  <a:pt x="6798647" y="2939915"/>
                </a:lnTo>
                <a:lnTo>
                  <a:pt x="6818733" y="2926583"/>
                </a:lnTo>
                <a:lnTo>
                  <a:pt x="6838820" y="2914916"/>
                </a:lnTo>
                <a:lnTo>
                  <a:pt x="6863927" y="2886584"/>
                </a:lnTo>
                <a:lnTo>
                  <a:pt x="6863927" y="2866585"/>
                </a:lnTo>
                <a:lnTo>
                  <a:pt x="6882339" y="2843253"/>
                </a:lnTo>
                <a:lnTo>
                  <a:pt x="6890709" y="2834920"/>
                </a:lnTo>
                <a:lnTo>
                  <a:pt x="6899078" y="2856586"/>
                </a:lnTo>
                <a:lnTo>
                  <a:pt x="6907447" y="2879918"/>
                </a:lnTo>
                <a:lnTo>
                  <a:pt x="6907447" y="2854919"/>
                </a:lnTo>
                <a:lnTo>
                  <a:pt x="6912469" y="2851586"/>
                </a:lnTo>
                <a:lnTo>
                  <a:pt x="6909121" y="2836586"/>
                </a:lnTo>
                <a:lnTo>
                  <a:pt x="6912469" y="2831587"/>
                </a:lnTo>
                <a:lnTo>
                  <a:pt x="6919164" y="2833253"/>
                </a:lnTo>
                <a:lnTo>
                  <a:pt x="6924186" y="2833253"/>
                </a:lnTo>
                <a:lnTo>
                  <a:pt x="6939250" y="2833253"/>
                </a:lnTo>
                <a:lnTo>
                  <a:pt x="6932555" y="2831587"/>
                </a:lnTo>
                <a:lnTo>
                  <a:pt x="6932555" y="2823254"/>
                </a:lnTo>
                <a:lnTo>
                  <a:pt x="6940924" y="2816587"/>
                </a:lnTo>
                <a:lnTo>
                  <a:pt x="6937576" y="2816587"/>
                </a:lnTo>
                <a:lnTo>
                  <a:pt x="6934229" y="2814921"/>
                </a:lnTo>
                <a:lnTo>
                  <a:pt x="6942598" y="2803254"/>
                </a:lnTo>
                <a:lnTo>
                  <a:pt x="6954315" y="2809921"/>
                </a:lnTo>
                <a:lnTo>
                  <a:pt x="6950967" y="2794921"/>
                </a:lnTo>
                <a:lnTo>
                  <a:pt x="6961010" y="2796588"/>
                </a:lnTo>
                <a:lnTo>
                  <a:pt x="6959336" y="2786589"/>
                </a:lnTo>
                <a:lnTo>
                  <a:pt x="6972727" y="2773256"/>
                </a:lnTo>
                <a:lnTo>
                  <a:pt x="6977749" y="2781589"/>
                </a:lnTo>
                <a:lnTo>
                  <a:pt x="6982770" y="2764923"/>
                </a:lnTo>
                <a:lnTo>
                  <a:pt x="6989465" y="2764923"/>
                </a:lnTo>
                <a:lnTo>
                  <a:pt x="6992813" y="2761590"/>
                </a:lnTo>
                <a:lnTo>
                  <a:pt x="6994487" y="2764923"/>
                </a:lnTo>
                <a:lnTo>
                  <a:pt x="7007878" y="2761590"/>
                </a:lnTo>
                <a:lnTo>
                  <a:pt x="7009552" y="2754923"/>
                </a:lnTo>
                <a:lnTo>
                  <a:pt x="7034659" y="2781589"/>
                </a:lnTo>
                <a:lnTo>
                  <a:pt x="7029638" y="2799921"/>
                </a:lnTo>
                <a:lnTo>
                  <a:pt x="7029638" y="2806588"/>
                </a:lnTo>
                <a:lnTo>
                  <a:pt x="7032985" y="2801588"/>
                </a:lnTo>
                <a:lnTo>
                  <a:pt x="7039681" y="2801588"/>
                </a:lnTo>
                <a:lnTo>
                  <a:pt x="7043028" y="2786589"/>
                </a:lnTo>
                <a:lnTo>
                  <a:pt x="7061441" y="2794921"/>
                </a:lnTo>
                <a:lnTo>
                  <a:pt x="7064788" y="2789922"/>
                </a:lnTo>
                <a:lnTo>
                  <a:pt x="7084875" y="2804921"/>
                </a:lnTo>
                <a:lnTo>
                  <a:pt x="7074831" y="2794921"/>
                </a:lnTo>
                <a:lnTo>
                  <a:pt x="7083201" y="2784922"/>
                </a:lnTo>
                <a:lnTo>
                  <a:pt x="7079853" y="2781589"/>
                </a:lnTo>
                <a:lnTo>
                  <a:pt x="7071484" y="2776589"/>
                </a:lnTo>
                <a:lnTo>
                  <a:pt x="7083201" y="2754923"/>
                </a:lnTo>
                <a:lnTo>
                  <a:pt x="7093244" y="2744924"/>
                </a:lnTo>
                <a:lnTo>
                  <a:pt x="7094918" y="2739924"/>
                </a:lnTo>
                <a:lnTo>
                  <a:pt x="7104961" y="2723258"/>
                </a:lnTo>
                <a:lnTo>
                  <a:pt x="7109982" y="2716592"/>
                </a:lnTo>
                <a:lnTo>
                  <a:pt x="7115004" y="2721591"/>
                </a:lnTo>
                <a:lnTo>
                  <a:pt x="7121699" y="2711592"/>
                </a:lnTo>
                <a:lnTo>
                  <a:pt x="7131742" y="2706592"/>
                </a:lnTo>
                <a:lnTo>
                  <a:pt x="7153502" y="2711592"/>
                </a:lnTo>
                <a:lnTo>
                  <a:pt x="7161871" y="2706592"/>
                </a:lnTo>
                <a:lnTo>
                  <a:pt x="7168567" y="2694926"/>
                </a:lnTo>
                <a:lnTo>
                  <a:pt x="7155176" y="2686593"/>
                </a:lnTo>
                <a:lnTo>
                  <a:pt x="7145133" y="2681593"/>
                </a:lnTo>
                <a:lnTo>
                  <a:pt x="7153502" y="2684926"/>
                </a:lnTo>
                <a:lnTo>
                  <a:pt x="7155176" y="2681593"/>
                </a:lnTo>
                <a:lnTo>
                  <a:pt x="7163545" y="2683260"/>
                </a:lnTo>
                <a:lnTo>
                  <a:pt x="7175262" y="2684926"/>
                </a:lnTo>
                <a:lnTo>
                  <a:pt x="7193674" y="2696592"/>
                </a:lnTo>
                <a:lnTo>
                  <a:pt x="7205391" y="2704925"/>
                </a:lnTo>
                <a:lnTo>
                  <a:pt x="7223803" y="2709925"/>
                </a:lnTo>
                <a:lnTo>
                  <a:pt x="7248911" y="2703259"/>
                </a:lnTo>
                <a:lnTo>
                  <a:pt x="7243890" y="2709925"/>
                </a:lnTo>
                <a:lnTo>
                  <a:pt x="7252259" y="2709925"/>
                </a:lnTo>
                <a:lnTo>
                  <a:pt x="7253933" y="2716592"/>
                </a:lnTo>
                <a:lnTo>
                  <a:pt x="7263976" y="2703259"/>
                </a:lnTo>
                <a:lnTo>
                  <a:pt x="7275693" y="2713258"/>
                </a:lnTo>
                <a:lnTo>
                  <a:pt x="7263976" y="2731591"/>
                </a:lnTo>
                <a:lnTo>
                  <a:pt x="7258954" y="2741590"/>
                </a:lnTo>
                <a:lnTo>
                  <a:pt x="7253933" y="2736591"/>
                </a:lnTo>
                <a:lnTo>
                  <a:pt x="7245563" y="2754923"/>
                </a:lnTo>
                <a:lnTo>
                  <a:pt x="7228825" y="2784922"/>
                </a:lnTo>
                <a:lnTo>
                  <a:pt x="7243890" y="2801588"/>
                </a:lnTo>
                <a:lnTo>
                  <a:pt x="7258954" y="2819920"/>
                </a:lnTo>
                <a:lnTo>
                  <a:pt x="7285736" y="2836586"/>
                </a:lnTo>
                <a:lnTo>
                  <a:pt x="7312517" y="2854919"/>
                </a:lnTo>
                <a:lnTo>
                  <a:pt x="7330929" y="2871585"/>
                </a:lnTo>
                <a:lnTo>
                  <a:pt x="7351015" y="2866585"/>
                </a:lnTo>
                <a:lnTo>
                  <a:pt x="7369428" y="2833253"/>
                </a:lnTo>
                <a:lnTo>
                  <a:pt x="7389514" y="2799921"/>
                </a:lnTo>
                <a:lnTo>
                  <a:pt x="7391188" y="2774922"/>
                </a:lnTo>
                <a:lnTo>
                  <a:pt x="7392862" y="2749923"/>
                </a:lnTo>
                <a:lnTo>
                  <a:pt x="7396209" y="2749923"/>
                </a:lnTo>
                <a:lnTo>
                  <a:pt x="7399557" y="2736591"/>
                </a:lnTo>
                <a:lnTo>
                  <a:pt x="7406252" y="2724925"/>
                </a:lnTo>
                <a:lnTo>
                  <a:pt x="7406252" y="2721591"/>
                </a:lnTo>
                <a:lnTo>
                  <a:pt x="7402905" y="2719925"/>
                </a:lnTo>
                <a:lnTo>
                  <a:pt x="7409600" y="2703259"/>
                </a:lnTo>
                <a:lnTo>
                  <a:pt x="7414622" y="2691593"/>
                </a:lnTo>
                <a:close/>
                <a:moveTo>
                  <a:pt x="1946953" y="2662245"/>
                </a:moveTo>
                <a:lnTo>
                  <a:pt x="1947023" y="2663253"/>
                </a:lnTo>
                <a:lnTo>
                  <a:pt x="1950369" y="2686687"/>
                </a:lnTo>
                <a:lnTo>
                  <a:pt x="1970450" y="2710121"/>
                </a:lnTo>
                <a:lnTo>
                  <a:pt x="1990537" y="2716816"/>
                </a:lnTo>
                <a:lnTo>
                  <a:pt x="2012300" y="2726859"/>
                </a:lnTo>
                <a:lnTo>
                  <a:pt x="2042429" y="2746946"/>
                </a:lnTo>
                <a:lnTo>
                  <a:pt x="2072558" y="2753641"/>
                </a:lnTo>
                <a:lnTo>
                  <a:pt x="2080799" y="2765183"/>
                </a:lnTo>
                <a:lnTo>
                  <a:pt x="2080568" y="2763103"/>
                </a:lnTo>
                <a:lnTo>
                  <a:pt x="2072207" y="2751398"/>
                </a:lnTo>
                <a:lnTo>
                  <a:pt x="2042107" y="2744709"/>
                </a:lnTo>
                <a:lnTo>
                  <a:pt x="2012012" y="2724643"/>
                </a:lnTo>
                <a:lnTo>
                  <a:pt x="1990268" y="2714610"/>
                </a:lnTo>
                <a:lnTo>
                  <a:pt x="1970209" y="2707922"/>
                </a:lnTo>
                <a:lnTo>
                  <a:pt x="1950135" y="2684511"/>
                </a:lnTo>
                <a:close/>
                <a:moveTo>
                  <a:pt x="4557616" y="2654226"/>
                </a:moveTo>
                <a:lnTo>
                  <a:pt x="4554616" y="2659521"/>
                </a:lnTo>
                <a:lnTo>
                  <a:pt x="4557682" y="2654316"/>
                </a:lnTo>
                <a:close/>
                <a:moveTo>
                  <a:pt x="7933010" y="2648356"/>
                </a:moveTo>
                <a:lnTo>
                  <a:pt x="7952594" y="2661613"/>
                </a:lnTo>
                <a:lnTo>
                  <a:pt x="7952594" y="2664927"/>
                </a:lnTo>
                <a:lnTo>
                  <a:pt x="7934516" y="2653327"/>
                </a:lnTo>
                <a:close/>
                <a:moveTo>
                  <a:pt x="7658835" y="2634798"/>
                </a:moveTo>
                <a:lnTo>
                  <a:pt x="7667874" y="2640222"/>
                </a:lnTo>
                <a:lnTo>
                  <a:pt x="7663355" y="2643837"/>
                </a:lnTo>
                <a:close/>
                <a:moveTo>
                  <a:pt x="1802979" y="2624313"/>
                </a:moveTo>
                <a:lnTo>
                  <a:pt x="1800371" y="2626692"/>
                </a:lnTo>
                <a:lnTo>
                  <a:pt x="1801923" y="2650065"/>
                </a:lnTo>
                <a:lnTo>
                  <a:pt x="1803595" y="2671791"/>
                </a:lnTo>
                <a:lnTo>
                  <a:pt x="1832037" y="2670120"/>
                </a:lnTo>
                <a:lnTo>
                  <a:pt x="1843757" y="2691847"/>
                </a:lnTo>
                <a:lnTo>
                  <a:pt x="1858812" y="2715245"/>
                </a:lnTo>
                <a:lnTo>
                  <a:pt x="1853794" y="2723602"/>
                </a:lnTo>
                <a:lnTo>
                  <a:pt x="1853794" y="2760370"/>
                </a:lnTo>
                <a:lnTo>
                  <a:pt x="1848775" y="2775412"/>
                </a:lnTo>
                <a:lnTo>
                  <a:pt x="1848775" y="2800482"/>
                </a:lnTo>
                <a:lnTo>
                  <a:pt x="1852121" y="2825551"/>
                </a:lnTo>
                <a:lnTo>
                  <a:pt x="1854873" y="2826652"/>
                </a:lnTo>
                <a:lnTo>
                  <a:pt x="1851608" y="2802182"/>
                </a:lnTo>
                <a:lnTo>
                  <a:pt x="1851608" y="2777075"/>
                </a:lnTo>
                <a:lnTo>
                  <a:pt x="1856636" y="2762010"/>
                </a:lnTo>
                <a:lnTo>
                  <a:pt x="1856636" y="2725186"/>
                </a:lnTo>
                <a:lnTo>
                  <a:pt x="1861655" y="2716816"/>
                </a:lnTo>
                <a:lnTo>
                  <a:pt x="1846586" y="2693383"/>
                </a:lnTo>
                <a:lnTo>
                  <a:pt x="1834871" y="2671623"/>
                </a:lnTo>
                <a:lnTo>
                  <a:pt x="1866673" y="2671623"/>
                </a:lnTo>
                <a:lnTo>
                  <a:pt x="1880063" y="2663253"/>
                </a:lnTo>
                <a:lnTo>
                  <a:pt x="1901823" y="2649863"/>
                </a:lnTo>
                <a:lnTo>
                  <a:pt x="1923585" y="2634798"/>
                </a:lnTo>
                <a:lnTo>
                  <a:pt x="1945251" y="2636465"/>
                </a:lnTo>
                <a:lnTo>
                  <a:pt x="1945118" y="2634346"/>
                </a:lnTo>
                <a:lnTo>
                  <a:pt x="1923388" y="2632674"/>
                </a:lnTo>
                <a:lnTo>
                  <a:pt x="1901641" y="2647723"/>
                </a:lnTo>
                <a:lnTo>
                  <a:pt x="1879901" y="2661101"/>
                </a:lnTo>
                <a:lnTo>
                  <a:pt x="1866530" y="2669462"/>
                </a:lnTo>
                <a:lnTo>
                  <a:pt x="1834752" y="2669462"/>
                </a:lnTo>
                <a:lnTo>
                  <a:pt x="1806325" y="2671134"/>
                </a:lnTo>
                <a:lnTo>
                  <a:pt x="1804652" y="2649396"/>
                </a:lnTo>
                <a:close/>
                <a:moveTo>
                  <a:pt x="6815218" y="2624252"/>
                </a:moveTo>
                <a:lnTo>
                  <a:pt x="6843572" y="2624252"/>
                </a:lnTo>
                <a:lnTo>
                  <a:pt x="6861918" y="2643535"/>
                </a:lnTo>
                <a:lnTo>
                  <a:pt x="6843572" y="2648355"/>
                </a:lnTo>
                <a:lnTo>
                  <a:pt x="6821889" y="2633893"/>
                </a:lnTo>
                <a:close/>
                <a:moveTo>
                  <a:pt x="4540466" y="2623407"/>
                </a:moveTo>
                <a:lnTo>
                  <a:pt x="4540773" y="2624646"/>
                </a:lnTo>
                <a:lnTo>
                  <a:pt x="4564569" y="2629263"/>
                </a:lnTo>
                <a:lnTo>
                  <a:pt x="4574899" y="2634273"/>
                </a:lnTo>
                <a:lnTo>
                  <a:pt x="4580282" y="2653072"/>
                </a:lnTo>
                <a:lnTo>
                  <a:pt x="4574771" y="2633276"/>
                </a:lnTo>
                <a:lnTo>
                  <a:pt x="4564675" y="2628238"/>
                </a:lnTo>
                <a:close/>
                <a:moveTo>
                  <a:pt x="4896994" y="2621240"/>
                </a:moveTo>
                <a:lnTo>
                  <a:pt x="4900509" y="2621240"/>
                </a:lnTo>
                <a:lnTo>
                  <a:pt x="4889964" y="2624253"/>
                </a:lnTo>
                <a:close/>
                <a:moveTo>
                  <a:pt x="7894345" y="2618227"/>
                </a:moveTo>
                <a:lnTo>
                  <a:pt x="7919452" y="2634250"/>
                </a:lnTo>
                <a:lnTo>
                  <a:pt x="7917778" y="2637811"/>
                </a:lnTo>
                <a:lnTo>
                  <a:pt x="7889323" y="2627129"/>
                </a:lnTo>
                <a:close/>
                <a:moveTo>
                  <a:pt x="4432082" y="2599221"/>
                </a:moveTo>
                <a:lnTo>
                  <a:pt x="4431882" y="2599275"/>
                </a:lnTo>
                <a:lnTo>
                  <a:pt x="4418601" y="2621015"/>
                </a:lnTo>
                <a:lnTo>
                  <a:pt x="4423581" y="2646101"/>
                </a:lnTo>
                <a:lnTo>
                  <a:pt x="4421921" y="2672858"/>
                </a:lnTo>
                <a:lnTo>
                  <a:pt x="4418601" y="2699616"/>
                </a:lnTo>
                <a:lnTo>
                  <a:pt x="4443502" y="2716339"/>
                </a:lnTo>
                <a:lnTo>
                  <a:pt x="4444852" y="2714708"/>
                </a:lnTo>
                <a:lnTo>
                  <a:pt x="4420062" y="2698035"/>
                </a:lnTo>
                <a:lnTo>
                  <a:pt x="4423399" y="2671104"/>
                </a:lnTo>
                <a:lnTo>
                  <a:pt x="4425067" y="2644173"/>
                </a:lnTo>
                <a:lnTo>
                  <a:pt x="4420062" y="2618925"/>
                </a:lnTo>
                <a:close/>
                <a:moveTo>
                  <a:pt x="7035161" y="2594123"/>
                </a:moveTo>
                <a:lnTo>
                  <a:pt x="7002562" y="2613750"/>
                </a:lnTo>
                <a:lnTo>
                  <a:pt x="6971594" y="2633377"/>
                </a:lnTo>
                <a:lnTo>
                  <a:pt x="6937365" y="2651368"/>
                </a:lnTo>
                <a:lnTo>
                  <a:pt x="6935735" y="2644826"/>
                </a:lnTo>
                <a:lnTo>
                  <a:pt x="6937365" y="2643190"/>
                </a:lnTo>
                <a:lnTo>
                  <a:pt x="6950404" y="2621928"/>
                </a:lnTo>
                <a:lnTo>
                  <a:pt x="6973223" y="2608843"/>
                </a:lnTo>
                <a:lnTo>
                  <a:pt x="6999302" y="2595759"/>
                </a:lnTo>
                <a:close/>
                <a:moveTo>
                  <a:pt x="7922465" y="2588097"/>
                </a:moveTo>
                <a:lnTo>
                  <a:pt x="7933010" y="2627265"/>
                </a:lnTo>
                <a:lnTo>
                  <a:pt x="7919452" y="2596612"/>
                </a:lnTo>
                <a:close/>
                <a:moveTo>
                  <a:pt x="6920050" y="2588097"/>
                </a:moveTo>
                <a:lnTo>
                  <a:pt x="6925190" y="2588097"/>
                </a:lnTo>
                <a:lnTo>
                  <a:pt x="6925190" y="2589754"/>
                </a:lnTo>
                <a:lnTo>
                  <a:pt x="6902918" y="2603011"/>
                </a:lnTo>
                <a:lnTo>
                  <a:pt x="6875506" y="2604668"/>
                </a:lnTo>
                <a:lnTo>
                  <a:pt x="6849808" y="2604668"/>
                </a:lnTo>
                <a:lnTo>
                  <a:pt x="6837815" y="2601354"/>
                </a:lnTo>
                <a:lnTo>
                  <a:pt x="6851521" y="2589754"/>
                </a:lnTo>
                <a:lnTo>
                  <a:pt x="6873793" y="2591411"/>
                </a:lnTo>
                <a:lnTo>
                  <a:pt x="6894352" y="2594726"/>
                </a:lnTo>
                <a:lnTo>
                  <a:pt x="6911484" y="2594726"/>
                </a:lnTo>
                <a:close/>
                <a:moveTo>
                  <a:pt x="6751445" y="2588097"/>
                </a:moveTo>
                <a:lnTo>
                  <a:pt x="6757973" y="2592993"/>
                </a:lnTo>
                <a:lnTo>
                  <a:pt x="6748181" y="2607681"/>
                </a:lnTo>
                <a:lnTo>
                  <a:pt x="6738389" y="2602785"/>
                </a:lnTo>
                <a:close/>
                <a:moveTo>
                  <a:pt x="6784613" y="2583578"/>
                </a:moveTo>
                <a:lnTo>
                  <a:pt x="6809589" y="2593148"/>
                </a:lnTo>
                <a:lnTo>
                  <a:pt x="6817914" y="2591553"/>
                </a:lnTo>
                <a:lnTo>
                  <a:pt x="6821244" y="2599529"/>
                </a:lnTo>
                <a:lnTo>
                  <a:pt x="6809589" y="2602719"/>
                </a:lnTo>
                <a:lnTo>
                  <a:pt x="6811254" y="2604314"/>
                </a:lnTo>
                <a:lnTo>
                  <a:pt x="6801264" y="2602719"/>
                </a:lnTo>
                <a:lnTo>
                  <a:pt x="6779618" y="2607504"/>
                </a:lnTo>
                <a:lnTo>
                  <a:pt x="6757973" y="2610694"/>
                </a:lnTo>
                <a:lnTo>
                  <a:pt x="6762968" y="2594744"/>
                </a:lnTo>
                <a:lnTo>
                  <a:pt x="6782948" y="2597934"/>
                </a:lnTo>
                <a:lnTo>
                  <a:pt x="6797934" y="2599529"/>
                </a:lnTo>
                <a:close/>
                <a:moveTo>
                  <a:pt x="6700727" y="2583578"/>
                </a:moveTo>
                <a:lnTo>
                  <a:pt x="6727508" y="2587194"/>
                </a:lnTo>
                <a:lnTo>
                  <a:pt x="6730856" y="2592617"/>
                </a:lnTo>
                <a:lnTo>
                  <a:pt x="6714118" y="2601656"/>
                </a:lnTo>
                <a:close/>
                <a:moveTo>
                  <a:pt x="7838857" y="2580565"/>
                </a:moveTo>
                <a:lnTo>
                  <a:pt x="7845636" y="2597136"/>
                </a:lnTo>
                <a:lnTo>
                  <a:pt x="7837162" y="2587194"/>
                </a:lnTo>
                <a:lnTo>
                  <a:pt x="7832078" y="2587194"/>
                </a:lnTo>
                <a:close/>
                <a:moveTo>
                  <a:pt x="7869739" y="2567007"/>
                </a:moveTo>
                <a:lnTo>
                  <a:pt x="7885596" y="2582072"/>
                </a:lnTo>
                <a:lnTo>
                  <a:pt x="7899868" y="2597136"/>
                </a:lnTo>
                <a:lnTo>
                  <a:pt x="7896697" y="2597136"/>
                </a:lnTo>
                <a:lnTo>
                  <a:pt x="7884011" y="2582072"/>
                </a:lnTo>
                <a:close/>
                <a:moveTo>
                  <a:pt x="4247325" y="2565786"/>
                </a:moveTo>
                <a:lnTo>
                  <a:pt x="4248915" y="2598934"/>
                </a:lnTo>
                <a:lnTo>
                  <a:pt x="4248915" y="2632257"/>
                </a:lnTo>
                <a:lnTo>
                  <a:pt x="4249273" y="2633535"/>
                </a:lnTo>
                <a:lnTo>
                  <a:pt x="4249273" y="2600947"/>
                </a:lnTo>
                <a:lnTo>
                  <a:pt x="4247613" y="2565828"/>
                </a:lnTo>
                <a:close/>
                <a:moveTo>
                  <a:pt x="4211995" y="2554071"/>
                </a:moveTo>
                <a:lnTo>
                  <a:pt x="4211995" y="2558947"/>
                </a:lnTo>
                <a:lnTo>
                  <a:pt x="4212751" y="2559055"/>
                </a:lnTo>
                <a:lnTo>
                  <a:pt x="4212751" y="2554121"/>
                </a:lnTo>
                <a:close/>
                <a:moveTo>
                  <a:pt x="6654027" y="2550436"/>
                </a:moveTo>
                <a:lnTo>
                  <a:pt x="6691688" y="2550436"/>
                </a:lnTo>
                <a:lnTo>
                  <a:pt x="6664298" y="2553449"/>
                </a:lnTo>
                <a:close/>
                <a:moveTo>
                  <a:pt x="7815507" y="2541397"/>
                </a:moveTo>
                <a:lnTo>
                  <a:pt x="7839610" y="2563994"/>
                </a:lnTo>
                <a:lnTo>
                  <a:pt x="7824115" y="2558779"/>
                </a:lnTo>
                <a:close/>
                <a:moveTo>
                  <a:pt x="7220456" y="2527839"/>
                </a:moveTo>
                <a:lnTo>
                  <a:pt x="7229495" y="2538521"/>
                </a:lnTo>
                <a:lnTo>
                  <a:pt x="7221963" y="2547423"/>
                </a:lnTo>
                <a:close/>
                <a:moveTo>
                  <a:pt x="4108524" y="2522246"/>
                </a:moveTo>
                <a:lnTo>
                  <a:pt x="4118017" y="2548951"/>
                </a:lnTo>
                <a:lnTo>
                  <a:pt x="4129764" y="2577275"/>
                </a:lnTo>
                <a:lnTo>
                  <a:pt x="4130724" y="2577535"/>
                </a:lnTo>
                <a:lnTo>
                  <a:pt x="4119787" y="2550777"/>
                </a:lnTo>
                <a:lnTo>
                  <a:pt x="4109826" y="2522347"/>
                </a:lnTo>
                <a:close/>
                <a:moveTo>
                  <a:pt x="6478561" y="2520307"/>
                </a:moveTo>
                <a:lnTo>
                  <a:pt x="6512223" y="2520307"/>
                </a:lnTo>
                <a:lnTo>
                  <a:pt x="6542518" y="2534081"/>
                </a:lnTo>
                <a:lnTo>
                  <a:pt x="6552617" y="2547854"/>
                </a:lnTo>
                <a:lnTo>
                  <a:pt x="6576180" y="2547854"/>
                </a:lnTo>
                <a:lnTo>
                  <a:pt x="6596377" y="2547854"/>
                </a:lnTo>
                <a:lnTo>
                  <a:pt x="6608158" y="2532359"/>
                </a:lnTo>
                <a:lnTo>
                  <a:pt x="6619939" y="2540967"/>
                </a:lnTo>
                <a:lnTo>
                  <a:pt x="6651918" y="2553019"/>
                </a:lnTo>
                <a:lnTo>
                  <a:pt x="6658650" y="2570236"/>
                </a:lnTo>
                <a:lnTo>
                  <a:pt x="6678847" y="2573679"/>
                </a:lnTo>
                <a:lnTo>
                  <a:pt x="6699044" y="2575401"/>
                </a:lnTo>
                <a:lnTo>
                  <a:pt x="6697361" y="2601226"/>
                </a:lnTo>
                <a:lnTo>
                  <a:pt x="6700727" y="2604669"/>
                </a:lnTo>
                <a:lnTo>
                  <a:pt x="6678847" y="2599504"/>
                </a:lnTo>
                <a:lnTo>
                  <a:pt x="6656967" y="2592617"/>
                </a:lnTo>
                <a:lnTo>
                  <a:pt x="6623306" y="2589174"/>
                </a:lnTo>
                <a:lnTo>
                  <a:pt x="6589644" y="2584009"/>
                </a:lnTo>
                <a:lnTo>
                  <a:pt x="6562715" y="2578844"/>
                </a:lnTo>
                <a:lnTo>
                  <a:pt x="6539152" y="2571957"/>
                </a:lnTo>
                <a:lnTo>
                  <a:pt x="6510540" y="2565071"/>
                </a:lnTo>
                <a:lnTo>
                  <a:pt x="6485294" y="2558184"/>
                </a:lnTo>
                <a:lnTo>
                  <a:pt x="6485294" y="2551297"/>
                </a:lnTo>
                <a:lnTo>
                  <a:pt x="6456681" y="2542689"/>
                </a:lnTo>
                <a:lnTo>
                  <a:pt x="6465097" y="2539246"/>
                </a:lnTo>
                <a:close/>
                <a:moveTo>
                  <a:pt x="4713206" y="2514281"/>
                </a:moveTo>
                <a:lnTo>
                  <a:pt x="4716721" y="2533865"/>
                </a:lnTo>
                <a:lnTo>
                  <a:pt x="4706176" y="2520809"/>
                </a:lnTo>
                <a:close/>
                <a:moveTo>
                  <a:pt x="7240039" y="2506749"/>
                </a:moveTo>
                <a:lnTo>
                  <a:pt x="7240039" y="2522972"/>
                </a:lnTo>
                <a:lnTo>
                  <a:pt x="7229494" y="2527839"/>
                </a:lnTo>
                <a:lnTo>
                  <a:pt x="7229494" y="2509994"/>
                </a:lnTo>
                <a:close/>
                <a:moveTo>
                  <a:pt x="7768806" y="2503736"/>
                </a:moveTo>
                <a:lnTo>
                  <a:pt x="7785544" y="2523153"/>
                </a:lnTo>
                <a:lnTo>
                  <a:pt x="7798935" y="2542569"/>
                </a:lnTo>
                <a:lnTo>
                  <a:pt x="7792240" y="2547423"/>
                </a:lnTo>
                <a:lnTo>
                  <a:pt x="7775501" y="2528007"/>
                </a:lnTo>
                <a:close/>
                <a:moveTo>
                  <a:pt x="6925189" y="2481139"/>
                </a:moveTo>
                <a:lnTo>
                  <a:pt x="6925189" y="2489299"/>
                </a:lnTo>
                <a:lnTo>
                  <a:pt x="6914644" y="2500723"/>
                </a:lnTo>
                <a:lnTo>
                  <a:pt x="6919917" y="2482771"/>
                </a:lnTo>
                <a:close/>
                <a:moveTo>
                  <a:pt x="6932053" y="2473606"/>
                </a:moveTo>
                <a:lnTo>
                  <a:pt x="6932053" y="2482165"/>
                </a:lnTo>
                <a:lnTo>
                  <a:pt x="6932053" y="2497572"/>
                </a:lnTo>
                <a:lnTo>
                  <a:pt x="6935735" y="2499284"/>
                </a:lnTo>
                <a:lnTo>
                  <a:pt x="6919164" y="2511267"/>
                </a:lnTo>
                <a:close/>
                <a:moveTo>
                  <a:pt x="1784026" y="2472404"/>
                </a:moveTo>
                <a:lnTo>
                  <a:pt x="1781846" y="2472907"/>
                </a:lnTo>
                <a:lnTo>
                  <a:pt x="1760097" y="2482934"/>
                </a:lnTo>
                <a:lnTo>
                  <a:pt x="1740023" y="2492962"/>
                </a:lnTo>
                <a:lnTo>
                  <a:pt x="1731659" y="2514689"/>
                </a:lnTo>
                <a:lnTo>
                  <a:pt x="1726640" y="2539759"/>
                </a:lnTo>
                <a:lnTo>
                  <a:pt x="1711585" y="2563157"/>
                </a:lnTo>
                <a:lnTo>
                  <a:pt x="1723295" y="2584884"/>
                </a:lnTo>
                <a:lnTo>
                  <a:pt x="1736678" y="2608282"/>
                </a:lnTo>
                <a:lnTo>
                  <a:pt x="1733332" y="2621652"/>
                </a:lnTo>
                <a:lnTo>
                  <a:pt x="1746715" y="2623324"/>
                </a:lnTo>
                <a:lnTo>
                  <a:pt x="1760097" y="2635023"/>
                </a:lnTo>
                <a:lnTo>
                  <a:pt x="1781846" y="2641708"/>
                </a:lnTo>
                <a:lnTo>
                  <a:pt x="1783094" y="2640575"/>
                </a:lnTo>
                <a:lnTo>
                  <a:pt x="1762849" y="2634346"/>
                </a:lnTo>
                <a:lnTo>
                  <a:pt x="1749469" y="2622641"/>
                </a:lnTo>
                <a:lnTo>
                  <a:pt x="1736091" y="2620969"/>
                </a:lnTo>
                <a:lnTo>
                  <a:pt x="1739435" y="2607591"/>
                </a:lnTo>
                <a:lnTo>
                  <a:pt x="1726065" y="2584181"/>
                </a:lnTo>
                <a:lnTo>
                  <a:pt x="1714355" y="2562443"/>
                </a:lnTo>
                <a:lnTo>
                  <a:pt x="1729411" y="2539032"/>
                </a:lnTo>
                <a:lnTo>
                  <a:pt x="1734419" y="2513950"/>
                </a:lnTo>
                <a:lnTo>
                  <a:pt x="1742780" y="2492212"/>
                </a:lnTo>
                <a:lnTo>
                  <a:pt x="1762849" y="2482179"/>
                </a:lnTo>
                <a:close/>
                <a:moveTo>
                  <a:pt x="7701564" y="2467581"/>
                </a:moveTo>
                <a:lnTo>
                  <a:pt x="7711561" y="2469255"/>
                </a:lnTo>
                <a:lnTo>
                  <a:pt x="7703230" y="2489341"/>
                </a:lnTo>
                <a:lnTo>
                  <a:pt x="7696565" y="2492689"/>
                </a:lnTo>
                <a:lnTo>
                  <a:pt x="7698231" y="2502732"/>
                </a:lnTo>
                <a:lnTo>
                  <a:pt x="7681569" y="2511101"/>
                </a:lnTo>
                <a:lnTo>
                  <a:pt x="7644912" y="2527839"/>
                </a:lnTo>
                <a:lnTo>
                  <a:pt x="7623251" y="2521144"/>
                </a:lnTo>
                <a:lnTo>
                  <a:pt x="7606589" y="2512775"/>
                </a:lnTo>
                <a:lnTo>
                  <a:pt x="7601590" y="2502732"/>
                </a:lnTo>
                <a:lnTo>
                  <a:pt x="7636581" y="2506079"/>
                </a:lnTo>
                <a:lnTo>
                  <a:pt x="7646578" y="2489341"/>
                </a:lnTo>
                <a:lnTo>
                  <a:pt x="7646578" y="2499384"/>
                </a:lnTo>
                <a:lnTo>
                  <a:pt x="7661574" y="2506079"/>
                </a:lnTo>
                <a:lnTo>
                  <a:pt x="7686568" y="2487667"/>
                </a:lnTo>
                <a:lnTo>
                  <a:pt x="7686568" y="2469255"/>
                </a:lnTo>
                <a:close/>
                <a:moveTo>
                  <a:pt x="3986519" y="2443253"/>
                </a:moveTo>
                <a:lnTo>
                  <a:pt x="3981039" y="2448743"/>
                </a:lnTo>
                <a:lnTo>
                  <a:pt x="3974417" y="2445426"/>
                </a:lnTo>
                <a:lnTo>
                  <a:pt x="3973475" y="2447077"/>
                </a:lnTo>
                <a:lnTo>
                  <a:pt x="3979998" y="2450291"/>
                </a:lnTo>
                <a:lnTo>
                  <a:pt x="3986745" y="2443643"/>
                </a:lnTo>
                <a:close/>
                <a:moveTo>
                  <a:pt x="1595008" y="2437792"/>
                </a:moveTo>
                <a:lnTo>
                  <a:pt x="1594703" y="2439481"/>
                </a:lnTo>
                <a:lnTo>
                  <a:pt x="1596141" y="2439481"/>
                </a:lnTo>
                <a:lnTo>
                  <a:pt x="1597813" y="2442823"/>
                </a:lnTo>
                <a:lnTo>
                  <a:pt x="1601159" y="2442823"/>
                </a:lnTo>
                <a:lnTo>
                  <a:pt x="1600607" y="2441171"/>
                </a:lnTo>
                <a:lnTo>
                  <a:pt x="1600029" y="2441171"/>
                </a:lnTo>
                <a:lnTo>
                  <a:pt x="1598355" y="2437792"/>
                </a:lnTo>
                <a:close/>
                <a:moveTo>
                  <a:pt x="7023030" y="2432932"/>
                </a:moveTo>
                <a:lnTo>
                  <a:pt x="7045706" y="2442666"/>
                </a:lnTo>
                <a:lnTo>
                  <a:pt x="7033496" y="2454022"/>
                </a:lnTo>
                <a:lnTo>
                  <a:pt x="7012564" y="2441044"/>
                </a:lnTo>
                <a:close/>
                <a:moveTo>
                  <a:pt x="7080258" y="2426906"/>
                </a:moveTo>
                <a:lnTo>
                  <a:pt x="7103143" y="2428601"/>
                </a:lnTo>
                <a:lnTo>
                  <a:pt x="7124394" y="2430296"/>
                </a:lnTo>
                <a:lnTo>
                  <a:pt x="7139106" y="2448938"/>
                </a:lnTo>
                <a:lnTo>
                  <a:pt x="7134202" y="2454022"/>
                </a:lnTo>
                <a:lnTo>
                  <a:pt x="7103143" y="2440464"/>
                </a:lnTo>
                <a:lnTo>
                  <a:pt x="7081893" y="2442159"/>
                </a:lnTo>
                <a:lnTo>
                  <a:pt x="7065546" y="2437075"/>
                </a:lnTo>
                <a:lnTo>
                  <a:pt x="7062277" y="2442159"/>
                </a:lnTo>
                <a:lnTo>
                  <a:pt x="7063912" y="2431990"/>
                </a:lnTo>
                <a:close/>
                <a:moveTo>
                  <a:pt x="1542616" y="2423893"/>
                </a:moveTo>
                <a:lnTo>
                  <a:pt x="1547143" y="2423893"/>
                </a:lnTo>
                <a:lnTo>
                  <a:pt x="1543746" y="2426906"/>
                </a:lnTo>
                <a:close/>
                <a:moveTo>
                  <a:pt x="7672393" y="2420880"/>
                </a:moveTo>
                <a:lnTo>
                  <a:pt x="7692662" y="2437980"/>
                </a:lnTo>
                <a:lnTo>
                  <a:pt x="7714620" y="2453371"/>
                </a:lnTo>
                <a:lnTo>
                  <a:pt x="7728132" y="2473891"/>
                </a:lnTo>
                <a:lnTo>
                  <a:pt x="7721376" y="2484151"/>
                </a:lnTo>
                <a:lnTo>
                  <a:pt x="7702796" y="2448241"/>
                </a:lnTo>
                <a:lnTo>
                  <a:pt x="7687595" y="2434560"/>
                </a:lnTo>
                <a:lnTo>
                  <a:pt x="7672393" y="2422590"/>
                </a:lnTo>
                <a:close/>
                <a:moveTo>
                  <a:pt x="6522965" y="2416361"/>
                </a:moveTo>
                <a:lnTo>
                  <a:pt x="6544055" y="2425947"/>
                </a:lnTo>
                <a:lnTo>
                  <a:pt x="6532552" y="2433617"/>
                </a:lnTo>
                <a:lnTo>
                  <a:pt x="6522965" y="2437451"/>
                </a:lnTo>
                <a:close/>
                <a:moveTo>
                  <a:pt x="4000371" y="2410636"/>
                </a:moveTo>
                <a:lnTo>
                  <a:pt x="3977728" y="2412256"/>
                </a:lnTo>
                <a:lnTo>
                  <a:pt x="3977957" y="2413634"/>
                </a:lnTo>
                <a:lnTo>
                  <a:pt x="4000239" y="2412066"/>
                </a:lnTo>
                <a:close/>
                <a:moveTo>
                  <a:pt x="1650103" y="2403492"/>
                </a:moveTo>
                <a:lnTo>
                  <a:pt x="1623464" y="2420893"/>
                </a:lnTo>
                <a:lnTo>
                  <a:pt x="1608398" y="2429342"/>
                </a:lnTo>
                <a:lnTo>
                  <a:pt x="1607189" y="2430562"/>
                </a:lnTo>
                <a:lnTo>
                  <a:pt x="1621234" y="2422768"/>
                </a:lnTo>
                <a:lnTo>
                  <a:pt x="1649676" y="2404383"/>
                </a:lnTo>
                <a:close/>
                <a:moveTo>
                  <a:pt x="6981531" y="2390751"/>
                </a:moveTo>
                <a:lnTo>
                  <a:pt x="6995993" y="2396777"/>
                </a:lnTo>
                <a:lnTo>
                  <a:pt x="6968877" y="2396777"/>
                </a:lnTo>
                <a:close/>
                <a:moveTo>
                  <a:pt x="6478177" y="2386232"/>
                </a:moveTo>
                <a:lnTo>
                  <a:pt x="6488259" y="2410447"/>
                </a:lnTo>
                <a:lnTo>
                  <a:pt x="6503381" y="2419095"/>
                </a:lnTo>
                <a:lnTo>
                  <a:pt x="6500021" y="2432932"/>
                </a:lnTo>
                <a:lnTo>
                  <a:pt x="6478177" y="2419095"/>
                </a:lnTo>
                <a:lnTo>
                  <a:pt x="6469776" y="2401799"/>
                </a:lnTo>
                <a:lnTo>
                  <a:pt x="6459694" y="2398340"/>
                </a:lnTo>
                <a:lnTo>
                  <a:pt x="6471456" y="2387962"/>
                </a:lnTo>
                <a:close/>
                <a:moveTo>
                  <a:pt x="1668657" y="2366818"/>
                </a:moveTo>
                <a:lnTo>
                  <a:pt x="1667353" y="2369598"/>
                </a:lnTo>
                <a:lnTo>
                  <a:pt x="1671425" y="2370957"/>
                </a:lnTo>
                <a:lnTo>
                  <a:pt x="1669818" y="2367209"/>
                </a:lnTo>
                <a:close/>
                <a:moveTo>
                  <a:pt x="6289464" y="2366648"/>
                </a:moveTo>
                <a:lnTo>
                  <a:pt x="6303022" y="2390751"/>
                </a:lnTo>
                <a:lnTo>
                  <a:pt x="6292853" y="2390751"/>
                </a:lnTo>
                <a:close/>
                <a:moveTo>
                  <a:pt x="5616077" y="2363635"/>
                </a:moveTo>
                <a:lnTo>
                  <a:pt x="5616077" y="2366648"/>
                </a:lnTo>
                <a:lnTo>
                  <a:pt x="5613064" y="2366648"/>
                </a:lnTo>
                <a:close/>
                <a:moveTo>
                  <a:pt x="4053779" y="2363153"/>
                </a:moveTo>
                <a:lnTo>
                  <a:pt x="4047257" y="2405622"/>
                </a:lnTo>
                <a:lnTo>
                  <a:pt x="4038980" y="2412256"/>
                </a:lnTo>
                <a:lnTo>
                  <a:pt x="4034013" y="2405622"/>
                </a:lnTo>
                <a:lnTo>
                  <a:pt x="4019114" y="2410598"/>
                </a:lnTo>
                <a:lnTo>
                  <a:pt x="4002560" y="2392354"/>
                </a:lnTo>
                <a:lnTo>
                  <a:pt x="4002385" y="2394282"/>
                </a:lnTo>
                <a:lnTo>
                  <a:pt x="4018793" y="2412066"/>
                </a:lnTo>
                <a:lnTo>
                  <a:pt x="4033973" y="2407080"/>
                </a:lnTo>
                <a:lnTo>
                  <a:pt x="4039034" y="2413728"/>
                </a:lnTo>
                <a:lnTo>
                  <a:pt x="4047467" y="2407080"/>
                </a:lnTo>
                <a:lnTo>
                  <a:pt x="4054214" y="2363869"/>
                </a:lnTo>
                <a:close/>
                <a:moveTo>
                  <a:pt x="5613064" y="2360622"/>
                </a:moveTo>
                <a:lnTo>
                  <a:pt x="5616077" y="2360622"/>
                </a:lnTo>
                <a:lnTo>
                  <a:pt x="5613064" y="2363635"/>
                </a:lnTo>
                <a:close/>
                <a:moveTo>
                  <a:pt x="1265427" y="2356103"/>
                </a:moveTo>
                <a:lnTo>
                  <a:pt x="1275972" y="2360622"/>
                </a:lnTo>
                <a:lnTo>
                  <a:pt x="1272457" y="2360622"/>
                </a:lnTo>
                <a:close/>
                <a:moveTo>
                  <a:pt x="7176382" y="2353090"/>
                </a:moveTo>
                <a:lnTo>
                  <a:pt x="7201441" y="2359730"/>
                </a:lnTo>
                <a:lnTo>
                  <a:pt x="7226501" y="2363050"/>
                </a:lnTo>
                <a:lnTo>
                  <a:pt x="7229842" y="2374670"/>
                </a:lnTo>
                <a:lnTo>
                  <a:pt x="7229842" y="2391270"/>
                </a:lnTo>
                <a:lnTo>
                  <a:pt x="7234854" y="2422809"/>
                </a:lnTo>
                <a:lnTo>
                  <a:pt x="7236524" y="2417829"/>
                </a:lnTo>
                <a:lnTo>
                  <a:pt x="7246548" y="2431109"/>
                </a:lnTo>
                <a:lnTo>
                  <a:pt x="7256572" y="2441069"/>
                </a:lnTo>
                <a:lnTo>
                  <a:pt x="7284972" y="2412849"/>
                </a:lnTo>
                <a:lnTo>
                  <a:pt x="7310032" y="2399570"/>
                </a:lnTo>
                <a:lnTo>
                  <a:pt x="7326738" y="2384630"/>
                </a:lnTo>
                <a:lnTo>
                  <a:pt x="7360150" y="2399570"/>
                </a:lnTo>
                <a:lnTo>
                  <a:pt x="7391892" y="2414509"/>
                </a:lnTo>
                <a:lnTo>
                  <a:pt x="7410093" y="2419442"/>
                </a:lnTo>
                <a:lnTo>
                  <a:pt x="7410093" y="2416361"/>
                </a:lnTo>
                <a:lnTo>
                  <a:pt x="7435184" y="2428078"/>
                </a:lnTo>
                <a:lnTo>
                  <a:pt x="7460276" y="2438121"/>
                </a:lnTo>
                <a:lnTo>
                  <a:pt x="7485367" y="2449838"/>
                </a:lnTo>
                <a:lnTo>
                  <a:pt x="7512131" y="2461555"/>
                </a:lnTo>
                <a:lnTo>
                  <a:pt x="7533877" y="2490010"/>
                </a:lnTo>
                <a:lnTo>
                  <a:pt x="7535550" y="2505075"/>
                </a:lnTo>
                <a:lnTo>
                  <a:pt x="7557295" y="2515118"/>
                </a:lnTo>
                <a:lnTo>
                  <a:pt x="7582387" y="2525161"/>
                </a:lnTo>
                <a:lnTo>
                  <a:pt x="7584059" y="2540226"/>
                </a:lnTo>
                <a:lnTo>
                  <a:pt x="7560641" y="2541900"/>
                </a:lnTo>
                <a:lnTo>
                  <a:pt x="7572350" y="2568681"/>
                </a:lnTo>
                <a:lnTo>
                  <a:pt x="7590750" y="2585420"/>
                </a:lnTo>
                <a:lnTo>
                  <a:pt x="7602460" y="2610527"/>
                </a:lnTo>
                <a:lnTo>
                  <a:pt x="7617514" y="2612201"/>
                </a:lnTo>
                <a:lnTo>
                  <a:pt x="7615842" y="2622244"/>
                </a:lnTo>
                <a:lnTo>
                  <a:pt x="7630896" y="2630614"/>
                </a:lnTo>
                <a:lnTo>
                  <a:pt x="7627551" y="2637309"/>
                </a:lnTo>
                <a:lnTo>
                  <a:pt x="7654315" y="2645678"/>
                </a:lnTo>
                <a:lnTo>
                  <a:pt x="7644278" y="2650700"/>
                </a:lnTo>
                <a:lnTo>
                  <a:pt x="7644278" y="2657395"/>
                </a:lnTo>
                <a:lnTo>
                  <a:pt x="7630896" y="2652374"/>
                </a:lnTo>
                <a:lnTo>
                  <a:pt x="7604132" y="2649026"/>
                </a:lnTo>
                <a:lnTo>
                  <a:pt x="7580714" y="2642331"/>
                </a:lnTo>
                <a:lnTo>
                  <a:pt x="7565659" y="2627266"/>
                </a:lnTo>
                <a:lnTo>
                  <a:pt x="7552277" y="2612201"/>
                </a:lnTo>
                <a:lnTo>
                  <a:pt x="7537222" y="2595463"/>
                </a:lnTo>
                <a:lnTo>
                  <a:pt x="7525513" y="2577050"/>
                </a:lnTo>
                <a:lnTo>
                  <a:pt x="7492058" y="2565334"/>
                </a:lnTo>
                <a:lnTo>
                  <a:pt x="7490385" y="2570355"/>
                </a:lnTo>
                <a:lnTo>
                  <a:pt x="7473658" y="2565334"/>
                </a:lnTo>
                <a:lnTo>
                  <a:pt x="7475330" y="2578724"/>
                </a:lnTo>
                <a:lnTo>
                  <a:pt x="7465294" y="2578724"/>
                </a:lnTo>
                <a:lnTo>
                  <a:pt x="7466967" y="2585420"/>
                </a:lnTo>
                <a:lnTo>
                  <a:pt x="7431839" y="2585420"/>
                </a:lnTo>
                <a:lnTo>
                  <a:pt x="7461948" y="2600484"/>
                </a:lnTo>
                <a:lnTo>
                  <a:pt x="7446894" y="2612201"/>
                </a:lnTo>
                <a:lnTo>
                  <a:pt x="7423475" y="2612201"/>
                </a:lnTo>
                <a:lnTo>
                  <a:pt x="7397106" y="2612201"/>
                </a:lnTo>
                <a:lnTo>
                  <a:pt x="7396904" y="2613707"/>
                </a:lnTo>
                <a:lnTo>
                  <a:pt x="7381868" y="2597107"/>
                </a:lnTo>
                <a:lnTo>
                  <a:pt x="7375186" y="2578848"/>
                </a:lnTo>
                <a:lnTo>
                  <a:pt x="7353468" y="2582167"/>
                </a:lnTo>
                <a:lnTo>
                  <a:pt x="7345115" y="2587147"/>
                </a:lnTo>
                <a:lnTo>
                  <a:pt x="7346785" y="2572208"/>
                </a:lnTo>
                <a:lnTo>
                  <a:pt x="7346785" y="2570548"/>
                </a:lnTo>
                <a:lnTo>
                  <a:pt x="7335091" y="2587147"/>
                </a:lnTo>
                <a:lnTo>
                  <a:pt x="7311702" y="2592127"/>
                </a:lnTo>
                <a:lnTo>
                  <a:pt x="7326738" y="2563908"/>
                </a:lnTo>
                <a:lnTo>
                  <a:pt x="7345115" y="2567228"/>
                </a:lnTo>
                <a:lnTo>
                  <a:pt x="7341773" y="2558928"/>
                </a:lnTo>
                <a:lnTo>
                  <a:pt x="7353468" y="2557268"/>
                </a:lnTo>
                <a:lnTo>
                  <a:pt x="7340103" y="2550628"/>
                </a:lnTo>
                <a:lnTo>
                  <a:pt x="7353468" y="2550628"/>
                </a:lnTo>
                <a:lnTo>
                  <a:pt x="7345115" y="2543988"/>
                </a:lnTo>
                <a:lnTo>
                  <a:pt x="7331750" y="2510788"/>
                </a:lnTo>
                <a:lnTo>
                  <a:pt x="7321726" y="2499168"/>
                </a:lnTo>
                <a:lnTo>
                  <a:pt x="7303349" y="2490869"/>
                </a:lnTo>
                <a:lnTo>
                  <a:pt x="7283302" y="2482569"/>
                </a:lnTo>
                <a:lnTo>
                  <a:pt x="7263254" y="2474269"/>
                </a:lnTo>
                <a:lnTo>
                  <a:pt x="7243207" y="2469289"/>
                </a:lnTo>
                <a:lnTo>
                  <a:pt x="7244877" y="2459329"/>
                </a:lnTo>
                <a:lnTo>
                  <a:pt x="7239866" y="2459329"/>
                </a:lnTo>
                <a:lnTo>
                  <a:pt x="7216477" y="2451029"/>
                </a:lnTo>
                <a:lnTo>
                  <a:pt x="7221489" y="2432769"/>
                </a:lnTo>
                <a:lnTo>
                  <a:pt x="7204783" y="2460989"/>
                </a:lnTo>
                <a:lnTo>
                  <a:pt x="7191418" y="2459329"/>
                </a:lnTo>
                <a:lnTo>
                  <a:pt x="7194759" y="2447709"/>
                </a:lnTo>
                <a:lnTo>
                  <a:pt x="7173041" y="2429449"/>
                </a:lnTo>
                <a:lnTo>
                  <a:pt x="7183064" y="2422809"/>
                </a:lnTo>
                <a:lnTo>
                  <a:pt x="7206453" y="2417829"/>
                </a:lnTo>
                <a:lnTo>
                  <a:pt x="7214806" y="2417829"/>
                </a:lnTo>
                <a:lnTo>
                  <a:pt x="7216477" y="2417829"/>
                </a:lnTo>
                <a:lnTo>
                  <a:pt x="7219818" y="2412849"/>
                </a:lnTo>
                <a:lnTo>
                  <a:pt x="7221489" y="2407869"/>
                </a:lnTo>
                <a:lnTo>
                  <a:pt x="7201441" y="2409529"/>
                </a:lnTo>
                <a:lnTo>
                  <a:pt x="7183064" y="2409529"/>
                </a:lnTo>
                <a:lnTo>
                  <a:pt x="7169699" y="2391270"/>
                </a:lnTo>
                <a:lnTo>
                  <a:pt x="7149652" y="2384630"/>
                </a:lnTo>
                <a:lnTo>
                  <a:pt x="7152993" y="2369690"/>
                </a:lnTo>
                <a:close/>
                <a:moveTo>
                  <a:pt x="4141456" y="2352863"/>
                </a:moveTo>
                <a:lnTo>
                  <a:pt x="4123370" y="2377164"/>
                </a:lnTo>
                <a:lnTo>
                  <a:pt x="4103129" y="2400432"/>
                </a:lnTo>
                <a:lnTo>
                  <a:pt x="4101442" y="2423699"/>
                </a:lnTo>
                <a:lnTo>
                  <a:pt x="4098069" y="2446967"/>
                </a:lnTo>
                <a:lnTo>
                  <a:pt x="4077828" y="2466911"/>
                </a:lnTo>
                <a:lnTo>
                  <a:pt x="4057663" y="2486780"/>
                </a:lnTo>
                <a:lnTo>
                  <a:pt x="4058364" y="2488900"/>
                </a:lnTo>
                <a:lnTo>
                  <a:pt x="4078285" y="2468832"/>
                </a:lnTo>
                <a:lnTo>
                  <a:pt x="4098206" y="2448764"/>
                </a:lnTo>
                <a:lnTo>
                  <a:pt x="4101526" y="2425351"/>
                </a:lnTo>
                <a:lnTo>
                  <a:pt x="4103186" y="2401938"/>
                </a:lnTo>
                <a:lnTo>
                  <a:pt x="4123107" y="2378525"/>
                </a:lnTo>
                <a:lnTo>
                  <a:pt x="4141368" y="2353440"/>
                </a:lnTo>
                <a:close/>
                <a:moveTo>
                  <a:pt x="5629635" y="2350077"/>
                </a:moveTo>
                <a:lnTo>
                  <a:pt x="5632648" y="2351584"/>
                </a:lnTo>
                <a:lnTo>
                  <a:pt x="5629635" y="2353090"/>
                </a:lnTo>
                <a:close/>
                <a:moveTo>
                  <a:pt x="1668710" y="2342801"/>
                </a:moveTo>
                <a:lnTo>
                  <a:pt x="1663635" y="2344850"/>
                </a:lnTo>
                <a:lnTo>
                  <a:pt x="1664296" y="2346398"/>
                </a:lnTo>
                <a:lnTo>
                  <a:pt x="1669753" y="2344216"/>
                </a:lnTo>
                <a:lnTo>
                  <a:pt x="1670358" y="2343616"/>
                </a:lnTo>
                <a:close/>
                <a:moveTo>
                  <a:pt x="1672336" y="2342085"/>
                </a:moveTo>
                <a:lnTo>
                  <a:pt x="1671653" y="2342764"/>
                </a:lnTo>
                <a:lnTo>
                  <a:pt x="1686484" y="2357587"/>
                </a:lnTo>
                <a:lnTo>
                  <a:pt x="1701548" y="2370957"/>
                </a:lnTo>
                <a:lnTo>
                  <a:pt x="1721622" y="2394355"/>
                </a:lnTo>
                <a:lnTo>
                  <a:pt x="1726640" y="2409397"/>
                </a:lnTo>
                <a:lnTo>
                  <a:pt x="1760097" y="2409397"/>
                </a:lnTo>
                <a:lnTo>
                  <a:pt x="1780173" y="2411068"/>
                </a:lnTo>
                <a:lnTo>
                  <a:pt x="1806942" y="2419425"/>
                </a:lnTo>
                <a:lnTo>
                  <a:pt x="1796903" y="2454522"/>
                </a:lnTo>
                <a:lnTo>
                  <a:pt x="1811110" y="2467129"/>
                </a:lnTo>
                <a:lnTo>
                  <a:pt x="1813598" y="2467129"/>
                </a:lnTo>
                <a:lnTo>
                  <a:pt x="1798919" y="2454195"/>
                </a:lnTo>
                <a:lnTo>
                  <a:pt x="1809046" y="2419056"/>
                </a:lnTo>
                <a:lnTo>
                  <a:pt x="1782042" y="2410690"/>
                </a:lnTo>
                <a:lnTo>
                  <a:pt x="1761788" y="2409016"/>
                </a:lnTo>
                <a:lnTo>
                  <a:pt x="1728029" y="2409016"/>
                </a:lnTo>
                <a:lnTo>
                  <a:pt x="1722971" y="2393957"/>
                </a:lnTo>
                <a:lnTo>
                  <a:pt x="1702717" y="2370531"/>
                </a:lnTo>
                <a:lnTo>
                  <a:pt x="1687520" y="2357145"/>
                </a:lnTo>
                <a:close/>
                <a:moveTo>
                  <a:pt x="1241324" y="2339532"/>
                </a:moveTo>
                <a:lnTo>
                  <a:pt x="1246751" y="2339532"/>
                </a:lnTo>
                <a:lnTo>
                  <a:pt x="1254882" y="2366648"/>
                </a:lnTo>
                <a:lnTo>
                  <a:pt x="1241324" y="2365053"/>
                </a:lnTo>
                <a:lnTo>
                  <a:pt x="1248103" y="2355483"/>
                </a:lnTo>
                <a:close/>
                <a:moveTo>
                  <a:pt x="5623609" y="2336519"/>
                </a:moveTo>
                <a:lnTo>
                  <a:pt x="5626622" y="2336519"/>
                </a:lnTo>
                <a:lnTo>
                  <a:pt x="5626622" y="2339532"/>
                </a:lnTo>
                <a:close/>
                <a:moveTo>
                  <a:pt x="3846590" y="2325973"/>
                </a:moveTo>
                <a:lnTo>
                  <a:pt x="3849001" y="2329847"/>
                </a:lnTo>
                <a:lnTo>
                  <a:pt x="3844180" y="2339531"/>
                </a:lnTo>
                <a:lnTo>
                  <a:pt x="3842975" y="2331784"/>
                </a:lnTo>
                <a:close/>
                <a:moveTo>
                  <a:pt x="5626622" y="2322961"/>
                </a:moveTo>
                <a:lnTo>
                  <a:pt x="5626622" y="2325974"/>
                </a:lnTo>
                <a:lnTo>
                  <a:pt x="5623609" y="2325974"/>
                </a:lnTo>
                <a:close/>
                <a:moveTo>
                  <a:pt x="1810734" y="2322006"/>
                </a:moveTo>
                <a:lnTo>
                  <a:pt x="1815805" y="2350451"/>
                </a:lnTo>
                <a:lnTo>
                  <a:pt x="1825932" y="2382244"/>
                </a:lnTo>
                <a:lnTo>
                  <a:pt x="1820861" y="2424076"/>
                </a:lnTo>
                <a:lnTo>
                  <a:pt x="1814186" y="2467129"/>
                </a:lnTo>
                <a:lnTo>
                  <a:pt x="1814690" y="2467129"/>
                </a:lnTo>
                <a:lnTo>
                  <a:pt x="1821381" y="2423653"/>
                </a:lnTo>
                <a:lnTo>
                  <a:pt x="1826399" y="2381848"/>
                </a:lnTo>
                <a:lnTo>
                  <a:pt x="1816362" y="2350077"/>
                </a:lnTo>
                <a:lnTo>
                  <a:pt x="1811403" y="2322006"/>
                </a:lnTo>
                <a:close/>
                <a:moveTo>
                  <a:pt x="1914468" y="2315266"/>
                </a:moveTo>
                <a:lnTo>
                  <a:pt x="1916696" y="2316634"/>
                </a:lnTo>
                <a:lnTo>
                  <a:pt x="1931158" y="2316634"/>
                </a:lnTo>
                <a:lnTo>
                  <a:pt x="1928397" y="2315266"/>
                </a:lnTo>
                <a:close/>
                <a:moveTo>
                  <a:pt x="4049154" y="2302376"/>
                </a:moveTo>
                <a:lnTo>
                  <a:pt x="4049016" y="2302384"/>
                </a:lnTo>
                <a:lnTo>
                  <a:pt x="4050568" y="2321039"/>
                </a:lnTo>
                <a:lnTo>
                  <a:pt x="4038980" y="2337624"/>
                </a:lnTo>
                <a:lnTo>
                  <a:pt x="4039432" y="2338379"/>
                </a:lnTo>
                <a:lnTo>
                  <a:pt x="4050841" y="2322319"/>
                </a:lnTo>
                <a:close/>
                <a:moveTo>
                  <a:pt x="1888384" y="2296910"/>
                </a:moveTo>
                <a:lnTo>
                  <a:pt x="1889935" y="2301584"/>
                </a:lnTo>
                <a:lnTo>
                  <a:pt x="1889950" y="2301589"/>
                </a:lnTo>
                <a:close/>
                <a:moveTo>
                  <a:pt x="6420526" y="2295844"/>
                </a:moveTo>
                <a:lnTo>
                  <a:pt x="6429565" y="2299610"/>
                </a:lnTo>
                <a:lnTo>
                  <a:pt x="6420526" y="2303376"/>
                </a:lnTo>
                <a:close/>
                <a:moveTo>
                  <a:pt x="6252663" y="2295844"/>
                </a:moveTo>
                <a:lnTo>
                  <a:pt x="6269880" y="2311097"/>
                </a:lnTo>
                <a:lnTo>
                  <a:pt x="6266436" y="2322960"/>
                </a:lnTo>
                <a:lnTo>
                  <a:pt x="6245777" y="2297539"/>
                </a:lnTo>
                <a:close/>
                <a:moveTo>
                  <a:pt x="6983196" y="2289818"/>
                </a:moveTo>
                <a:lnTo>
                  <a:pt x="6991474" y="2296529"/>
                </a:lnTo>
                <a:lnTo>
                  <a:pt x="6974918" y="2321694"/>
                </a:lnTo>
                <a:lnTo>
                  <a:pt x="6940150" y="2330082"/>
                </a:lnTo>
                <a:lnTo>
                  <a:pt x="6902071" y="2328404"/>
                </a:lnTo>
                <a:lnTo>
                  <a:pt x="6865647" y="2326726"/>
                </a:lnTo>
                <a:lnTo>
                  <a:pt x="6855714" y="2351891"/>
                </a:lnTo>
                <a:lnTo>
                  <a:pt x="6875581" y="2380411"/>
                </a:lnTo>
                <a:lnTo>
                  <a:pt x="6898760" y="2366990"/>
                </a:lnTo>
                <a:lnTo>
                  <a:pt x="6930216" y="2360279"/>
                </a:lnTo>
                <a:lnTo>
                  <a:pt x="6940150" y="2356924"/>
                </a:lnTo>
                <a:lnTo>
                  <a:pt x="6943461" y="2366990"/>
                </a:lnTo>
                <a:lnTo>
                  <a:pt x="6938494" y="2366990"/>
                </a:lnTo>
                <a:lnTo>
                  <a:pt x="6918627" y="2380411"/>
                </a:lnTo>
                <a:lnTo>
                  <a:pt x="6900415" y="2397188"/>
                </a:lnTo>
                <a:lnTo>
                  <a:pt x="6890482" y="2393833"/>
                </a:lnTo>
                <a:lnTo>
                  <a:pt x="6902071" y="2413964"/>
                </a:lnTo>
                <a:lnTo>
                  <a:pt x="6915316" y="2434096"/>
                </a:lnTo>
                <a:lnTo>
                  <a:pt x="6912005" y="2442484"/>
                </a:lnTo>
                <a:lnTo>
                  <a:pt x="6928561" y="2467649"/>
                </a:lnTo>
                <a:lnTo>
                  <a:pt x="6921938" y="2471004"/>
                </a:lnTo>
                <a:lnTo>
                  <a:pt x="6903726" y="2481070"/>
                </a:lnTo>
                <a:lnTo>
                  <a:pt x="6895448" y="2484426"/>
                </a:lnTo>
                <a:lnTo>
                  <a:pt x="6892137" y="2467649"/>
                </a:lnTo>
                <a:lnTo>
                  <a:pt x="6880548" y="2450873"/>
                </a:lnTo>
                <a:lnTo>
                  <a:pt x="6878892" y="2439129"/>
                </a:lnTo>
                <a:lnTo>
                  <a:pt x="6875581" y="2420675"/>
                </a:lnTo>
                <a:lnTo>
                  <a:pt x="6860681" y="2432419"/>
                </a:lnTo>
                <a:lnTo>
                  <a:pt x="6860681" y="2469327"/>
                </a:lnTo>
                <a:lnTo>
                  <a:pt x="6862336" y="2504558"/>
                </a:lnTo>
                <a:lnTo>
                  <a:pt x="6839158" y="2511268"/>
                </a:lnTo>
                <a:lnTo>
                  <a:pt x="6835846" y="2492814"/>
                </a:lnTo>
                <a:lnTo>
                  <a:pt x="6839158" y="2471004"/>
                </a:lnTo>
                <a:lnTo>
                  <a:pt x="6839158" y="2449195"/>
                </a:lnTo>
                <a:lnTo>
                  <a:pt x="6825913" y="2447517"/>
                </a:lnTo>
                <a:lnTo>
                  <a:pt x="6824257" y="2420675"/>
                </a:lnTo>
                <a:lnTo>
                  <a:pt x="6835846" y="2390477"/>
                </a:lnTo>
                <a:lnTo>
                  <a:pt x="6845780" y="2361957"/>
                </a:lnTo>
                <a:lnTo>
                  <a:pt x="6850747" y="2366990"/>
                </a:lnTo>
                <a:lnTo>
                  <a:pt x="6849091" y="2340148"/>
                </a:lnTo>
                <a:lnTo>
                  <a:pt x="6860681" y="2316661"/>
                </a:lnTo>
                <a:lnTo>
                  <a:pt x="6865647" y="2316661"/>
                </a:lnTo>
                <a:lnTo>
                  <a:pt x="6875581" y="2303239"/>
                </a:lnTo>
                <a:lnTo>
                  <a:pt x="6892137" y="2303239"/>
                </a:lnTo>
                <a:lnTo>
                  <a:pt x="6925249" y="2309950"/>
                </a:lnTo>
                <a:lnTo>
                  <a:pt x="6960017" y="2316661"/>
                </a:lnTo>
                <a:close/>
                <a:moveTo>
                  <a:pt x="3862559" y="2289818"/>
                </a:moveTo>
                <a:lnTo>
                  <a:pt x="3865572" y="2289818"/>
                </a:lnTo>
                <a:lnTo>
                  <a:pt x="3864567" y="2292831"/>
                </a:lnTo>
                <a:close/>
                <a:moveTo>
                  <a:pt x="1815805" y="2288540"/>
                </a:moveTo>
                <a:lnTo>
                  <a:pt x="1820861" y="2308619"/>
                </a:lnTo>
                <a:lnTo>
                  <a:pt x="1834368" y="2313639"/>
                </a:lnTo>
                <a:lnTo>
                  <a:pt x="1829516" y="2321650"/>
                </a:lnTo>
                <a:lnTo>
                  <a:pt x="1829735" y="2321650"/>
                </a:lnTo>
                <a:lnTo>
                  <a:pt x="1834752" y="2313289"/>
                </a:lnTo>
                <a:lnTo>
                  <a:pt x="1821381" y="2308273"/>
                </a:lnTo>
                <a:lnTo>
                  <a:pt x="1816442" y="2288540"/>
                </a:lnTo>
                <a:close/>
                <a:moveTo>
                  <a:pt x="5620596" y="2286806"/>
                </a:moveTo>
                <a:lnTo>
                  <a:pt x="5623609" y="2288312"/>
                </a:lnTo>
                <a:lnTo>
                  <a:pt x="5620596" y="2289819"/>
                </a:lnTo>
                <a:close/>
                <a:moveTo>
                  <a:pt x="1859682" y="2283520"/>
                </a:moveTo>
                <a:lnTo>
                  <a:pt x="1861259" y="2288207"/>
                </a:lnTo>
                <a:lnTo>
                  <a:pt x="1861511" y="2288207"/>
                </a:lnTo>
                <a:lnTo>
                  <a:pt x="1860075" y="2283909"/>
                </a:lnTo>
                <a:close/>
                <a:moveTo>
                  <a:pt x="8256899" y="2282286"/>
                </a:moveTo>
                <a:lnTo>
                  <a:pt x="8259159" y="2282286"/>
                </a:lnTo>
                <a:lnTo>
                  <a:pt x="8261418" y="2285675"/>
                </a:lnTo>
                <a:close/>
                <a:moveTo>
                  <a:pt x="5623609" y="2282286"/>
                </a:moveTo>
                <a:lnTo>
                  <a:pt x="5623609" y="2286805"/>
                </a:lnTo>
                <a:lnTo>
                  <a:pt x="5620596" y="2286805"/>
                </a:lnTo>
                <a:close/>
                <a:moveTo>
                  <a:pt x="7064831" y="2276260"/>
                </a:moveTo>
                <a:lnTo>
                  <a:pt x="7064831" y="2287977"/>
                </a:lnTo>
                <a:lnTo>
                  <a:pt x="7059919" y="2308063"/>
                </a:lnTo>
                <a:lnTo>
                  <a:pt x="7059919" y="2316433"/>
                </a:lnTo>
                <a:lnTo>
                  <a:pt x="7069744" y="2301368"/>
                </a:lnTo>
                <a:lnTo>
                  <a:pt x="7077931" y="2292998"/>
                </a:lnTo>
                <a:lnTo>
                  <a:pt x="7084481" y="2299694"/>
                </a:lnTo>
                <a:lnTo>
                  <a:pt x="7073019" y="2313085"/>
                </a:lnTo>
                <a:lnTo>
                  <a:pt x="7089393" y="2333171"/>
                </a:lnTo>
                <a:lnTo>
                  <a:pt x="7063194" y="2329823"/>
                </a:lnTo>
                <a:lnTo>
                  <a:pt x="7073019" y="2366648"/>
                </a:lnTo>
                <a:lnTo>
                  <a:pt x="7058282" y="2339866"/>
                </a:lnTo>
                <a:lnTo>
                  <a:pt x="7055007" y="2318106"/>
                </a:lnTo>
                <a:lnTo>
                  <a:pt x="7051732" y="2298020"/>
                </a:lnTo>
                <a:close/>
                <a:moveTo>
                  <a:pt x="5629635" y="2276260"/>
                </a:moveTo>
                <a:lnTo>
                  <a:pt x="5632648" y="2276260"/>
                </a:lnTo>
                <a:lnTo>
                  <a:pt x="5629635" y="2279273"/>
                </a:lnTo>
                <a:close/>
                <a:moveTo>
                  <a:pt x="5623609" y="2270234"/>
                </a:moveTo>
                <a:lnTo>
                  <a:pt x="5626622" y="2270234"/>
                </a:lnTo>
                <a:lnTo>
                  <a:pt x="5623609" y="2273247"/>
                </a:lnTo>
                <a:close/>
                <a:moveTo>
                  <a:pt x="3929747" y="2270234"/>
                </a:moveTo>
                <a:lnTo>
                  <a:pt x="3949633" y="2271866"/>
                </a:lnTo>
                <a:lnTo>
                  <a:pt x="3969518" y="2276762"/>
                </a:lnTo>
                <a:lnTo>
                  <a:pt x="3969518" y="2309402"/>
                </a:lnTo>
                <a:lnTo>
                  <a:pt x="3949633" y="2309402"/>
                </a:lnTo>
                <a:lnTo>
                  <a:pt x="3929747" y="2309402"/>
                </a:lnTo>
                <a:lnTo>
                  <a:pt x="3919805" y="2306138"/>
                </a:lnTo>
                <a:lnTo>
                  <a:pt x="3923119" y="2296346"/>
                </a:lnTo>
                <a:close/>
                <a:moveTo>
                  <a:pt x="1987279" y="2266945"/>
                </a:moveTo>
                <a:lnTo>
                  <a:pt x="1982262" y="2275231"/>
                </a:lnTo>
                <a:lnTo>
                  <a:pt x="1958697" y="2296917"/>
                </a:lnTo>
                <a:lnTo>
                  <a:pt x="1932003" y="2316761"/>
                </a:lnTo>
                <a:lnTo>
                  <a:pt x="1935084" y="2318306"/>
                </a:lnTo>
                <a:lnTo>
                  <a:pt x="1961845" y="2298240"/>
                </a:lnTo>
                <a:lnTo>
                  <a:pt x="1985251" y="2276501"/>
                </a:lnTo>
                <a:lnTo>
                  <a:pt x="1990268" y="2268141"/>
                </a:lnTo>
                <a:close/>
                <a:moveTo>
                  <a:pt x="2204915" y="2263149"/>
                </a:moveTo>
                <a:lnTo>
                  <a:pt x="2181059" y="2269908"/>
                </a:lnTo>
                <a:lnTo>
                  <a:pt x="2182667" y="2285858"/>
                </a:lnTo>
                <a:lnTo>
                  <a:pt x="2184246" y="2286534"/>
                </a:lnTo>
                <a:lnTo>
                  <a:pt x="2182574" y="2269813"/>
                </a:lnTo>
                <a:lnTo>
                  <a:pt x="2205326" y="2263312"/>
                </a:lnTo>
                <a:close/>
                <a:moveTo>
                  <a:pt x="5620596" y="2262702"/>
                </a:moveTo>
                <a:lnTo>
                  <a:pt x="5623609" y="2262702"/>
                </a:lnTo>
                <a:lnTo>
                  <a:pt x="5623609" y="2265715"/>
                </a:lnTo>
                <a:close/>
                <a:moveTo>
                  <a:pt x="5599506" y="2256676"/>
                </a:moveTo>
                <a:lnTo>
                  <a:pt x="5602519" y="2256676"/>
                </a:lnTo>
                <a:lnTo>
                  <a:pt x="5602519" y="2259689"/>
                </a:lnTo>
                <a:close/>
                <a:moveTo>
                  <a:pt x="5620596" y="2249144"/>
                </a:moveTo>
                <a:lnTo>
                  <a:pt x="5623609" y="2249144"/>
                </a:lnTo>
                <a:lnTo>
                  <a:pt x="5623609" y="2252157"/>
                </a:lnTo>
                <a:close/>
                <a:moveTo>
                  <a:pt x="8252882" y="2246131"/>
                </a:moveTo>
                <a:lnTo>
                  <a:pt x="8253886" y="2246131"/>
                </a:lnTo>
                <a:lnTo>
                  <a:pt x="8252882" y="2249144"/>
                </a:lnTo>
                <a:lnTo>
                  <a:pt x="8250873" y="2249144"/>
                </a:lnTo>
                <a:close/>
                <a:moveTo>
                  <a:pt x="4123874" y="2231240"/>
                </a:moveTo>
                <a:lnTo>
                  <a:pt x="4110542" y="2241322"/>
                </a:lnTo>
                <a:lnTo>
                  <a:pt x="4110244" y="2242273"/>
                </a:lnTo>
                <a:lnTo>
                  <a:pt x="4123370" y="2232573"/>
                </a:lnTo>
                <a:lnTo>
                  <a:pt x="4143610" y="2234235"/>
                </a:lnTo>
                <a:lnTo>
                  <a:pt x="4162949" y="2237411"/>
                </a:lnTo>
                <a:lnTo>
                  <a:pt x="4162949" y="2236125"/>
                </a:lnTo>
                <a:lnTo>
                  <a:pt x="4143873" y="2232920"/>
                </a:lnTo>
                <a:close/>
                <a:moveTo>
                  <a:pt x="3901726" y="2226547"/>
                </a:moveTo>
                <a:lnTo>
                  <a:pt x="3906246" y="2228618"/>
                </a:lnTo>
                <a:lnTo>
                  <a:pt x="3892688" y="2243118"/>
                </a:lnTo>
                <a:close/>
                <a:moveTo>
                  <a:pt x="2131924" y="2222998"/>
                </a:moveTo>
                <a:lnTo>
                  <a:pt x="2131919" y="2223071"/>
                </a:lnTo>
                <a:lnTo>
                  <a:pt x="2143303" y="2239874"/>
                </a:lnTo>
                <a:lnTo>
                  <a:pt x="2157927" y="2260037"/>
                </a:lnTo>
                <a:lnTo>
                  <a:pt x="2169303" y="2281881"/>
                </a:lnTo>
                <a:lnTo>
                  <a:pt x="2141671" y="2286922"/>
                </a:lnTo>
                <a:lnTo>
                  <a:pt x="2116539" y="2299912"/>
                </a:lnTo>
                <a:lnTo>
                  <a:pt x="2117365" y="2299912"/>
                </a:lnTo>
                <a:lnTo>
                  <a:pt x="2144112" y="2286534"/>
                </a:lnTo>
                <a:lnTo>
                  <a:pt x="2170972" y="2281795"/>
                </a:lnTo>
                <a:lnTo>
                  <a:pt x="2170842" y="2281736"/>
                </a:lnTo>
                <a:lnTo>
                  <a:pt x="2158905" y="2259770"/>
                </a:lnTo>
                <a:lnTo>
                  <a:pt x="2143573" y="2239494"/>
                </a:lnTo>
                <a:close/>
                <a:moveTo>
                  <a:pt x="1951970" y="2210174"/>
                </a:moveTo>
                <a:lnTo>
                  <a:pt x="1962062" y="2226855"/>
                </a:lnTo>
                <a:lnTo>
                  <a:pt x="1970479" y="2260218"/>
                </a:lnTo>
                <a:lnTo>
                  <a:pt x="1973541" y="2261432"/>
                </a:lnTo>
                <a:lnTo>
                  <a:pt x="1965191" y="2228008"/>
                </a:lnTo>
                <a:lnTo>
                  <a:pt x="1955207" y="2211380"/>
                </a:lnTo>
                <a:close/>
                <a:moveTo>
                  <a:pt x="6717298" y="2191899"/>
                </a:moveTo>
                <a:lnTo>
                  <a:pt x="6717298" y="2193405"/>
                </a:lnTo>
                <a:lnTo>
                  <a:pt x="6712779" y="2206963"/>
                </a:lnTo>
                <a:lnTo>
                  <a:pt x="6708259" y="2216002"/>
                </a:lnTo>
                <a:lnTo>
                  <a:pt x="6694701" y="2200937"/>
                </a:lnTo>
                <a:close/>
                <a:moveTo>
                  <a:pt x="4183871" y="2185872"/>
                </a:moveTo>
                <a:lnTo>
                  <a:pt x="4163872" y="2212757"/>
                </a:lnTo>
                <a:lnTo>
                  <a:pt x="4163872" y="2213394"/>
                </a:lnTo>
                <a:lnTo>
                  <a:pt x="4182870" y="2187877"/>
                </a:lnTo>
                <a:lnTo>
                  <a:pt x="4211091" y="2202928"/>
                </a:lnTo>
                <a:lnTo>
                  <a:pt x="4237652" y="2211290"/>
                </a:lnTo>
                <a:lnTo>
                  <a:pt x="4260893" y="2217979"/>
                </a:lnTo>
                <a:lnTo>
                  <a:pt x="4262089" y="2216086"/>
                </a:lnTo>
                <a:lnTo>
                  <a:pt x="4238867" y="2209396"/>
                </a:lnTo>
                <a:lnTo>
                  <a:pt x="4212202" y="2200995"/>
                </a:lnTo>
                <a:close/>
                <a:moveTo>
                  <a:pt x="4342195" y="2180831"/>
                </a:moveTo>
                <a:lnTo>
                  <a:pt x="4332195" y="2189233"/>
                </a:lnTo>
                <a:lnTo>
                  <a:pt x="4312196" y="2189233"/>
                </a:lnTo>
                <a:lnTo>
                  <a:pt x="4285531" y="2199314"/>
                </a:lnTo>
                <a:lnTo>
                  <a:pt x="4273865" y="2197634"/>
                </a:lnTo>
                <a:lnTo>
                  <a:pt x="4272625" y="2199599"/>
                </a:lnTo>
                <a:lnTo>
                  <a:pt x="4284135" y="2201256"/>
                </a:lnTo>
                <a:lnTo>
                  <a:pt x="4310696" y="2191222"/>
                </a:lnTo>
                <a:lnTo>
                  <a:pt x="4330617" y="2191222"/>
                </a:lnTo>
                <a:lnTo>
                  <a:pt x="4340577" y="2182860"/>
                </a:lnTo>
                <a:lnTo>
                  <a:pt x="4360498" y="2184532"/>
                </a:lnTo>
                <a:lnTo>
                  <a:pt x="4382079" y="2187877"/>
                </a:lnTo>
                <a:lnTo>
                  <a:pt x="4397020" y="2191222"/>
                </a:lnTo>
                <a:lnTo>
                  <a:pt x="4402000" y="2197911"/>
                </a:lnTo>
                <a:lnTo>
                  <a:pt x="4421921" y="2211290"/>
                </a:lnTo>
                <a:lnTo>
                  <a:pt x="4438522" y="2209617"/>
                </a:lnTo>
                <a:lnTo>
                  <a:pt x="4448482" y="2201256"/>
                </a:lnTo>
                <a:lnTo>
                  <a:pt x="4466743" y="2219652"/>
                </a:lnTo>
                <a:lnTo>
                  <a:pt x="4486664" y="2238047"/>
                </a:lnTo>
                <a:lnTo>
                  <a:pt x="4483344" y="2263133"/>
                </a:lnTo>
                <a:lnTo>
                  <a:pt x="4498285" y="2278184"/>
                </a:lnTo>
                <a:lnTo>
                  <a:pt x="4480024" y="2294907"/>
                </a:lnTo>
                <a:lnTo>
                  <a:pt x="4463423" y="2314976"/>
                </a:lnTo>
                <a:lnTo>
                  <a:pt x="4458443" y="2350095"/>
                </a:lnTo>
                <a:lnTo>
                  <a:pt x="4451803" y="2383542"/>
                </a:lnTo>
                <a:lnTo>
                  <a:pt x="4441842" y="2403610"/>
                </a:lnTo>
                <a:lnTo>
                  <a:pt x="4433542" y="2422006"/>
                </a:lnTo>
                <a:lnTo>
                  <a:pt x="4436862" y="2422006"/>
                </a:lnTo>
                <a:lnTo>
                  <a:pt x="4436862" y="2423678"/>
                </a:lnTo>
                <a:lnTo>
                  <a:pt x="4438522" y="2425351"/>
                </a:lnTo>
                <a:lnTo>
                  <a:pt x="4441842" y="2450436"/>
                </a:lnTo>
                <a:lnTo>
                  <a:pt x="4448482" y="2475521"/>
                </a:lnTo>
                <a:lnTo>
                  <a:pt x="4448482" y="2498934"/>
                </a:lnTo>
                <a:lnTo>
                  <a:pt x="4450142" y="2520674"/>
                </a:lnTo>
                <a:lnTo>
                  <a:pt x="4458443" y="2544087"/>
                </a:lnTo>
                <a:lnTo>
                  <a:pt x="4470063" y="2565828"/>
                </a:lnTo>
                <a:lnTo>
                  <a:pt x="4480762" y="2584305"/>
                </a:lnTo>
                <a:lnTo>
                  <a:pt x="4481886" y="2584002"/>
                </a:lnTo>
                <a:lnTo>
                  <a:pt x="4470446" y="2564434"/>
                </a:lnTo>
                <a:lnTo>
                  <a:pt x="4458668" y="2542606"/>
                </a:lnTo>
                <a:lnTo>
                  <a:pt x="4450254" y="2519099"/>
                </a:lnTo>
                <a:lnTo>
                  <a:pt x="4448572" y="2497271"/>
                </a:lnTo>
                <a:lnTo>
                  <a:pt x="4448572" y="2473764"/>
                </a:lnTo>
                <a:lnTo>
                  <a:pt x="4453620" y="2473764"/>
                </a:lnTo>
                <a:lnTo>
                  <a:pt x="4453738" y="2473606"/>
                </a:lnTo>
                <a:lnTo>
                  <a:pt x="4449701" y="2473606"/>
                </a:lnTo>
                <a:lnTo>
                  <a:pt x="4443029" y="2448631"/>
                </a:lnTo>
                <a:lnTo>
                  <a:pt x="4439694" y="2423655"/>
                </a:lnTo>
                <a:lnTo>
                  <a:pt x="4438026" y="2421990"/>
                </a:lnTo>
                <a:lnTo>
                  <a:pt x="4439137" y="2420881"/>
                </a:lnTo>
                <a:lnTo>
                  <a:pt x="4438402" y="2420881"/>
                </a:lnTo>
                <a:lnTo>
                  <a:pt x="4435013" y="2420881"/>
                </a:lnTo>
                <a:lnTo>
                  <a:pt x="4443487" y="2402596"/>
                </a:lnTo>
                <a:lnTo>
                  <a:pt x="4453655" y="2382648"/>
                </a:lnTo>
                <a:lnTo>
                  <a:pt x="4454709" y="2382648"/>
                </a:lnTo>
                <a:lnTo>
                  <a:pt x="4461246" y="2349510"/>
                </a:lnTo>
                <a:lnTo>
                  <a:pt x="4466233" y="2314116"/>
                </a:lnTo>
                <a:lnTo>
                  <a:pt x="4482856" y="2293890"/>
                </a:lnTo>
                <a:lnTo>
                  <a:pt x="4501141" y="2277036"/>
                </a:lnTo>
                <a:lnTo>
                  <a:pt x="4486180" y="2261867"/>
                </a:lnTo>
                <a:lnTo>
                  <a:pt x="4489505" y="2236585"/>
                </a:lnTo>
                <a:lnTo>
                  <a:pt x="4491167" y="2229843"/>
                </a:lnTo>
                <a:lnTo>
                  <a:pt x="4511115" y="2228158"/>
                </a:lnTo>
                <a:lnTo>
                  <a:pt x="4516102" y="2231529"/>
                </a:lnTo>
                <a:lnTo>
                  <a:pt x="4529400" y="2228158"/>
                </a:lnTo>
                <a:lnTo>
                  <a:pt x="4559322" y="2228158"/>
                </a:lnTo>
                <a:lnTo>
                  <a:pt x="4565297" y="2220368"/>
                </a:lnTo>
                <a:lnTo>
                  <a:pt x="4559967" y="2227200"/>
                </a:lnTo>
                <a:lnTo>
                  <a:pt x="4529686" y="2227200"/>
                </a:lnTo>
                <a:lnTo>
                  <a:pt x="4516227" y="2230554"/>
                </a:lnTo>
                <a:lnTo>
                  <a:pt x="4511180" y="2227200"/>
                </a:lnTo>
                <a:lnTo>
                  <a:pt x="4490993" y="2228877"/>
                </a:lnTo>
                <a:lnTo>
                  <a:pt x="4489310" y="2235586"/>
                </a:lnTo>
                <a:lnTo>
                  <a:pt x="4469122" y="2217137"/>
                </a:lnTo>
                <a:lnTo>
                  <a:pt x="4450617" y="2198688"/>
                </a:lnTo>
                <a:lnTo>
                  <a:pt x="4440523" y="2207074"/>
                </a:lnTo>
                <a:lnTo>
                  <a:pt x="4423700" y="2208751"/>
                </a:lnTo>
                <a:lnTo>
                  <a:pt x="4403512" y="2195334"/>
                </a:lnTo>
                <a:lnTo>
                  <a:pt x="4398733" y="2188981"/>
                </a:lnTo>
                <a:lnTo>
                  <a:pt x="4398858" y="2189233"/>
                </a:lnTo>
                <a:lnTo>
                  <a:pt x="4383859" y="2185872"/>
                </a:lnTo>
                <a:lnTo>
                  <a:pt x="4362193" y="2182512"/>
                </a:lnTo>
                <a:close/>
                <a:moveTo>
                  <a:pt x="6191544" y="2172315"/>
                </a:moveTo>
                <a:lnTo>
                  <a:pt x="6210126" y="2175667"/>
                </a:lnTo>
                <a:lnTo>
                  <a:pt x="6230398" y="2179020"/>
                </a:lnTo>
                <a:lnTo>
                  <a:pt x="6250670" y="2182373"/>
                </a:lnTo>
                <a:lnTo>
                  <a:pt x="6276010" y="2210870"/>
                </a:lnTo>
                <a:lnTo>
                  <a:pt x="6277699" y="2217575"/>
                </a:lnTo>
                <a:lnTo>
                  <a:pt x="6301350" y="2239367"/>
                </a:lnTo>
                <a:lnTo>
                  <a:pt x="6326690" y="2259483"/>
                </a:lnTo>
                <a:lnTo>
                  <a:pt x="6346962" y="2281275"/>
                </a:lnTo>
                <a:lnTo>
                  <a:pt x="6343583" y="2271217"/>
                </a:lnTo>
                <a:lnTo>
                  <a:pt x="6368923" y="2289656"/>
                </a:lnTo>
                <a:lnTo>
                  <a:pt x="6382437" y="2308096"/>
                </a:lnTo>
                <a:lnTo>
                  <a:pt x="6407777" y="2323182"/>
                </a:lnTo>
                <a:lnTo>
                  <a:pt x="6411156" y="2326535"/>
                </a:lnTo>
                <a:lnTo>
                  <a:pt x="6428050" y="2339946"/>
                </a:lnTo>
                <a:lnTo>
                  <a:pt x="6414534" y="2346651"/>
                </a:lnTo>
                <a:lnTo>
                  <a:pt x="6417913" y="2351680"/>
                </a:lnTo>
                <a:lnTo>
                  <a:pt x="6414534" y="2356709"/>
                </a:lnTo>
                <a:lnTo>
                  <a:pt x="6419602" y="2366766"/>
                </a:lnTo>
                <a:lnTo>
                  <a:pt x="6439875" y="2370119"/>
                </a:lnTo>
                <a:lnTo>
                  <a:pt x="6444943" y="2391911"/>
                </a:lnTo>
                <a:lnTo>
                  <a:pt x="6450011" y="2400292"/>
                </a:lnTo>
                <a:lnTo>
                  <a:pt x="6450011" y="2412027"/>
                </a:lnTo>
                <a:lnTo>
                  <a:pt x="6471972" y="2412027"/>
                </a:lnTo>
                <a:lnTo>
                  <a:pt x="6483797" y="2437171"/>
                </a:lnTo>
                <a:lnTo>
                  <a:pt x="6482108" y="2440524"/>
                </a:lnTo>
                <a:lnTo>
                  <a:pt x="6478729" y="2477402"/>
                </a:lnTo>
                <a:lnTo>
                  <a:pt x="6473661" y="2514281"/>
                </a:lnTo>
                <a:lnTo>
                  <a:pt x="6461836" y="2504223"/>
                </a:lnTo>
                <a:lnTo>
                  <a:pt x="6460147" y="2510929"/>
                </a:lnTo>
                <a:lnTo>
                  <a:pt x="6444943" y="2507576"/>
                </a:lnTo>
                <a:lnTo>
                  <a:pt x="6444943" y="2514281"/>
                </a:lnTo>
                <a:lnTo>
                  <a:pt x="6419602" y="2489137"/>
                </a:lnTo>
                <a:lnTo>
                  <a:pt x="6404399" y="2474050"/>
                </a:lnTo>
                <a:lnTo>
                  <a:pt x="6390884" y="2460639"/>
                </a:lnTo>
                <a:lnTo>
                  <a:pt x="6377369" y="2447229"/>
                </a:lnTo>
                <a:lnTo>
                  <a:pt x="6362165" y="2430466"/>
                </a:lnTo>
                <a:lnTo>
                  <a:pt x="6350340" y="2406998"/>
                </a:lnTo>
                <a:lnTo>
                  <a:pt x="6338515" y="2381853"/>
                </a:lnTo>
                <a:lnTo>
                  <a:pt x="6333447" y="2378501"/>
                </a:lnTo>
                <a:lnTo>
                  <a:pt x="6319932" y="2356709"/>
                </a:lnTo>
                <a:lnTo>
                  <a:pt x="6306418" y="2333240"/>
                </a:lnTo>
                <a:lnTo>
                  <a:pt x="6297971" y="2313125"/>
                </a:lnTo>
                <a:lnTo>
                  <a:pt x="6289525" y="2293009"/>
                </a:lnTo>
                <a:lnTo>
                  <a:pt x="6267563" y="2271217"/>
                </a:lnTo>
                <a:lnTo>
                  <a:pt x="6250670" y="2247749"/>
                </a:lnTo>
                <a:lnTo>
                  <a:pt x="6230398" y="2227633"/>
                </a:lnTo>
                <a:lnTo>
                  <a:pt x="6210126" y="2207517"/>
                </a:lnTo>
                <a:close/>
                <a:moveTo>
                  <a:pt x="5613064" y="2169302"/>
                </a:moveTo>
                <a:lnTo>
                  <a:pt x="5616077" y="2172315"/>
                </a:lnTo>
                <a:lnTo>
                  <a:pt x="5613064" y="2172315"/>
                </a:lnTo>
                <a:close/>
                <a:moveTo>
                  <a:pt x="1879588" y="2151789"/>
                </a:moveTo>
                <a:lnTo>
                  <a:pt x="1857699" y="2155126"/>
                </a:lnTo>
                <a:lnTo>
                  <a:pt x="1834979" y="2156627"/>
                </a:lnTo>
                <a:lnTo>
                  <a:pt x="1836058" y="2158024"/>
                </a:lnTo>
                <a:lnTo>
                  <a:pt x="1861370" y="2156350"/>
                </a:lnTo>
                <a:lnTo>
                  <a:pt x="1879121" y="2153644"/>
                </a:lnTo>
                <a:close/>
                <a:moveTo>
                  <a:pt x="6759290" y="2131640"/>
                </a:moveTo>
                <a:lnTo>
                  <a:pt x="6760976" y="2139932"/>
                </a:lnTo>
                <a:lnTo>
                  <a:pt x="6767720" y="2131640"/>
                </a:lnTo>
                <a:lnTo>
                  <a:pt x="6782895" y="2143249"/>
                </a:lnTo>
                <a:lnTo>
                  <a:pt x="6782895" y="2163151"/>
                </a:lnTo>
                <a:lnTo>
                  <a:pt x="6794697" y="2158176"/>
                </a:lnTo>
                <a:lnTo>
                  <a:pt x="6794697" y="2166468"/>
                </a:lnTo>
                <a:lnTo>
                  <a:pt x="6799755" y="2168127"/>
                </a:lnTo>
                <a:lnTo>
                  <a:pt x="6831790" y="2181394"/>
                </a:lnTo>
                <a:lnTo>
                  <a:pt x="6803127" y="2189687"/>
                </a:lnTo>
                <a:lnTo>
                  <a:pt x="6811558" y="2206272"/>
                </a:lnTo>
                <a:lnTo>
                  <a:pt x="6793011" y="2209589"/>
                </a:lnTo>
                <a:lnTo>
                  <a:pt x="6787953" y="2216223"/>
                </a:lnTo>
                <a:lnTo>
                  <a:pt x="6764348" y="2211247"/>
                </a:lnTo>
                <a:lnTo>
                  <a:pt x="6740744" y="2209589"/>
                </a:lnTo>
                <a:lnTo>
                  <a:pt x="6734000" y="2229491"/>
                </a:lnTo>
                <a:lnTo>
                  <a:pt x="6728942" y="2251051"/>
                </a:lnTo>
                <a:lnTo>
                  <a:pt x="6722197" y="2265977"/>
                </a:lnTo>
                <a:lnTo>
                  <a:pt x="6710395" y="2290855"/>
                </a:lnTo>
                <a:lnTo>
                  <a:pt x="6688477" y="2300806"/>
                </a:lnTo>
                <a:lnTo>
                  <a:pt x="6653070" y="2292513"/>
                </a:lnTo>
                <a:lnTo>
                  <a:pt x="6642954" y="2305781"/>
                </a:lnTo>
                <a:lnTo>
                  <a:pt x="6609233" y="2312415"/>
                </a:lnTo>
                <a:lnTo>
                  <a:pt x="6596751" y="2305508"/>
                </a:lnTo>
                <a:lnTo>
                  <a:pt x="6610684" y="2313339"/>
                </a:lnTo>
                <a:lnTo>
                  <a:pt x="6644054" y="2306671"/>
                </a:lnTo>
                <a:lnTo>
                  <a:pt x="6654065" y="2293333"/>
                </a:lnTo>
                <a:lnTo>
                  <a:pt x="6689105" y="2301669"/>
                </a:lnTo>
                <a:lnTo>
                  <a:pt x="6710796" y="2291666"/>
                </a:lnTo>
                <a:lnTo>
                  <a:pt x="6722476" y="2266659"/>
                </a:lnTo>
                <a:lnTo>
                  <a:pt x="6729150" y="2251655"/>
                </a:lnTo>
                <a:lnTo>
                  <a:pt x="6734156" y="2229982"/>
                </a:lnTo>
                <a:lnTo>
                  <a:pt x="6740830" y="2209976"/>
                </a:lnTo>
                <a:lnTo>
                  <a:pt x="6764189" y="2211643"/>
                </a:lnTo>
                <a:lnTo>
                  <a:pt x="6787549" y="2216644"/>
                </a:lnTo>
                <a:lnTo>
                  <a:pt x="6784212" y="2219979"/>
                </a:lnTo>
                <a:lnTo>
                  <a:pt x="6784212" y="2221646"/>
                </a:lnTo>
                <a:lnTo>
                  <a:pt x="6790886" y="2231649"/>
                </a:lnTo>
                <a:lnTo>
                  <a:pt x="6784212" y="2229982"/>
                </a:lnTo>
                <a:lnTo>
                  <a:pt x="6777538" y="2231649"/>
                </a:lnTo>
                <a:lnTo>
                  <a:pt x="6780875" y="2243319"/>
                </a:lnTo>
                <a:lnTo>
                  <a:pt x="6800897" y="2273327"/>
                </a:lnTo>
                <a:lnTo>
                  <a:pt x="6797560" y="2283330"/>
                </a:lnTo>
                <a:lnTo>
                  <a:pt x="6810909" y="2298335"/>
                </a:lnTo>
                <a:lnTo>
                  <a:pt x="6824257" y="2313339"/>
                </a:lnTo>
                <a:lnTo>
                  <a:pt x="6800897" y="2311672"/>
                </a:lnTo>
                <a:lnTo>
                  <a:pt x="6799229" y="2310005"/>
                </a:lnTo>
                <a:lnTo>
                  <a:pt x="6787549" y="2350016"/>
                </a:lnTo>
                <a:lnTo>
                  <a:pt x="6790886" y="2351684"/>
                </a:lnTo>
                <a:lnTo>
                  <a:pt x="6784212" y="2366688"/>
                </a:lnTo>
                <a:lnTo>
                  <a:pt x="6769195" y="2373357"/>
                </a:lnTo>
                <a:lnTo>
                  <a:pt x="6757515" y="2393362"/>
                </a:lnTo>
                <a:lnTo>
                  <a:pt x="6757515" y="2406699"/>
                </a:lnTo>
                <a:lnTo>
                  <a:pt x="6762521" y="2406699"/>
                </a:lnTo>
                <a:lnTo>
                  <a:pt x="6754178" y="2416702"/>
                </a:lnTo>
                <a:lnTo>
                  <a:pt x="6750841" y="2426705"/>
                </a:lnTo>
                <a:lnTo>
                  <a:pt x="6744167" y="2448378"/>
                </a:lnTo>
                <a:lnTo>
                  <a:pt x="6709127" y="2460048"/>
                </a:lnTo>
                <a:lnTo>
                  <a:pt x="6704122" y="2443377"/>
                </a:lnTo>
                <a:lnTo>
                  <a:pt x="6700785" y="2440042"/>
                </a:lnTo>
                <a:lnTo>
                  <a:pt x="6682431" y="2440042"/>
                </a:lnTo>
                <a:lnTo>
                  <a:pt x="6667414" y="2431707"/>
                </a:lnTo>
                <a:lnTo>
                  <a:pt x="6650728" y="2440042"/>
                </a:lnTo>
                <a:lnTo>
                  <a:pt x="6637380" y="2441710"/>
                </a:lnTo>
                <a:lnTo>
                  <a:pt x="6630706" y="2426705"/>
                </a:lnTo>
                <a:lnTo>
                  <a:pt x="6609015" y="2430039"/>
                </a:lnTo>
                <a:lnTo>
                  <a:pt x="6610684" y="2428372"/>
                </a:lnTo>
                <a:lnTo>
                  <a:pt x="6604009" y="2430039"/>
                </a:lnTo>
                <a:lnTo>
                  <a:pt x="6592330" y="2426705"/>
                </a:lnTo>
                <a:lnTo>
                  <a:pt x="6587324" y="2396697"/>
                </a:lnTo>
                <a:lnTo>
                  <a:pt x="6587324" y="2373357"/>
                </a:lnTo>
                <a:lnTo>
                  <a:pt x="6570639" y="2360019"/>
                </a:lnTo>
                <a:lnTo>
                  <a:pt x="6572307" y="2360019"/>
                </a:lnTo>
                <a:lnTo>
                  <a:pt x="6567301" y="2346682"/>
                </a:lnTo>
                <a:lnTo>
                  <a:pt x="6567301" y="2338346"/>
                </a:lnTo>
                <a:lnTo>
                  <a:pt x="6560627" y="2313339"/>
                </a:lnTo>
                <a:lnTo>
                  <a:pt x="6568970" y="2298335"/>
                </a:lnTo>
                <a:lnTo>
                  <a:pt x="6563964" y="2300002"/>
                </a:lnTo>
                <a:lnTo>
                  <a:pt x="6577815" y="2280012"/>
                </a:lnTo>
                <a:lnTo>
                  <a:pt x="6577198" y="2277587"/>
                </a:lnTo>
                <a:lnTo>
                  <a:pt x="6578564" y="2278930"/>
                </a:lnTo>
                <a:lnTo>
                  <a:pt x="6578981" y="2278329"/>
                </a:lnTo>
                <a:lnTo>
                  <a:pt x="6579265" y="2279464"/>
                </a:lnTo>
                <a:lnTo>
                  <a:pt x="6599117" y="2290855"/>
                </a:lnTo>
                <a:lnTo>
                  <a:pt x="6619349" y="2297489"/>
                </a:lnTo>
                <a:lnTo>
                  <a:pt x="6615977" y="2295830"/>
                </a:lnTo>
                <a:lnTo>
                  <a:pt x="6619349" y="2289196"/>
                </a:lnTo>
                <a:lnTo>
                  <a:pt x="6621035" y="2275928"/>
                </a:lnTo>
                <a:lnTo>
                  <a:pt x="6621035" y="2269294"/>
                </a:lnTo>
                <a:lnTo>
                  <a:pt x="6626093" y="2259343"/>
                </a:lnTo>
                <a:lnTo>
                  <a:pt x="6642954" y="2252709"/>
                </a:lnTo>
                <a:lnTo>
                  <a:pt x="6661500" y="2247734"/>
                </a:lnTo>
                <a:lnTo>
                  <a:pt x="6678360" y="2226174"/>
                </a:lnTo>
                <a:lnTo>
                  <a:pt x="6693535" y="2201296"/>
                </a:lnTo>
                <a:lnTo>
                  <a:pt x="6708709" y="2217881"/>
                </a:lnTo>
                <a:lnTo>
                  <a:pt x="6713767" y="2207930"/>
                </a:lnTo>
                <a:lnTo>
                  <a:pt x="6718825" y="2193004"/>
                </a:lnTo>
                <a:lnTo>
                  <a:pt x="6723883" y="2209589"/>
                </a:lnTo>
                <a:lnTo>
                  <a:pt x="6723883" y="2197979"/>
                </a:lnTo>
                <a:lnTo>
                  <a:pt x="6730628" y="2189687"/>
                </a:lnTo>
                <a:lnTo>
                  <a:pt x="6728942" y="2181394"/>
                </a:lnTo>
                <a:lnTo>
                  <a:pt x="6734000" y="2173102"/>
                </a:lnTo>
                <a:lnTo>
                  <a:pt x="6747488" y="2153200"/>
                </a:lnTo>
                <a:close/>
                <a:moveTo>
                  <a:pt x="5607038" y="2131640"/>
                </a:moveTo>
                <a:lnTo>
                  <a:pt x="5607038" y="2133146"/>
                </a:lnTo>
                <a:lnTo>
                  <a:pt x="5602519" y="2136159"/>
                </a:lnTo>
                <a:close/>
                <a:moveTo>
                  <a:pt x="5610051" y="2128627"/>
                </a:moveTo>
                <a:lnTo>
                  <a:pt x="5613064" y="2128627"/>
                </a:lnTo>
                <a:lnTo>
                  <a:pt x="5610051" y="2131640"/>
                </a:lnTo>
                <a:close/>
                <a:moveTo>
                  <a:pt x="1770049" y="2126896"/>
                </a:moveTo>
                <a:lnTo>
                  <a:pt x="1771915" y="2127905"/>
                </a:lnTo>
                <a:lnTo>
                  <a:pt x="1792169" y="2129578"/>
                </a:lnTo>
                <a:lnTo>
                  <a:pt x="1811451" y="2129578"/>
                </a:lnTo>
                <a:lnTo>
                  <a:pt x="1810570" y="2128436"/>
                </a:lnTo>
                <a:lnTo>
                  <a:pt x="1788685" y="2128436"/>
                </a:lnTo>
                <a:close/>
                <a:moveTo>
                  <a:pt x="5602519" y="2125614"/>
                </a:moveTo>
                <a:lnTo>
                  <a:pt x="5607038" y="2125614"/>
                </a:lnTo>
                <a:lnTo>
                  <a:pt x="5607038" y="2128627"/>
                </a:lnTo>
                <a:close/>
                <a:moveTo>
                  <a:pt x="3410189" y="2087052"/>
                </a:moveTo>
                <a:lnTo>
                  <a:pt x="3418060" y="2115354"/>
                </a:lnTo>
                <a:lnTo>
                  <a:pt x="3419276" y="2116264"/>
                </a:lnTo>
                <a:lnTo>
                  <a:pt x="3411245" y="2087052"/>
                </a:lnTo>
                <a:close/>
                <a:moveTo>
                  <a:pt x="4292214" y="2078189"/>
                </a:moveTo>
                <a:lnTo>
                  <a:pt x="4292198" y="2078334"/>
                </a:lnTo>
                <a:lnTo>
                  <a:pt x="4309426" y="2081492"/>
                </a:lnTo>
                <a:lnTo>
                  <a:pt x="4309303" y="2081287"/>
                </a:lnTo>
                <a:close/>
                <a:moveTo>
                  <a:pt x="1730135" y="2065047"/>
                </a:moveTo>
                <a:lnTo>
                  <a:pt x="1729716" y="2065993"/>
                </a:lnTo>
                <a:lnTo>
                  <a:pt x="1736893" y="2065993"/>
                </a:lnTo>
                <a:lnTo>
                  <a:pt x="1736504" y="2065047"/>
                </a:lnTo>
                <a:close/>
                <a:moveTo>
                  <a:pt x="3386082" y="2061971"/>
                </a:moveTo>
                <a:lnTo>
                  <a:pt x="3388746" y="2067109"/>
                </a:lnTo>
                <a:lnTo>
                  <a:pt x="3387083" y="2087487"/>
                </a:lnTo>
                <a:lnTo>
                  <a:pt x="3387906" y="2087347"/>
                </a:lnTo>
                <a:lnTo>
                  <a:pt x="3389466" y="2068430"/>
                </a:lnTo>
                <a:close/>
                <a:moveTo>
                  <a:pt x="6982270" y="2048785"/>
                </a:moveTo>
                <a:lnTo>
                  <a:pt x="7002081" y="2062322"/>
                </a:lnTo>
                <a:lnTo>
                  <a:pt x="7007034" y="2086013"/>
                </a:lnTo>
                <a:lnTo>
                  <a:pt x="7018590" y="2121549"/>
                </a:lnTo>
                <a:lnTo>
                  <a:pt x="7011986" y="2136779"/>
                </a:lnTo>
                <a:lnTo>
                  <a:pt x="7010335" y="2148624"/>
                </a:lnTo>
                <a:lnTo>
                  <a:pt x="6998779" y="2123241"/>
                </a:lnTo>
                <a:lnTo>
                  <a:pt x="6990524" y="2130010"/>
                </a:lnTo>
                <a:lnTo>
                  <a:pt x="6993826" y="2150316"/>
                </a:lnTo>
                <a:lnTo>
                  <a:pt x="6990524" y="2172315"/>
                </a:lnTo>
                <a:lnTo>
                  <a:pt x="6987223" y="2160470"/>
                </a:lnTo>
                <a:lnTo>
                  <a:pt x="6982270" y="2163854"/>
                </a:lnTo>
                <a:lnTo>
                  <a:pt x="6952553" y="2146932"/>
                </a:lnTo>
                <a:lnTo>
                  <a:pt x="6957506" y="2121549"/>
                </a:lnTo>
                <a:lnTo>
                  <a:pt x="6940997" y="2106319"/>
                </a:lnTo>
                <a:lnTo>
                  <a:pt x="6934393" y="2113088"/>
                </a:lnTo>
                <a:lnTo>
                  <a:pt x="6929440" y="2111396"/>
                </a:lnTo>
                <a:lnTo>
                  <a:pt x="6924488" y="2116473"/>
                </a:lnTo>
                <a:lnTo>
                  <a:pt x="6917884" y="2108012"/>
                </a:lnTo>
                <a:lnTo>
                  <a:pt x="6904677" y="2123241"/>
                </a:lnTo>
                <a:lnTo>
                  <a:pt x="6898073" y="2131702"/>
                </a:lnTo>
                <a:lnTo>
                  <a:pt x="6901375" y="2109704"/>
                </a:lnTo>
                <a:lnTo>
                  <a:pt x="6921186" y="2091090"/>
                </a:lnTo>
                <a:lnTo>
                  <a:pt x="6937695" y="2080937"/>
                </a:lnTo>
                <a:lnTo>
                  <a:pt x="6942648" y="2097858"/>
                </a:lnTo>
                <a:lnTo>
                  <a:pt x="6954204" y="2091090"/>
                </a:lnTo>
                <a:lnTo>
                  <a:pt x="6962459" y="2086013"/>
                </a:lnTo>
                <a:lnTo>
                  <a:pt x="6967412" y="2070783"/>
                </a:lnTo>
                <a:lnTo>
                  <a:pt x="6978968" y="2070783"/>
                </a:lnTo>
                <a:lnTo>
                  <a:pt x="6983921" y="2070783"/>
                </a:lnTo>
                <a:close/>
                <a:moveTo>
                  <a:pt x="5785187" y="2045772"/>
                </a:moveTo>
                <a:lnTo>
                  <a:pt x="5795001" y="2049134"/>
                </a:lnTo>
                <a:lnTo>
                  <a:pt x="5804814" y="2065945"/>
                </a:lnTo>
                <a:lnTo>
                  <a:pt x="5816263" y="2082756"/>
                </a:lnTo>
                <a:lnTo>
                  <a:pt x="5827712" y="2107973"/>
                </a:lnTo>
                <a:lnTo>
                  <a:pt x="5837526" y="2129828"/>
                </a:lnTo>
                <a:lnTo>
                  <a:pt x="5824441" y="2153363"/>
                </a:lnTo>
                <a:lnTo>
                  <a:pt x="5798272" y="2161769"/>
                </a:lnTo>
                <a:lnTo>
                  <a:pt x="5785187" y="2121422"/>
                </a:lnTo>
                <a:lnTo>
                  <a:pt x="5780281" y="2092843"/>
                </a:lnTo>
                <a:lnTo>
                  <a:pt x="5781916" y="2096205"/>
                </a:lnTo>
                <a:lnTo>
                  <a:pt x="5786823" y="2076032"/>
                </a:lnTo>
                <a:lnTo>
                  <a:pt x="5790094" y="2052496"/>
                </a:lnTo>
                <a:lnTo>
                  <a:pt x="5790094" y="2050815"/>
                </a:lnTo>
                <a:close/>
                <a:moveTo>
                  <a:pt x="6958081" y="2035227"/>
                </a:moveTo>
                <a:lnTo>
                  <a:pt x="6961345" y="2045772"/>
                </a:lnTo>
                <a:lnTo>
                  <a:pt x="6941761" y="2045772"/>
                </a:lnTo>
                <a:close/>
                <a:moveTo>
                  <a:pt x="3464246" y="2028547"/>
                </a:moveTo>
                <a:lnTo>
                  <a:pt x="3463781" y="2029012"/>
                </a:lnTo>
                <a:lnTo>
                  <a:pt x="3477781" y="2032082"/>
                </a:lnTo>
                <a:lnTo>
                  <a:pt x="3478452" y="2031704"/>
                </a:lnTo>
                <a:close/>
                <a:moveTo>
                  <a:pt x="6915210" y="2015643"/>
                </a:moveTo>
                <a:lnTo>
                  <a:pt x="6931216" y="2015643"/>
                </a:lnTo>
                <a:lnTo>
                  <a:pt x="6924813" y="2050923"/>
                </a:lnTo>
                <a:lnTo>
                  <a:pt x="6924813" y="2065356"/>
                </a:lnTo>
                <a:lnTo>
                  <a:pt x="6905606" y="2047716"/>
                </a:lnTo>
                <a:lnTo>
                  <a:pt x="6912009" y="2039698"/>
                </a:lnTo>
                <a:close/>
                <a:moveTo>
                  <a:pt x="2041260" y="2015643"/>
                </a:moveTo>
                <a:lnTo>
                  <a:pt x="2057826" y="2015643"/>
                </a:lnTo>
                <a:lnTo>
                  <a:pt x="2050292" y="2035227"/>
                </a:lnTo>
                <a:lnTo>
                  <a:pt x="2035234" y="2033595"/>
                </a:lnTo>
                <a:lnTo>
                  <a:pt x="2044266" y="2020539"/>
                </a:lnTo>
                <a:close/>
                <a:moveTo>
                  <a:pt x="4802840" y="2008110"/>
                </a:moveTo>
                <a:lnTo>
                  <a:pt x="4802613" y="2009360"/>
                </a:lnTo>
                <a:lnTo>
                  <a:pt x="4803236" y="2008110"/>
                </a:lnTo>
                <a:close/>
                <a:moveTo>
                  <a:pt x="3441723" y="2006835"/>
                </a:moveTo>
                <a:lnTo>
                  <a:pt x="3441400" y="2007489"/>
                </a:lnTo>
                <a:lnTo>
                  <a:pt x="3446146" y="2007489"/>
                </a:lnTo>
                <a:lnTo>
                  <a:pt x="3445877" y="2006835"/>
                </a:lnTo>
                <a:close/>
                <a:moveTo>
                  <a:pt x="3665213" y="2005098"/>
                </a:moveTo>
                <a:lnTo>
                  <a:pt x="3665695" y="2005172"/>
                </a:lnTo>
                <a:lnTo>
                  <a:pt x="3666064" y="2005098"/>
                </a:lnTo>
                <a:lnTo>
                  <a:pt x="3666110" y="2005235"/>
                </a:lnTo>
                <a:lnTo>
                  <a:pt x="3686895" y="2008409"/>
                </a:lnTo>
                <a:lnTo>
                  <a:pt x="3691898" y="2008409"/>
                </a:lnTo>
                <a:lnTo>
                  <a:pt x="3690231" y="2021652"/>
                </a:lnTo>
                <a:lnTo>
                  <a:pt x="3705241" y="2038207"/>
                </a:lnTo>
                <a:lnTo>
                  <a:pt x="3708577" y="2061383"/>
                </a:lnTo>
                <a:lnTo>
                  <a:pt x="3708577" y="2084559"/>
                </a:lnTo>
                <a:lnTo>
                  <a:pt x="3710245" y="2107736"/>
                </a:lnTo>
                <a:lnTo>
                  <a:pt x="3710245" y="2129257"/>
                </a:lnTo>
                <a:lnTo>
                  <a:pt x="3711913" y="2150778"/>
                </a:lnTo>
                <a:lnTo>
                  <a:pt x="3700238" y="2155744"/>
                </a:lnTo>
                <a:lnTo>
                  <a:pt x="3687919" y="2140460"/>
                </a:lnTo>
                <a:lnTo>
                  <a:pt x="3687919" y="2141036"/>
                </a:lnTo>
                <a:lnTo>
                  <a:pt x="3701368" y="2157818"/>
                </a:lnTo>
                <a:lnTo>
                  <a:pt x="3687919" y="2167888"/>
                </a:lnTo>
                <a:lnTo>
                  <a:pt x="3669427" y="2172922"/>
                </a:lnTo>
                <a:lnTo>
                  <a:pt x="3649253" y="2181314"/>
                </a:lnTo>
                <a:lnTo>
                  <a:pt x="3630761" y="2189705"/>
                </a:lnTo>
                <a:lnTo>
                  <a:pt x="3612269" y="2196418"/>
                </a:lnTo>
                <a:lnTo>
                  <a:pt x="3587052" y="2188027"/>
                </a:lnTo>
                <a:lnTo>
                  <a:pt x="3595457" y="2181314"/>
                </a:lnTo>
                <a:lnTo>
                  <a:pt x="3590414" y="2157818"/>
                </a:lnTo>
                <a:lnTo>
                  <a:pt x="3585371" y="2136001"/>
                </a:lnTo>
                <a:lnTo>
                  <a:pt x="3595457" y="2115862"/>
                </a:lnTo>
                <a:lnTo>
                  <a:pt x="3602182" y="2092367"/>
                </a:lnTo>
                <a:lnTo>
                  <a:pt x="3598820" y="2055445"/>
                </a:lnTo>
                <a:lnTo>
                  <a:pt x="3597139" y="2031950"/>
                </a:lnTo>
                <a:lnTo>
                  <a:pt x="3595457" y="2008454"/>
                </a:lnTo>
                <a:lnTo>
                  <a:pt x="3627399" y="2008454"/>
                </a:lnTo>
                <a:lnTo>
                  <a:pt x="3657659" y="2006776"/>
                </a:lnTo>
                <a:lnTo>
                  <a:pt x="3665266" y="2005257"/>
                </a:lnTo>
                <a:close/>
                <a:moveTo>
                  <a:pt x="6944774" y="2002085"/>
                </a:moveTo>
                <a:lnTo>
                  <a:pt x="6944774" y="2016465"/>
                </a:lnTo>
                <a:lnTo>
                  <a:pt x="6938560" y="2035638"/>
                </a:lnTo>
                <a:lnTo>
                  <a:pt x="6928203" y="2054811"/>
                </a:lnTo>
                <a:lnTo>
                  <a:pt x="6938560" y="2027649"/>
                </a:lnTo>
                <a:close/>
                <a:moveTo>
                  <a:pt x="6821529" y="2002085"/>
                </a:moveTo>
                <a:lnTo>
                  <a:pt x="6831789" y="2025985"/>
                </a:lnTo>
                <a:lnTo>
                  <a:pt x="6807849" y="2048292"/>
                </a:lnTo>
                <a:lnTo>
                  <a:pt x="6789038" y="2065819"/>
                </a:lnTo>
                <a:lnTo>
                  <a:pt x="6768518" y="2084940"/>
                </a:lnTo>
                <a:lnTo>
                  <a:pt x="6770228" y="2078566"/>
                </a:lnTo>
                <a:lnTo>
                  <a:pt x="6790748" y="2056259"/>
                </a:lnTo>
                <a:lnTo>
                  <a:pt x="6809559" y="2035546"/>
                </a:lnTo>
                <a:lnTo>
                  <a:pt x="6818109" y="2016425"/>
                </a:lnTo>
                <a:lnTo>
                  <a:pt x="6819819" y="2016425"/>
                </a:lnTo>
                <a:close/>
                <a:moveTo>
                  <a:pt x="6952306" y="1994552"/>
                </a:moveTo>
                <a:lnTo>
                  <a:pt x="6969253" y="2001060"/>
                </a:lnTo>
                <a:lnTo>
                  <a:pt x="6979422" y="2028718"/>
                </a:lnTo>
                <a:lnTo>
                  <a:pt x="6972643" y="2030345"/>
                </a:lnTo>
                <a:lnTo>
                  <a:pt x="6970948" y="2035226"/>
                </a:lnTo>
                <a:lnTo>
                  <a:pt x="6959085" y="2010821"/>
                </a:lnTo>
                <a:close/>
                <a:moveTo>
                  <a:pt x="3439549" y="1991541"/>
                </a:moveTo>
                <a:lnTo>
                  <a:pt x="3445858" y="1996853"/>
                </a:lnTo>
                <a:lnTo>
                  <a:pt x="3445877" y="1996815"/>
                </a:lnTo>
                <a:close/>
                <a:moveTo>
                  <a:pt x="6889465" y="1985514"/>
                </a:moveTo>
                <a:lnTo>
                  <a:pt x="6917514" y="1992042"/>
                </a:lnTo>
                <a:lnTo>
                  <a:pt x="6919164" y="1998570"/>
                </a:lnTo>
                <a:lnTo>
                  <a:pt x="6917514" y="2000202"/>
                </a:lnTo>
                <a:lnTo>
                  <a:pt x="6892765" y="2024682"/>
                </a:lnTo>
                <a:lnTo>
                  <a:pt x="6884515" y="1987146"/>
                </a:lnTo>
                <a:close/>
                <a:moveTo>
                  <a:pt x="2042015" y="1971955"/>
                </a:moveTo>
                <a:lnTo>
                  <a:pt x="2045775" y="1971955"/>
                </a:lnTo>
                <a:lnTo>
                  <a:pt x="2045775" y="1974968"/>
                </a:lnTo>
                <a:lnTo>
                  <a:pt x="2045775" y="1976474"/>
                </a:lnTo>
                <a:lnTo>
                  <a:pt x="2045775" y="1977981"/>
                </a:lnTo>
                <a:lnTo>
                  <a:pt x="2042015" y="1977981"/>
                </a:lnTo>
                <a:lnTo>
                  <a:pt x="2038242" y="1977981"/>
                </a:lnTo>
                <a:lnTo>
                  <a:pt x="2038242" y="1976474"/>
                </a:lnTo>
                <a:lnTo>
                  <a:pt x="2038242" y="1974968"/>
                </a:lnTo>
                <a:lnTo>
                  <a:pt x="2042015" y="1974968"/>
                </a:lnTo>
                <a:close/>
                <a:moveTo>
                  <a:pt x="6502907" y="1970696"/>
                </a:moveTo>
                <a:lnTo>
                  <a:pt x="6478063" y="1983596"/>
                </a:lnTo>
                <a:lnTo>
                  <a:pt x="6462871" y="1990170"/>
                </a:lnTo>
                <a:lnTo>
                  <a:pt x="6463423" y="1991676"/>
                </a:lnTo>
                <a:lnTo>
                  <a:pt x="6477935" y="1985214"/>
                </a:lnTo>
                <a:lnTo>
                  <a:pt x="6502988" y="1971829"/>
                </a:lnTo>
                <a:close/>
                <a:moveTo>
                  <a:pt x="3739454" y="1970212"/>
                </a:moveTo>
                <a:lnTo>
                  <a:pt x="3732599" y="1978464"/>
                </a:lnTo>
                <a:lnTo>
                  <a:pt x="3732599" y="1978777"/>
                </a:lnTo>
                <a:close/>
                <a:moveTo>
                  <a:pt x="1792169" y="1968943"/>
                </a:moveTo>
                <a:lnTo>
                  <a:pt x="1788791" y="1985676"/>
                </a:lnTo>
                <a:lnTo>
                  <a:pt x="1782743" y="1986767"/>
                </a:lnTo>
                <a:lnTo>
                  <a:pt x="1768485" y="1996654"/>
                </a:lnTo>
                <a:lnTo>
                  <a:pt x="1775225" y="2021675"/>
                </a:lnTo>
                <a:lnTo>
                  <a:pt x="1760069" y="2046697"/>
                </a:lnTo>
                <a:lnTo>
                  <a:pt x="1776903" y="2068383"/>
                </a:lnTo>
                <a:lnTo>
                  <a:pt x="1787006" y="2051702"/>
                </a:lnTo>
                <a:lnTo>
                  <a:pt x="1780269" y="2015003"/>
                </a:lnTo>
                <a:lnTo>
                  <a:pt x="1785319" y="2008330"/>
                </a:lnTo>
                <a:lnTo>
                  <a:pt x="1820667" y="1994985"/>
                </a:lnTo>
                <a:lnTo>
                  <a:pt x="1827407" y="1994985"/>
                </a:lnTo>
                <a:lnTo>
                  <a:pt x="1815624" y="1986645"/>
                </a:lnTo>
                <a:lnTo>
                  <a:pt x="1820667" y="1974968"/>
                </a:lnTo>
                <a:lnTo>
                  <a:pt x="1832451" y="1994985"/>
                </a:lnTo>
                <a:lnTo>
                  <a:pt x="1861065" y="2006662"/>
                </a:lnTo>
                <a:lnTo>
                  <a:pt x="1871170" y="2025012"/>
                </a:lnTo>
                <a:lnTo>
                  <a:pt x="1896415" y="2025012"/>
                </a:lnTo>
                <a:lnTo>
                  <a:pt x="1919988" y="2025012"/>
                </a:lnTo>
                <a:lnTo>
                  <a:pt x="1957012" y="2036689"/>
                </a:lnTo>
                <a:lnTo>
                  <a:pt x="1983951" y="2025012"/>
                </a:lnTo>
                <a:lnTo>
                  <a:pt x="1973845" y="2020007"/>
                </a:lnTo>
                <a:lnTo>
                  <a:pt x="2002462" y="2020007"/>
                </a:lnTo>
                <a:lnTo>
                  <a:pt x="2031079" y="2020007"/>
                </a:lnTo>
                <a:lnTo>
                  <a:pt x="2004152" y="2028348"/>
                </a:lnTo>
                <a:lnTo>
                  <a:pt x="2012560" y="2036689"/>
                </a:lnTo>
                <a:lnTo>
                  <a:pt x="2007515" y="2038357"/>
                </a:lnTo>
                <a:lnTo>
                  <a:pt x="2017610" y="2036689"/>
                </a:lnTo>
                <a:lnTo>
                  <a:pt x="2022661" y="2045029"/>
                </a:lnTo>
                <a:lnTo>
                  <a:pt x="2024351" y="2048365"/>
                </a:lnTo>
                <a:lnTo>
                  <a:pt x="2022661" y="2040025"/>
                </a:lnTo>
                <a:lnTo>
                  <a:pt x="2032760" y="2046697"/>
                </a:lnTo>
                <a:lnTo>
                  <a:pt x="2042861" y="2046697"/>
                </a:lnTo>
                <a:lnTo>
                  <a:pt x="2059697" y="2060042"/>
                </a:lnTo>
                <a:lnTo>
                  <a:pt x="2052959" y="2066715"/>
                </a:lnTo>
                <a:lnTo>
                  <a:pt x="2044542" y="2080060"/>
                </a:lnTo>
                <a:lnTo>
                  <a:pt x="2037809" y="2081728"/>
                </a:lnTo>
                <a:lnTo>
                  <a:pt x="2054643" y="2081728"/>
                </a:lnTo>
                <a:lnTo>
                  <a:pt x="2081574" y="2081728"/>
                </a:lnTo>
                <a:lnTo>
                  <a:pt x="2084941" y="2090069"/>
                </a:lnTo>
                <a:lnTo>
                  <a:pt x="2061375" y="2111754"/>
                </a:lnTo>
                <a:lnTo>
                  <a:pt x="2071479" y="2125099"/>
                </a:lnTo>
                <a:lnTo>
                  <a:pt x="2052959" y="2136776"/>
                </a:lnTo>
                <a:lnTo>
                  <a:pt x="2042861" y="2158462"/>
                </a:lnTo>
                <a:lnTo>
                  <a:pt x="2058009" y="2181816"/>
                </a:lnTo>
                <a:lnTo>
                  <a:pt x="2059697" y="2181816"/>
                </a:lnTo>
                <a:lnTo>
                  <a:pt x="2052959" y="2198497"/>
                </a:lnTo>
                <a:lnTo>
                  <a:pt x="2031079" y="2208506"/>
                </a:lnTo>
                <a:lnTo>
                  <a:pt x="2009194" y="2218514"/>
                </a:lnTo>
                <a:lnTo>
                  <a:pt x="2004152" y="2228523"/>
                </a:lnTo>
                <a:lnTo>
                  <a:pt x="1978897" y="2220183"/>
                </a:lnTo>
                <a:lnTo>
                  <a:pt x="1976613" y="2219333"/>
                </a:lnTo>
                <a:lnTo>
                  <a:pt x="1981907" y="2221320"/>
                </a:lnTo>
                <a:lnTo>
                  <a:pt x="2006994" y="2229681"/>
                </a:lnTo>
                <a:lnTo>
                  <a:pt x="2012012" y="2219648"/>
                </a:lnTo>
                <a:lnTo>
                  <a:pt x="2033746" y="2209615"/>
                </a:lnTo>
                <a:lnTo>
                  <a:pt x="2055488" y="2199582"/>
                </a:lnTo>
                <a:lnTo>
                  <a:pt x="2062179" y="2182860"/>
                </a:lnTo>
                <a:lnTo>
                  <a:pt x="2075041" y="2182860"/>
                </a:lnTo>
                <a:lnTo>
                  <a:pt x="2075030" y="2182744"/>
                </a:lnTo>
                <a:lnTo>
                  <a:pt x="2060402" y="2182744"/>
                </a:lnTo>
                <a:lnTo>
                  <a:pt x="2045775" y="2159220"/>
                </a:lnTo>
                <a:lnTo>
                  <a:pt x="2055526" y="2137376"/>
                </a:lnTo>
                <a:lnTo>
                  <a:pt x="2073405" y="2125614"/>
                </a:lnTo>
                <a:lnTo>
                  <a:pt x="2063654" y="2112172"/>
                </a:lnTo>
                <a:lnTo>
                  <a:pt x="2086408" y="2090328"/>
                </a:lnTo>
                <a:lnTo>
                  <a:pt x="2083156" y="2081927"/>
                </a:lnTo>
                <a:lnTo>
                  <a:pt x="2094539" y="2092009"/>
                </a:lnTo>
                <a:lnTo>
                  <a:pt x="2089664" y="2088648"/>
                </a:lnTo>
                <a:lnTo>
                  <a:pt x="2102669" y="2102090"/>
                </a:lnTo>
                <a:lnTo>
                  <a:pt x="2118916" y="2115533"/>
                </a:lnTo>
                <a:lnTo>
                  <a:pt x="2115665" y="2145778"/>
                </a:lnTo>
                <a:lnTo>
                  <a:pt x="2122168" y="2132335"/>
                </a:lnTo>
                <a:lnTo>
                  <a:pt x="2149798" y="2150819"/>
                </a:lnTo>
                <a:lnTo>
                  <a:pt x="2149798" y="2176023"/>
                </a:lnTo>
                <a:lnTo>
                  <a:pt x="2145123" y="2188910"/>
                </a:lnTo>
                <a:lnTo>
                  <a:pt x="2145281" y="2188804"/>
                </a:lnTo>
                <a:lnTo>
                  <a:pt x="2150390" y="2175286"/>
                </a:lnTo>
                <a:lnTo>
                  <a:pt x="2155498" y="2161769"/>
                </a:lnTo>
                <a:lnTo>
                  <a:pt x="2186170" y="2165148"/>
                </a:lnTo>
                <a:lnTo>
                  <a:pt x="2211731" y="2161769"/>
                </a:lnTo>
                <a:lnTo>
                  <a:pt x="2235587" y="2165148"/>
                </a:lnTo>
                <a:lnTo>
                  <a:pt x="2234807" y="2171335"/>
                </a:lnTo>
                <a:lnTo>
                  <a:pt x="2237702" y="2166289"/>
                </a:lnTo>
                <a:lnTo>
                  <a:pt x="2254690" y="2171365"/>
                </a:lnTo>
                <a:lnTo>
                  <a:pt x="2280172" y="2196743"/>
                </a:lnTo>
                <a:lnTo>
                  <a:pt x="2290369" y="2206894"/>
                </a:lnTo>
                <a:lnTo>
                  <a:pt x="2290369" y="2200126"/>
                </a:lnTo>
                <a:lnTo>
                  <a:pt x="2298859" y="2218737"/>
                </a:lnTo>
                <a:lnTo>
                  <a:pt x="2280172" y="2247499"/>
                </a:lnTo>
                <a:lnTo>
                  <a:pt x="2261571" y="2276133"/>
                </a:lnTo>
                <a:lnTo>
                  <a:pt x="2264521" y="2276501"/>
                </a:lnTo>
                <a:lnTo>
                  <a:pt x="2282906" y="2248075"/>
                </a:lnTo>
                <a:lnTo>
                  <a:pt x="2301305" y="2219648"/>
                </a:lnTo>
                <a:lnTo>
                  <a:pt x="2301305" y="2217975"/>
                </a:lnTo>
                <a:lnTo>
                  <a:pt x="2304651" y="2217975"/>
                </a:lnTo>
                <a:lnTo>
                  <a:pt x="2302978" y="2211287"/>
                </a:lnTo>
                <a:lnTo>
                  <a:pt x="2313006" y="2226336"/>
                </a:lnTo>
                <a:lnTo>
                  <a:pt x="2314679" y="2222992"/>
                </a:lnTo>
                <a:lnTo>
                  <a:pt x="2321367" y="2249747"/>
                </a:lnTo>
                <a:lnTo>
                  <a:pt x="2324712" y="2276501"/>
                </a:lnTo>
                <a:lnTo>
                  <a:pt x="2338090" y="2286534"/>
                </a:lnTo>
                <a:lnTo>
                  <a:pt x="2344781" y="2301584"/>
                </a:lnTo>
                <a:lnTo>
                  <a:pt x="2328056" y="2321650"/>
                </a:lnTo>
                <a:lnTo>
                  <a:pt x="2311342" y="2341716"/>
                </a:lnTo>
                <a:lnTo>
                  <a:pt x="2294614" y="2373488"/>
                </a:lnTo>
                <a:lnTo>
                  <a:pt x="2274545" y="2386865"/>
                </a:lnTo>
                <a:lnTo>
                  <a:pt x="2284579" y="2388537"/>
                </a:lnTo>
                <a:lnTo>
                  <a:pt x="2302978" y="2378504"/>
                </a:lnTo>
                <a:lnTo>
                  <a:pt x="2321367" y="2368471"/>
                </a:lnTo>
                <a:lnTo>
                  <a:pt x="2322404" y="2371570"/>
                </a:lnTo>
                <a:lnTo>
                  <a:pt x="2323437" y="2371570"/>
                </a:lnTo>
                <a:lnTo>
                  <a:pt x="2321692" y="2359618"/>
                </a:lnTo>
                <a:lnTo>
                  <a:pt x="2330414" y="2342545"/>
                </a:lnTo>
                <a:lnTo>
                  <a:pt x="2356581" y="2345960"/>
                </a:lnTo>
                <a:lnTo>
                  <a:pt x="2386232" y="2349374"/>
                </a:lnTo>
                <a:lnTo>
                  <a:pt x="2372284" y="2376692"/>
                </a:lnTo>
                <a:lnTo>
                  <a:pt x="2370539" y="2378399"/>
                </a:lnTo>
                <a:lnTo>
                  <a:pt x="2367050" y="2386936"/>
                </a:lnTo>
                <a:lnTo>
                  <a:pt x="2363560" y="2386936"/>
                </a:lnTo>
                <a:lnTo>
                  <a:pt x="2353091" y="2390350"/>
                </a:lnTo>
                <a:lnTo>
                  <a:pt x="2349602" y="2392058"/>
                </a:lnTo>
                <a:lnTo>
                  <a:pt x="2333903" y="2386936"/>
                </a:lnTo>
                <a:lnTo>
                  <a:pt x="2329457" y="2392738"/>
                </a:lnTo>
                <a:lnTo>
                  <a:pt x="2331401" y="2398570"/>
                </a:lnTo>
                <a:lnTo>
                  <a:pt x="2338090" y="2398570"/>
                </a:lnTo>
                <a:lnTo>
                  <a:pt x="2348127" y="2401914"/>
                </a:lnTo>
                <a:lnTo>
                  <a:pt x="2356491" y="2396898"/>
                </a:lnTo>
                <a:lnTo>
                  <a:pt x="2354818" y="2418636"/>
                </a:lnTo>
                <a:lnTo>
                  <a:pt x="2373206" y="2391881"/>
                </a:lnTo>
                <a:lnTo>
                  <a:pt x="2383240" y="2388537"/>
                </a:lnTo>
                <a:lnTo>
                  <a:pt x="2383240" y="2383521"/>
                </a:lnTo>
                <a:lnTo>
                  <a:pt x="2393275" y="2366799"/>
                </a:lnTo>
                <a:lnTo>
                  <a:pt x="2408331" y="2361782"/>
                </a:lnTo>
                <a:lnTo>
                  <a:pt x="2411667" y="2358438"/>
                </a:lnTo>
                <a:lnTo>
                  <a:pt x="2425042" y="2366799"/>
                </a:lnTo>
                <a:lnTo>
                  <a:pt x="2433403" y="2368471"/>
                </a:lnTo>
                <a:lnTo>
                  <a:pt x="2443436" y="2371815"/>
                </a:lnTo>
                <a:lnTo>
                  <a:pt x="2455142" y="2378504"/>
                </a:lnTo>
                <a:lnTo>
                  <a:pt x="2465175" y="2381848"/>
                </a:lnTo>
                <a:lnTo>
                  <a:pt x="2466847" y="2386865"/>
                </a:lnTo>
                <a:lnTo>
                  <a:pt x="2476880" y="2386865"/>
                </a:lnTo>
                <a:lnTo>
                  <a:pt x="2486914" y="2393554"/>
                </a:lnTo>
                <a:lnTo>
                  <a:pt x="2485241" y="2408603"/>
                </a:lnTo>
                <a:lnTo>
                  <a:pt x="2486914" y="2406931"/>
                </a:lnTo>
                <a:lnTo>
                  <a:pt x="2491930" y="2411947"/>
                </a:lnTo>
                <a:lnTo>
                  <a:pt x="2483569" y="2437030"/>
                </a:lnTo>
                <a:lnTo>
                  <a:pt x="2495275" y="2416964"/>
                </a:lnTo>
                <a:lnTo>
                  <a:pt x="2498619" y="2411947"/>
                </a:lnTo>
                <a:lnTo>
                  <a:pt x="2496947" y="2421980"/>
                </a:lnTo>
                <a:lnTo>
                  <a:pt x="2517014" y="2413620"/>
                </a:lnTo>
                <a:lnTo>
                  <a:pt x="2542097" y="2420308"/>
                </a:lnTo>
                <a:lnTo>
                  <a:pt x="2563836" y="2426997"/>
                </a:lnTo>
                <a:lnTo>
                  <a:pt x="2588919" y="2423653"/>
                </a:lnTo>
                <a:lnTo>
                  <a:pt x="2625708" y="2437030"/>
                </a:lnTo>
                <a:lnTo>
                  <a:pt x="2655808" y="2460440"/>
                </a:lnTo>
                <a:lnTo>
                  <a:pt x="2684235" y="2487195"/>
                </a:lnTo>
                <a:lnTo>
                  <a:pt x="2704302" y="2490539"/>
                </a:lnTo>
                <a:lnTo>
                  <a:pt x="2726041" y="2493884"/>
                </a:lnTo>
                <a:lnTo>
                  <a:pt x="2737746" y="2523983"/>
                </a:lnTo>
                <a:lnTo>
                  <a:pt x="2747780" y="2554082"/>
                </a:lnTo>
                <a:lnTo>
                  <a:pt x="2744435" y="2597558"/>
                </a:lnTo>
                <a:lnTo>
                  <a:pt x="2722697" y="2631002"/>
                </a:lnTo>
                <a:lnTo>
                  <a:pt x="2705974" y="2652740"/>
                </a:lnTo>
                <a:lnTo>
                  <a:pt x="2689252" y="2672806"/>
                </a:lnTo>
                <a:lnTo>
                  <a:pt x="2684235" y="2681167"/>
                </a:lnTo>
                <a:lnTo>
                  <a:pt x="2684235" y="2682839"/>
                </a:lnTo>
                <a:lnTo>
                  <a:pt x="2669186" y="2707922"/>
                </a:lnTo>
                <a:lnTo>
                  <a:pt x="2655808" y="2731332"/>
                </a:lnTo>
                <a:lnTo>
                  <a:pt x="2654136" y="2721299"/>
                </a:lnTo>
                <a:lnTo>
                  <a:pt x="2645774" y="2724643"/>
                </a:lnTo>
                <a:lnTo>
                  <a:pt x="2642430" y="2753070"/>
                </a:lnTo>
                <a:lnTo>
                  <a:pt x="2645774" y="2761431"/>
                </a:lnTo>
                <a:lnTo>
                  <a:pt x="2645774" y="2783169"/>
                </a:lnTo>
                <a:lnTo>
                  <a:pt x="2647447" y="2804907"/>
                </a:lnTo>
                <a:lnTo>
                  <a:pt x="2645774" y="2835006"/>
                </a:lnTo>
                <a:lnTo>
                  <a:pt x="2644102" y="2863433"/>
                </a:lnTo>
                <a:lnTo>
                  <a:pt x="2637413" y="2880155"/>
                </a:lnTo>
                <a:lnTo>
                  <a:pt x="2634069" y="2920287"/>
                </a:lnTo>
                <a:lnTo>
                  <a:pt x="2622363" y="2942025"/>
                </a:lnTo>
                <a:lnTo>
                  <a:pt x="2608986" y="2965436"/>
                </a:lnTo>
                <a:lnTo>
                  <a:pt x="2605641" y="3000551"/>
                </a:lnTo>
                <a:lnTo>
                  <a:pt x="2588919" y="3008912"/>
                </a:lnTo>
                <a:lnTo>
                  <a:pt x="2582230" y="3023962"/>
                </a:lnTo>
                <a:lnTo>
                  <a:pt x="2553802" y="3023962"/>
                </a:lnTo>
                <a:lnTo>
                  <a:pt x="2548786" y="3025634"/>
                </a:lnTo>
                <a:lnTo>
                  <a:pt x="2536245" y="3030650"/>
                </a:lnTo>
                <a:lnTo>
                  <a:pt x="2522030" y="3030650"/>
                </a:lnTo>
                <a:lnTo>
                  <a:pt x="2513669" y="3039011"/>
                </a:lnTo>
                <a:lnTo>
                  <a:pt x="2493603" y="3052389"/>
                </a:lnTo>
                <a:lnTo>
                  <a:pt x="2471864" y="3059077"/>
                </a:lnTo>
                <a:lnTo>
                  <a:pt x="2448453" y="3080816"/>
                </a:lnTo>
                <a:lnTo>
                  <a:pt x="2425042" y="3102554"/>
                </a:lnTo>
                <a:lnTo>
                  <a:pt x="2415012" y="3104226"/>
                </a:lnTo>
                <a:lnTo>
                  <a:pt x="2418356" y="3105898"/>
                </a:lnTo>
                <a:lnTo>
                  <a:pt x="2415012" y="3115931"/>
                </a:lnTo>
                <a:lnTo>
                  <a:pt x="2415012" y="3125964"/>
                </a:lnTo>
                <a:lnTo>
                  <a:pt x="2421700" y="3144358"/>
                </a:lnTo>
                <a:lnTo>
                  <a:pt x="2421700" y="3169441"/>
                </a:lnTo>
                <a:lnTo>
                  <a:pt x="2421700" y="3192851"/>
                </a:lnTo>
                <a:lnTo>
                  <a:pt x="2418356" y="3192851"/>
                </a:lnTo>
                <a:lnTo>
                  <a:pt x="2411667" y="3206228"/>
                </a:lnTo>
                <a:lnTo>
                  <a:pt x="2401639" y="3231311"/>
                </a:lnTo>
                <a:lnTo>
                  <a:pt x="2391603" y="3254721"/>
                </a:lnTo>
                <a:lnTo>
                  <a:pt x="2373206" y="3279804"/>
                </a:lnTo>
                <a:lnTo>
                  <a:pt x="2361761" y="3294371"/>
                </a:lnTo>
                <a:lnTo>
                  <a:pt x="2373206" y="3273115"/>
                </a:lnTo>
                <a:lnTo>
                  <a:pt x="2383240" y="3251377"/>
                </a:lnTo>
                <a:lnTo>
                  <a:pt x="2376550" y="3251377"/>
                </a:lnTo>
                <a:lnTo>
                  <a:pt x="2364845" y="3246360"/>
                </a:lnTo>
                <a:lnTo>
                  <a:pt x="2366517" y="3264754"/>
                </a:lnTo>
                <a:lnTo>
                  <a:pt x="2356491" y="3279804"/>
                </a:lnTo>
                <a:lnTo>
                  <a:pt x="2348127" y="3296525"/>
                </a:lnTo>
                <a:lnTo>
                  <a:pt x="2346454" y="3314919"/>
                </a:lnTo>
                <a:lnTo>
                  <a:pt x="2338090" y="3334985"/>
                </a:lnTo>
                <a:lnTo>
                  <a:pt x="2328056" y="3353379"/>
                </a:lnTo>
                <a:lnTo>
                  <a:pt x="2323039" y="3333313"/>
                </a:lnTo>
                <a:lnTo>
                  <a:pt x="2324712" y="3319936"/>
                </a:lnTo>
                <a:lnTo>
                  <a:pt x="2297959" y="3299870"/>
                </a:lnTo>
                <a:lnTo>
                  <a:pt x="2271201" y="3279804"/>
                </a:lnTo>
                <a:lnTo>
                  <a:pt x="2254484" y="3269771"/>
                </a:lnTo>
                <a:lnTo>
                  <a:pt x="2247792" y="3269771"/>
                </a:lnTo>
                <a:lnTo>
                  <a:pt x="2216017" y="3244688"/>
                </a:lnTo>
                <a:lnTo>
                  <a:pt x="2202841" y="3246336"/>
                </a:lnTo>
                <a:lnTo>
                  <a:pt x="2201474" y="3248040"/>
                </a:lnTo>
                <a:lnTo>
                  <a:pt x="2214425" y="3246420"/>
                </a:lnTo>
                <a:lnTo>
                  <a:pt x="2246053" y="3271410"/>
                </a:lnTo>
                <a:lnTo>
                  <a:pt x="2252721" y="3271410"/>
                </a:lnTo>
                <a:lnTo>
                  <a:pt x="2269364" y="3281406"/>
                </a:lnTo>
                <a:lnTo>
                  <a:pt x="2296005" y="3301397"/>
                </a:lnTo>
                <a:lnTo>
                  <a:pt x="2322645" y="3321389"/>
                </a:lnTo>
                <a:lnTo>
                  <a:pt x="2320984" y="3334716"/>
                </a:lnTo>
                <a:lnTo>
                  <a:pt x="2325975" y="3354708"/>
                </a:lnTo>
                <a:lnTo>
                  <a:pt x="2309328" y="3381363"/>
                </a:lnTo>
                <a:lnTo>
                  <a:pt x="2284349" y="3388027"/>
                </a:lnTo>
                <a:lnTo>
                  <a:pt x="2242723" y="3383029"/>
                </a:lnTo>
                <a:lnTo>
                  <a:pt x="2211087" y="3368036"/>
                </a:lnTo>
                <a:lnTo>
                  <a:pt x="2199432" y="3344712"/>
                </a:lnTo>
                <a:lnTo>
                  <a:pt x="2199658" y="3341569"/>
                </a:lnTo>
                <a:lnTo>
                  <a:pt x="2196122" y="3348622"/>
                </a:lnTo>
                <a:lnTo>
                  <a:pt x="2206169" y="3383683"/>
                </a:lnTo>
                <a:lnTo>
                  <a:pt x="2241299" y="3407056"/>
                </a:lnTo>
                <a:lnTo>
                  <a:pt x="2244644" y="3427091"/>
                </a:lnTo>
                <a:lnTo>
                  <a:pt x="2261376" y="3438778"/>
                </a:lnTo>
                <a:lnTo>
                  <a:pt x="2251337" y="3465490"/>
                </a:lnTo>
                <a:lnTo>
                  <a:pt x="2241299" y="3492203"/>
                </a:lnTo>
                <a:lnTo>
                  <a:pt x="2219552" y="3497212"/>
                </a:lnTo>
                <a:lnTo>
                  <a:pt x="2199469" y="3503890"/>
                </a:lnTo>
                <a:lnTo>
                  <a:pt x="2176045" y="3507229"/>
                </a:lnTo>
                <a:lnTo>
                  <a:pt x="2155966" y="3513907"/>
                </a:lnTo>
                <a:lnTo>
                  <a:pt x="2135892" y="3512238"/>
                </a:lnTo>
                <a:lnTo>
                  <a:pt x="2142584" y="3522255"/>
                </a:lnTo>
                <a:lnTo>
                  <a:pt x="2149275" y="3558985"/>
                </a:lnTo>
                <a:lnTo>
                  <a:pt x="2142584" y="3574011"/>
                </a:lnTo>
                <a:lnTo>
                  <a:pt x="2109127" y="3572341"/>
                </a:lnTo>
                <a:lnTo>
                  <a:pt x="2082349" y="3567333"/>
                </a:lnTo>
                <a:lnTo>
                  <a:pt x="2102426" y="3607402"/>
                </a:lnTo>
                <a:lnTo>
                  <a:pt x="2110799" y="3612410"/>
                </a:lnTo>
                <a:lnTo>
                  <a:pt x="2120836" y="3609071"/>
                </a:lnTo>
                <a:lnTo>
                  <a:pt x="2125855" y="3604063"/>
                </a:lnTo>
                <a:lnTo>
                  <a:pt x="2134219" y="3625767"/>
                </a:lnTo>
                <a:lnTo>
                  <a:pt x="2120836" y="3622428"/>
                </a:lnTo>
                <a:lnTo>
                  <a:pt x="2102426" y="3622428"/>
                </a:lnTo>
                <a:lnTo>
                  <a:pt x="2122510" y="3632445"/>
                </a:lnTo>
                <a:lnTo>
                  <a:pt x="2104098" y="3654149"/>
                </a:lnTo>
                <a:lnTo>
                  <a:pt x="2105772" y="3677523"/>
                </a:lnTo>
                <a:lnTo>
                  <a:pt x="2102426" y="3692548"/>
                </a:lnTo>
                <a:lnTo>
                  <a:pt x="2075655" y="3704235"/>
                </a:lnTo>
                <a:lnTo>
                  <a:pt x="2075655" y="3732618"/>
                </a:lnTo>
                <a:lnTo>
                  <a:pt x="2114145" y="3752652"/>
                </a:lnTo>
                <a:lnTo>
                  <a:pt x="2129201" y="3759330"/>
                </a:lnTo>
                <a:lnTo>
                  <a:pt x="2120836" y="3774356"/>
                </a:lnTo>
                <a:lnTo>
                  <a:pt x="2129201" y="3777695"/>
                </a:lnTo>
                <a:lnTo>
                  <a:pt x="2115818" y="3796060"/>
                </a:lnTo>
                <a:lnTo>
                  <a:pt x="2102426" y="3816095"/>
                </a:lnTo>
                <a:lnTo>
                  <a:pt x="2100752" y="3837799"/>
                </a:lnTo>
                <a:lnTo>
                  <a:pt x="2089041" y="3834460"/>
                </a:lnTo>
                <a:lnTo>
                  <a:pt x="2082349" y="3836129"/>
                </a:lnTo>
                <a:lnTo>
                  <a:pt x="2094060" y="3842808"/>
                </a:lnTo>
                <a:lnTo>
                  <a:pt x="2084021" y="3857833"/>
                </a:lnTo>
                <a:lnTo>
                  <a:pt x="2084021" y="3866181"/>
                </a:lnTo>
                <a:lnTo>
                  <a:pt x="2095733" y="3884546"/>
                </a:lnTo>
                <a:lnTo>
                  <a:pt x="2090714" y="3882877"/>
                </a:lnTo>
                <a:lnTo>
                  <a:pt x="2105772" y="3889555"/>
                </a:lnTo>
                <a:lnTo>
                  <a:pt x="2120836" y="3906250"/>
                </a:lnTo>
                <a:lnTo>
                  <a:pt x="2080674" y="3894563"/>
                </a:lnTo>
                <a:lnTo>
                  <a:pt x="2033831" y="3889555"/>
                </a:lnTo>
                <a:lnTo>
                  <a:pt x="2020449" y="3876198"/>
                </a:lnTo>
                <a:lnTo>
                  <a:pt x="2005383" y="3854494"/>
                </a:lnTo>
                <a:lnTo>
                  <a:pt x="1991997" y="3856164"/>
                </a:lnTo>
                <a:lnTo>
                  <a:pt x="1968573" y="3816095"/>
                </a:lnTo>
                <a:lnTo>
                  <a:pt x="1983631" y="3799399"/>
                </a:lnTo>
                <a:lnTo>
                  <a:pt x="1980285" y="3759330"/>
                </a:lnTo>
                <a:lnTo>
                  <a:pt x="1973593" y="3725939"/>
                </a:lnTo>
                <a:lnTo>
                  <a:pt x="1971919" y="3704235"/>
                </a:lnTo>
                <a:lnTo>
                  <a:pt x="1965227" y="3689209"/>
                </a:lnTo>
                <a:lnTo>
                  <a:pt x="1955442" y="3684323"/>
                </a:lnTo>
                <a:lnTo>
                  <a:pt x="1953607" y="3685061"/>
                </a:lnTo>
                <a:lnTo>
                  <a:pt x="1963572" y="3690090"/>
                </a:lnTo>
                <a:lnTo>
                  <a:pt x="1970218" y="3705178"/>
                </a:lnTo>
                <a:lnTo>
                  <a:pt x="1971882" y="3726972"/>
                </a:lnTo>
                <a:lnTo>
                  <a:pt x="1978524" y="3760500"/>
                </a:lnTo>
                <a:lnTo>
                  <a:pt x="1981848" y="3800735"/>
                </a:lnTo>
                <a:lnTo>
                  <a:pt x="1966900" y="3817499"/>
                </a:lnTo>
                <a:lnTo>
                  <a:pt x="1990157" y="3857734"/>
                </a:lnTo>
                <a:lnTo>
                  <a:pt x="2003450" y="3856057"/>
                </a:lnTo>
                <a:lnTo>
                  <a:pt x="2018398" y="3877851"/>
                </a:lnTo>
                <a:lnTo>
                  <a:pt x="2031690" y="3891262"/>
                </a:lnTo>
                <a:lnTo>
                  <a:pt x="2078209" y="3896291"/>
                </a:lnTo>
                <a:lnTo>
                  <a:pt x="2118084" y="3908026"/>
                </a:lnTo>
                <a:lnTo>
                  <a:pt x="2093162" y="3904674"/>
                </a:lnTo>
                <a:lnTo>
                  <a:pt x="2073225" y="3914732"/>
                </a:lnTo>
                <a:lnTo>
                  <a:pt x="2071569" y="3949937"/>
                </a:lnTo>
                <a:lnTo>
                  <a:pt x="2038335" y="3936526"/>
                </a:lnTo>
                <a:lnTo>
                  <a:pt x="2023382" y="3931496"/>
                </a:lnTo>
                <a:lnTo>
                  <a:pt x="2028367" y="3929820"/>
                </a:lnTo>
                <a:lnTo>
                  <a:pt x="2023382" y="3926467"/>
                </a:lnTo>
                <a:lnTo>
                  <a:pt x="2011760" y="3919761"/>
                </a:lnTo>
                <a:lnTo>
                  <a:pt x="2008432" y="3914732"/>
                </a:lnTo>
                <a:lnTo>
                  <a:pt x="1998468" y="3899644"/>
                </a:lnTo>
                <a:lnTo>
                  <a:pt x="1996800" y="3894615"/>
                </a:lnTo>
                <a:lnTo>
                  <a:pt x="1983509" y="3881204"/>
                </a:lnTo>
                <a:lnTo>
                  <a:pt x="1991815" y="3886233"/>
                </a:lnTo>
                <a:lnTo>
                  <a:pt x="1986831" y="3877851"/>
                </a:lnTo>
                <a:lnTo>
                  <a:pt x="1973540" y="3869469"/>
                </a:lnTo>
                <a:lnTo>
                  <a:pt x="1973540" y="3864439"/>
                </a:lnTo>
                <a:lnTo>
                  <a:pt x="1966900" y="3851028"/>
                </a:lnTo>
                <a:lnTo>
                  <a:pt x="1951942" y="3845998"/>
                </a:lnTo>
                <a:lnTo>
                  <a:pt x="1958590" y="3840969"/>
                </a:lnTo>
                <a:lnTo>
                  <a:pt x="1951942" y="3830911"/>
                </a:lnTo>
                <a:lnTo>
                  <a:pt x="1951942" y="3819176"/>
                </a:lnTo>
                <a:lnTo>
                  <a:pt x="1940314" y="3799058"/>
                </a:lnTo>
                <a:lnTo>
                  <a:pt x="1928682" y="3780618"/>
                </a:lnTo>
                <a:lnTo>
                  <a:pt x="1936989" y="3783971"/>
                </a:lnTo>
                <a:lnTo>
                  <a:pt x="1951942" y="3787323"/>
                </a:lnTo>
                <a:lnTo>
                  <a:pt x="1951942" y="3778941"/>
                </a:lnTo>
                <a:lnTo>
                  <a:pt x="1943642" y="3768883"/>
                </a:lnTo>
                <a:lnTo>
                  <a:pt x="1941973" y="3770559"/>
                </a:lnTo>
                <a:lnTo>
                  <a:pt x="1920384" y="3773912"/>
                </a:lnTo>
                <a:lnTo>
                  <a:pt x="1932005" y="3768883"/>
                </a:lnTo>
                <a:lnTo>
                  <a:pt x="1923697" y="3763853"/>
                </a:lnTo>
                <a:lnTo>
                  <a:pt x="1932005" y="3757148"/>
                </a:lnTo>
                <a:lnTo>
                  <a:pt x="1913730" y="3743736"/>
                </a:lnTo>
                <a:lnTo>
                  <a:pt x="1900438" y="3738707"/>
                </a:lnTo>
                <a:lnTo>
                  <a:pt x="1892131" y="3743736"/>
                </a:lnTo>
                <a:lnTo>
                  <a:pt x="1888816" y="3745413"/>
                </a:lnTo>
                <a:lnTo>
                  <a:pt x="1900438" y="3720266"/>
                </a:lnTo>
                <a:lnTo>
                  <a:pt x="1908746" y="3718590"/>
                </a:lnTo>
                <a:lnTo>
                  <a:pt x="1913730" y="3718590"/>
                </a:lnTo>
                <a:lnTo>
                  <a:pt x="1912074" y="3728648"/>
                </a:lnTo>
                <a:lnTo>
                  <a:pt x="1922039" y="3728648"/>
                </a:lnTo>
                <a:lnTo>
                  <a:pt x="1923697" y="3737030"/>
                </a:lnTo>
                <a:lnTo>
                  <a:pt x="1932005" y="3725295"/>
                </a:lnTo>
                <a:lnTo>
                  <a:pt x="1930349" y="3726972"/>
                </a:lnTo>
                <a:lnTo>
                  <a:pt x="1928682" y="3713560"/>
                </a:lnTo>
                <a:lnTo>
                  <a:pt x="1928682" y="3710208"/>
                </a:lnTo>
                <a:lnTo>
                  <a:pt x="1928682" y="3703502"/>
                </a:lnTo>
                <a:lnTo>
                  <a:pt x="1933666" y="3703502"/>
                </a:lnTo>
                <a:lnTo>
                  <a:pt x="1923697" y="3696796"/>
                </a:lnTo>
                <a:lnTo>
                  <a:pt x="1932005" y="3676679"/>
                </a:lnTo>
                <a:lnTo>
                  <a:pt x="1918713" y="3664944"/>
                </a:lnTo>
                <a:lnTo>
                  <a:pt x="1918713" y="3654885"/>
                </a:lnTo>
                <a:lnTo>
                  <a:pt x="1917056" y="3634768"/>
                </a:lnTo>
                <a:lnTo>
                  <a:pt x="1913730" y="3616327"/>
                </a:lnTo>
                <a:lnTo>
                  <a:pt x="1912074" y="3607945"/>
                </a:lnTo>
                <a:lnTo>
                  <a:pt x="1917056" y="3609622"/>
                </a:lnTo>
                <a:lnTo>
                  <a:pt x="1908746" y="3602916"/>
                </a:lnTo>
                <a:lnTo>
                  <a:pt x="1912074" y="3586152"/>
                </a:lnTo>
                <a:lnTo>
                  <a:pt x="1903763" y="3589505"/>
                </a:lnTo>
                <a:lnTo>
                  <a:pt x="1893798" y="3589505"/>
                </a:lnTo>
                <a:lnTo>
                  <a:pt x="1884072" y="3596043"/>
                </a:lnTo>
                <a:lnTo>
                  <a:pt x="1894698" y="3608186"/>
                </a:lnTo>
                <a:lnTo>
                  <a:pt x="1891262" y="3611629"/>
                </a:lnTo>
                <a:lnTo>
                  <a:pt x="1898140" y="3628846"/>
                </a:lnTo>
                <a:lnTo>
                  <a:pt x="1894698" y="3637454"/>
                </a:lnTo>
                <a:lnTo>
                  <a:pt x="1884373" y="3642619"/>
                </a:lnTo>
                <a:lnTo>
                  <a:pt x="1874037" y="3601299"/>
                </a:lnTo>
                <a:lnTo>
                  <a:pt x="1882646" y="3594412"/>
                </a:lnTo>
                <a:lnTo>
                  <a:pt x="1883671" y="3595582"/>
                </a:lnTo>
                <a:lnTo>
                  <a:pt x="1882162" y="3589505"/>
                </a:lnTo>
                <a:lnTo>
                  <a:pt x="1867213" y="3566034"/>
                </a:lnTo>
                <a:lnTo>
                  <a:pt x="1870540" y="3537535"/>
                </a:lnTo>
                <a:lnTo>
                  <a:pt x="1863887" y="3509036"/>
                </a:lnTo>
                <a:lnTo>
                  <a:pt x="1853920" y="3483889"/>
                </a:lnTo>
                <a:lnTo>
                  <a:pt x="1847273" y="3458743"/>
                </a:lnTo>
                <a:lnTo>
                  <a:pt x="1852265" y="3448684"/>
                </a:lnTo>
                <a:lnTo>
                  <a:pt x="1853920" y="3421861"/>
                </a:lnTo>
                <a:lnTo>
                  <a:pt x="1857248" y="3395038"/>
                </a:lnTo>
                <a:lnTo>
                  <a:pt x="1860564" y="3368216"/>
                </a:lnTo>
                <a:lnTo>
                  <a:pt x="1862230" y="3341393"/>
                </a:lnTo>
                <a:lnTo>
                  <a:pt x="1860564" y="3317923"/>
                </a:lnTo>
                <a:lnTo>
                  <a:pt x="1857248" y="3296129"/>
                </a:lnTo>
                <a:lnTo>
                  <a:pt x="1852265" y="3274335"/>
                </a:lnTo>
                <a:lnTo>
                  <a:pt x="1847273" y="3250865"/>
                </a:lnTo>
                <a:lnTo>
                  <a:pt x="1847273" y="3222366"/>
                </a:lnTo>
                <a:lnTo>
                  <a:pt x="1843955" y="3202249"/>
                </a:lnTo>
                <a:lnTo>
                  <a:pt x="1843955" y="3160338"/>
                </a:lnTo>
                <a:lnTo>
                  <a:pt x="1847273" y="3116751"/>
                </a:lnTo>
                <a:lnTo>
                  <a:pt x="1843955" y="3084899"/>
                </a:lnTo>
                <a:lnTo>
                  <a:pt x="1840627" y="3046341"/>
                </a:lnTo>
                <a:lnTo>
                  <a:pt x="1840627" y="3032929"/>
                </a:lnTo>
                <a:lnTo>
                  <a:pt x="1842289" y="3001077"/>
                </a:lnTo>
                <a:lnTo>
                  <a:pt x="1842289" y="2969225"/>
                </a:lnTo>
                <a:lnTo>
                  <a:pt x="1833990" y="2930667"/>
                </a:lnTo>
                <a:lnTo>
                  <a:pt x="1827371" y="2892287"/>
                </a:lnTo>
                <a:lnTo>
                  <a:pt x="1827018" y="2892403"/>
                </a:lnTo>
                <a:lnTo>
                  <a:pt x="1810288" y="2879033"/>
                </a:lnTo>
                <a:lnTo>
                  <a:pt x="1798576" y="2862320"/>
                </a:lnTo>
                <a:lnTo>
                  <a:pt x="1776827" y="2850621"/>
                </a:lnTo>
                <a:lnTo>
                  <a:pt x="1751733" y="2835579"/>
                </a:lnTo>
                <a:lnTo>
                  <a:pt x="1729986" y="2823880"/>
                </a:lnTo>
                <a:lnTo>
                  <a:pt x="1708239" y="2810509"/>
                </a:lnTo>
                <a:lnTo>
                  <a:pt x="1683137" y="2788782"/>
                </a:lnTo>
                <a:lnTo>
                  <a:pt x="1661388" y="2765384"/>
                </a:lnTo>
                <a:lnTo>
                  <a:pt x="1661388" y="2750343"/>
                </a:lnTo>
                <a:lnTo>
                  <a:pt x="1642985" y="2718588"/>
                </a:lnTo>
                <a:lnTo>
                  <a:pt x="1627926" y="2683491"/>
                </a:lnTo>
                <a:lnTo>
                  <a:pt x="1612870" y="2663435"/>
                </a:lnTo>
                <a:lnTo>
                  <a:pt x="1601159" y="2643379"/>
                </a:lnTo>
                <a:lnTo>
                  <a:pt x="1591123" y="2621652"/>
                </a:lnTo>
                <a:lnTo>
                  <a:pt x="1579413" y="2599925"/>
                </a:lnTo>
                <a:lnTo>
                  <a:pt x="1569376" y="2578199"/>
                </a:lnTo>
                <a:lnTo>
                  <a:pt x="1557666" y="2554800"/>
                </a:lnTo>
                <a:lnTo>
                  <a:pt x="1539265" y="2539759"/>
                </a:lnTo>
                <a:lnTo>
                  <a:pt x="1519180" y="2524717"/>
                </a:lnTo>
                <a:lnTo>
                  <a:pt x="1520853" y="2518032"/>
                </a:lnTo>
                <a:lnTo>
                  <a:pt x="1512487" y="2477921"/>
                </a:lnTo>
                <a:lnTo>
                  <a:pt x="1525871" y="2459536"/>
                </a:lnTo>
                <a:lnTo>
                  <a:pt x="1537582" y="2441152"/>
                </a:lnTo>
                <a:lnTo>
                  <a:pt x="1539265" y="2459536"/>
                </a:lnTo>
                <a:lnTo>
                  <a:pt x="1532563" y="2472907"/>
                </a:lnTo>
                <a:lnTo>
                  <a:pt x="1542610" y="2469564"/>
                </a:lnTo>
                <a:lnTo>
                  <a:pt x="1571049" y="2491291"/>
                </a:lnTo>
                <a:lnTo>
                  <a:pt x="1572344" y="2489477"/>
                </a:lnTo>
                <a:lnTo>
                  <a:pt x="1544792" y="2468209"/>
                </a:lnTo>
                <a:lnTo>
                  <a:pt x="1534750" y="2471589"/>
                </a:lnTo>
                <a:lnTo>
                  <a:pt x="1541445" y="2458070"/>
                </a:lnTo>
                <a:lnTo>
                  <a:pt x="1539771" y="2439482"/>
                </a:lnTo>
                <a:lnTo>
                  <a:pt x="1549813" y="2436102"/>
                </a:lnTo>
                <a:lnTo>
                  <a:pt x="1549813" y="2415824"/>
                </a:lnTo>
                <a:lnTo>
                  <a:pt x="1548139" y="2409064"/>
                </a:lnTo>
                <a:lnTo>
                  <a:pt x="1541445" y="2417513"/>
                </a:lnTo>
                <a:lnTo>
                  <a:pt x="1523040" y="2409064"/>
                </a:lnTo>
                <a:lnTo>
                  <a:pt x="1528058" y="2402305"/>
                </a:lnTo>
                <a:lnTo>
                  <a:pt x="1523040" y="2371887"/>
                </a:lnTo>
                <a:lnTo>
                  <a:pt x="1534750" y="2356679"/>
                </a:lnTo>
                <a:lnTo>
                  <a:pt x="1538096" y="2341470"/>
                </a:lnTo>
                <a:lnTo>
                  <a:pt x="1543119" y="2317812"/>
                </a:lnTo>
                <a:lnTo>
                  <a:pt x="1568226" y="2305983"/>
                </a:lnTo>
                <a:lnTo>
                  <a:pt x="1575995" y="2298141"/>
                </a:lnTo>
                <a:lnTo>
                  <a:pt x="1572745" y="2286866"/>
                </a:lnTo>
                <a:lnTo>
                  <a:pt x="1581184" y="2281847"/>
                </a:lnTo>
                <a:lnTo>
                  <a:pt x="1587939" y="2266787"/>
                </a:lnTo>
                <a:lnTo>
                  <a:pt x="1603127" y="2258421"/>
                </a:lnTo>
                <a:lnTo>
                  <a:pt x="1621702" y="2223282"/>
                </a:lnTo>
                <a:lnTo>
                  <a:pt x="1618320" y="2219935"/>
                </a:lnTo>
                <a:lnTo>
                  <a:pt x="1616629" y="2198182"/>
                </a:lnTo>
                <a:lnTo>
                  <a:pt x="1613254" y="2176430"/>
                </a:lnTo>
                <a:lnTo>
                  <a:pt x="1620011" y="2163044"/>
                </a:lnTo>
                <a:lnTo>
                  <a:pt x="1613254" y="2136271"/>
                </a:lnTo>
                <a:lnTo>
                  <a:pt x="1606503" y="2122885"/>
                </a:lnTo>
                <a:lnTo>
                  <a:pt x="1607527" y="2120516"/>
                </a:lnTo>
                <a:lnTo>
                  <a:pt x="1602204" y="2112433"/>
                </a:lnTo>
                <a:lnTo>
                  <a:pt x="1598857" y="2092096"/>
                </a:lnTo>
                <a:lnTo>
                  <a:pt x="1608899" y="2092096"/>
                </a:lnTo>
                <a:lnTo>
                  <a:pt x="1605551" y="2087012"/>
                </a:lnTo>
                <a:lnTo>
                  <a:pt x="1598857" y="2085317"/>
                </a:lnTo>
                <a:lnTo>
                  <a:pt x="1590493" y="2076843"/>
                </a:lnTo>
                <a:lnTo>
                  <a:pt x="1572075" y="2068369"/>
                </a:lnTo>
                <a:lnTo>
                  <a:pt x="1563709" y="2061590"/>
                </a:lnTo>
                <a:lnTo>
                  <a:pt x="1563709" y="2054811"/>
                </a:lnTo>
                <a:lnTo>
                  <a:pt x="1588820" y="2056506"/>
                </a:lnTo>
                <a:lnTo>
                  <a:pt x="1605551" y="2068369"/>
                </a:lnTo>
                <a:lnTo>
                  <a:pt x="1623968" y="2078538"/>
                </a:lnTo>
                <a:lnTo>
                  <a:pt x="1623968" y="2082194"/>
                </a:lnTo>
                <a:lnTo>
                  <a:pt x="1628447" y="2087746"/>
                </a:lnTo>
                <a:lnTo>
                  <a:pt x="1631828" y="2101132"/>
                </a:lnTo>
                <a:lnTo>
                  <a:pt x="1636884" y="2086073"/>
                </a:lnTo>
                <a:lnTo>
                  <a:pt x="1667265" y="2057627"/>
                </a:lnTo>
                <a:lnTo>
                  <a:pt x="1668955" y="2035874"/>
                </a:lnTo>
                <a:lnTo>
                  <a:pt x="1689208" y="2010775"/>
                </a:lnTo>
                <a:lnTo>
                  <a:pt x="1702717" y="2010775"/>
                </a:lnTo>
                <a:lnTo>
                  <a:pt x="1701026" y="2015795"/>
                </a:lnTo>
                <a:lnTo>
                  <a:pt x="1709462" y="2002409"/>
                </a:lnTo>
                <a:lnTo>
                  <a:pt x="1724652" y="2000735"/>
                </a:lnTo>
                <a:lnTo>
                  <a:pt x="1749971" y="1987349"/>
                </a:lnTo>
                <a:lnTo>
                  <a:pt x="1773606" y="1970616"/>
                </a:lnTo>
                <a:close/>
                <a:moveTo>
                  <a:pt x="4788835" y="1966629"/>
                </a:moveTo>
                <a:lnTo>
                  <a:pt x="4788614" y="1966704"/>
                </a:lnTo>
                <a:lnTo>
                  <a:pt x="4781593" y="1984973"/>
                </a:lnTo>
                <a:close/>
                <a:moveTo>
                  <a:pt x="3427507" y="1965083"/>
                </a:moveTo>
                <a:lnTo>
                  <a:pt x="3424167" y="1970094"/>
                </a:lnTo>
                <a:lnTo>
                  <a:pt x="3405798" y="1976774"/>
                </a:lnTo>
                <a:lnTo>
                  <a:pt x="3389098" y="1978444"/>
                </a:lnTo>
                <a:lnTo>
                  <a:pt x="3380749" y="1975104"/>
                </a:lnTo>
                <a:lnTo>
                  <a:pt x="3366099" y="1975104"/>
                </a:lnTo>
                <a:lnTo>
                  <a:pt x="3366012" y="1975325"/>
                </a:lnTo>
                <a:lnTo>
                  <a:pt x="3381090" y="1975325"/>
                </a:lnTo>
                <a:lnTo>
                  <a:pt x="3389466" y="1978711"/>
                </a:lnTo>
                <a:lnTo>
                  <a:pt x="3406219" y="1977018"/>
                </a:lnTo>
                <a:lnTo>
                  <a:pt x="3424647" y="1970247"/>
                </a:lnTo>
                <a:lnTo>
                  <a:pt x="3427699" y="1965620"/>
                </a:lnTo>
                <a:close/>
                <a:moveTo>
                  <a:pt x="6920778" y="1964423"/>
                </a:moveTo>
                <a:lnTo>
                  <a:pt x="6941761" y="1984818"/>
                </a:lnTo>
                <a:lnTo>
                  <a:pt x="6941761" y="1988526"/>
                </a:lnTo>
                <a:lnTo>
                  <a:pt x="6922392" y="1975547"/>
                </a:lnTo>
                <a:lnTo>
                  <a:pt x="6919164" y="1977401"/>
                </a:lnTo>
                <a:close/>
                <a:moveTo>
                  <a:pt x="6967427" y="1961410"/>
                </a:moveTo>
                <a:lnTo>
                  <a:pt x="6977135" y="1979756"/>
                </a:lnTo>
                <a:lnTo>
                  <a:pt x="6988461" y="2008110"/>
                </a:lnTo>
                <a:lnTo>
                  <a:pt x="6977135" y="2006442"/>
                </a:lnTo>
                <a:lnTo>
                  <a:pt x="6964190" y="1991431"/>
                </a:lnTo>
                <a:lnTo>
                  <a:pt x="6944774" y="1966413"/>
                </a:lnTo>
                <a:close/>
                <a:moveTo>
                  <a:pt x="1824331" y="1961410"/>
                </a:moveTo>
                <a:lnTo>
                  <a:pt x="1827336" y="1964423"/>
                </a:lnTo>
                <a:lnTo>
                  <a:pt x="1824331" y="1962163"/>
                </a:lnTo>
                <a:close/>
                <a:moveTo>
                  <a:pt x="3306917" y="1960258"/>
                </a:moveTo>
                <a:lnTo>
                  <a:pt x="3306215" y="1960312"/>
                </a:lnTo>
                <a:lnTo>
                  <a:pt x="3303405" y="1972004"/>
                </a:lnTo>
                <a:lnTo>
                  <a:pt x="3303405" y="1989012"/>
                </a:lnTo>
                <a:lnTo>
                  <a:pt x="3294520" y="1992710"/>
                </a:lnTo>
                <a:lnTo>
                  <a:pt x="3304026" y="1988868"/>
                </a:lnTo>
                <a:lnTo>
                  <a:pt x="3304026" y="1971939"/>
                </a:lnTo>
                <a:close/>
                <a:moveTo>
                  <a:pt x="4049723" y="1946229"/>
                </a:moveTo>
                <a:lnTo>
                  <a:pt x="4060863" y="1975012"/>
                </a:lnTo>
                <a:lnTo>
                  <a:pt x="4065868" y="2008538"/>
                </a:lnTo>
                <a:lnTo>
                  <a:pt x="4082551" y="2038712"/>
                </a:lnTo>
                <a:lnTo>
                  <a:pt x="4050853" y="2038712"/>
                </a:lnTo>
                <a:lnTo>
                  <a:pt x="4039175" y="2045417"/>
                </a:lnTo>
                <a:lnTo>
                  <a:pt x="4040143" y="2046689"/>
                </a:lnTo>
                <a:lnTo>
                  <a:pt x="4051716" y="2040030"/>
                </a:lnTo>
                <a:lnTo>
                  <a:pt x="4083324" y="2040030"/>
                </a:lnTo>
                <a:lnTo>
                  <a:pt x="4066689" y="2009880"/>
                </a:lnTo>
                <a:lnTo>
                  <a:pt x="4061698" y="1976380"/>
                </a:lnTo>
                <a:lnTo>
                  <a:pt x="4050053" y="1946229"/>
                </a:lnTo>
                <a:close/>
                <a:moveTo>
                  <a:pt x="2098500" y="1941826"/>
                </a:moveTo>
                <a:lnTo>
                  <a:pt x="2106033" y="1944086"/>
                </a:lnTo>
                <a:lnTo>
                  <a:pt x="2106033" y="1944839"/>
                </a:lnTo>
                <a:lnTo>
                  <a:pt x="2101014" y="1944839"/>
                </a:lnTo>
                <a:close/>
                <a:moveTo>
                  <a:pt x="2057826" y="1938813"/>
                </a:moveTo>
                <a:lnTo>
                  <a:pt x="2057826" y="1944839"/>
                </a:lnTo>
                <a:lnTo>
                  <a:pt x="2054812" y="1941826"/>
                </a:lnTo>
                <a:close/>
                <a:moveTo>
                  <a:pt x="3561103" y="1936692"/>
                </a:moveTo>
                <a:lnTo>
                  <a:pt x="3557831" y="1954693"/>
                </a:lnTo>
                <a:lnTo>
                  <a:pt x="3558400" y="1953684"/>
                </a:lnTo>
                <a:lnTo>
                  <a:pt x="3561422" y="1936851"/>
                </a:lnTo>
                <a:close/>
                <a:moveTo>
                  <a:pt x="3697984" y="1935258"/>
                </a:moveTo>
                <a:lnTo>
                  <a:pt x="3694880" y="1936830"/>
                </a:lnTo>
                <a:lnTo>
                  <a:pt x="3694880" y="1946942"/>
                </a:lnTo>
                <a:lnTo>
                  <a:pt x="3695819" y="1947682"/>
                </a:lnTo>
                <a:lnTo>
                  <a:pt x="3695819" y="1938216"/>
                </a:lnTo>
                <a:lnTo>
                  <a:pt x="3699163" y="1936539"/>
                </a:lnTo>
                <a:close/>
                <a:moveTo>
                  <a:pt x="6834802" y="1934294"/>
                </a:moveTo>
                <a:lnTo>
                  <a:pt x="6862740" y="1938060"/>
                </a:lnTo>
                <a:lnTo>
                  <a:pt x="6870957" y="1960657"/>
                </a:lnTo>
                <a:lnTo>
                  <a:pt x="6864383" y="1971955"/>
                </a:lnTo>
                <a:lnTo>
                  <a:pt x="6851236" y="1955007"/>
                </a:lnTo>
                <a:close/>
                <a:moveTo>
                  <a:pt x="3581319" y="1931638"/>
                </a:moveTo>
                <a:lnTo>
                  <a:pt x="3581143" y="1931682"/>
                </a:lnTo>
                <a:lnTo>
                  <a:pt x="3578193" y="1943481"/>
                </a:lnTo>
                <a:lnTo>
                  <a:pt x="3578372" y="1943571"/>
                </a:lnTo>
                <a:close/>
                <a:moveTo>
                  <a:pt x="3354740" y="1927915"/>
                </a:moveTo>
                <a:lnTo>
                  <a:pt x="3354819" y="1928269"/>
                </a:lnTo>
                <a:lnTo>
                  <a:pt x="3360837" y="1938797"/>
                </a:lnTo>
                <a:lnTo>
                  <a:pt x="3360709" y="1938362"/>
                </a:lnTo>
                <a:close/>
                <a:moveTo>
                  <a:pt x="2065363" y="1917723"/>
                </a:moveTo>
                <a:lnTo>
                  <a:pt x="2063852" y="1928268"/>
                </a:lnTo>
                <a:lnTo>
                  <a:pt x="2062344" y="1921238"/>
                </a:lnTo>
                <a:close/>
                <a:moveTo>
                  <a:pt x="6459495" y="1911681"/>
                </a:moveTo>
                <a:lnTo>
                  <a:pt x="6458475" y="1912356"/>
                </a:lnTo>
                <a:lnTo>
                  <a:pt x="6458475" y="1918968"/>
                </a:lnTo>
                <a:lnTo>
                  <a:pt x="6459495" y="1919503"/>
                </a:lnTo>
                <a:close/>
                <a:moveTo>
                  <a:pt x="6381325" y="1910288"/>
                </a:moveTo>
                <a:lnTo>
                  <a:pt x="6377257" y="1916958"/>
                </a:lnTo>
                <a:lnTo>
                  <a:pt x="6381443" y="1910288"/>
                </a:lnTo>
                <a:close/>
                <a:moveTo>
                  <a:pt x="3616435" y="1901520"/>
                </a:moveTo>
                <a:lnTo>
                  <a:pt x="3616212" y="1901620"/>
                </a:lnTo>
                <a:lnTo>
                  <a:pt x="3614760" y="1913233"/>
                </a:lnTo>
                <a:lnTo>
                  <a:pt x="3614989" y="1913233"/>
                </a:lnTo>
                <a:close/>
                <a:moveTo>
                  <a:pt x="3346615" y="1896543"/>
                </a:moveTo>
                <a:lnTo>
                  <a:pt x="3347541" y="1897469"/>
                </a:lnTo>
                <a:lnTo>
                  <a:pt x="3347425" y="1896947"/>
                </a:lnTo>
                <a:close/>
                <a:moveTo>
                  <a:pt x="2057826" y="1895126"/>
                </a:moveTo>
                <a:lnTo>
                  <a:pt x="2068370" y="1904165"/>
                </a:lnTo>
                <a:lnTo>
                  <a:pt x="2066864" y="1904165"/>
                </a:lnTo>
                <a:close/>
                <a:moveTo>
                  <a:pt x="3675168" y="1889930"/>
                </a:moveTo>
                <a:lnTo>
                  <a:pt x="3678236" y="1913233"/>
                </a:lnTo>
                <a:lnTo>
                  <a:pt x="3679015" y="1914087"/>
                </a:lnTo>
                <a:lnTo>
                  <a:pt x="3675804" y="1889930"/>
                </a:lnTo>
                <a:close/>
                <a:moveTo>
                  <a:pt x="3701379" y="1879909"/>
                </a:moveTo>
                <a:lnTo>
                  <a:pt x="3678809" y="1889583"/>
                </a:lnTo>
                <a:lnTo>
                  <a:pt x="3679101" y="1889583"/>
                </a:lnTo>
                <a:lnTo>
                  <a:pt x="3701604" y="1879909"/>
                </a:lnTo>
                <a:close/>
                <a:moveTo>
                  <a:pt x="3423984" y="1874715"/>
                </a:moveTo>
                <a:lnTo>
                  <a:pt x="3424167" y="1874899"/>
                </a:lnTo>
                <a:lnTo>
                  <a:pt x="3449217" y="1874899"/>
                </a:lnTo>
                <a:lnTo>
                  <a:pt x="3474266" y="1874899"/>
                </a:lnTo>
                <a:lnTo>
                  <a:pt x="3499315" y="1874899"/>
                </a:lnTo>
                <a:lnTo>
                  <a:pt x="3524364" y="1874899"/>
                </a:lnTo>
                <a:lnTo>
                  <a:pt x="3524389" y="1874715"/>
                </a:lnTo>
                <a:lnTo>
                  <a:pt x="3499337" y="1874715"/>
                </a:lnTo>
                <a:lnTo>
                  <a:pt x="3474138" y="1874715"/>
                </a:lnTo>
                <a:lnTo>
                  <a:pt x="3448938" y="1874715"/>
                </a:lnTo>
                <a:close/>
                <a:moveTo>
                  <a:pt x="3420378" y="1871369"/>
                </a:moveTo>
                <a:lnTo>
                  <a:pt x="3383419" y="1879735"/>
                </a:lnTo>
                <a:lnTo>
                  <a:pt x="3378674" y="1881310"/>
                </a:lnTo>
                <a:lnTo>
                  <a:pt x="3379079" y="1881579"/>
                </a:lnTo>
                <a:lnTo>
                  <a:pt x="3384089" y="1879909"/>
                </a:lnTo>
                <a:lnTo>
                  <a:pt x="3420617" y="1871607"/>
                </a:lnTo>
                <a:close/>
                <a:moveTo>
                  <a:pt x="3363259" y="1871369"/>
                </a:moveTo>
                <a:lnTo>
                  <a:pt x="3349937" y="1897904"/>
                </a:lnTo>
                <a:lnTo>
                  <a:pt x="3350690" y="1898280"/>
                </a:lnTo>
                <a:lnTo>
                  <a:pt x="3363924" y="1871810"/>
                </a:lnTo>
                <a:close/>
                <a:moveTo>
                  <a:pt x="2054812" y="1871023"/>
                </a:moveTo>
                <a:lnTo>
                  <a:pt x="2057072" y="1871023"/>
                </a:lnTo>
                <a:lnTo>
                  <a:pt x="2057826" y="1879497"/>
                </a:lnTo>
                <a:lnTo>
                  <a:pt x="2055566" y="1884581"/>
                </a:lnTo>
                <a:close/>
                <a:moveTo>
                  <a:pt x="6257866" y="1867959"/>
                </a:moveTo>
                <a:lnTo>
                  <a:pt x="6252938" y="1879418"/>
                </a:lnTo>
                <a:lnTo>
                  <a:pt x="6252938" y="1879660"/>
                </a:lnTo>
                <a:lnTo>
                  <a:pt x="6257730" y="1868458"/>
                </a:lnTo>
                <a:close/>
                <a:moveTo>
                  <a:pt x="4279626" y="1867504"/>
                </a:moveTo>
                <a:lnTo>
                  <a:pt x="4271309" y="1875879"/>
                </a:lnTo>
                <a:lnTo>
                  <a:pt x="4258000" y="1899329"/>
                </a:lnTo>
                <a:lnTo>
                  <a:pt x="4258000" y="1909379"/>
                </a:lnTo>
                <a:lnTo>
                  <a:pt x="4256336" y="1917754"/>
                </a:lnTo>
                <a:lnTo>
                  <a:pt x="4251346" y="1931154"/>
                </a:lnTo>
                <a:lnTo>
                  <a:pt x="4243028" y="1954605"/>
                </a:lnTo>
                <a:lnTo>
                  <a:pt x="4253009" y="1956280"/>
                </a:lnTo>
                <a:lnTo>
                  <a:pt x="4262991" y="1978055"/>
                </a:lnTo>
                <a:lnTo>
                  <a:pt x="4269645" y="1994805"/>
                </a:lnTo>
                <a:lnTo>
                  <a:pt x="4271309" y="2011555"/>
                </a:lnTo>
                <a:lnTo>
                  <a:pt x="4246355" y="2018255"/>
                </a:lnTo>
                <a:lnTo>
                  <a:pt x="4226392" y="2041705"/>
                </a:lnTo>
                <a:lnTo>
                  <a:pt x="4206429" y="2066830"/>
                </a:lnTo>
                <a:lnTo>
                  <a:pt x="4168167" y="2075206"/>
                </a:lnTo>
                <a:lnTo>
                  <a:pt x="4171494" y="2081906"/>
                </a:lnTo>
                <a:lnTo>
                  <a:pt x="4159849" y="2098656"/>
                </a:lnTo>
                <a:lnTo>
                  <a:pt x="4123250" y="2107031"/>
                </a:lnTo>
                <a:lnTo>
                  <a:pt x="4110380" y="2108471"/>
                </a:lnTo>
                <a:lnTo>
                  <a:pt x="4110542" y="2108579"/>
                </a:lnTo>
                <a:lnTo>
                  <a:pt x="4125541" y="2106899"/>
                </a:lnTo>
                <a:lnTo>
                  <a:pt x="4162205" y="2098498"/>
                </a:lnTo>
                <a:lnTo>
                  <a:pt x="4173871" y="2081695"/>
                </a:lnTo>
                <a:lnTo>
                  <a:pt x="4170538" y="2074974"/>
                </a:lnTo>
                <a:lnTo>
                  <a:pt x="4208869" y="2066572"/>
                </a:lnTo>
                <a:lnTo>
                  <a:pt x="4228868" y="2041368"/>
                </a:lnTo>
                <a:lnTo>
                  <a:pt x="4248867" y="2017844"/>
                </a:lnTo>
                <a:lnTo>
                  <a:pt x="4272626" y="2011456"/>
                </a:lnTo>
                <a:lnTo>
                  <a:pt x="4272292" y="2010846"/>
                </a:lnTo>
                <a:lnTo>
                  <a:pt x="4270610" y="1994074"/>
                </a:lnTo>
                <a:lnTo>
                  <a:pt x="4263880" y="1977303"/>
                </a:lnTo>
                <a:lnTo>
                  <a:pt x="4253787" y="1955499"/>
                </a:lnTo>
                <a:lnTo>
                  <a:pt x="4243693" y="1953822"/>
                </a:lnTo>
                <a:lnTo>
                  <a:pt x="4252104" y="1930342"/>
                </a:lnTo>
                <a:lnTo>
                  <a:pt x="4257151" y="1916925"/>
                </a:lnTo>
                <a:lnTo>
                  <a:pt x="4258834" y="1908539"/>
                </a:lnTo>
                <a:lnTo>
                  <a:pt x="4258834" y="1898476"/>
                </a:lnTo>
                <a:lnTo>
                  <a:pt x="4272292" y="1874996"/>
                </a:lnTo>
                <a:lnTo>
                  <a:pt x="4279807" y="1867504"/>
                </a:lnTo>
                <a:close/>
                <a:moveTo>
                  <a:pt x="6438172" y="1867081"/>
                </a:moveTo>
                <a:lnTo>
                  <a:pt x="6443123" y="1891883"/>
                </a:lnTo>
                <a:lnTo>
                  <a:pt x="6436668" y="1908050"/>
                </a:lnTo>
                <a:lnTo>
                  <a:pt x="6436889" y="1908037"/>
                </a:lnTo>
                <a:lnTo>
                  <a:pt x="6443261" y="1892243"/>
                </a:lnTo>
                <a:lnTo>
                  <a:pt x="6438189" y="1867102"/>
                </a:lnTo>
                <a:close/>
                <a:moveTo>
                  <a:pt x="2052808" y="1851439"/>
                </a:moveTo>
                <a:lnTo>
                  <a:pt x="2054812" y="1852644"/>
                </a:lnTo>
                <a:lnTo>
                  <a:pt x="2048786" y="1857465"/>
                </a:lnTo>
                <a:close/>
                <a:moveTo>
                  <a:pt x="3032500" y="1840894"/>
                </a:moveTo>
                <a:lnTo>
                  <a:pt x="3038526" y="1843907"/>
                </a:lnTo>
                <a:lnTo>
                  <a:pt x="3034508" y="1843907"/>
                </a:lnTo>
                <a:close/>
                <a:moveTo>
                  <a:pt x="2050795" y="1824322"/>
                </a:moveTo>
                <a:lnTo>
                  <a:pt x="2054812" y="1827335"/>
                </a:lnTo>
                <a:lnTo>
                  <a:pt x="2048786" y="1827335"/>
                </a:lnTo>
                <a:lnTo>
                  <a:pt x="2048786" y="1825828"/>
                </a:lnTo>
                <a:close/>
                <a:moveTo>
                  <a:pt x="4832339" y="1818862"/>
                </a:moveTo>
                <a:lnTo>
                  <a:pt x="4858085" y="1828415"/>
                </a:lnTo>
                <a:lnTo>
                  <a:pt x="4881664" y="1840080"/>
                </a:lnTo>
                <a:lnTo>
                  <a:pt x="4883348" y="1870076"/>
                </a:lnTo>
                <a:lnTo>
                  <a:pt x="4885004" y="1867891"/>
                </a:lnTo>
                <a:lnTo>
                  <a:pt x="4883505" y="1840802"/>
                </a:lnTo>
                <a:lnTo>
                  <a:pt x="4860078" y="1829050"/>
                </a:lnTo>
                <a:lnTo>
                  <a:pt x="4833304" y="1818976"/>
                </a:lnTo>
                <a:close/>
                <a:moveTo>
                  <a:pt x="2048786" y="1807751"/>
                </a:moveTo>
                <a:lnTo>
                  <a:pt x="2051800" y="1809257"/>
                </a:lnTo>
                <a:lnTo>
                  <a:pt x="2051800" y="1810764"/>
                </a:lnTo>
                <a:lnTo>
                  <a:pt x="2048786" y="1809257"/>
                </a:lnTo>
                <a:close/>
                <a:moveTo>
                  <a:pt x="1970952" y="1804738"/>
                </a:moveTo>
                <a:lnTo>
                  <a:pt x="1977982" y="1804738"/>
                </a:lnTo>
                <a:lnTo>
                  <a:pt x="1967439" y="1807751"/>
                </a:lnTo>
                <a:close/>
                <a:moveTo>
                  <a:pt x="1288811" y="1804367"/>
                </a:moveTo>
                <a:lnTo>
                  <a:pt x="1288774" y="1804738"/>
                </a:lnTo>
                <a:lnTo>
                  <a:pt x="1312265" y="1804738"/>
                </a:lnTo>
                <a:lnTo>
                  <a:pt x="1335776" y="1804738"/>
                </a:lnTo>
                <a:lnTo>
                  <a:pt x="1335862" y="1804367"/>
                </a:lnTo>
                <a:lnTo>
                  <a:pt x="1313997" y="1804367"/>
                </a:lnTo>
                <a:close/>
                <a:moveTo>
                  <a:pt x="6336762" y="1795031"/>
                </a:moveTo>
                <a:lnTo>
                  <a:pt x="6312808" y="1810865"/>
                </a:lnTo>
                <a:lnTo>
                  <a:pt x="6312847" y="1811569"/>
                </a:lnTo>
                <a:lnTo>
                  <a:pt x="6337328" y="1795219"/>
                </a:lnTo>
                <a:close/>
                <a:moveTo>
                  <a:pt x="2018657" y="1792184"/>
                </a:moveTo>
                <a:lnTo>
                  <a:pt x="2020164" y="1792184"/>
                </a:lnTo>
                <a:lnTo>
                  <a:pt x="2020164" y="1794193"/>
                </a:lnTo>
                <a:lnTo>
                  <a:pt x="2018657" y="1794193"/>
                </a:lnTo>
                <a:close/>
                <a:moveTo>
                  <a:pt x="6377333" y="1788327"/>
                </a:moveTo>
                <a:lnTo>
                  <a:pt x="6365500" y="1796707"/>
                </a:lnTo>
                <a:lnTo>
                  <a:pt x="6352874" y="1799837"/>
                </a:lnTo>
                <a:lnTo>
                  <a:pt x="6352932" y="1799857"/>
                </a:lnTo>
                <a:lnTo>
                  <a:pt x="6366293" y="1796510"/>
                </a:lnTo>
                <a:lnTo>
                  <a:pt x="6377516" y="1788480"/>
                </a:lnTo>
                <a:close/>
                <a:moveTo>
                  <a:pt x="1977982" y="1783648"/>
                </a:moveTo>
                <a:lnTo>
                  <a:pt x="1979491" y="1783648"/>
                </a:lnTo>
                <a:lnTo>
                  <a:pt x="1979491" y="1788167"/>
                </a:lnTo>
                <a:lnTo>
                  <a:pt x="1977982" y="1788167"/>
                </a:lnTo>
                <a:close/>
                <a:moveTo>
                  <a:pt x="1915194" y="1783648"/>
                </a:moveTo>
                <a:lnTo>
                  <a:pt x="1955388" y="1791013"/>
                </a:lnTo>
                <a:lnTo>
                  <a:pt x="1951898" y="1794695"/>
                </a:lnTo>
                <a:lnTo>
                  <a:pt x="1923931" y="1800219"/>
                </a:lnTo>
                <a:lnTo>
                  <a:pt x="1911699" y="1796536"/>
                </a:lnTo>
                <a:close/>
                <a:moveTo>
                  <a:pt x="1639783" y="1783648"/>
                </a:moveTo>
                <a:lnTo>
                  <a:pt x="1673685" y="1799871"/>
                </a:lnTo>
                <a:lnTo>
                  <a:pt x="1649960" y="1804738"/>
                </a:lnTo>
                <a:lnTo>
                  <a:pt x="1619453" y="1790137"/>
                </a:lnTo>
                <a:close/>
                <a:moveTo>
                  <a:pt x="6829847" y="1780635"/>
                </a:moveTo>
                <a:lnTo>
                  <a:pt x="6862354" y="1789004"/>
                </a:lnTo>
                <a:lnTo>
                  <a:pt x="6865605" y="1795699"/>
                </a:lnTo>
                <a:lnTo>
                  <a:pt x="6873732" y="1819133"/>
                </a:lnTo>
                <a:lnTo>
                  <a:pt x="6878608" y="1837546"/>
                </a:lnTo>
                <a:lnTo>
                  <a:pt x="6872107" y="1855958"/>
                </a:lnTo>
                <a:lnTo>
                  <a:pt x="6862354" y="1867675"/>
                </a:lnTo>
                <a:lnTo>
                  <a:pt x="6862354" y="1889435"/>
                </a:lnTo>
                <a:lnTo>
                  <a:pt x="6878608" y="1921238"/>
                </a:lnTo>
                <a:lnTo>
                  <a:pt x="6885110" y="1919564"/>
                </a:lnTo>
                <a:lnTo>
                  <a:pt x="6888361" y="1916216"/>
                </a:lnTo>
                <a:lnTo>
                  <a:pt x="6901364" y="1911195"/>
                </a:lnTo>
                <a:lnTo>
                  <a:pt x="6912742" y="1927933"/>
                </a:lnTo>
                <a:lnTo>
                  <a:pt x="6914367" y="1921238"/>
                </a:lnTo>
                <a:lnTo>
                  <a:pt x="6927370" y="1929607"/>
                </a:lnTo>
                <a:lnTo>
                  <a:pt x="6920869" y="1932955"/>
                </a:lnTo>
                <a:lnTo>
                  <a:pt x="6932246" y="1948019"/>
                </a:lnTo>
                <a:lnTo>
                  <a:pt x="6938748" y="1949693"/>
                </a:lnTo>
                <a:lnTo>
                  <a:pt x="6932246" y="1961410"/>
                </a:lnTo>
                <a:lnTo>
                  <a:pt x="6932246" y="1953041"/>
                </a:lnTo>
                <a:lnTo>
                  <a:pt x="6914367" y="1942998"/>
                </a:lnTo>
                <a:lnTo>
                  <a:pt x="6902989" y="1929607"/>
                </a:lnTo>
                <a:lnTo>
                  <a:pt x="6893237" y="1926259"/>
                </a:lnTo>
                <a:lnTo>
                  <a:pt x="6898113" y="1946345"/>
                </a:lnTo>
                <a:lnTo>
                  <a:pt x="6872107" y="1922911"/>
                </a:lnTo>
                <a:lnTo>
                  <a:pt x="6855853" y="1931281"/>
                </a:lnTo>
                <a:lnTo>
                  <a:pt x="6844475" y="1926259"/>
                </a:lnTo>
                <a:lnTo>
                  <a:pt x="6844475" y="1911195"/>
                </a:lnTo>
                <a:lnTo>
                  <a:pt x="6849351" y="1899478"/>
                </a:lnTo>
                <a:lnTo>
                  <a:pt x="6839599" y="1896130"/>
                </a:lnTo>
                <a:lnTo>
                  <a:pt x="6839599" y="1907847"/>
                </a:lnTo>
                <a:lnTo>
                  <a:pt x="6821720" y="1877718"/>
                </a:lnTo>
                <a:lnTo>
                  <a:pt x="6815218" y="1852610"/>
                </a:lnTo>
                <a:lnTo>
                  <a:pt x="6829847" y="1855958"/>
                </a:lnTo>
                <a:lnTo>
                  <a:pt x="6824970" y="1825829"/>
                </a:lnTo>
                <a:lnTo>
                  <a:pt x="6823345" y="1792352"/>
                </a:lnTo>
                <a:close/>
                <a:moveTo>
                  <a:pt x="1985516" y="1774609"/>
                </a:moveTo>
                <a:lnTo>
                  <a:pt x="1987531" y="1774609"/>
                </a:lnTo>
                <a:lnTo>
                  <a:pt x="1987531" y="1777622"/>
                </a:lnTo>
                <a:lnTo>
                  <a:pt x="1985516" y="1777622"/>
                </a:lnTo>
                <a:close/>
                <a:moveTo>
                  <a:pt x="3779409" y="1763814"/>
                </a:moveTo>
                <a:lnTo>
                  <a:pt x="3778320" y="1764064"/>
                </a:lnTo>
                <a:lnTo>
                  <a:pt x="3749764" y="1764064"/>
                </a:lnTo>
                <a:lnTo>
                  <a:pt x="3749808" y="1764674"/>
                </a:lnTo>
                <a:lnTo>
                  <a:pt x="3778197" y="1764674"/>
                </a:lnTo>
                <a:lnTo>
                  <a:pt x="3778197" y="1786385"/>
                </a:lnTo>
                <a:lnTo>
                  <a:pt x="3776527" y="1808096"/>
                </a:lnTo>
                <a:lnTo>
                  <a:pt x="3776527" y="1829807"/>
                </a:lnTo>
                <a:lnTo>
                  <a:pt x="3774857" y="1851518"/>
                </a:lnTo>
                <a:lnTo>
                  <a:pt x="3760016" y="1877903"/>
                </a:lnTo>
                <a:lnTo>
                  <a:pt x="3761020" y="1877844"/>
                </a:lnTo>
                <a:lnTo>
                  <a:pt x="3776066" y="1851012"/>
                </a:lnTo>
                <a:lnTo>
                  <a:pt x="3777738" y="1829211"/>
                </a:lnTo>
                <a:lnTo>
                  <a:pt x="3777738" y="1807410"/>
                </a:lnTo>
                <a:lnTo>
                  <a:pt x="3779409" y="1785609"/>
                </a:lnTo>
                <a:close/>
                <a:moveTo>
                  <a:pt x="1546837" y="1759544"/>
                </a:moveTo>
                <a:lnTo>
                  <a:pt x="1548943" y="1759544"/>
                </a:lnTo>
                <a:lnTo>
                  <a:pt x="1548943" y="1761051"/>
                </a:lnTo>
                <a:lnTo>
                  <a:pt x="1546837" y="1761051"/>
                </a:lnTo>
                <a:close/>
                <a:moveTo>
                  <a:pt x="1548943" y="1758038"/>
                </a:moveTo>
                <a:lnTo>
                  <a:pt x="1551053" y="1758038"/>
                </a:lnTo>
                <a:lnTo>
                  <a:pt x="1553169" y="1758038"/>
                </a:lnTo>
                <a:lnTo>
                  <a:pt x="1553169" y="1759544"/>
                </a:lnTo>
                <a:lnTo>
                  <a:pt x="1551053" y="1759544"/>
                </a:lnTo>
                <a:lnTo>
                  <a:pt x="1548943" y="1759544"/>
                </a:lnTo>
                <a:close/>
                <a:moveTo>
                  <a:pt x="5069263" y="1753072"/>
                </a:moveTo>
                <a:lnTo>
                  <a:pt x="5064226" y="1755178"/>
                </a:lnTo>
                <a:lnTo>
                  <a:pt x="5045819" y="1761893"/>
                </a:lnTo>
                <a:lnTo>
                  <a:pt x="5027412" y="1770288"/>
                </a:lnTo>
                <a:lnTo>
                  <a:pt x="5026383" y="1770526"/>
                </a:lnTo>
                <a:lnTo>
                  <a:pt x="5023140" y="1781755"/>
                </a:lnTo>
                <a:lnTo>
                  <a:pt x="5041667" y="1811751"/>
                </a:lnTo>
                <a:lnTo>
                  <a:pt x="5051350" y="1826557"/>
                </a:lnTo>
                <a:lnTo>
                  <a:pt x="5042281" y="1812382"/>
                </a:lnTo>
                <a:lnTo>
                  <a:pt x="5024039" y="1782192"/>
                </a:lnTo>
                <a:lnTo>
                  <a:pt x="5027355" y="1770452"/>
                </a:lnTo>
                <a:lnTo>
                  <a:pt x="5045598" y="1762066"/>
                </a:lnTo>
                <a:lnTo>
                  <a:pt x="5063840" y="1755357"/>
                </a:lnTo>
                <a:close/>
                <a:moveTo>
                  <a:pt x="6391077" y="1747628"/>
                </a:moveTo>
                <a:lnTo>
                  <a:pt x="6389166" y="1748102"/>
                </a:lnTo>
                <a:lnTo>
                  <a:pt x="6382404" y="1756482"/>
                </a:lnTo>
                <a:lnTo>
                  <a:pt x="6417904" y="1781623"/>
                </a:lnTo>
                <a:lnTo>
                  <a:pt x="6433118" y="1801736"/>
                </a:lnTo>
                <a:lnTo>
                  <a:pt x="6450023" y="1821848"/>
                </a:lnTo>
                <a:lnTo>
                  <a:pt x="6461856" y="1838609"/>
                </a:lnTo>
                <a:lnTo>
                  <a:pt x="6487213" y="1858722"/>
                </a:lnTo>
                <a:lnTo>
                  <a:pt x="6483832" y="1865426"/>
                </a:lnTo>
                <a:lnTo>
                  <a:pt x="6492284" y="1875482"/>
                </a:lnTo>
                <a:lnTo>
                  <a:pt x="6497298" y="1898681"/>
                </a:lnTo>
                <a:lnTo>
                  <a:pt x="6497985" y="1898316"/>
                </a:lnTo>
                <a:lnTo>
                  <a:pt x="6497978" y="1898208"/>
                </a:lnTo>
                <a:lnTo>
                  <a:pt x="6492967" y="1874783"/>
                </a:lnTo>
                <a:lnTo>
                  <a:pt x="6484616" y="1864743"/>
                </a:lnTo>
                <a:lnTo>
                  <a:pt x="6487956" y="1858051"/>
                </a:lnTo>
                <a:lnTo>
                  <a:pt x="6462903" y="1837972"/>
                </a:lnTo>
                <a:lnTo>
                  <a:pt x="6451212" y="1821240"/>
                </a:lnTo>
                <a:lnTo>
                  <a:pt x="6434510" y="1801162"/>
                </a:lnTo>
                <a:lnTo>
                  <a:pt x="6419478" y="1781083"/>
                </a:lnTo>
                <a:lnTo>
                  <a:pt x="6384403" y="1755985"/>
                </a:lnTo>
                <a:close/>
                <a:moveTo>
                  <a:pt x="1575761" y="1747493"/>
                </a:moveTo>
                <a:lnTo>
                  <a:pt x="1579525" y="1747493"/>
                </a:lnTo>
                <a:lnTo>
                  <a:pt x="1579525" y="1750506"/>
                </a:lnTo>
                <a:lnTo>
                  <a:pt x="1575761" y="1750506"/>
                </a:lnTo>
                <a:close/>
                <a:moveTo>
                  <a:pt x="1753783" y="1744480"/>
                </a:moveTo>
                <a:lnTo>
                  <a:pt x="1780513" y="1746128"/>
                </a:lnTo>
                <a:lnTo>
                  <a:pt x="1795946" y="1747650"/>
                </a:lnTo>
                <a:lnTo>
                  <a:pt x="1807646" y="1744480"/>
                </a:lnTo>
                <a:lnTo>
                  <a:pt x="1844368" y="1754422"/>
                </a:lnTo>
                <a:lnTo>
                  <a:pt x="1860108" y="1759394"/>
                </a:lnTo>
                <a:lnTo>
                  <a:pt x="1853111" y="1766022"/>
                </a:lnTo>
                <a:lnTo>
                  <a:pt x="1884589" y="1779279"/>
                </a:lnTo>
                <a:lnTo>
                  <a:pt x="1872342" y="1790879"/>
                </a:lnTo>
                <a:lnTo>
                  <a:pt x="1837372" y="1789222"/>
                </a:lnTo>
                <a:lnTo>
                  <a:pt x="1821634" y="1787564"/>
                </a:lnTo>
                <a:lnTo>
                  <a:pt x="1809401" y="1794193"/>
                </a:lnTo>
                <a:lnTo>
                  <a:pt x="1797153" y="1810764"/>
                </a:lnTo>
                <a:lnTo>
                  <a:pt x="1788411" y="1797507"/>
                </a:lnTo>
                <a:lnTo>
                  <a:pt x="1788374" y="1797073"/>
                </a:lnTo>
                <a:lnTo>
                  <a:pt x="1763804" y="1795558"/>
                </a:lnTo>
                <a:lnTo>
                  <a:pt x="1737081" y="1795558"/>
                </a:lnTo>
                <a:lnTo>
                  <a:pt x="1720381" y="1785672"/>
                </a:lnTo>
                <a:lnTo>
                  <a:pt x="1733746" y="1780729"/>
                </a:lnTo>
                <a:lnTo>
                  <a:pt x="1757129" y="1780729"/>
                </a:lnTo>
                <a:lnTo>
                  <a:pt x="1777167" y="1784024"/>
                </a:lnTo>
                <a:lnTo>
                  <a:pt x="1768821" y="1759309"/>
                </a:lnTo>
                <a:lnTo>
                  <a:pt x="1758793" y="1749423"/>
                </a:lnTo>
                <a:close/>
                <a:moveTo>
                  <a:pt x="1586304" y="1744480"/>
                </a:moveTo>
                <a:lnTo>
                  <a:pt x="1586304" y="1747493"/>
                </a:lnTo>
                <a:lnTo>
                  <a:pt x="1585300" y="1747493"/>
                </a:lnTo>
                <a:close/>
                <a:moveTo>
                  <a:pt x="6551157" y="1739961"/>
                </a:moveTo>
                <a:lnTo>
                  <a:pt x="6561487" y="1739961"/>
                </a:lnTo>
                <a:lnTo>
                  <a:pt x="6566652" y="1750205"/>
                </a:lnTo>
                <a:lnTo>
                  <a:pt x="6556322" y="1770693"/>
                </a:lnTo>
                <a:lnTo>
                  <a:pt x="6539106" y="1789474"/>
                </a:lnTo>
                <a:lnTo>
                  <a:pt x="6528776" y="1791181"/>
                </a:lnTo>
                <a:lnTo>
                  <a:pt x="6508116" y="1780937"/>
                </a:lnTo>
                <a:lnTo>
                  <a:pt x="6506394" y="1757034"/>
                </a:lnTo>
                <a:lnTo>
                  <a:pt x="6525332" y="1745083"/>
                </a:lnTo>
                <a:close/>
                <a:moveTo>
                  <a:pt x="6276389" y="1727351"/>
                </a:moveTo>
                <a:lnTo>
                  <a:pt x="6263025" y="1730310"/>
                </a:lnTo>
                <a:lnTo>
                  <a:pt x="6251257" y="1745388"/>
                </a:lnTo>
                <a:lnTo>
                  <a:pt x="6227721" y="1748739"/>
                </a:lnTo>
                <a:lnTo>
                  <a:pt x="6220997" y="1783922"/>
                </a:lnTo>
                <a:lnTo>
                  <a:pt x="6212591" y="1780571"/>
                </a:lnTo>
                <a:lnTo>
                  <a:pt x="6213380" y="1781750"/>
                </a:lnTo>
                <a:lnTo>
                  <a:pt x="6220986" y="1784798"/>
                </a:lnTo>
                <a:lnTo>
                  <a:pt x="6227667" y="1749661"/>
                </a:lnTo>
                <a:lnTo>
                  <a:pt x="6251049" y="1746314"/>
                </a:lnTo>
                <a:lnTo>
                  <a:pt x="6262741" y="1731255"/>
                </a:lnTo>
                <a:lnTo>
                  <a:pt x="6276512" y="1728190"/>
                </a:lnTo>
                <a:lnTo>
                  <a:pt x="6275906" y="1727989"/>
                </a:lnTo>
                <a:close/>
                <a:moveTo>
                  <a:pt x="3698039" y="1715878"/>
                </a:moveTo>
                <a:lnTo>
                  <a:pt x="3698039" y="1716241"/>
                </a:lnTo>
                <a:lnTo>
                  <a:pt x="3711399" y="1726262"/>
                </a:lnTo>
                <a:lnTo>
                  <a:pt x="3748104" y="1741278"/>
                </a:lnTo>
                <a:lnTo>
                  <a:pt x="3748059" y="1740652"/>
                </a:lnTo>
                <a:lnTo>
                  <a:pt x="3711073" y="1725602"/>
                </a:lnTo>
                <a:close/>
                <a:moveTo>
                  <a:pt x="6379393" y="1709135"/>
                </a:moveTo>
                <a:lnTo>
                  <a:pt x="6377820" y="1710036"/>
                </a:lnTo>
                <a:lnTo>
                  <a:pt x="6392547" y="1724637"/>
                </a:lnTo>
                <a:lnTo>
                  <a:pt x="6400999" y="1731341"/>
                </a:lnTo>
                <a:lnTo>
                  <a:pt x="6402685" y="1744714"/>
                </a:lnTo>
                <a:lnTo>
                  <a:pt x="6404446" y="1744273"/>
                </a:lnTo>
                <a:lnTo>
                  <a:pt x="6402775" y="1730887"/>
                </a:lnTo>
                <a:lnTo>
                  <a:pt x="6394424" y="1724194"/>
                </a:lnTo>
                <a:close/>
                <a:moveTo>
                  <a:pt x="3869233" y="1709084"/>
                </a:moveTo>
                <a:lnTo>
                  <a:pt x="3862380" y="1713896"/>
                </a:lnTo>
                <a:lnTo>
                  <a:pt x="3840524" y="1733963"/>
                </a:lnTo>
                <a:lnTo>
                  <a:pt x="3820500" y="1755541"/>
                </a:lnTo>
                <a:lnTo>
                  <a:pt x="3821204" y="1755423"/>
                </a:lnTo>
                <a:lnTo>
                  <a:pt x="3841266" y="1733622"/>
                </a:lnTo>
                <a:lnTo>
                  <a:pt x="3862999" y="1713498"/>
                </a:lnTo>
                <a:close/>
                <a:moveTo>
                  <a:pt x="1767078" y="1700793"/>
                </a:moveTo>
                <a:lnTo>
                  <a:pt x="1767078" y="1705312"/>
                </a:lnTo>
                <a:lnTo>
                  <a:pt x="1753520" y="1709832"/>
                </a:lnTo>
                <a:close/>
                <a:moveTo>
                  <a:pt x="6298763" y="1692585"/>
                </a:moveTo>
                <a:lnTo>
                  <a:pt x="6298693" y="1692725"/>
                </a:lnTo>
                <a:lnTo>
                  <a:pt x="6301263" y="1697820"/>
                </a:lnTo>
                <a:lnTo>
                  <a:pt x="6301437" y="1697935"/>
                </a:lnTo>
                <a:close/>
                <a:moveTo>
                  <a:pt x="1786665" y="1684222"/>
                </a:moveTo>
                <a:lnTo>
                  <a:pt x="1794201" y="1687235"/>
                </a:lnTo>
                <a:lnTo>
                  <a:pt x="1791684" y="1687235"/>
                </a:lnTo>
                <a:lnTo>
                  <a:pt x="1786665" y="1687235"/>
                </a:lnTo>
                <a:close/>
                <a:moveTo>
                  <a:pt x="1510610" y="1679702"/>
                </a:moveTo>
                <a:lnTo>
                  <a:pt x="1523040" y="1690247"/>
                </a:lnTo>
                <a:lnTo>
                  <a:pt x="1506462" y="1693260"/>
                </a:lnTo>
                <a:close/>
                <a:moveTo>
                  <a:pt x="6631430" y="1670664"/>
                </a:moveTo>
                <a:lnTo>
                  <a:pt x="6629547" y="1673677"/>
                </a:lnTo>
                <a:lnTo>
                  <a:pt x="6623898" y="1673677"/>
                </a:lnTo>
                <a:close/>
                <a:moveTo>
                  <a:pt x="4484847" y="1669293"/>
                </a:moveTo>
                <a:lnTo>
                  <a:pt x="4484613" y="1670446"/>
                </a:lnTo>
                <a:lnTo>
                  <a:pt x="4485946" y="1677090"/>
                </a:lnTo>
                <a:lnTo>
                  <a:pt x="4486449" y="1677165"/>
                </a:lnTo>
                <a:close/>
                <a:moveTo>
                  <a:pt x="6345513" y="1660656"/>
                </a:moveTo>
                <a:lnTo>
                  <a:pt x="6342331" y="1663840"/>
                </a:lnTo>
                <a:lnTo>
                  <a:pt x="6342648" y="1663959"/>
                </a:lnTo>
                <a:lnTo>
                  <a:pt x="6345945" y="1660656"/>
                </a:lnTo>
                <a:close/>
                <a:moveTo>
                  <a:pt x="6327119" y="1660656"/>
                </a:moveTo>
                <a:lnTo>
                  <a:pt x="6320788" y="1668574"/>
                </a:lnTo>
                <a:lnTo>
                  <a:pt x="6340143" y="1687764"/>
                </a:lnTo>
                <a:lnTo>
                  <a:pt x="6345214" y="1699496"/>
                </a:lnTo>
                <a:lnTo>
                  <a:pt x="6365500" y="1716257"/>
                </a:lnTo>
                <a:lnTo>
                  <a:pt x="6367117" y="1715340"/>
                </a:lnTo>
                <a:lnTo>
                  <a:pt x="6347659" y="1699096"/>
                </a:lnTo>
                <a:lnTo>
                  <a:pt x="6342648" y="1687384"/>
                </a:lnTo>
                <a:lnTo>
                  <a:pt x="6322606" y="1667305"/>
                </a:lnTo>
                <a:lnTo>
                  <a:pt x="6327732" y="1660886"/>
                </a:lnTo>
                <a:close/>
                <a:moveTo>
                  <a:pt x="1750510" y="1660118"/>
                </a:moveTo>
                <a:lnTo>
                  <a:pt x="1753520" y="1664336"/>
                </a:lnTo>
                <a:lnTo>
                  <a:pt x="1744484" y="1670663"/>
                </a:lnTo>
                <a:close/>
                <a:moveTo>
                  <a:pt x="1553050" y="1643547"/>
                </a:moveTo>
                <a:lnTo>
                  <a:pt x="1563081" y="1643547"/>
                </a:lnTo>
                <a:lnTo>
                  <a:pt x="1581472" y="1648621"/>
                </a:lnTo>
                <a:lnTo>
                  <a:pt x="1601538" y="1657079"/>
                </a:lnTo>
                <a:lnTo>
                  <a:pt x="1629957" y="1672302"/>
                </a:lnTo>
                <a:lnTo>
                  <a:pt x="1656705" y="1684142"/>
                </a:lnTo>
                <a:lnTo>
                  <a:pt x="1656705" y="1682450"/>
                </a:lnTo>
                <a:lnTo>
                  <a:pt x="1658378" y="1689216"/>
                </a:lnTo>
                <a:lnTo>
                  <a:pt x="1678436" y="1695982"/>
                </a:lnTo>
                <a:lnTo>
                  <a:pt x="1696825" y="1704439"/>
                </a:lnTo>
                <a:lnTo>
                  <a:pt x="1698497" y="1712897"/>
                </a:lnTo>
                <a:lnTo>
                  <a:pt x="1716891" y="1723045"/>
                </a:lnTo>
                <a:lnTo>
                  <a:pt x="1736948" y="1733194"/>
                </a:lnTo>
                <a:lnTo>
                  <a:pt x="1713546" y="1736577"/>
                </a:lnTo>
                <a:lnTo>
                  <a:pt x="1693489" y="1738268"/>
                </a:lnTo>
                <a:lnTo>
                  <a:pt x="1668406" y="1739960"/>
                </a:lnTo>
                <a:lnTo>
                  <a:pt x="1641656" y="1739960"/>
                </a:lnTo>
                <a:lnTo>
                  <a:pt x="1658378" y="1723045"/>
                </a:lnTo>
                <a:lnTo>
                  <a:pt x="1626612" y="1706131"/>
                </a:lnTo>
                <a:lnTo>
                  <a:pt x="1618250" y="1687525"/>
                </a:lnTo>
                <a:lnTo>
                  <a:pt x="1581472" y="1679067"/>
                </a:lnTo>
                <a:lnTo>
                  <a:pt x="1573117" y="1675685"/>
                </a:lnTo>
                <a:lnTo>
                  <a:pt x="1559738" y="1672302"/>
                </a:lnTo>
                <a:lnTo>
                  <a:pt x="1538005" y="1663844"/>
                </a:lnTo>
                <a:lnTo>
                  <a:pt x="1549716" y="1658770"/>
                </a:lnTo>
                <a:lnTo>
                  <a:pt x="1516277" y="1658770"/>
                </a:lnTo>
                <a:lnTo>
                  <a:pt x="1496210" y="1668919"/>
                </a:lnTo>
                <a:lnTo>
                  <a:pt x="1472804" y="1679067"/>
                </a:lnTo>
                <a:lnTo>
                  <a:pt x="1462782" y="1682450"/>
                </a:lnTo>
                <a:lnTo>
                  <a:pt x="1477819" y="1673993"/>
                </a:lnTo>
                <a:lnTo>
                  <a:pt x="1491202" y="1655387"/>
                </a:lnTo>
                <a:lnTo>
                  <a:pt x="1521295" y="1648621"/>
                </a:lnTo>
                <a:close/>
                <a:moveTo>
                  <a:pt x="6390663" y="1642253"/>
                </a:moveTo>
                <a:lnTo>
                  <a:pt x="6378533" y="1658939"/>
                </a:lnTo>
                <a:lnTo>
                  <a:pt x="6379393" y="1658939"/>
                </a:lnTo>
                <a:lnTo>
                  <a:pt x="6391361" y="1642453"/>
                </a:lnTo>
                <a:close/>
                <a:moveTo>
                  <a:pt x="5013633" y="1640028"/>
                </a:moveTo>
                <a:lnTo>
                  <a:pt x="5017372" y="1649406"/>
                </a:lnTo>
                <a:lnTo>
                  <a:pt x="5055859" y="1657801"/>
                </a:lnTo>
                <a:lnTo>
                  <a:pt x="5096019" y="1664516"/>
                </a:lnTo>
                <a:lnTo>
                  <a:pt x="5097076" y="1663102"/>
                </a:lnTo>
                <a:lnTo>
                  <a:pt x="5056276" y="1656502"/>
                </a:lnTo>
                <a:lnTo>
                  <a:pt x="5017008" y="1648217"/>
                </a:lnTo>
                <a:close/>
                <a:moveTo>
                  <a:pt x="3600762" y="1634057"/>
                </a:moveTo>
                <a:lnTo>
                  <a:pt x="3601182" y="1634407"/>
                </a:lnTo>
                <a:lnTo>
                  <a:pt x="3621222" y="1647768"/>
                </a:lnTo>
                <a:lnTo>
                  <a:pt x="3639591" y="1661128"/>
                </a:lnTo>
                <a:lnTo>
                  <a:pt x="3659630" y="1677829"/>
                </a:lnTo>
                <a:lnTo>
                  <a:pt x="3679670" y="1691190"/>
                </a:lnTo>
                <a:lnTo>
                  <a:pt x="3697623" y="1705880"/>
                </a:lnTo>
                <a:lnTo>
                  <a:pt x="3697623" y="1705535"/>
                </a:lnTo>
                <a:lnTo>
                  <a:pt x="3679130" y="1690484"/>
                </a:lnTo>
                <a:lnTo>
                  <a:pt x="3658956" y="1677106"/>
                </a:lnTo>
                <a:lnTo>
                  <a:pt x="3638782" y="1660383"/>
                </a:lnTo>
                <a:lnTo>
                  <a:pt x="3620289" y="1647005"/>
                </a:lnTo>
                <a:close/>
                <a:moveTo>
                  <a:pt x="3979627" y="1632699"/>
                </a:moveTo>
                <a:lnTo>
                  <a:pt x="3979831" y="1633132"/>
                </a:lnTo>
                <a:lnTo>
                  <a:pt x="3980026" y="1633002"/>
                </a:lnTo>
                <a:lnTo>
                  <a:pt x="4016623" y="1643014"/>
                </a:lnTo>
                <a:lnTo>
                  <a:pt x="4016254" y="1642729"/>
                </a:lnTo>
                <a:close/>
                <a:moveTo>
                  <a:pt x="4083126" y="1632657"/>
                </a:moveTo>
                <a:lnTo>
                  <a:pt x="4056377" y="1647765"/>
                </a:lnTo>
                <a:lnTo>
                  <a:pt x="4038063" y="1659467"/>
                </a:lnTo>
                <a:lnTo>
                  <a:pt x="4038539" y="1659834"/>
                </a:lnTo>
                <a:lnTo>
                  <a:pt x="4056928" y="1648095"/>
                </a:lnTo>
                <a:lnTo>
                  <a:pt x="4058372" y="1648095"/>
                </a:lnTo>
                <a:lnTo>
                  <a:pt x="4058371" y="1648077"/>
                </a:lnTo>
                <a:lnTo>
                  <a:pt x="4083324" y="1633002"/>
                </a:lnTo>
                <a:lnTo>
                  <a:pt x="4109942" y="1648077"/>
                </a:lnTo>
                <a:lnTo>
                  <a:pt x="4136559" y="1663152"/>
                </a:lnTo>
                <a:lnTo>
                  <a:pt x="4161512" y="1678227"/>
                </a:lnTo>
                <a:lnTo>
                  <a:pt x="4188130" y="1693302"/>
                </a:lnTo>
                <a:lnTo>
                  <a:pt x="4213083" y="1708378"/>
                </a:lnTo>
                <a:lnTo>
                  <a:pt x="4241364" y="1723453"/>
                </a:lnTo>
                <a:lnTo>
                  <a:pt x="4267981" y="1738528"/>
                </a:lnTo>
                <a:lnTo>
                  <a:pt x="4292935" y="1753603"/>
                </a:lnTo>
                <a:lnTo>
                  <a:pt x="4292935" y="1780403"/>
                </a:lnTo>
                <a:lnTo>
                  <a:pt x="4296262" y="1810553"/>
                </a:lnTo>
                <a:lnTo>
                  <a:pt x="4296262" y="1839029"/>
                </a:lnTo>
                <a:lnTo>
                  <a:pt x="4297874" y="1866610"/>
                </a:lnTo>
                <a:lnTo>
                  <a:pt x="4299209" y="1866610"/>
                </a:lnTo>
                <a:lnTo>
                  <a:pt x="4297527" y="1838098"/>
                </a:lnTo>
                <a:lnTo>
                  <a:pt x="4297527" y="1809586"/>
                </a:lnTo>
                <a:lnTo>
                  <a:pt x="4294162" y="1779397"/>
                </a:lnTo>
                <a:lnTo>
                  <a:pt x="4294162" y="1752563"/>
                </a:lnTo>
                <a:lnTo>
                  <a:pt x="4294162" y="1738410"/>
                </a:lnTo>
                <a:lnTo>
                  <a:pt x="4293773" y="1738410"/>
                </a:lnTo>
                <a:lnTo>
                  <a:pt x="4293773" y="1753518"/>
                </a:lnTo>
                <a:lnTo>
                  <a:pt x="4268696" y="1738410"/>
                </a:lnTo>
                <a:lnTo>
                  <a:pt x="4241947" y="1723303"/>
                </a:lnTo>
                <a:lnTo>
                  <a:pt x="4213527" y="1708195"/>
                </a:lnTo>
                <a:lnTo>
                  <a:pt x="4188450" y="1693087"/>
                </a:lnTo>
                <a:lnTo>
                  <a:pt x="4161701" y="1677980"/>
                </a:lnTo>
                <a:lnTo>
                  <a:pt x="4136624" y="1662872"/>
                </a:lnTo>
                <a:lnTo>
                  <a:pt x="4109875" y="1647765"/>
                </a:lnTo>
                <a:close/>
                <a:moveTo>
                  <a:pt x="5116863" y="1617449"/>
                </a:moveTo>
                <a:lnTo>
                  <a:pt x="5107496" y="1620046"/>
                </a:lnTo>
                <a:lnTo>
                  <a:pt x="5107423" y="1620568"/>
                </a:lnTo>
                <a:lnTo>
                  <a:pt x="5116907" y="1617827"/>
                </a:lnTo>
                <a:close/>
                <a:moveTo>
                  <a:pt x="5000639" y="1617415"/>
                </a:moveTo>
                <a:lnTo>
                  <a:pt x="5000639" y="1617507"/>
                </a:lnTo>
                <a:lnTo>
                  <a:pt x="5006970" y="1623859"/>
                </a:lnTo>
                <a:lnTo>
                  <a:pt x="5006764" y="1623360"/>
                </a:lnTo>
                <a:close/>
                <a:moveTo>
                  <a:pt x="1654097" y="1613418"/>
                </a:moveTo>
                <a:lnTo>
                  <a:pt x="1659517" y="1615175"/>
                </a:lnTo>
                <a:lnTo>
                  <a:pt x="1663133" y="1620448"/>
                </a:lnTo>
                <a:lnTo>
                  <a:pt x="1659517" y="1623963"/>
                </a:lnTo>
                <a:close/>
                <a:moveTo>
                  <a:pt x="3497657" y="1588615"/>
                </a:moveTo>
                <a:lnTo>
                  <a:pt x="3497731" y="1589315"/>
                </a:lnTo>
                <a:lnTo>
                  <a:pt x="3521025" y="1589315"/>
                </a:lnTo>
                <a:lnTo>
                  <a:pt x="3544078" y="1589315"/>
                </a:lnTo>
                <a:lnTo>
                  <a:pt x="3543140" y="1588615"/>
                </a:lnTo>
                <a:lnTo>
                  <a:pt x="3521177" y="1588615"/>
                </a:lnTo>
                <a:close/>
                <a:moveTo>
                  <a:pt x="5116033" y="1588561"/>
                </a:moveTo>
                <a:lnTo>
                  <a:pt x="5116935" y="1596002"/>
                </a:lnTo>
                <a:lnTo>
                  <a:pt x="5119003" y="1594328"/>
                </a:lnTo>
                <a:close/>
                <a:moveTo>
                  <a:pt x="6803952" y="1583289"/>
                </a:moveTo>
                <a:lnTo>
                  <a:pt x="6821244" y="1588363"/>
                </a:lnTo>
                <a:lnTo>
                  <a:pt x="6818100" y="1610352"/>
                </a:lnTo>
                <a:lnTo>
                  <a:pt x="6814956" y="1634033"/>
                </a:lnTo>
                <a:lnTo>
                  <a:pt x="6811812" y="1657713"/>
                </a:lnTo>
                <a:lnTo>
                  <a:pt x="6810240" y="1679702"/>
                </a:lnTo>
                <a:lnTo>
                  <a:pt x="6789805" y="1656021"/>
                </a:lnTo>
                <a:lnTo>
                  <a:pt x="6785089" y="1620501"/>
                </a:lnTo>
                <a:lnTo>
                  <a:pt x="6794521" y="1603586"/>
                </a:lnTo>
                <a:close/>
                <a:moveTo>
                  <a:pt x="1652587" y="1583289"/>
                </a:moveTo>
                <a:lnTo>
                  <a:pt x="1657107" y="1605670"/>
                </a:lnTo>
                <a:lnTo>
                  <a:pt x="1648071" y="1607392"/>
                </a:lnTo>
                <a:lnTo>
                  <a:pt x="1643556" y="1600505"/>
                </a:lnTo>
                <a:close/>
                <a:moveTo>
                  <a:pt x="5963681" y="1582089"/>
                </a:moveTo>
                <a:lnTo>
                  <a:pt x="5953954" y="1586968"/>
                </a:lnTo>
                <a:lnTo>
                  <a:pt x="5945589" y="1598715"/>
                </a:lnTo>
                <a:lnTo>
                  <a:pt x="5946273" y="1599287"/>
                </a:lnTo>
                <a:lnTo>
                  <a:pt x="5954439" y="1587763"/>
                </a:lnTo>
                <a:lnTo>
                  <a:pt x="5964393" y="1582747"/>
                </a:lnTo>
                <a:close/>
                <a:moveTo>
                  <a:pt x="6205478" y="1573407"/>
                </a:moveTo>
                <a:lnTo>
                  <a:pt x="6192418" y="1592930"/>
                </a:lnTo>
                <a:lnTo>
                  <a:pt x="6192691" y="1593882"/>
                </a:lnTo>
                <a:lnTo>
                  <a:pt x="6205050" y="1575334"/>
                </a:lnTo>
                <a:close/>
                <a:moveTo>
                  <a:pt x="1690252" y="1572744"/>
                </a:moveTo>
                <a:lnTo>
                  <a:pt x="1703814" y="1585722"/>
                </a:lnTo>
                <a:lnTo>
                  <a:pt x="1699933" y="1596847"/>
                </a:lnTo>
                <a:lnTo>
                  <a:pt x="1698004" y="1594993"/>
                </a:lnTo>
                <a:lnTo>
                  <a:pt x="1701871" y="1585722"/>
                </a:lnTo>
                <a:lnTo>
                  <a:pt x="1698004" y="1582014"/>
                </a:lnTo>
                <a:close/>
                <a:moveTo>
                  <a:pt x="5482331" y="1565180"/>
                </a:moveTo>
                <a:lnTo>
                  <a:pt x="5482504" y="1565698"/>
                </a:lnTo>
                <a:lnTo>
                  <a:pt x="5492338" y="1567328"/>
                </a:lnTo>
                <a:lnTo>
                  <a:pt x="5492186" y="1566828"/>
                </a:lnTo>
                <a:close/>
                <a:moveTo>
                  <a:pt x="3911544" y="1554623"/>
                </a:moveTo>
                <a:lnTo>
                  <a:pt x="3911134" y="1555031"/>
                </a:lnTo>
                <a:lnTo>
                  <a:pt x="3927946" y="1578443"/>
                </a:lnTo>
                <a:lnTo>
                  <a:pt x="3938033" y="1605199"/>
                </a:lnTo>
                <a:lnTo>
                  <a:pt x="3968266" y="1608540"/>
                </a:lnTo>
                <a:lnTo>
                  <a:pt x="3967772" y="1607478"/>
                </a:lnTo>
                <a:lnTo>
                  <a:pt x="3937679" y="1604120"/>
                </a:lnTo>
                <a:lnTo>
                  <a:pt x="3927649" y="1577262"/>
                </a:lnTo>
                <a:close/>
                <a:moveTo>
                  <a:pt x="4969806" y="1553160"/>
                </a:moveTo>
                <a:lnTo>
                  <a:pt x="4974325" y="1555169"/>
                </a:lnTo>
                <a:lnTo>
                  <a:pt x="4969806" y="1559186"/>
                </a:lnTo>
                <a:close/>
                <a:moveTo>
                  <a:pt x="5943915" y="1541654"/>
                </a:moveTo>
                <a:lnTo>
                  <a:pt x="5943915" y="1563472"/>
                </a:lnTo>
                <a:lnTo>
                  <a:pt x="5944485" y="1563995"/>
                </a:lnTo>
                <a:lnTo>
                  <a:pt x="5944485" y="1542615"/>
                </a:lnTo>
                <a:lnTo>
                  <a:pt x="5961075" y="1547631"/>
                </a:lnTo>
                <a:lnTo>
                  <a:pt x="5969370" y="1557664"/>
                </a:lnTo>
                <a:lnTo>
                  <a:pt x="5976006" y="1552648"/>
                </a:lnTo>
                <a:lnTo>
                  <a:pt x="5985960" y="1576058"/>
                </a:lnTo>
                <a:lnTo>
                  <a:pt x="6014163" y="1579403"/>
                </a:lnTo>
                <a:lnTo>
                  <a:pt x="6040707" y="1582747"/>
                </a:lnTo>
                <a:lnTo>
                  <a:pt x="6055639" y="1592780"/>
                </a:lnTo>
                <a:lnTo>
                  <a:pt x="6050967" y="1603767"/>
                </a:lnTo>
                <a:lnTo>
                  <a:pt x="6050992" y="1603750"/>
                </a:lnTo>
                <a:lnTo>
                  <a:pt x="6056011" y="1592002"/>
                </a:lnTo>
                <a:lnTo>
                  <a:pt x="6040954" y="1581933"/>
                </a:lnTo>
                <a:lnTo>
                  <a:pt x="6014184" y="1578576"/>
                </a:lnTo>
                <a:lnTo>
                  <a:pt x="5985742" y="1575220"/>
                </a:lnTo>
                <a:lnTo>
                  <a:pt x="5975704" y="1551724"/>
                </a:lnTo>
                <a:lnTo>
                  <a:pt x="5969012" y="1556759"/>
                </a:lnTo>
                <a:lnTo>
                  <a:pt x="5960646" y="1546689"/>
                </a:lnTo>
                <a:close/>
                <a:moveTo>
                  <a:pt x="1636020" y="1539602"/>
                </a:moveTo>
                <a:lnTo>
                  <a:pt x="1645055" y="1539602"/>
                </a:lnTo>
                <a:lnTo>
                  <a:pt x="1663132" y="1539602"/>
                </a:lnTo>
                <a:lnTo>
                  <a:pt x="1652286" y="1542615"/>
                </a:lnTo>
                <a:close/>
                <a:moveTo>
                  <a:pt x="5455914" y="1535210"/>
                </a:moveTo>
                <a:lnTo>
                  <a:pt x="5455723" y="1535734"/>
                </a:lnTo>
                <a:lnTo>
                  <a:pt x="5475668" y="1545652"/>
                </a:lnTo>
                <a:lnTo>
                  <a:pt x="5475455" y="1545011"/>
                </a:lnTo>
                <a:close/>
                <a:moveTo>
                  <a:pt x="6965487" y="1533576"/>
                </a:moveTo>
                <a:lnTo>
                  <a:pt x="6968877" y="1535208"/>
                </a:lnTo>
                <a:lnTo>
                  <a:pt x="6955319" y="1553160"/>
                </a:lnTo>
                <a:close/>
                <a:moveTo>
                  <a:pt x="1666148" y="1529056"/>
                </a:moveTo>
                <a:lnTo>
                  <a:pt x="1687236" y="1548551"/>
                </a:lnTo>
                <a:lnTo>
                  <a:pt x="1675735" y="1559185"/>
                </a:lnTo>
                <a:lnTo>
                  <a:pt x="1679567" y="1546779"/>
                </a:lnTo>
                <a:close/>
                <a:moveTo>
                  <a:pt x="3443764" y="1519913"/>
                </a:moveTo>
                <a:lnTo>
                  <a:pt x="3443764" y="1521038"/>
                </a:lnTo>
                <a:lnTo>
                  <a:pt x="3443764" y="1558499"/>
                </a:lnTo>
                <a:lnTo>
                  <a:pt x="3445578" y="1558499"/>
                </a:lnTo>
                <a:lnTo>
                  <a:pt x="3445578" y="1521116"/>
                </a:lnTo>
                <a:close/>
                <a:moveTo>
                  <a:pt x="6020314" y="1506404"/>
                </a:moveTo>
                <a:lnTo>
                  <a:pt x="6019437" y="1506741"/>
                </a:lnTo>
                <a:lnTo>
                  <a:pt x="6018754" y="1506741"/>
                </a:lnTo>
                <a:lnTo>
                  <a:pt x="6024948" y="1514051"/>
                </a:lnTo>
                <a:lnTo>
                  <a:pt x="6034671" y="1528397"/>
                </a:lnTo>
                <a:lnTo>
                  <a:pt x="6035934" y="1528228"/>
                </a:lnTo>
                <a:lnTo>
                  <a:pt x="6025896" y="1513123"/>
                </a:lnTo>
                <a:close/>
                <a:moveTo>
                  <a:pt x="3262989" y="1498927"/>
                </a:moveTo>
                <a:lnTo>
                  <a:pt x="3273534" y="1498927"/>
                </a:lnTo>
                <a:lnTo>
                  <a:pt x="3271776" y="1503446"/>
                </a:lnTo>
                <a:close/>
                <a:moveTo>
                  <a:pt x="3253950" y="1482356"/>
                </a:moveTo>
                <a:lnTo>
                  <a:pt x="3240392" y="1495914"/>
                </a:lnTo>
                <a:lnTo>
                  <a:pt x="3240392" y="1484293"/>
                </a:lnTo>
                <a:close/>
                <a:moveTo>
                  <a:pt x="3320234" y="1473317"/>
                </a:moveTo>
                <a:lnTo>
                  <a:pt x="3318393" y="1486205"/>
                </a:lnTo>
                <a:lnTo>
                  <a:pt x="3303663" y="1489888"/>
                </a:lnTo>
                <a:close/>
                <a:moveTo>
                  <a:pt x="6134646" y="1469907"/>
                </a:moveTo>
                <a:lnTo>
                  <a:pt x="6134646" y="1481236"/>
                </a:lnTo>
                <a:lnTo>
                  <a:pt x="6134818" y="1481301"/>
                </a:lnTo>
                <a:lnTo>
                  <a:pt x="6134818" y="1469935"/>
                </a:lnTo>
                <a:close/>
                <a:moveTo>
                  <a:pt x="1387437" y="1463783"/>
                </a:moveTo>
                <a:lnTo>
                  <a:pt x="1387952" y="1464170"/>
                </a:lnTo>
                <a:lnTo>
                  <a:pt x="1382930" y="1469203"/>
                </a:lnTo>
                <a:close/>
                <a:moveTo>
                  <a:pt x="6125413" y="1461222"/>
                </a:moveTo>
                <a:lnTo>
                  <a:pt x="6124607" y="1464453"/>
                </a:lnTo>
                <a:lnTo>
                  <a:pt x="6125691" y="1464635"/>
                </a:lnTo>
                <a:lnTo>
                  <a:pt x="6126457" y="1461570"/>
                </a:lnTo>
                <a:close/>
                <a:moveTo>
                  <a:pt x="3330779" y="1459759"/>
                </a:moveTo>
                <a:lnTo>
                  <a:pt x="3327264" y="1462772"/>
                </a:lnTo>
                <a:lnTo>
                  <a:pt x="3320234" y="1462772"/>
                </a:lnTo>
                <a:close/>
                <a:moveTo>
                  <a:pt x="1255508" y="1452269"/>
                </a:moveTo>
                <a:lnTo>
                  <a:pt x="1255718" y="1452426"/>
                </a:lnTo>
                <a:lnTo>
                  <a:pt x="1252370" y="1454104"/>
                </a:lnTo>
                <a:close/>
                <a:moveTo>
                  <a:pt x="1001359" y="1444089"/>
                </a:moveTo>
                <a:lnTo>
                  <a:pt x="1001697" y="1445598"/>
                </a:lnTo>
                <a:lnTo>
                  <a:pt x="1016808" y="1457279"/>
                </a:lnTo>
                <a:lnTo>
                  <a:pt x="1031927" y="1468960"/>
                </a:lnTo>
                <a:lnTo>
                  <a:pt x="1050389" y="1447267"/>
                </a:lnTo>
                <a:lnTo>
                  <a:pt x="1087328" y="1450604"/>
                </a:lnTo>
                <a:lnTo>
                  <a:pt x="1087359" y="1450673"/>
                </a:lnTo>
                <a:lnTo>
                  <a:pt x="1086660" y="1449071"/>
                </a:lnTo>
                <a:lnTo>
                  <a:pt x="1049836" y="1445715"/>
                </a:lnTo>
                <a:lnTo>
                  <a:pt x="1031423" y="1467526"/>
                </a:lnTo>
                <a:lnTo>
                  <a:pt x="1016358" y="1455781"/>
                </a:lnTo>
                <a:close/>
                <a:moveTo>
                  <a:pt x="3909632" y="1437437"/>
                </a:moveTo>
                <a:lnTo>
                  <a:pt x="3909453" y="1437972"/>
                </a:lnTo>
                <a:lnTo>
                  <a:pt x="3920961" y="1473949"/>
                </a:lnTo>
                <a:lnTo>
                  <a:pt x="3920961" y="1473188"/>
                </a:lnTo>
                <a:close/>
                <a:moveTo>
                  <a:pt x="5731466" y="1433451"/>
                </a:moveTo>
                <a:lnTo>
                  <a:pt x="5718051" y="1454384"/>
                </a:lnTo>
                <a:lnTo>
                  <a:pt x="5718051" y="1472845"/>
                </a:lnTo>
                <a:lnTo>
                  <a:pt x="5749839" y="1491306"/>
                </a:lnTo>
                <a:lnTo>
                  <a:pt x="5783301" y="1506410"/>
                </a:lnTo>
                <a:lnTo>
                  <a:pt x="5808397" y="1513123"/>
                </a:lnTo>
                <a:lnTo>
                  <a:pt x="5840185" y="1516480"/>
                </a:lnTo>
                <a:lnTo>
                  <a:pt x="5855243" y="1531584"/>
                </a:lnTo>
                <a:lnTo>
                  <a:pt x="5873646" y="1536619"/>
                </a:lnTo>
                <a:lnTo>
                  <a:pt x="5907108" y="1541654"/>
                </a:lnTo>
                <a:lnTo>
                  <a:pt x="5935550" y="1543332"/>
                </a:lnTo>
                <a:lnTo>
                  <a:pt x="5927864" y="1504784"/>
                </a:lnTo>
                <a:lnTo>
                  <a:pt x="5927466" y="1505068"/>
                </a:lnTo>
                <a:lnTo>
                  <a:pt x="5926527" y="1504912"/>
                </a:lnTo>
                <a:lnTo>
                  <a:pt x="5933940" y="1542615"/>
                </a:lnTo>
                <a:lnTo>
                  <a:pt x="5905966" y="1540941"/>
                </a:lnTo>
                <a:lnTo>
                  <a:pt x="5873056" y="1535919"/>
                </a:lnTo>
                <a:lnTo>
                  <a:pt x="5854955" y="1530898"/>
                </a:lnTo>
                <a:lnTo>
                  <a:pt x="5840145" y="1515833"/>
                </a:lnTo>
                <a:lnTo>
                  <a:pt x="5808881" y="1512486"/>
                </a:lnTo>
                <a:lnTo>
                  <a:pt x="5784198" y="1505790"/>
                </a:lnTo>
                <a:lnTo>
                  <a:pt x="5751288" y="1490726"/>
                </a:lnTo>
                <a:lnTo>
                  <a:pt x="5720023" y="1472313"/>
                </a:lnTo>
                <a:lnTo>
                  <a:pt x="5720023" y="1453901"/>
                </a:lnTo>
                <a:lnTo>
                  <a:pt x="5732508" y="1434146"/>
                </a:lnTo>
                <a:close/>
                <a:moveTo>
                  <a:pt x="5356966" y="1429195"/>
                </a:moveTo>
                <a:lnTo>
                  <a:pt x="5356801" y="1429965"/>
                </a:lnTo>
                <a:lnTo>
                  <a:pt x="5356801" y="1442543"/>
                </a:lnTo>
                <a:lnTo>
                  <a:pt x="5356966" y="1442510"/>
                </a:lnTo>
                <a:close/>
                <a:moveTo>
                  <a:pt x="5361852" y="1406517"/>
                </a:moveTo>
                <a:lnTo>
                  <a:pt x="5361817" y="1406531"/>
                </a:lnTo>
                <a:lnTo>
                  <a:pt x="5357025" y="1428919"/>
                </a:lnTo>
                <a:close/>
                <a:moveTo>
                  <a:pt x="3925977" y="1395294"/>
                </a:moveTo>
                <a:lnTo>
                  <a:pt x="3925385" y="1395818"/>
                </a:lnTo>
                <a:lnTo>
                  <a:pt x="3925385" y="1418321"/>
                </a:lnTo>
                <a:lnTo>
                  <a:pt x="3925977" y="1417793"/>
                </a:lnTo>
                <a:close/>
                <a:moveTo>
                  <a:pt x="4622276" y="1387375"/>
                </a:moveTo>
                <a:lnTo>
                  <a:pt x="4604552" y="1394506"/>
                </a:lnTo>
                <a:lnTo>
                  <a:pt x="4635224" y="1424477"/>
                </a:lnTo>
                <a:lnTo>
                  <a:pt x="4623296" y="1437797"/>
                </a:lnTo>
                <a:lnTo>
                  <a:pt x="4604552" y="1442792"/>
                </a:lnTo>
                <a:lnTo>
                  <a:pt x="4589261" y="1462714"/>
                </a:lnTo>
                <a:lnTo>
                  <a:pt x="4590670" y="1463046"/>
                </a:lnTo>
                <a:lnTo>
                  <a:pt x="4605730" y="1442899"/>
                </a:lnTo>
                <a:lnTo>
                  <a:pt x="4624137" y="1437863"/>
                </a:lnTo>
                <a:lnTo>
                  <a:pt x="4635850" y="1424431"/>
                </a:lnTo>
                <a:lnTo>
                  <a:pt x="4605730" y="1394211"/>
                </a:lnTo>
                <a:close/>
                <a:moveTo>
                  <a:pt x="5556344" y="1385790"/>
                </a:moveTo>
                <a:lnTo>
                  <a:pt x="5556153" y="1385911"/>
                </a:lnTo>
                <a:lnTo>
                  <a:pt x="5562336" y="1405894"/>
                </a:lnTo>
                <a:lnTo>
                  <a:pt x="5562455" y="1405714"/>
                </a:lnTo>
                <a:close/>
                <a:moveTo>
                  <a:pt x="2035227" y="1366359"/>
                </a:moveTo>
                <a:lnTo>
                  <a:pt x="2035227" y="1367865"/>
                </a:lnTo>
                <a:lnTo>
                  <a:pt x="2031460" y="1369372"/>
                </a:lnTo>
                <a:lnTo>
                  <a:pt x="2031460" y="1367865"/>
                </a:lnTo>
                <a:close/>
                <a:moveTo>
                  <a:pt x="6957579" y="1361839"/>
                </a:moveTo>
                <a:lnTo>
                  <a:pt x="6958332" y="1369371"/>
                </a:lnTo>
                <a:lnTo>
                  <a:pt x="6955319" y="1369371"/>
                </a:lnTo>
                <a:close/>
                <a:moveTo>
                  <a:pt x="5418889" y="1356116"/>
                </a:moveTo>
                <a:lnTo>
                  <a:pt x="5418671" y="1356316"/>
                </a:lnTo>
                <a:lnTo>
                  <a:pt x="5417027" y="1387575"/>
                </a:lnTo>
                <a:lnTo>
                  <a:pt x="5417224" y="1387575"/>
                </a:lnTo>
                <a:close/>
                <a:moveTo>
                  <a:pt x="5671919" y="1352574"/>
                </a:moveTo>
                <a:lnTo>
                  <a:pt x="5667859" y="1362079"/>
                </a:lnTo>
                <a:lnTo>
                  <a:pt x="5652801" y="1360400"/>
                </a:lnTo>
                <a:lnTo>
                  <a:pt x="5654367" y="1364664"/>
                </a:lnTo>
                <a:lnTo>
                  <a:pt x="5668277" y="1366210"/>
                </a:lnTo>
                <a:lnTo>
                  <a:pt x="5673294" y="1354499"/>
                </a:lnTo>
                <a:close/>
                <a:moveTo>
                  <a:pt x="5534393" y="1328107"/>
                </a:moveTo>
                <a:lnTo>
                  <a:pt x="5534393" y="1329311"/>
                </a:lnTo>
                <a:lnTo>
                  <a:pt x="5539415" y="1345958"/>
                </a:lnTo>
                <a:lnTo>
                  <a:pt x="5552805" y="1354281"/>
                </a:lnTo>
                <a:lnTo>
                  <a:pt x="5562849" y="1364269"/>
                </a:lnTo>
                <a:lnTo>
                  <a:pt x="5572980" y="1372906"/>
                </a:lnTo>
                <a:lnTo>
                  <a:pt x="5574167" y="1372148"/>
                </a:lnTo>
                <a:lnTo>
                  <a:pt x="5562455" y="1362079"/>
                </a:lnTo>
                <a:lnTo>
                  <a:pt x="5552417" y="1352009"/>
                </a:lnTo>
                <a:lnTo>
                  <a:pt x="5539032" y="1343618"/>
                </a:lnTo>
                <a:close/>
                <a:moveTo>
                  <a:pt x="5425712" y="1322785"/>
                </a:moveTo>
                <a:lnTo>
                  <a:pt x="5425360" y="1322839"/>
                </a:lnTo>
                <a:lnTo>
                  <a:pt x="5438715" y="1337880"/>
                </a:lnTo>
                <a:lnTo>
                  <a:pt x="5438984" y="1337634"/>
                </a:lnTo>
                <a:close/>
                <a:moveTo>
                  <a:pt x="6961043" y="1322671"/>
                </a:moveTo>
                <a:lnTo>
                  <a:pt x="6975279" y="1329189"/>
                </a:lnTo>
                <a:lnTo>
                  <a:pt x="6983188" y="1335706"/>
                </a:lnTo>
                <a:lnTo>
                  <a:pt x="6984770" y="1338965"/>
                </a:lnTo>
                <a:lnTo>
                  <a:pt x="6999006" y="1348742"/>
                </a:lnTo>
                <a:lnTo>
                  <a:pt x="6997424" y="1371554"/>
                </a:lnTo>
                <a:lnTo>
                  <a:pt x="6994261" y="1392736"/>
                </a:lnTo>
                <a:lnTo>
                  <a:pt x="6987934" y="1402513"/>
                </a:lnTo>
                <a:lnTo>
                  <a:pt x="6978443" y="1386219"/>
                </a:lnTo>
                <a:lnTo>
                  <a:pt x="6980025" y="1400883"/>
                </a:lnTo>
                <a:lnTo>
                  <a:pt x="6972116" y="1392736"/>
                </a:lnTo>
                <a:lnTo>
                  <a:pt x="6965789" y="1371554"/>
                </a:lnTo>
                <a:lnTo>
                  <a:pt x="6965789" y="1358518"/>
                </a:lnTo>
                <a:lnTo>
                  <a:pt x="6951553" y="1343853"/>
                </a:lnTo>
                <a:lnTo>
                  <a:pt x="6959462" y="1358518"/>
                </a:lnTo>
                <a:lnTo>
                  <a:pt x="6949971" y="1358518"/>
                </a:lnTo>
                <a:lnTo>
                  <a:pt x="6943644" y="1347112"/>
                </a:lnTo>
                <a:lnTo>
                  <a:pt x="6946807" y="1347112"/>
                </a:lnTo>
                <a:lnTo>
                  <a:pt x="6935735" y="1337336"/>
                </a:lnTo>
                <a:close/>
                <a:moveTo>
                  <a:pt x="5656147" y="1317241"/>
                </a:moveTo>
                <a:lnTo>
                  <a:pt x="5656147" y="1326835"/>
                </a:lnTo>
                <a:lnTo>
                  <a:pt x="5656572" y="1327432"/>
                </a:lnTo>
                <a:lnTo>
                  <a:pt x="5656572" y="1319366"/>
                </a:lnTo>
                <a:close/>
                <a:moveTo>
                  <a:pt x="5654474" y="1310789"/>
                </a:moveTo>
                <a:lnTo>
                  <a:pt x="5654474" y="1313409"/>
                </a:lnTo>
                <a:lnTo>
                  <a:pt x="5655609" y="1314547"/>
                </a:lnTo>
                <a:lnTo>
                  <a:pt x="5654900" y="1311001"/>
                </a:lnTo>
                <a:close/>
                <a:moveTo>
                  <a:pt x="7039513" y="1309113"/>
                </a:moveTo>
                <a:lnTo>
                  <a:pt x="7051229" y="1317165"/>
                </a:lnTo>
                <a:lnTo>
                  <a:pt x="7056251" y="1325216"/>
                </a:lnTo>
                <a:lnTo>
                  <a:pt x="7044534" y="1338099"/>
                </a:lnTo>
                <a:lnTo>
                  <a:pt x="7024448" y="1338099"/>
                </a:lnTo>
                <a:lnTo>
                  <a:pt x="7022774" y="1355813"/>
                </a:lnTo>
                <a:lnTo>
                  <a:pt x="7006036" y="1344540"/>
                </a:lnTo>
                <a:lnTo>
                  <a:pt x="7001015" y="1334878"/>
                </a:lnTo>
                <a:lnTo>
                  <a:pt x="6995993" y="1336489"/>
                </a:lnTo>
                <a:lnTo>
                  <a:pt x="7011057" y="1318775"/>
                </a:lnTo>
                <a:lnTo>
                  <a:pt x="7024448" y="1317165"/>
                </a:lnTo>
                <a:close/>
                <a:moveTo>
                  <a:pt x="5522676" y="1305501"/>
                </a:moveTo>
                <a:lnTo>
                  <a:pt x="5522676" y="1307670"/>
                </a:lnTo>
                <a:lnTo>
                  <a:pt x="5534013" y="1322165"/>
                </a:lnTo>
                <a:lnTo>
                  <a:pt x="5534013" y="1320122"/>
                </a:lnTo>
                <a:close/>
                <a:moveTo>
                  <a:pt x="4258978" y="1271452"/>
                </a:moveTo>
                <a:lnTo>
                  <a:pt x="4271066" y="1271452"/>
                </a:lnTo>
                <a:lnTo>
                  <a:pt x="4310785" y="1278817"/>
                </a:lnTo>
                <a:lnTo>
                  <a:pt x="4328055" y="1282499"/>
                </a:lnTo>
                <a:lnTo>
                  <a:pt x="4307332" y="1288023"/>
                </a:lnTo>
                <a:lnTo>
                  <a:pt x="4281428" y="1286182"/>
                </a:lnTo>
                <a:lnTo>
                  <a:pt x="4257251" y="1282499"/>
                </a:lnTo>
                <a:close/>
                <a:moveTo>
                  <a:pt x="4531427" y="1268439"/>
                </a:moveTo>
                <a:lnTo>
                  <a:pt x="4514418" y="1284296"/>
                </a:lnTo>
                <a:lnTo>
                  <a:pt x="4517820" y="1289053"/>
                </a:lnTo>
                <a:lnTo>
                  <a:pt x="4487205" y="1298568"/>
                </a:lnTo>
                <a:lnTo>
                  <a:pt x="4478701" y="1285882"/>
                </a:lnTo>
                <a:lnTo>
                  <a:pt x="4499111" y="1277953"/>
                </a:lnTo>
                <a:close/>
                <a:moveTo>
                  <a:pt x="4822465" y="1266335"/>
                </a:moveTo>
                <a:lnTo>
                  <a:pt x="4822465" y="1278492"/>
                </a:lnTo>
                <a:lnTo>
                  <a:pt x="4814058" y="1306715"/>
                </a:lnTo>
                <a:lnTo>
                  <a:pt x="4814191" y="1308028"/>
                </a:lnTo>
                <a:lnTo>
                  <a:pt x="4822510" y="1279700"/>
                </a:lnTo>
                <a:lnTo>
                  <a:pt x="4822510" y="1266355"/>
                </a:lnTo>
                <a:close/>
                <a:moveTo>
                  <a:pt x="4026763" y="1257894"/>
                </a:moveTo>
                <a:lnTo>
                  <a:pt x="4032789" y="1260907"/>
                </a:lnTo>
                <a:lnTo>
                  <a:pt x="4030780" y="1262413"/>
                </a:lnTo>
                <a:close/>
                <a:moveTo>
                  <a:pt x="4571660" y="1257135"/>
                </a:moveTo>
                <a:lnTo>
                  <a:pt x="4567689" y="1261144"/>
                </a:lnTo>
                <a:lnTo>
                  <a:pt x="4567727" y="1261222"/>
                </a:lnTo>
                <a:close/>
                <a:moveTo>
                  <a:pt x="4580656" y="1238388"/>
                </a:moveTo>
                <a:lnTo>
                  <a:pt x="4579779" y="1238831"/>
                </a:lnTo>
                <a:lnTo>
                  <a:pt x="4576490" y="1252118"/>
                </a:lnTo>
                <a:lnTo>
                  <a:pt x="4577640" y="1250922"/>
                </a:lnTo>
                <a:close/>
                <a:moveTo>
                  <a:pt x="1782978" y="1235999"/>
                </a:moveTo>
                <a:lnTo>
                  <a:pt x="1784652" y="1262843"/>
                </a:lnTo>
                <a:lnTo>
                  <a:pt x="1781871" y="1248208"/>
                </a:lnTo>
                <a:close/>
                <a:moveTo>
                  <a:pt x="4718140" y="1224994"/>
                </a:moveTo>
                <a:lnTo>
                  <a:pt x="4696602" y="1245772"/>
                </a:lnTo>
                <a:lnTo>
                  <a:pt x="4696602" y="1246727"/>
                </a:lnTo>
                <a:lnTo>
                  <a:pt x="4719899" y="1225367"/>
                </a:lnTo>
                <a:lnTo>
                  <a:pt x="4719911" y="1225351"/>
                </a:lnTo>
                <a:close/>
                <a:moveTo>
                  <a:pt x="4724934" y="1218617"/>
                </a:moveTo>
                <a:lnTo>
                  <a:pt x="4720841" y="1224127"/>
                </a:lnTo>
                <a:lnTo>
                  <a:pt x="4724944" y="1218726"/>
                </a:lnTo>
                <a:lnTo>
                  <a:pt x="4760052" y="1218726"/>
                </a:lnTo>
                <a:lnTo>
                  <a:pt x="4759971" y="1218617"/>
                </a:lnTo>
                <a:close/>
                <a:moveTo>
                  <a:pt x="5498096" y="1217050"/>
                </a:moveTo>
                <a:lnTo>
                  <a:pt x="5477813" y="1218709"/>
                </a:lnTo>
                <a:lnTo>
                  <a:pt x="5477464" y="1218899"/>
                </a:lnTo>
                <a:lnTo>
                  <a:pt x="5495591" y="1217387"/>
                </a:lnTo>
                <a:lnTo>
                  <a:pt x="5503952" y="1219061"/>
                </a:lnTo>
                <a:lnTo>
                  <a:pt x="5525690" y="1222408"/>
                </a:lnTo>
                <a:lnTo>
                  <a:pt x="5524018" y="1222408"/>
                </a:lnTo>
                <a:lnTo>
                  <a:pt x="5517329" y="1222408"/>
                </a:lnTo>
                <a:lnTo>
                  <a:pt x="5517329" y="1227430"/>
                </a:lnTo>
                <a:lnTo>
                  <a:pt x="5509666" y="1229135"/>
                </a:lnTo>
                <a:lnTo>
                  <a:pt x="5487230" y="1234125"/>
                </a:lnTo>
                <a:lnTo>
                  <a:pt x="5457131" y="1242495"/>
                </a:lnTo>
                <a:lnTo>
                  <a:pt x="5445426" y="1259233"/>
                </a:lnTo>
                <a:lnTo>
                  <a:pt x="5458803" y="1284341"/>
                </a:lnTo>
                <a:lnTo>
                  <a:pt x="5452114" y="1306101"/>
                </a:lnTo>
                <a:lnTo>
                  <a:pt x="5447149" y="1319354"/>
                </a:lnTo>
                <a:lnTo>
                  <a:pt x="5447353" y="1319322"/>
                </a:lnTo>
                <a:lnTo>
                  <a:pt x="5452375" y="1306005"/>
                </a:lnTo>
                <a:lnTo>
                  <a:pt x="5459070" y="1284364"/>
                </a:lnTo>
                <a:lnTo>
                  <a:pt x="5445680" y="1259393"/>
                </a:lnTo>
                <a:lnTo>
                  <a:pt x="5457396" y="1242746"/>
                </a:lnTo>
                <a:lnTo>
                  <a:pt x="5487526" y="1234423"/>
                </a:lnTo>
                <a:lnTo>
                  <a:pt x="5509811" y="1229497"/>
                </a:lnTo>
                <a:lnTo>
                  <a:pt x="5517655" y="1227764"/>
                </a:lnTo>
                <a:lnTo>
                  <a:pt x="5517780" y="1227799"/>
                </a:lnTo>
                <a:lnTo>
                  <a:pt x="5517780" y="1224006"/>
                </a:lnTo>
                <a:lnTo>
                  <a:pt x="5524469" y="1224006"/>
                </a:lnTo>
                <a:lnTo>
                  <a:pt x="5526141" y="1224006"/>
                </a:lnTo>
                <a:lnTo>
                  <a:pt x="5527228" y="1221832"/>
                </a:lnTo>
                <a:lnTo>
                  <a:pt x="5506546" y="1218709"/>
                </a:lnTo>
                <a:close/>
                <a:moveTo>
                  <a:pt x="1798043" y="1204122"/>
                </a:moveTo>
                <a:lnTo>
                  <a:pt x="1784652" y="1217544"/>
                </a:lnTo>
                <a:lnTo>
                  <a:pt x="1791347" y="1207478"/>
                </a:lnTo>
                <a:close/>
                <a:moveTo>
                  <a:pt x="4764664" y="1203552"/>
                </a:moveTo>
                <a:lnTo>
                  <a:pt x="4779993" y="1223670"/>
                </a:lnTo>
                <a:lnTo>
                  <a:pt x="4765264" y="1225323"/>
                </a:lnTo>
                <a:lnTo>
                  <a:pt x="4765297" y="1225367"/>
                </a:lnTo>
                <a:lnTo>
                  <a:pt x="4780167" y="1223735"/>
                </a:lnTo>
                <a:close/>
                <a:moveTo>
                  <a:pt x="7086381" y="1188597"/>
                </a:moveTo>
                <a:lnTo>
                  <a:pt x="7089394" y="1197636"/>
                </a:lnTo>
                <a:lnTo>
                  <a:pt x="7086381" y="1197636"/>
                </a:lnTo>
                <a:close/>
                <a:moveTo>
                  <a:pt x="4174396" y="1188597"/>
                </a:moveTo>
                <a:lnTo>
                  <a:pt x="4180422" y="1191610"/>
                </a:lnTo>
                <a:lnTo>
                  <a:pt x="4175601" y="1191610"/>
                </a:lnTo>
                <a:close/>
                <a:moveTo>
                  <a:pt x="4053879" y="1188597"/>
                </a:moveTo>
                <a:lnTo>
                  <a:pt x="4043635" y="1219453"/>
                </a:lnTo>
                <a:lnTo>
                  <a:pt x="4043635" y="1238310"/>
                </a:lnTo>
                <a:lnTo>
                  <a:pt x="4012903" y="1226310"/>
                </a:lnTo>
                <a:lnTo>
                  <a:pt x="3982172" y="1212596"/>
                </a:lnTo>
                <a:lnTo>
                  <a:pt x="3977050" y="1197168"/>
                </a:lnTo>
                <a:lnTo>
                  <a:pt x="3999245" y="1195454"/>
                </a:lnTo>
                <a:lnTo>
                  <a:pt x="4026562" y="1193740"/>
                </a:lnTo>
                <a:close/>
                <a:moveTo>
                  <a:pt x="5423728" y="1185533"/>
                </a:moveTo>
                <a:lnTo>
                  <a:pt x="5422332" y="1186218"/>
                </a:lnTo>
                <a:lnTo>
                  <a:pt x="5428704" y="1198975"/>
                </a:lnTo>
                <a:lnTo>
                  <a:pt x="5435393" y="1198975"/>
                </a:lnTo>
                <a:lnTo>
                  <a:pt x="5445426" y="1235799"/>
                </a:lnTo>
                <a:lnTo>
                  <a:pt x="5447248" y="1234786"/>
                </a:lnTo>
                <a:lnTo>
                  <a:pt x="5437249" y="1198803"/>
                </a:lnTo>
                <a:lnTo>
                  <a:pt x="5430489" y="1198803"/>
                </a:lnTo>
                <a:close/>
                <a:moveTo>
                  <a:pt x="4314497" y="1181064"/>
                </a:moveTo>
                <a:lnTo>
                  <a:pt x="4312488" y="1188596"/>
                </a:lnTo>
                <a:lnTo>
                  <a:pt x="4308471" y="1182947"/>
                </a:lnTo>
                <a:close/>
                <a:moveTo>
                  <a:pt x="5348544" y="1171782"/>
                </a:moveTo>
                <a:lnTo>
                  <a:pt x="5354950" y="1181384"/>
                </a:lnTo>
                <a:lnTo>
                  <a:pt x="5348220" y="1201561"/>
                </a:lnTo>
                <a:lnTo>
                  <a:pt x="5343172" y="1221738"/>
                </a:lnTo>
                <a:lnTo>
                  <a:pt x="5317934" y="1216694"/>
                </a:lnTo>
                <a:lnTo>
                  <a:pt x="5295075" y="1213430"/>
                </a:lnTo>
                <a:lnTo>
                  <a:pt x="5295201" y="1213655"/>
                </a:lnTo>
                <a:lnTo>
                  <a:pt x="5285121" y="1222031"/>
                </a:lnTo>
                <a:lnTo>
                  <a:pt x="5276721" y="1228731"/>
                </a:lnTo>
                <a:lnTo>
                  <a:pt x="5276588" y="1229063"/>
                </a:lnTo>
                <a:lnTo>
                  <a:pt x="5284897" y="1222408"/>
                </a:lnTo>
                <a:lnTo>
                  <a:pt x="5294930" y="1214039"/>
                </a:lnTo>
                <a:lnTo>
                  <a:pt x="5318341" y="1217387"/>
                </a:lnTo>
                <a:lnTo>
                  <a:pt x="5343423" y="1222408"/>
                </a:lnTo>
                <a:lnTo>
                  <a:pt x="5351784" y="1225756"/>
                </a:lnTo>
                <a:lnTo>
                  <a:pt x="5365161" y="1224082"/>
                </a:lnTo>
                <a:lnTo>
                  <a:pt x="5381883" y="1224082"/>
                </a:lnTo>
                <a:lnTo>
                  <a:pt x="5382181" y="1223685"/>
                </a:lnTo>
                <a:lnTo>
                  <a:pt x="5366262" y="1223685"/>
                </a:lnTo>
                <a:lnTo>
                  <a:pt x="5352741" y="1225344"/>
                </a:lnTo>
                <a:lnTo>
                  <a:pt x="5344290" y="1222026"/>
                </a:lnTo>
                <a:lnTo>
                  <a:pt x="5349360" y="1202121"/>
                </a:lnTo>
                <a:lnTo>
                  <a:pt x="5356121" y="1182215"/>
                </a:lnTo>
                <a:lnTo>
                  <a:pt x="5349360" y="1172263"/>
                </a:lnTo>
                <a:close/>
                <a:moveTo>
                  <a:pt x="4234654" y="1167506"/>
                </a:moveTo>
                <a:lnTo>
                  <a:pt x="4252606" y="1174285"/>
                </a:lnTo>
                <a:lnTo>
                  <a:pt x="4273822" y="1194622"/>
                </a:lnTo>
                <a:lnTo>
                  <a:pt x="4254238" y="1181064"/>
                </a:lnTo>
                <a:close/>
                <a:moveTo>
                  <a:pt x="4303951" y="1158467"/>
                </a:moveTo>
                <a:lnTo>
                  <a:pt x="4318865" y="1161480"/>
                </a:lnTo>
                <a:lnTo>
                  <a:pt x="4320522" y="1164493"/>
                </a:lnTo>
                <a:lnTo>
                  <a:pt x="4310579" y="1162986"/>
                </a:lnTo>
                <a:close/>
                <a:moveTo>
                  <a:pt x="4783442" y="1152647"/>
                </a:moveTo>
                <a:lnTo>
                  <a:pt x="4783597" y="1152742"/>
                </a:lnTo>
                <a:lnTo>
                  <a:pt x="4789838" y="1154349"/>
                </a:lnTo>
                <a:lnTo>
                  <a:pt x="4793924" y="1154349"/>
                </a:lnTo>
                <a:lnTo>
                  <a:pt x="4792961" y="1153847"/>
                </a:lnTo>
                <a:lnTo>
                  <a:pt x="4788048" y="1153847"/>
                </a:lnTo>
                <a:close/>
                <a:moveTo>
                  <a:pt x="4763985" y="1147018"/>
                </a:moveTo>
                <a:lnTo>
                  <a:pt x="4754966" y="1154606"/>
                </a:lnTo>
                <a:lnTo>
                  <a:pt x="4756635" y="1171451"/>
                </a:lnTo>
                <a:lnTo>
                  <a:pt x="4763308" y="1201772"/>
                </a:lnTo>
                <a:lnTo>
                  <a:pt x="4764215" y="1202962"/>
                </a:lnTo>
                <a:lnTo>
                  <a:pt x="4757554" y="1172943"/>
                </a:lnTo>
                <a:lnTo>
                  <a:pt x="4755889" y="1156262"/>
                </a:lnTo>
                <a:lnTo>
                  <a:pt x="4765882" y="1147922"/>
                </a:lnTo>
                <a:lnTo>
                  <a:pt x="4767547" y="1149590"/>
                </a:lnTo>
                <a:lnTo>
                  <a:pt x="4772544" y="1156262"/>
                </a:lnTo>
                <a:lnTo>
                  <a:pt x="4796727" y="1169718"/>
                </a:lnTo>
                <a:lnTo>
                  <a:pt x="4772675" y="1155956"/>
                </a:lnTo>
                <a:lnTo>
                  <a:pt x="4767994" y="1149529"/>
                </a:lnTo>
                <a:lnTo>
                  <a:pt x="4766434" y="1147922"/>
                </a:lnTo>
                <a:lnTo>
                  <a:pt x="4774756" y="1147922"/>
                </a:lnTo>
                <a:lnTo>
                  <a:pt x="4773311" y="1147018"/>
                </a:lnTo>
                <a:close/>
                <a:moveTo>
                  <a:pt x="3745431" y="1141896"/>
                </a:moveTo>
                <a:lnTo>
                  <a:pt x="3755600" y="1146039"/>
                </a:lnTo>
                <a:lnTo>
                  <a:pt x="3740347" y="1158467"/>
                </a:lnTo>
                <a:lnTo>
                  <a:pt x="3728484" y="1146039"/>
                </a:lnTo>
                <a:close/>
                <a:moveTo>
                  <a:pt x="4809203" y="1126696"/>
                </a:moveTo>
                <a:lnTo>
                  <a:pt x="4801148" y="1136774"/>
                </a:lnTo>
                <a:lnTo>
                  <a:pt x="4819160" y="1164091"/>
                </a:lnTo>
                <a:lnTo>
                  <a:pt x="4809950" y="1167292"/>
                </a:lnTo>
                <a:lnTo>
                  <a:pt x="4800819" y="1171994"/>
                </a:lnTo>
                <a:lnTo>
                  <a:pt x="4802523" y="1172943"/>
                </a:lnTo>
                <a:lnTo>
                  <a:pt x="4822510" y="1164603"/>
                </a:lnTo>
                <a:lnTo>
                  <a:pt x="4844865" y="1148611"/>
                </a:lnTo>
                <a:lnTo>
                  <a:pt x="4844055" y="1147023"/>
                </a:lnTo>
                <a:lnTo>
                  <a:pt x="4820104" y="1163789"/>
                </a:lnTo>
                <a:lnTo>
                  <a:pt x="4801286" y="1136964"/>
                </a:lnTo>
                <a:lnTo>
                  <a:pt x="4809840" y="1126905"/>
                </a:lnTo>
                <a:close/>
                <a:moveTo>
                  <a:pt x="5517206" y="1124519"/>
                </a:moveTo>
                <a:lnTo>
                  <a:pt x="5505389" y="1126217"/>
                </a:lnTo>
                <a:lnTo>
                  <a:pt x="5486821" y="1136401"/>
                </a:lnTo>
                <a:lnTo>
                  <a:pt x="5486719" y="1136623"/>
                </a:lnTo>
                <a:lnTo>
                  <a:pt x="5504403" y="1126973"/>
                </a:lnTo>
                <a:lnTo>
                  <a:pt x="5516108" y="1125300"/>
                </a:lnTo>
                <a:lnTo>
                  <a:pt x="5529486" y="1128646"/>
                </a:lnTo>
                <a:lnTo>
                  <a:pt x="5530254" y="1127800"/>
                </a:lnTo>
                <a:close/>
                <a:moveTo>
                  <a:pt x="5402344" y="1123412"/>
                </a:moveTo>
                <a:lnTo>
                  <a:pt x="5389925" y="1127475"/>
                </a:lnTo>
                <a:lnTo>
                  <a:pt x="5389941" y="1127570"/>
                </a:lnTo>
                <a:close/>
                <a:moveTo>
                  <a:pt x="5140338" y="1105998"/>
                </a:moveTo>
                <a:lnTo>
                  <a:pt x="5140639" y="1106450"/>
                </a:lnTo>
                <a:lnTo>
                  <a:pt x="5172560" y="1118175"/>
                </a:lnTo>
                <a:lnTo>
                  <a:pt x="5194400" y="1131576"/>
                </a:lnTo>
                <a:lnTo>
                  <a:pt x="5231303" y="1153653"/>
                </a:lnTo>
                <a:lnTo>
                  <a:pt x="5193426" y="1130942"/>
                </a:lnTo>
                <a:lnTo>
                  <a:pt x="5171554" y="1117491"/>
                </a:lnTo>
                <a:close/>
                <a:moveTo>
                  <a:pt x="1920734" y="1105930"/>
                </a:moveTo>
                <a:lnTo>
                  <a:pt x="1904808" y="1111014"/>
                </a:lnTo>
                <a:lnTo>
                  <a:pt x="1905506" y="1109531"/>
                </a:lnTo>
                <a:close/>
                <a:moveTo>
                  <a:pt x="1907994" y="1104235"/>
                </a:moveTo>
                <a:lnTo>
                  <a:pt x="1905506" y="1109531"/>
                </a:lnTo>
                <a:lnTo>
                  <a:pt x="1892068" y="1112709"/>
                </a:lnTo>
                <a:lnTo>
                  <a:pt x="1864995" y="1117793"/>
                </a:lnTo>
                <a:close/>
                <a:moveTo>
                  <a:pt x="5574020" y="1102599"/>
                </a:moveTo>
                <a:lnTo>
                  <a:pt x="5547592" y="1109243"/>
                </a:lnTo>
                <a:lnTo>
                  <a:pt x="5546828" y="1110088"/>
                </a:lnTo>
                <a:lnTo>
                  <a:pt x="5572963" y="1103551"/>
                </a:lnTo>
                <a:close/>
                <a:moveTo>
                  <a:pt x="3892311" y="1101222"/>
                </a:moveTo>
                <a:lnTo>
                  <a:pt x="3909259" y="1123137"/>
                </a:lnTo>
                <a:lnTo>
                  <a:pt x="3902480" y="1158539"/>
                </a:lnTo>
                <a:lnTo>
                  <a:pt x="3890617" y="1161911"/>
                </a:lnTo>
                <a:lnTo>
                  <a:pt x="3880448" y="1172026"/>
                </a:lnTo>
                <a:lnTo>
                  <a:pt x="3875364" y="1155168"/>
                </a:lnTo>
                <a:lnTo>
                  <a:pt x="3870280" y="1133252"/>
                </a:lnTo>
                <a:lnTo>
                  <a:pt x="3868585" y="1111337"/>
                </a:lnTo>
                <a:close/>
                <a:moveTo>
                  <a:pt x="7091659" y="1095196"/>
                </a:moveTo>
                <a:lnTo>
                  <a:pt x="7103298" y="1098504"/>
                </a:lnTo>
                <a:lnTo>
                  <a:pt x="7124913" y="1124967"/>
                </a:lnTo>
                <a:lnTo>
                  <a:pt x="7151515" y="1151430"/>
                </a:lnTo>
                <a:lnTo>
                  <a:pt x="7153178" y="1186163"/>
                </a:lnTo>
                <a:lnTo>
                  <a:pt x="7148190" y="1196086"/>
                </a:lnTo>
                <a:lnTo>
                  <a:pt x="7161491" y="1234127"/>
                </a:lnTo>
                <a:lnTo>
                  <a:pt x="7179781" y="1262244"/>
                </a:lnTo>
                <a:lnTo>
                  <a:pt x="7169805" y="1290361"/>
                </a:lnTo>
                <a:lnTo>
                  <a:pt x="7163154" y="1273822"/>
                </a:lnTo>
                <a:lnTo>
                  <a:pt x="7158166" y="1265552"/>
                </a:lnTo>
                <a:lnTo>
                  <a:pt x="7159829" y="1280438"/>
                </a:lnTo>
                <a:lnTo>
                  <a:pt x="7148190" y="1283745"/>
                </a:lnTo>
                <a:lnTo>
                  <a:pt x="7144865" y="1295323"/>
                </a:lnTo>
                <a:lnTo>
                  <a:pt x="7139877" y="1282092"/>
                </a:lnTo>
                <a:lnTo>
                  <a:pt x="7133226" y="1296977"/>
                </a:lnTo>
                <a:lnTo>
                  <a:pt x="7104960" y="1295323"/>
                </a:lnTo>
                <a:lnTo>
                  <a:pt x="7098310" y="1292015"/>
                </a:lnTo>
                <a:lnTo>
                  <a:pt x="7089996" y="1285399"/>
                </a:lnTo>
                <a:lnTo>
                  <a:pt x="7093322" y="1300285"/>
                </a:lnTo>
                <a:lnTo>
                  <a:pt x="7099972" y="1306901"/>
                </a:lnTo>
                <a:lnTo>
                  <a:pt x="7089996" y="1320132"/>
                </a:lnTo>
                <a:lnTo>
                  <a:pt x="7085008" y="1331710"/>
                </a:lnTo>
                <a:lnTo>
                  <a:pt x="7061731" y="1313516"/>
                </a:lnTo>
                <a:lnTo>
                  <a:pt x="7060068" y="1293669"/>
                </a:lnTo>
                <a:lnTo>
                  <a:pt x="7028477" y="1296977"/>
                </a:lnTo>
                <a:lnTo>
                  <a:pt x="6993561" y="1305247"/>
                </a:lnTo>
                <a:lnTo>
                  <a:pt x="6983585" y="1316824"/>
                </a:lnTo>
                <a:lnTo>
                  <a:pt x="6955319" y="1313516"/>
                </a:lnTo>
                <a:lnTo>
                  <a:pt x="6960307" y="1303593"/>
                </a:lnTo>
                <a:lnTo>
                  <a:pt x="6978597" y="1285399"/>
                </a:lnTo>
                <a:lnTo>
                  <a:pt x="6993561" y="1270514"/>
                </a:lnTo>
                <a:lnTo>
                  <a:pt x="7018501" y="1267206"/>
                </a:lnTo>
                <a:lnTo>
                  <a:pt x="7043441" y="1265552"/>
                </a:lnTo>
                <a:lnTo>
                  <a:pt x="7050092" y="1270514"/>
                </a:lnTo>
                <a:lnTo>
                  <a:pt x="7063393" y="1262244"/>
                </a:lnTo>
                <a:lnTo>
                  <a:pt x="7060068" y="1245705"/>
                </a:lnTo>
                <a:lnTo>
                  <a:pt x="7058405" y="1222550"/>
                </a:lnTo>
                <a:lnTo>
                  <a:pt x="7068381" y="1215934"/>
                </a:lnTo>
                <a:lnTo>
                  <a:pt x="7065056" y="1224204"/>
                </a:lnTo>
                <a:lnTo>
                  <a:pt x="7075032" y="1234127"/>
                </a:lnTo>
                <a:lnTo>
                  <a:pt x="7088334" y="1222550"/>
                </a:lnTo>
                <a:lnTo>
                  <a:pt x="7099972" y="1210972"/>
                </a:lnTo>
                <a:lnTo>
                  <a:pt x="7103298" y="1187817"/>
                </a:lnTo>
                <a:lnTo>
                  <a:pt x="7104960" y="1164662"/>
                </a:lnTo>
                <a:lnTo>
                  <a:pt x="7091659" y="1143160"/>
                </a:lnTo>
                <a:lnTo>
                  <a:pt x="7081683" y="1116697"/>
                </a:lnTo>
                <a:lnTo>
                  <a:pt x="7083345" y="1103466"/>
                </a:lnTo>
                <a:lnTo>
                  <a:pt x="7098310" y="1111735"/>
                </a:lnTo>
                <a:lnTo>
                  <a:pt x="7103298" y="1106773"/>
                </a:lnTo>
                <a:lnTo>
                  <a:pt x="7099972" y="1101812"/>
                </a:lnTo>
                <a:lnTo>
                  <a:pt x="7089996" y="1101812"/>
                </a:lnTo>
                <a:close/>
                <a:moveTo>
                  <a:pt x="4801088" y="1095146"/>
                </a:moveTo>
                <a:lnTo>
                  <a:pt x="4799510" y="1123116"/>
                </a:lnTo>
                <a:lnTo>
                  <a:pt x="4799600" y="1123147"/>
                </a:lnTo>
                <a:lnTo>
                  <a:pt x="4801280" y="1095160"/>
                </a:lnTo>
                <a:close/>
                <a:moveTo>
                  <a:pt x="5388070" y="1086075"/>
                </a:moveTo>
                <a:lnTo>
                  <a:pt x="5371775" y="1102358"/>
                </a:lnTo>
                <a:lnTo>
                  <a:pt x="5344855" y="1124217"/>
                </a:lnTo>
                <a:lnTo>
                  <a:pt x="5321299" y="1147756"/>
                </a:lnTo>
                <a:lnTo>
                  <a:pt x="5331395" y="1161207"/>
                </a:lnTo>
                <a:lnTo>
                  <a:pt x="5331803" y="1161452"/>
                </a:lnTo>
                <a:lnTo>
                  <a:pt x="5322318" y="1149039"/>
                </a:lnTo>
                <a:lnTo>
                  <a:pt x="5345980" y="1125816"/>
                </a:lnTo>
                <a:lnTo>
                  <a:pt x="5373023" y="1104252"/>
                </a:lnTo>
                <a:lnTo>
                  <a:pt x="5389925" y="1087664"/>
                </a:lnTo>
                <a:lnTo>
                  <a:pt x="5424845" y="1092560"/>
                </a:lnTo>
                <a:lnTo>
                  <a:pt x="5424361" y="1092268"/>
                </a:lnTo>
                <a:lnTo>
                  <a:pt x="5388912" y="1087176"/>
                </a:lnTo>
                <a:close/>
                <a:moveTo>
                  <a:pt x="3510045" y="1083468"/>
                </a:moveTo>
                <a:lnTo>
                  <a:pt x="3514567" y="1095738"/>
                </a:lnTo>
                <a:lnTo>
                  <a:pt x="3499596" y="1110972"/>
                </a:lnTo>
                <a:lnTo>
                  <a:pt x="3492949" y="1146486"/>
                </a:lnTo>
                <a:lnTo>
                  <a:pt x="3494447" y="1146238"/>
                </a:lnTo>
                <a:lnTo>
                  <a:pt x="3501085" y="1111578"/>
                </a:lnTo>
                <a:lnTo>
                  <a:pt x="3516022" y="1096724"/>
                </a:lnTo>
                <a:lnTo>
                  <a:pt x="3511043" y="1083520"/>
                </a:lnTo>
                <a:close/>
                <a:moveTo>
                  <a:pt x="6770207" y="1082823"/>
                </a:moveTo>
                <a:lnTo>
                  <a:pt x="6768577" y="1083475"/>
                </a:lnTo>
                <a:lnTo>
                  <a:pt x="6776591" y="1095502"/>
                </a:lnTo>
                <a:lnTo>
                  <a:pt x="6779126" y="1096206"/>
                </a:lnTo>
                <a:close/>
                <a:moveTo>
                  <a:pt x="1972122" y="1074937"/>
                </a:moveTo>
                <a:lnTo>
                  <a:pt x="1973796" y="1083326"/>
                </a:lnTo>
                <a:lnTo>
                  <a:pt x="1973281" y="1083068"/>
                </a:lnTo>
                <a:close/>
                <a:moveTo>
                  <a:pt x="4206715" y="1067009"/>
                </a:moveTo>
                <a:lnTo>
                  <a:pt x="4198594" y="1070260"/>
                </a:lnTo>
                <a:lnTo>
                  <a:pt x="4193721" y="1071886"/>
                </a:lnTo>
                <a:lnTo>
                  <a:pt x="4190473" y="1071886"/>
                </a:lnTo>
                <a:lnTo>
                  <a:pt x="4187225" y="1070260"/>
                </a:lnTo>
                <a:lnTo>
                  <a:pt x="4182352" y="1075136"/>
                </a:lnTo>
                <a:lnTo>
                  <a:pt x="4177480" y="1073511"/>
                </a:lnTo>
                <a:lnTo>
                  <a:pt x="4169359" y="1075136"/>
                </a:lnTo>
                <a:lnTo>
                  <a:pt x="4169359" y="1076076"/>
                </a:lnTo>
                <a:lnTo>
                  <a:pt x="4177241" y="1074552"/>
                </a:lnTo>
                <a:lnTo>
                  <a:pt x="4182263" y="1076170"/>
                </a:lnTo>
                <a:lnTo>
                  <a:pt x="4187284" y="1071316"/>
                </a:lnTo>
                <a:lnTo>
                  <a:pt x="4190632" y="1072934"/>
                </a:lnTo>
                <a:lnTo>
                  <a:pt x="4193980" y="1072934"/>
                </a:lnTo>
                <a:lnTo>
                  <a:pt x="4199001" y="1071316"/>
                </a:lnTo>
                <a:lnTo>
                  <a:pt x="4207370" y="1068080"/>
                </a:lnTo>
                <a:lnTo>
                  <a:pt x="4212392" y="1074552"/>
                </a:lnTo>
                <a:lnTo>
                  <a:pt x="4216757" y="1073145"/>
                </a:lnTo>
                <a:lnTo>
                  <a:pt x="4216121" y="1072510"/>
                </a:lnTo>
                <a:lnTo>
                  <a:pt x="4215787" y="1072110"/>
                </a:lnTo>
                <a:lnTo>
                  <a:pt x="4211587" y="1073511"/>
                </a:lnTo>
                <a:close/>
                <a:moveTo>
                  <a:pt x="3711530" y="1061695"/>
                </a:moveTo>
                <a:lnTo>
                  <a:pt x="3711470" y="1061876"/>
                </a:lnTo>
                <a:lnTo>
                  <a:pt x="3711559" y="1061695"/>
                </a:lnTo>
                <a:close/>
                <a:moveTo>
                  <a:pt x="5085744" y="1053598"/>
                </a:moveTo>
                <a:lnTo>
                  <a:pt x="5065554" y="1075456"/>
                </a:lnTo>
                <a:lnTo>
                  <a:pt x="5053776" y="1082182"/>
                </a:lnTo>
                <a:lnTo>
                  <a:pt x="5060506" y="1097314"/>
                </a:lnTo>
                <a:lnTo>
                  <a:pt x="5028248" y="1092709"/>
                </a:lnTo>
                <a:lnTo>
                  <a:pt x="5028333" y="1093193"/>
                </a:lnTo>
                <a:lnTo>
                  <a:pt x="5026301" y="1092431"/>
                </a:lnTo>
                <a:lnTo>
                  <a:pt x="5025173" y="1092270"/>
                </a:lnTo>
                <a:lnTo>
                  <a:pt x="5025123" y="1091989"/>
                </a:lnTo>
                <a:lnTo>
                  <a:pt x="5001590" y="1083163"/>
                </a:lnTo>
                <a:lnTo>
                  <a:pt x="4973176" y="1074804"/>
                </a:lnTo>
                <a:lnTo>
                  <a:pt x="4974847" y="1054742"/>
                </a:lnTo>
                <a:lnTo>
                  <a:pt x="4972620" y="1054742"/>
                </a:lnTo>
                <a:lnTo>
                  <a:pt x="4970958" y="1074623"/>
                </a:lnTo>
                <a:lnTo>
                  <a:pt x="4999518" y="1082998"/>
                </a:lnTo>
                <a:lnTo>
                  <a:pt x="5026399" y="1093049"/>
                </a:lnTo>
                <a:lnTo>
                  <a:pt x="5061679" y="1098074"/>
                </a:lnTo>
                <a:lnTo>
                  <a:pt x="5054959" y="1082998"/>
                </a:lnTo>
                <a:lnTo>
                  <a:pt x="5066719" y="1076298"/>
                </a:lnTo>
                <a:lnTo>
                  <a:pt x="5086879" y="1054522"/>
                </a:lnTo>
                <a:lnTo>
                  <a:pt x="5119558" y="1075701"/>
                </a:lnTo>
                <a:lnTo>
                  <a:pt x="5119395" y="1075456"/>
                </a:lnTo>
                <a:close/>
                <a:moveTo>
                  <a:pt x="6791988" y="1053361"/>
                </a:moveTo>
                <a:lnTo>
                  <a:pt x="6791988" y="1066702"/>
                </a:lnTo>
                <a:lnTo>
                  <a:pt x="6792366" y="1066408"/>
                </a:lnTo>
                <a:lnTo>
                  <a:pt x="6792366" y="1053561"/>
                </a:lnTo>
                <a:close/>
                <a:moveTo>
                  <a:pt x="5608079" y="1051642"/>
                </a:moveTo>
                <a:lnTo>
                  <a:pt x="5603817" y="1055904"/>
                </a:lnTo>
                <a:lnTo>
                  <a:pt x="5604883" y="1056559"/>
                </a:lnTo>
                <a:lnTo>
                  <a:pt x="5608079" y="1053361"/>
                </a:lnTo>
                <a:close/>
                <a:moveTo>
                  <a:pt x="3891761" y="1051509"/>
                </a:moveTo>
                <a:lnTo>
                  <a:pt x="3898714" y="1069461"/>
                </a:lnTo>
                <a:lnTo>
                  <a:pt x="3891761" y="1090677"/>
                </a:lnTo>
                <a:lnTo>
                  <a:pt x="3881331" y="1084149"/>
                </a:lnTo>
                <a:lnTo>
                  <a:pt x="3876117" y="1069461"/>
                </a:lnTo>
                <a:close/>
                <a:moveTo>
                  <a:pt x="5275875" y="1050297"/>
                </a:moveTo>
                <a:lnTo>
                  <a:pt x="5277553" y="1073775"/>
                </a:lnTo>
                <a:lnTo>
                  <a:pt x="5279024" y="1074461"/>
                </a:lnTo>
                <a:lnTo>
                  <a:pt x="5277377" y="1051398"/>
                </a:lnTo>
                <a:close/>
                <a:moveTo>
                  <a:pt x="5452878" y="1043039"/>
                </a:moveTo>
                <a:lnTo>
                  <a:pt x="5437836" y="1058086"/>
                </a:lnTo>
                <a:lnTo>
                  <a:pt x="5414435" y="1056414"/>
                </a:lnTo>
                <a:lnTo>
                  <a:pt x="5387692" y="1053070"/>
                </a:lnTo>
                <a:lnTo>
                  <a:pt x="5387453" y="1053256"/>
                </a:lnTo>
                <a:lnTo>
                  <a:pt x="5414233" y="1056623"/>
                </a:lnTo>
                <a:lnTo>
                  <a:pt x="5437866" y="1058320"/>
                </a:lnTo>
                <a:lnTo>
                  <a:pt x="5453049" y="1043053"/>
                </a:lnTo>
                <a:close/>
                <a:moveTo>
                  <a:pt x="4083814" y="1040959"/>
                </a:moveTo>
                <a:lnTo>
                  <a:pt x="4083898" y="1041219"/>
                </a:lnTo>
                <a:lnTo>
                  <a:pt x="4092492" y="1047096"/>
                </a:lnTo>
                <a:lnTo>
                  <a:pt x="4092492" y="1046957"/>
                </a:lnTo>
                <a:close/>
                <a:moveTo>
                  <a:pt x="5573222" y="1038024"/>
                </a:moveTo>
                <a:lnTo>
                  <a:pt x="5539793" y="1041368"/>
                </a:lnTo>
                <a:lnTo>
                  <a:pt x="5508036" y="1044711"/>
                </a:lnTo>
                <a:lnTo>
                  <a:pt x="5474626" y="1044711"/>
                </a:lnTo>
                <a:lnTo>
                  <a:pt x="5475004" y="1044741"/>
                </a:lnTo>
                <a:lnTo>
                  <a:pt x="5508766" y="1044741"/>
                </a:lnTo>
                <a:lnTo>
                  <a:pt x="5540839" y="1041346"/>
                </a:lnTo>
                <a:lnTo>
                  <a:pt x="5573314" y="1038080"/>
                </a:lnTo>
                <a:close/>
                <a:moveTo>
                  <a:pt x="4076334" y="1031826"/>
                </a:moveTo>
                <a:lnTo>
                  <a:pt x="4077211" y="1032643"/>
                </a:lnTo>
                <a:lnTo>
                  <a:pt x="4081097" y="1035301"/>
                </a:lnTo>
                <a:lnTo>
                  <a:pt x="4081021" y="1035065"/>
                </a:lnTo>
                <a:close/>
                <a:moveTo>
                  <a:pt x="4208369" y="1030923"/>
                </a:moveTo>
                <a:lnTo>
                  <a:pt x="4208339" y="1031251"/>
                </a:lnTo>
                <a:lnTo>
                  <a:pt x="4217708" y="1045315"/>
                </a:lnTo>
                <a:lnTo>
                  <a:pt x="4217838" y="1045099"/>
                </a:lnTo>
                <a:close/>
                <a:moveTo>
                  <a:pt x="3487808" y="1027405"/>
                </a:moveTo>
                <a:lnTo>
                  <a:pt x="3517682" y="1032356"/>
                </a:lnTo>
                <a:lnTo>
                  <a:pt x="3544236" y="1034007"/>
                </a:lnTo>
                <a:lnTo>
                  <a:pt x="3570791" y="1035657"/>
                </a:lnTo>
                <a:lnTo>
                  <a:pt x="3597345" y="1035657"/>
                </a:lnTo>
                <a:lnTo>
                  <a:pt x="3625560" y="1037308"/>
                </a:lnTo>
                <a:lnTo>
                  <a:pt x="3637177" y="1047210"/>
                </a:lnTo>
                <a:lnTo>
                  <a:pt x="3703563" y="1062064"/>
                </a:lnTo>
                <a:lnTo>
                  <a:pt x="3703563" y="1063715"/>
                </a:lnTo>
                <a:lnTo>
                  <a:pt x="3708542" y="1065365"/>
                </a:lnTo>
                <a:lnTo>
                  <a:pt x="3745055" y="1065365"/>
                </a:lnTo>
                <a:lnTo>
                  <a:pt x="3738416" y="1086821"/>
                </a:lnTo>
                <a:lnTo>
                  <a:pt x="3713521" y="1101675"/>
                </a:lnTo>
                <a:lnTo>
                  <a:pt x="3686967" y="1114879"/>
                </a:lnTo>
                <a:lnTo>
                  <a:pt x="3673690" y="1134685"/>
                </a:lnTo>
                <a:lnTo>
                  <a:pt x="3658753" y="1156140"/>
                </a:lnTo>
                <a:lnTo>
                  <a:pt x="3668711" y="1177596"/>
                </a:lnTo>
                <a:lnTo>
                  <a:pt x="3648795" y="1202353"/>
                </a:lnTo>
                <a:lnTo>
                  <a:pt x="3643816" y="1210605"/>
                </a:lnTo>
                <a:lnTo>
                  <a:pt x="3623900" y="1220508"/>
                </a:lnTo>
                <a:lnTo>
                  <a:pt x="3610623" y="1232061"/>
                </a:lnTo>
                <a:lnTo>
                  <a:pt x="3584068" y="1235362"/>
                </a:lnTo>
                <a:lnTo>
                  <a:pt x="3554194" y="1240314"/>
                </a:lnTo>
                <a:lnTo>
                  <a:pt x="3535938" y="1251867"/>
                </a:lnTo>
                <a:lnTo>
                  <a:pt x="3534279" y="1251867"/>
                </a:lnTo>
                <a:lnTo>
                  <a:pt x="3517682" y="1250216"/>
                </a:lnTo>
                <a:lnTo>
                  <a:pt x="3511043" y="1230411"/>
                </a:lnTo>
                <a:lnTo>
                  <a:pt x="3494447" y="1220508"/>
                </a:lnTo>
                <a:lnTo>
                  <a:pt x="3486149" y="1222159"/>
                </a:lnTo>
                <a:lnTo>
                  <a:pt x="3484489" y="1213906"/>
                </a:lnTo>
                <a:lnTo>
                  <a:pt x="3494447" y="1195751"/>
                </a:lnTo>
                <a:lnTo>
                  <a:pt x="3491127" y="1187499"/>
                </a:lnTo>
                <a:lnTo>
                  <a:pt x="3494447" y="1172645"/>
                </a:lnTo>
                <a:lnTo>
                  <a:pt x="3484513" y="1147947"/>
                </a:lnTo>
                <a:lnTo>
                  <a:pt x="3482963" y="1148210"/>
                </a:lnTo>
                <a:lnTo>
                  <a:pt x="3492943" y="1173600"/>
                </a:lnTo>
                <a:lnTo>
                  <a:pt x="3489616" y="1188834"/>
                </a:lnTo>
                <a:lnTo>
                  <a:pt x="3492943" y="1197297"/>
                </a:lnTo>
                <a:lnTo>
                  <a:pt x="3482963" y="1215916"/>
                </a:lnTo>
                <a:lnTo>
                  <a:pt x="3484626" y="1224380"/>
                </a:lnTo>
                <a:lnTo>
                  <a:pt x="3448032" y="1227765"/>
                </a:lnTo>
                <a:lnTo>
                  <a:pt x="3449695" y="1185449"/>
                </a:lnTo>
                <a:lnTo>
                  <a:pt x="3446368" y="1183756"/>
                </a:lnTo>
                <a:lnTo>
                  <a:pt x="3434725" y="1176985"/>
                </a:lnTo>
                <a:lnTo>
                  <a:pt x="3438052" y="1156674"/>
                </a:lnTo>
                <a:lnTo>
                  <a:pt x="3448032" y="1134669"/>
                </a:lnTo>
                <a:lnTo>
                  <a:pt x="3456349" y="1114357"/>
                </a:lnTo>
                <a:lnTo>
                  <a:pt x="3456349" y="1077119"/>
                </a:lnTo>
                <a:lnTo>
                  <a:pt x="3457570" y="1077119"/>
                </a:lnTo>
                <a:lnTo>
                  <a:pt x="3456275" y="1071967"/>
                </a:lnTo>
                <a:lnTo>
                  <a:pt x="3454615" y="1065365"/>
                </a:lnTo>
                <a:lnTo>
                  <a:pt x="3454615" y="1062064"/>
                </a:lnTo>
                <a:lnTo>
                  <a:pt x="3451296" y="1055463"/>
                </a:lnTo>
                <a:lnTo>
                  <a:pt x="3451296" y="1043909"/>
                </a:lnTo>
                <a:close/>
                <a:moveTo>
                  <a:pt x="4136581" y="1016474"/>
                </a:moveTo>
                <a:lnTo>
                  <a:pt x="4128541" y="1021475"/>
                </a:lnTo>
                <a:lnTo>
                  <a:pt x="4135095" y="1024873"/>
                </a:lnTo>
                <a:lnTo>
                  <a:pt x="4135095" y="1031668"/>
                </a:lnTo>
                <a:lnTo>
                  <a:pt x="4120348" y="1033367"/>
                </a:lnTo>
                <a:lnTo>
                  <a:pt x="4126902" y="1040162"/>
                </a:lnTo>
                <a:lnTo>
                  <a:pt x="4125553" y="1041560"/>
                </a:lnTo>
                <a:lnTo>
                  <a:pt x="4128755" y="1042628"/>
                </a:lnTo>
                <a:lnTo>
                  <a:pt x="4130379" y="1041003"/>
                </a:lnTo>
                <a:lnTo>
                  <a:pt x="4123883" y="1034501"/>
                </a:lnTo>
                <a:lnTo>
                  <a:pt x="4138500" y="1032876"/>
                </a:lnTo>
                <a:lnTo>
                  <a:pt x="4138500" y="1026374"/>
                </a:lnTo>
                <a:lnTo>
                  <a:pt x="4132003" y="1023124"/>
                </a:lnTo>
                <a:lnTo>
                  <a:pt x="4140124" y="1018247"/>
                </a:lnTo>
                <a:close/>
                <a:moveTo>
                  <a:pt x="4058821" y="1015378"/>
                </a:moveTo>
                <a:lnTo>
                  <a:pt x="4058821" y="1015493"/>
                </a:lnTo>
                <a:lnTo>
                  <a:pt x="4070516" y="1026400"/>
                </a:lnTo>
                <a:close/>
                <a:moveTo>
                  <a:pt x="4053634" y="1011445"/>
                </a:moveTo>
                <a:lnTo>
                  <a:pt x="4053806" y="1012063"/>
                </a:lnTo>
                <a:lnTo>
                  <a:pt x="4058081" y="1013525"/>
                </a:lnTo>
                <a:lnTo>
                  <a:pt x="4058081" y="1012981"/>
                </a:lnTo>
                <a:close/>
                <a:moveTo>
                  <a:pt x="7166223" y="1007821"/>
                </a:moveTo>
                <a:lnTo>
                  <a:pt x="7155678" y="1024392"/>
                </a:lnTo>
                <a:lnTo>
                  <a:pt x="7155678" y="1012340"/>
                </a:lnTo>
                <a:close/>
                <a:moveTo>
                  <a:pt x="2095749" y="1002263"/>
                </a:moveTo>
                <a:lnTo>
                  <a:pt x="2095371" y="1002695"/>
                </a:lnTo>
                <a:lnTo>
                  <a:pt x="2089071" y="1005612"/>
                </a:lnTo>
                <a:close/>
                <a:moveTo>
                  <a:pt x="6792774" y="997465"/>
                </a:moveTo>
                <a:lnTo>
                  <a:pt x="6791988" y="999825"/>
                </a:lnTo>
                <a:lnTo>
                  <a:pt x="6808710" y="1026593"/>
                </a:lnTo>
                <a:lnTo>
                  <a:pt x="6822949" y="1051919"/>
                </a:lnTo>
                <a:lnTo>
                  <a:pt x="6824513" y="1050877"/>
                </a:lnTo>
                <a:lnTo>
                  <a:pt x="6809451" y="1024123"/>
                </a:lnTo>
                <a:close/>
                <a:moveTo>
                  <a:pt x="5123149" y="995221"/>
                </a:moveTo>
                <a:lnTo>
                  <a:pt x="5146315" y="1023333"/>
                </a:lnTo>
                <a:lnTo>
                  <a:pt x="5147662" y="1023417"/>
                </a:lnTo>
                <a:lnTo>
                  <a:pt x="5125277" y="996229"/>
                </a:lnTo>
                <a:close/>
                <a:moveTo>
                  <a:pt x="4043775" y="994638"/>
                </a:moveTo>
                <a:lnTo>
                  <a:pt x="4043775" y="994912"/>
                </a:lnTo>
                <a:lnTo>
                  <a:pt x="4049967" y="999676"/>
                </a:lnTo>
                <a:lnTo>
                  <a:pt x="4049888" y="999391"/>
                </a:lnTo>
                <a:close/>
                <a:moveTo>
                  <a:pt x="4128334" y="993867"/>
                </a:moveTo>
                <a:lnTo>
                  <a:pt x="4128541" y="994295"/>
                </a:lnTo>
                <a:lnTo>
                  <a:pt x="4126902" y="999391"/>
                </a:lnTo>
                <a:lnTo>
                  <a:pt x="4121986" y="1004488"/>
                </a:lnTo>
                <a:lnTo>
                  <a:pt x="4121986" y="1006186"/>
                </a:lnTo>
                <a:lnTo>
                  <a:pt x="4126902" y="1011283"/>
                </a:lnTo>
                <a:lnTo>
                  <a:pt x="4129786" y="1012777"/>
                </a:lnTo>
                <a:lnTo>
                  <a:pt x="4125507" y="1008495"/>
                </a:lnTo>
                <a:lnTo>
                  <a:pt x="4125507" y="1006870"/>
                </a:lnTo>
                <a:lnTo>
                  <a:pt x="4130379" y="1001994"/>
                </a:lnTo>
                <a:lnTo>
                  <a:pt x="4132003" y="997117"/>
                </a:lnTo>
                <a:lnTo>
                  <a:pt x="4130379" y="993867"/>
                </a:lnTo>
                <a:close/>
                <a:moveTo>
                  <a:pt x="4110892" y="984622"/>
                </a:moveTo>
                <a:lnTo>
                  <a:pt x="4115432" y="990897"/>
                </a:lnTo>
                <a:lnTo>
                  <a:pt x="4116907" y="990897"/>
                </a:lnTo>
                <a:lnTo>
                  <a:pt x="4112319" y="984622"/>
                </a:lnTo>
                <a:close/>
                <a:moveTo>
                  <a:pt x="4128633" y="983440"/>
                </a:moveTo>
                <a:lnTo>
                  <a:pt x="4124022" y="984622"/>
                </a:lnTo>
                <a:lnTo>
                  <a:pt x="4122492" y="990897"/>
                </a:lnTo>
                <a:lnTo>
                  <a:pt x="4124625" y="990897"/>
                </a:lnTo>
                <a:lnTo>
                  <a:pt x="4125507" y="987365"/>
                </a:lnTo>
                <a:lnTo>
                  <a:pt x="4132003" y="985740"/>
                </a:lnTo>
                <a:lnTo>
                  <a:pt x="4132003" y="984114"/>
                </a:lnTo>
                <a:close/>
                <a:moveTo>
                  <a:pt x="4097273" y="982907"/>
                </a:moveTo>
                <a:lnTo>
                  <a:pt x="4097094" y="983091"/>
                </a:lnTo>
                <a:lnTo>
                  <a:pt x="4099046" y="984102"/>
                </a:lnTo>
                <a:lnTo>
                  <a:pt x="4099603" y="984102"/>
                </a:lnTo>
                <a:close/>
                <a:moveTo>
                  <a:pt x="5598294" y="982855"/>
                </a:moveTo>
                <a:lnTo>
                  <a:pt x="5569879" y="994557"/>
                </a:lnTo>
                <a:lnTo>
                  <a:pt x="5572114" y="995451"/>
                </a:lnTo>
                <a:lnTo>
                  <a:pt x="5598045" y="984768"/>
                </a:lnTo>
                <a:lnTo>
                  <a:pt x="5633161" y="988114"/>
                </a:lnTo>
                <a:lnTo>
                  <a:pt x="5631353" y="986004"/>
                </a:lnTo>
                <a:close/>
                <a:moveTo>
                  <a:pt x="4050462" y="981192"/>
                </a:moveTo>
                <a:lnTo>
                  <a:pt x="4050297" y="981234"/>
                </a:lnTo>
                <a:lnTo>
                  <a:pt x="4056443" y="989199"/>
                </a:lnTo>
                <a:lnTo>
                  <a:pt x="4056555" y="989005"/>
                </a:lnTo>
                <a:close/>
                <a:moveTo>
                  <a:pt x="7199365" y="977692"/>
                </a:moveTo>
                <a:lnTo>
                  <a:pt x="7194846" y="982713"/>
                </a:lnTo>
                <a:lnTo>
                  <a:pt x="7185807" y="996104"/>
                </a:lnTo>
                <a:lnTo>
                  <a:pt x="7176768" y="1007821"/>
                </a:lnTo>
                <a:lnTo>
                  <a:pt x="7181287" y="986061"/>
                </a:lnTo>
                <a:close/>
                <a:moveTo>
                  <a:pt x="1709123" y="976780"/>
                </a:moveTo>
                <a:lnTo>
                  <a:pt x="1702633" y="1002795"/>
                </a:lnTo>
                <a:lnTo>
                  <a:pt x="1699286" y="1031316"/>
                </a:lnTo>
                <a:lnTo>
                  <a:pt x="1687569" y="1046416"/>
                </a:lnTo>
                <a:lnTo>
                  <a:pt x="1657440" y="1074937"/>
                </a:lnTo>
                <a:lnTo>
                  <a:pt x="1657939" y="1075812"/>
                </a:lnTo>
                <a:lnTo>
                  <a:pt x="1687886" y="1047475"/>
                </a:lnTo>
                <a:lnTo>
                  <a:pt x="1699587" y="1032404"/>
                </a:lnTo>
                <a:lnTo>
                  <a:pt x="1702932" y="1003937"/>
                </a:lnTo>
                <a:lnTo>
                  <a:pt x="1709624" y="977145"/>
                </a:lnTo>
                <a:close/>
                <a:moveTo>
                  <a:pt x="7035161" y="974679"/>
                </a:moveTo>
                <a:lnTo>
                  <a:pt x="7075488" y="994765"/>
                </a:lnTo>
                <a:lnTo>
                  <a:pt x="7114134" y="1014851"/>
                </a:lnTo>
                <a:lnTo>
                  <a:pt x="7137658" y="1021547"/>
                </a:lnTo>
                <a:lnTo>
                  <a:pt x="7144379" y="1011504"/>
                </a:lnTo>
                <a:lnTo>
                  <a:pt x="7154461" y="1033264"/>
                </a:lnTo>
                <a:lnTo>
                  <a:pt x="7166223" y="1041633"/>
                </a:lnTo>
                <a:lnTo>
                  <a:pt x="7146060" y="1051676"/>
                </a:lnTo>
                <a:lnTo>
                  <a:pt x="7134298" y="1071762"/>
                </a:lnTo>
                <a:lnTo>
                  <a:pt x="7132617" y="1076784"/>
                </a:lnTo>
                <a:lnTo>
                  <a:pt x="7082209" y="1063393"/>
                </a:lnTo>
                <a:lnTo>
                  <a:pt x="7072127" y="1066740"/>
                </a:lnTo>
                <a:lnTo>
                  <a:pt x="7057005" y="1066740"/>
                </a:lnTo>
                <a:lnTo>
                  <a:pt x="7087250" y="1086827"/>
                </a:lnTo>
                <a:lnTo>
                  <a:pt x="7075488" y="1088500"/>
                </a:lnTo>
                <a:lnTo>
                  <a:pt x="7070447" y="1095196"/>
                </a:lnTo>
                <a:lnTo>
                  <a:pt x="7051964" y="1073436"/>
                </a:lnTo>
                <a:lnTo>
                  <a:pt x="7046923" y="1056697"/>
                </a:lnTo>
                <a:lnTo>
                  <a:pt x="7045243" y="1044980"/>
                </a:lnTo>
                <a:lnTo>
                  <a:pt x="7050284" y="1041633"/>
                </a:lnTo>
                <a:lnTo>
                  <a:pt x="7067086" y="1041633"/>
                </a:lnTo>
                <a:lnTo>
                  <a:pt x="7055324" y="1016525"/>
                </a:lnTo>
                <a:lnTo>
                  <a:pt x="7043562" y="991417"/>
                </a:lnTo>
                <a:close/>
                <a:moveTo>
                  <a:pt x="4121363" y="974642"/>
                </a:moveTo>
                <a:lnTo>
                  <a:pt x="4120678" y="976047"/>
                </a:lnTo>
                <a:lnTo>
                  <a:pt x="4122350" y="979477"/>
                </a:lnTo>
                <a:lnTo>
                  <a:pt x="4122381" y="979483"/>
                </a:lnTo>
                <a:lnTo>
                  <a:pt x="4122259" y="979238"/>
                </a:lnTo>
                <a:lnTo>
                  <a:pt x="4123883" y="975987"/>
                </a:lnTo>
                <a:lnTo>
                  <a:pt x="4122259" y="975987"/>
                </a:lnTo>
                <a:close/>
                <a:moveTo>
                  <a:pt x="4011376" y="972449"/>
                </a:moveTo>
                <a:lnTo>
                  <a:pt x="4010165" y="974332"/>
                </a:lnTo>
                <a:lnTo>
                  <a:pt x="4010339" y="974332"/>
                </a:lnTo>
                <a:lnTo>
                  <a:pt x="4011504" y="972538"/>
                </a:lnTo>
                <a:close/>
                <a:moveTo>
                  <a:pt x="4030400" y="968056"/>
                </a:moveTo>
                <a:lnTo>
                  <a:pt x="4028234" y="968954"/>
                </a:lnTo>
                <a:lnTo>
                  <a:pt x="4028234" y="972449"/>
                </a:lnTo>
                <a:lnTo>
                  <a:pt x="4028839" y="974332"/>
                </a:lnTo>
                <a:lnTo>
                  <a:pt x="4032072" y="974332"/>
                </a:lnTo>
                <a:lnTo>
                  <a:pt x="4030400" y="969187"/>
                </a:lnTo>
                <a:close/>
                <a:moveTo>
                  <a:pt x="5061762" y="962793"/>
                </a:moveTo>
                <a:lnTo>
                  <a:pt x="5061734" y="962804"/>
                </a:lnTo>
                <a:lnTo>
                  <a:pt x="5090792" y="979616"/>
                </a:lnTo>
                <a:lnTo>
                  <a:pt x="5090914" y="979674"/>
                </a:lnTo>
                <a:close/>
                <a:moveTo>
                  <a:pt x="4152813" y="961349"/>
                </a:moveTo>
                <a:lnTo>
                  <a:pt x="4182352" y="993867"/>
                </a:lnTo>
                <a:lnTo>
                  <a:pt x="4192097" y="998743"/>
                </a:lnTo>
                <a:lnTo>
                  <a:pt x="4200218" y="1001994"/>
                </a:lnTo>
                <a:lnTo>
                  <a:pt x="4208339" y="1003619"/>
                </a:lnTo>
                <a:lnTo>
                  <a:pt x="4209615" y="1011284"/>
                </a:lnTo>
                <a:lnTo>
                  <a:pt x="4209995" y="1011758"/>
                </a:lnTo>
                <a:lnTo>
                  <a:pt x="4208392" y="1002266"/>
                </a:lnTo>
                <a:lnTo>
                  <a:pt x="4199905" y="1000590"/>
                </a:lnTo>
                <a:lnTo>
                  <a:pt x="4191417" y="997238"/>
                </a:lnTo>
                <a:lnTo>
                  <a:pt x="4181231" y="992210"/>
                </a:lnTo>
                <a:close/>
                <a:moveTo>
                  <a:pt x="4148007" y="956130"/>
                </a:moveTo>
                <a:lnTo>
                  <a:pt x="4114935" y="963779"/>
                </a:lnTo>
                <a:lnTo>
                  <a:pt x="4116428" y="966076"/>
                </a:lnTo>
                <a:lnTo>
                  <a:pt x="4149836" y="958116"/>
                </a:lnTo>
                <a:close/>
                <a:moveTo>
                  <a:pt x="1692901" y="955377"/>
                </a:moveTo>
                <a:lnTo>
                  <a:pt x="1692321" y="955493"/>
                </a:lnTo>
                <a:lnTo>
                  <a:pt x="1690917" y="962529"/>
                </a:lnTo>
                <a:lnTo>
                  <a:pt x="1691402" y="962883"/>
                </a:lnTo>
                <a:close/>
                <a:moveTo>
                  <a:pt x="5812564" y="954657"/>
                </a:moveTo>
                <a:lnTo>
                  <a:pt x="5813758" y="958001"/>
                </a:lnTo>
                <a:lnTo>
                  <a:pt x="5823791" y="983095"/>
                </a:lnTo>
                <a:lnTo>
                  <a:pt x="5850546" y="986441"/>
                </a:lnTo>
                <a:lnTo>
                  <a:pt x="5878973" y="993133"/>
                </a:lnTo>
                <a:lnTo>
                  <a:pt x="5914089" y="1003171"/>
                </a:lnTo>
                <a:lnTo>
                  <a:pt x="5947533" y="1013209"/>
                </a:lnTo>
                <a:lnTo>
                  <a:pt x="5969271" y="1036631"/>
                </a:lnTo>
                <a:lnTo>
                  <a:pt x="5991010" y="1058380"/>
                </a:lnTo>
                <a:lnTo>
                  <a:pt x="6026126" y="1060053"/>
                </a:lnTo>
                <a:lnTo>
                  <a:pt x="6057897" y="1063399"/>
                </a:lnTo>
                <a:lnTo>
                  <a:pt x="6091341" y="1065072"/>
                </a:lnTo>
                <a:lnTo>
                  <a:pt x="6126457" y="1066745"/>
                </a:lnTo>
                <a:lnTo>
                  <a:pt x="6136490" y="1075110"/>
                </a:lnTo>
                <a:lnTo>
                  <a:pt x="6166589" y="1080129"/>
                </a:lnTo>
                <a:lnTo>
                  <a:pt x="6196689" y="1086821"/>
                </a:lnTo>
                <a:lnTo>
                  <a:pt x="6215083" y="1095186"/>
                </a:lnTo>
                <a:lnTo>
                  <a:pt x="6231805" y="1083475"/>
                </a:lnTo>
                <a:lnTo>
                  <a:pt x="6248527" y="1073437"/>
                </a:lnTo>
                <a:lnTo>
                  <a:pt x="6278626" y="1070091"/>
                </a:lnTo>
                <a:lnTo>
                  <a:pt x="6307053" y="1068418"/>
                </a:lnTo>
                <a:lnTo>
                  <a:pt x="6328792" y="1048342"/>
                </a:lnTo>
                <a:lnTo>
                  <a:pt x="6350530" y="1029939"/>
                </a:lnTo>
                <a:lnTo>
                  <a:pt x="6348385" y="1028032"/>
                </a:lnTo>
                <a:lnTo>
                  <a:pt x="6329133" y="1044164"/>
                </a:lnTo>
                <a:lnTo>
                  <a:pt x="6307326" y="1064098"/>
                </a:lnTo>
                <a:lnTo>
                  <a:pt x="6278810" y="1065759"/>
                </a:lnTo>
                <a:lnTo>
                  <a:pt x="6248616" y="1069082"/>
                </a:lnTo>
                <a:lnTo>
                  <a:pt x="6231842" y="1079049"/>
                </a:lnTo>
                <a:lnTo>
                  <a:pt x="6215067" y="1090677"/>
                </a:lnTo>
                <a:lnTo>
                  <a:pt x="6196616" y="1082371"/>
                </a:lnTo>
                <a:lnTo>
                  <a:pt x="6166422" y="1075726"/>
                </a:lnTo>
                <a:lnTo>
                  <a:pt x="6136228" y="1070743"/>
                </a:lnTo>
                <a:lnTo>
                  <a:pt x="6126164" y="1062437"/>
                </a:lnTo>
                <a:lnTo>
                  <a:pt x="6090938" y="1060776"/>
                </a:lnTo>
                <a:lnTo>
                  <a:pt x="6057389" y="1059114"/>
                </a:lnTo>
                <a:lnTo>
                  <a:pt x="6025518" y="1055792"/>
                </a:lnTo>
                <a:lnTo>
                  <a:pt x="5990292" y="1054131"/>
                </a:lnTo>
                <a:lnTo>
                  <a:pt x="5968485" y="1032536"/>
                </a:lnTo>
                <a:lnTo>
                  <a:pt x="5946679" y="1009279"/>
                </a:lnTo>
                <a:lnTo>
                  <a:pt x="5913130" y="999312"/>
                </a:lnTo>
                <a:lnTo>
                  <a:pt x="5877904" y="989345"/>
                </a:lnTo>
                <a:lnTo>
                  <a:pt x="5849388" y="982700"/>
                </a:lnTo>
                <a:lnTo>
                  <a:pt x="5822549" y="979378"/>
                </a:lnTo>
                <a:close/>
                <a:moveTo>
                  <a:pt x="4037795" y="952497"/>
                </a:moveTo>
                <a:lnTo>
                  <a:pt x="4034977" y="953227"/>
                </a:lnTo>
                <a:lnTo>
                  <a:pt x="4036663" y="958470"/>
                </a:lnTo>
                <a:lnTo>
                  <a:pt x="4036663" y="961965"/>
                </a:lnTo>
                <a:lnTo>
                  <a:pt x="4037508" y="962840"/>
                </a:lnTo>
                <a:lnTo>
                  <a:pt x="4038759" y="962326"/>
                </a:lnTo>
                <a:lnTo>
                  <a:pt x="4042103" y="962326"/>
                </a:lnTo>
                <a:lnTo>
                  <a:pt x="4038759" y="958896"/>
                </a:lnTo>
                <a:lnTo>
                  <a:pt x="4038759" y="955466"/>
                </a:lnTo>
                <a:close/>
                <a:moveTo>
                  <a:pt x="7048513" y="947496"/>
                </a:moveTo>
                <a:lnTo>
                  <a:pt x="7049260" y="947839"/>
                </a:lnTo>
                <a:lnTo>
                  <a:pt x="7059265" y="961121"/>
                </a:lnTo>
                <a:close/>
                <a:moveTo>
                  <a:pt x="1682711" y="945218"/>
                </a:moveTo>
                <a:lnTo>
                  <a:pt x="1684222" y="955818"/>
                </a:lnTo>
                <a:lnTo>
                  <a:pt x="1684370" y="955789"/>
                </a:lnTo>
                <a:lnTo>
                  <a:pt x="1682877" y="945329"/>
                </a:lnTo>
                <a:close/>
                <a:moveTo>
                  <a:pt x="6446553" y="941171"/>
                </a:moveTo>
                <a:lnTo>
                  <a:pt x="6418036" y="954460"/>
                </a:lnTo>
                <a:lnTo>
                  <a:pt x="6413004" y="974394"/>
                </a:lnTo>
                <a:lnTo>
                  <a:pt x="6389520" y="981039"/>
                </a:lnTo>
                <a:lnTo>
                  <a:pt x="6367713" y="994329"/>
                </a:lnTo>
                <a:lnTo>
                  <a:pt x="6330810" y="984361"/>
                </a:lnTo>
                <a:lnTo>
                  <a:pt x="6331530" y="988405"/>
                </a:lnTo>
                <a:lnTo>
                  <a:pt x="6367252" y="998152"/>
                </a:lnTo>
                <a:lnTo>
                  <a:pt x="6388990" y="984768"/>
                </a:lnTo>
                <a:lnTo>
                  <a:pt x="6412401" y="978076"/>
                </a:lnTo>
                <a:lnTo>
                  <a:pt x="6417418" y="958001"/>
                </a:lnTo>
                <a:lnTo>
                  <a:pt x="6445845" y="944617"/>
                </a:lnTo>
                <a:lnTo>
                  <a:pt x="6485978" y="944617"/>
                </a:lnTo>
                <a:lnTo>
                  <a:pt x="6484447" y="941171"/>
                </a:lnTo>
                <a:close/>
                <a:moveTo>
                  <a:pt x="4052108" y="939767"/>
                </a:moveTo>
                <a:lnTo>
                  <a:pt x="4056131" y="942269"/>
                </a:lnTo>
                <a:lnTo>
                  <a:pt x="4056274" y="942195"/>
                </a:lnTo>
                <a:close/>
                <a:moveTo>
                  <a:pt x="3915719" y="934897"/>
                </a:moveTo>
                <a:lnTo>
                  <a:pt x="3910086" y="940634"/>
                </a:lnTo>
                <a:lnTo>
                  <a:pt x="3906732" y="949171"/>
                </a:lnTo>
                <a:lnTo>
                  <a:pt x="3888290" y="949171"/>
                </a:lnTo>
                <a:lnTo>
                  <a:pt x="3879996" y="960996"/>
                </a:lnTo>
                <a:lnTo>
                  <a:pt x="3880435" y="961308"/>
                </a:lnTo>
                <a:lnTo>
                  <a:pt x="3888712" y="949519"/>
                </a:lnTo>
                <a:lnTo>
                  <a:pt x="3906921" y="949519"/>
                </a:lnTo>
                <a:lnTo>
                  <a:pt x="3910231" y="941097"/>
                </a:lnTo>
                <a:lnTo>
                  <a:pt x="3916172" y="935053"/>
                </a:lnTo>
                <a:close/>
                <a:moveTo>
                  <a:pt x="2075561" y="926867"/>
                </a:moveTo>
                <a:lnTo>
                  <a:pt x="2065858" y="962529"/>
                </a:lnTo>
                <a:lnTo>
                  <a:pt x="2065936" y="962767"/>
                </a:lnTo>
                <a:lnTo>
                  <a:pt x="2075690" y="926910"/>
                </a:lnTo>
                <a:close/>
                <a:moveTo>
                  <a:pt x="5616679" y="924342"/>
                </a:moveTo>
                <a:lnTo>
                  <a:pt x="5616926" y="926320"/>
                </a:lnTo>
                <a:lnTo>
                  <a:pt x="5654900" y="934579"/>
                </a:lnTo>
                <a:lnTo>
                  <a:pt x="5676638" y="929560"/>
                </a:lnTo>
                <a:lnTo>
                  <a:pt x="5675987" y="927885"/>
                </a:lnTo>
                <a:lnTo>
                  <a:pt x="5655122" y="932701"/>
                </a:lnTo>
                <a:close/>
                <a:moveTo>
                  <a:pt x="3892716" y="915780"/>
                </a:moveTo>
                <a:lnTo>
                  <a:pt x="3891644" y="920146"/>
                </a:lnTo>
                <a:lnTo>
                  <a:pt x="3891644" y="923561"/>
                </a:lnTo>
                <a:lnTo>
                  <a:pt x="3891644" y="925268"/>
                </a:lnTo>
                <a:lnTo>
                  <a:pt x="3892688" y="925268"/>
                </a:lnTo>
                <a:lnTo>
                  <a:pt x="3892688" y="923530"/>
                </a:lnTo>
                <a:lnTo>
                  <a:pt x="3892688" y="920447"/>
                </a:lnTo>
                <a:lnTo>
                  <a:pt x="3893153" y="921609"/>
                </a:lnTo>
                <a:lnTo>
                  <a:pt x="3894349" y="916664"/>
                </a:lnTo>
                <a:lnTo>
                  <a:pt x="3897551" y="916995"/>
                </a:lnTo>
                <a:close/>
                <a:moveTo>
                  <a:pt x="6367042" y="893163"/>
                </a:moveTo>
                <a:lnTo>
                  <a:pt x="6361004" y="894658"/>
                </a:lnTo>
                <a:lnTo>
                  <a:pt x="6364634" y="896755"/>
                </a:lnTo>
                <a:lnTo>
                  <a:pt x="6367252" y="896100"/>
                </a:lnTo>
                <a:close/>
                <a:moveTo>
                  <a:pt x="4317499" y="881173"/>
                </a:moveTo>
                <a:lnTo>
                  <a:pt x="4319151" y="882772"/>
                </a:lnTo>
                <a:lnTo>
                  <a:pt x="4317604" y="881215"/>
                </a:lnTo>
                <a:close/>
                <a:moveTo>
                  <a:pt x="3988121" y="880331"/>
                </a:moveTo>
                <a:lnTo>
                  <a:pt x="3970170" y="895090"/>
                </a:lnTo>
                <a:lnTo>
                  <a:pt x="3975217" y="910304"/>
                </a:lnTo>
                <a:lnTo>
                  <a:pt x="3966806" y="913685"/>
                </a:lnTo>
                <a:lnTo>
                  <a:pt x="3938208" y="913685"/>
                </a:lnTo>
                <a:lnTo>
                  <a:pt x="3918022" y="913685"/>
                </a:lnTo>
                <a:lnTo>
                  <a:pt x="3912139" y="919596"/>
                </a:lnTo>
                <a:lnTo>
                  <a:pt x="3914285" y="921814"/>
                </a:lnTo>
                <a:lnTo>
                  <a:pt x="3920930" y="914947"/>
                </a:lnTo>
                <a:lnTo>
                  <a:pt x="3940866" y="914947"/>
                </a:lnTo>
                <a:lnTo>
                  <a:pt x="3969109" y="914947"/>
                </a:lnTo>
                <a:lnTo>
                  <a:pt x="3977415" y="911514"/>
                </a:lnTo>
                <a:lnTo>
                  <a:pt x="3972431" y="896064"/>
                </a:lnTo>
                <a:lnTo>
                  <a:pt x="3989451" y="881675"/>
                </a:lnTo>
                <a:close/>
                <a:moveTo>
                  <a:pt x="5706063" y="872326"/>
                </a:moveTo>
                <a:lnTo>
                  <a:pt x="5706738" y="874351"/>
                </a:lnTo>
                <a:lnTo>
                  <a:pt x="5716771" y="884389"/>
                </a:lnTo>
                <a:lnTo>
                  <a:pt x="5750215" y="906138"/>
                </a:lnTo>
                <a:lnTo>
                  <a:pt x="5768609" y="909484"/>
                </a:lnTo>
                <a:lnTo>
                  <a:pt x="5805287" y="934504"/>
                </a:lnTo>
                <a:lnTo>
                  <a:pt x="5804097" y="931204"/>
                </a:lnTo>
                <a:lnTo>
                  <a:pt x="5767194" y="906286"/>
                </a:lnTo>
                <a:lnTo>
                  <a:pt x="5748742" y="902964"/>
                </a:lnTo>
                <a:lnTo>
                  <a:pt x="5715194" y="881368"/>
                </a:lnTo>
                <a:close/>
                <a:moveTo>
                  <a:pt x="1472261" y="861604"/>
                </a:moveTo>
                <a:lnTo>
                  <a:pt x="1471390" y="862476"/>
                </a:lnTo>
                <a:lnTo>
                  <a:pt x="1469970" y="875287"/>
                </a:lnTo>
                <a:lnTo>
                  <a:pt x="1470721" y="875476"/>
                </a:lnTo>
                <a:close/>
                <a:moveTo>
                  <a:pt x="3777896" y="841431"/>
                </a:moveTo>
                <a:lnTo>
                  <a:pt x="3777697" y="841464"/>
                </a:lnTo>
                <a:lnTo>
                  <a:pt x="3778214" y="842510"/>
                </a:lnTo>
                <a:lnTo>
                  <a:pt x="3778509" y="842659"/>
                </a:lnTo>
                <a:close/>
                <a:moveTo>
                  <a:pt x="6411960" y="836111"/>
                </a:moveTo>
                <a:lnTo>
                  <a:pt x="6396077" y="853567"/>
                </a:lnTo>
                <a:lnTo>
                  <a:pt x="6361096" y="846910"/>
                </a:lnTo>
                <a:lnTo>
                  <a:pt x="6361648" y="849463"/>
                </a:lnTo>
                <a:lnTo>
                  <a:pt x="6395679" y="855948"/>
                </a:lnTo>
                <a:lnTo>
                  <a:pt x="6412401" y="837545"/>
                </a:lnTo>
                <a:close/>
                <a:moveTo>
                  <a:pt x="4507237" y="831517"/>
                </a:moveTo>
                <a:lnTo>
                  <a:pt x="4512149" y="835636"/>
                </a:lnTo>
                <a:lnTo>
                  <a:pt x="4528920" y="833948"/>
                </a:lnTo>
                <a:lnTo>
                  <a:pt x="4562462" y="844077"/>
                </a:lnTo>
                <a:lnTo>
                  <a:pt x="4598816" y="855720"/>
                </a:lnTo>
                <a:lnTo>
                  <a:pt x="4598656" y="855239"/>
                </a:lnTo>
                <a:lnTo>
                  <a:pt x="4561837" y="843535"/>
                </a:lnTo>
                <a:lnTo>
                  <a:pt x="4528366" y="833502"/>
                </a:lnTo>
                <a:lnTo>
                  <a:pt x="4511630" y="835174"/>
                </a:lnTo>
                <a:close/>
                <a:moveTo>
                  <a:pt x="5829412" y="825070"/>
                </a:moveTo>
                <a:lnTo>
                  <a:pt x="5837646" y="834855"/>
                </a:lnTo>
                <a:lnTo>
                  <a:pt x="5838663" y="835038"/>
                </a:lnTo>
                <a:lnTo>
                  <a:pt x="5830408" y="825141"/>
                </a:lnTo>
                <a:close/>
                <a:moveTo>
                  <a:pt x="7243052" y="824033"/>
                </a:moveTo>
                <a:lnTo>
                  <a:pt x="7250584" y="825539"/>
                </a:lnTo>
                <a:lnTo>
                  <a:pt x="7244558" y="840604"/>
                </a:lnTo>
                <a:close/>
                <a:moveTo>
                  <a:pt x="3799986" y="813305"/>
                </a:moveTo>
                <a:lnTo>
                  <a:pt x="3800613" y="815189"/>
                </a:lnTo>
                <a:lnTo>
                  <a:pt x="3805402" y="819024"/>
                </a:lnTo>
                <a:lnTo>
                  <a:pt x="3805490" y="817345"/>
                </a:lnTo>
                <a:close/>
                <a:moveTo>
                  <a:pt x="4762666" y="810092"/>
                </a:moveTo>
                <a:lnTo>
                  <a:pt x="4759319" y="841862"/>
                </a:lnTo>
                <a:lnTo>
                  <a:pt x="4754298" y="873633"/>
                </a:lnTo>
                <a:lnTo>
                  <a:pt x="4782749" y="895370"/>
                </a:lnTo>
                <a:lnTo>
                  <a:pt x="4811200" y="917108"/>
                </a:lnTo>
                <a:lnTo>
                  <a:pt x="4829609" y="945534"/>
                </a:lnTo>
                <a:lnTo>
                  <a:pt x="4832956" y="952222"/>
                </a:lnTo>
                <a:lnTo>
                  <a:pt x="4821241" y="960583"/>
                </a:lnTo>
                <a:lnTo>
                  <a:pt x="4794464" y="970616"/>
                </a:lnTo>
                <a:lnTo>
                  <a:pt x="4782749" y="1000714"/>
                </a:lnTo>
                <a:lnTo>
                  <a:pt x="4791117" y="1007402"/>
                </a:lnTo>
                <a:lnTo>
                  <a:pt x="4804506" y="1030812"/>
                </a:lnTo>
                <a:lnTo>
                  <a:pt x="4806179" y="1022451"/>
                </a:lnTo>
                <a:lnTo>
                  <a:pt x="4809526" y="1042517"/>
                </a:lnTo>
                <a:lnTo>
                  <a:pt x="4831283" y="1064254"/>
                </a:lnTo>
                <a:lnTo>
                  <a:pt x="4851366" y="1087664"/>
                </a:lnTo>
                <a:lnTo>
                  <a:pt x="4811200" y="1080975"/>
                </a:lnTo>
                <a:lnTo>
                  <a:pt x="4774381" y="1065926"/>
                </a:lnTo>
                <a:lnTo>
                  <a:pt x="4739236" y="1052549"/>
                </a:lnTo>
                <a:lnTo>
                  <a:pt x="4702417" y="1037500"/>
                </a:lnTo>
                <a:lnTo>
                  <a:pt x="4686147" y="1030850"/>
                </a:lnTo>
                <a:lnTo>
                  <a:pt x="4701594" y="1037295"/>
                </a:lnTo>
                <a:lnTo>
                  <a:pt x="4738326" y="1052622"/>
                </a:lnTo>
                <a:lnTo>
                  <a:pt x="4773389" y="1066246"/>
                </a:lnTo>
                <a:lnTo>
                  <a:pt x="4810122" y="1081572"/>
                </a:lnTo>
                <a:lnTo>
                  <a:pt x="4810060" y="1081674"/>
                </a:lnTo>
                <a:lnTo>
                  <a:pt x="4850898" y="1088344"/>
                </a:lnTo>
                <a:lnTo>
                  <a:pt x="4864583" y="1106786"/>
                </a:lnTo>
                <a:lnTo>
                  <a:pt x="4900509" y="1126905"/>
                </a:lnTo>
                <a:lnTo>
                  <a:pt x="4883401" y="1131934"/>
                </a:lnTo>
                <a:lnTo>
                  <a:pt x="4874848" y="1165465"/>
                </a:lnTo>
                <a:lnTo>
                  <a:pt x="4873143" y="1185518"/>
                </a:lnTo>
                <a:lnTo>
                  <a:pt x="4874141" y="1186288"/>
                </a:lnTo>
                <a:lnTo>
                  <a:pt x="4887465" y="1212977"/>
                </a:lnTo>
                <a:lnTo>
                  <a:pt x="4915779" y="1224653"/>
                </a:lnTo>
                <a:lnTo>
                  <a:pt x="4940762" y="1232994"/>
                </a:lnTo>
                <a:lnTo>
                  <a:pt x="4964079" y="1239666"/>
                </a:lnTo>
                <a:lnTo>
                  <a:pt x="4985731" y="1236330"/>
                </a:lnTo>
                <a:lnTo>
                  <a:pt x="5004052" y="1232994"/>
                </a:lnTo>
                <a:lnTo>
                  <a:pt x="5007383" y="1227989"/>
                </a:lnTo>
                <a:lnTo>
                  <a:pt x="5004052" y="1217981"/>
                </a:lnTo>
                <a:lnTo>
                  <a:pt x="5012380" y="1217981"/>
                </a:lnTo>
                <a:lnTo>
                  <a:pt x="5030700" y="1199632"/>
                </a:lnTo>
                <a:lnTo>
                  <a:pt x="5057349" y="1196296"/>
                </a:lnTo>
                <a:lnTo>
                  <a:pt x="5082332" y="1194628"/>
                </a:lnTo>
                <a:lnTo>
                  <a:pt x="5122304" y="1207972"/>
                </a:lnTo>
                <a:lnTo>
                  <a:pt x="5143956" y="1222985"/>
                </a:lnTo>
                <a:lnTo>
                  <a:pt x="5165608" y="1236330"/>
                </a:lnTo>
                <a:lnTo>
                  <a:pt x="5187260" y="1239666"/>
                </a:lnTo>
                <a:lnTo>
                  <a:pt x="5197253" y="1269691"/>
                </a:lnTo>
                <a:lnTo>
                  <a:pt x="5192256" y="1304721"/>
                </a:lnTo>
                <a:lnTo>
                  <a:pt x="5190591" y="1308057"/>
                </a:lnTo>
                <a:lnTo>
                  <a:pt x="5190591" y="1324738"/>
                </a:lnTo>
                <a:lnTo>
                  <a:pt x="5200584" y="1333078"/>
                </a:lnTo>
                <a:lnTo>
                  <a:pt x="5197253" y="1338082"/>
                </a:lnTo>
                <a:lnTo>
                  <a:pt x="5203915" y="1363103"/>
                </a:lnTo>
                <a:lnTo>
                  <a:pt x="5207246" y="1388124"/>
                </a:lnTo>
                <a:lnTo>
                  <a:pt x="5233894" y="1396465"/>
                </a:lnTo>
                <a:lnTo>
                  <a:pt x="5237225" y="1408141"/>
                </a:lnTo>
                <a:lnTo>
                  <a:pt x="5220570" y="1443171"/>
                </a:lnTo>
                <a:lnTo>
                  <a:pt x="5237225" y="1463188"/>
                </a:lnTo>
                <a:lnTo>
                  <a:pt x="5255546" y="1483204"/>
                </a:lnTo>
                <a:lnTo>
                  <a:pt x="5275533" y="1493213"/>
                </a:lnTo>
                <a:lnTo>
                  <a:pt x="5283860" y="1523238"/>
                </a:lnTo>
                <a:lnTo>
                  <a:pt x="5292188" y="1526574"/>
                </a:lnTo>
                <a:lnTo>
                  <a:pt x="5292188" y="1537936"/>
                </a:lnTo>
                <a:lnTo>
                  <a:pt x="5293360" y="1537398"/>
                </a:lnTo>
                <a:lnTo>
                  <a:pt x="5293360" y="1525745"/>
                </a:lnTo>
                <a:lnTo>
                  <a:pt x="5284991" y="1522416"/>
                </a:lnTo>
                <a:lnTo>
                  <a:pt x="5276622" y="1492451"/>
                </a:lnTo>
                <a:lnTo>
                  <a:pt x="5256535" y="1482463"/>
                </a:lnTo>
                <a:lnTo>
                  <a:pt x="5238123" y="1462487"/>
                </a:lnTo>
                <a:lnTo>
                  <a:pt x="5222271" y="1443568"/>
                </a:lnTo>
                <a:lnTo>
                  <a:pt x="5221355" y="1443356"/>
                </a:lnTo>
                <a:lnTo>
                  <a:pt x="5221622" y="1442794"/>
                </a:lnTo>
                <a:lnTo>
                  <a:pt x="5221385" y="1442510"/>
                </a:lnTo>
                <a:lnTo>
                  <a:pt x="5221720" y="1442587"/>
                </a:lnTo>
                <a:lnTo>
                  <a:pt x="5238077" y="1408205"/>
                </a:lnTo>
                <a:lnTo>
                  <a:pt x="5234732" y="1396488"/>
                </a:lnTo>
                <a:lnTo>
                  <a:pt x="5207977" y="1388119"/>
                </a:lnTo>
                <a:lnTo>
                  <a:pt x="5204633" y="1363012"/>
                </a:lnTo>
                <a:lnTo>
                  <a:pt x="5197944" y="1337904"/>
                </a:lnTo>
                <a:lnTo>
                  <a:pt x="5201289" y="1332882"/>
                </a:lnTo>
                <a:lnTo>
                  <a:pt x="5191256" y="1324513"/>
                </a:lnTo>
                <a:lnTo>
                  <a:pt x="5191256" y="1307775"/>
                </a:lnTo>
                <a:lnTo>
                  <a:pt x="5192928" y="1304427"/>
                </a:lnTo>
                <a:lnTo>
                  <a:pt x="5197944" y="1269276"/>
                </a:lnTo>
                <a:lnTo>
                  <a:pt x="5223027" y="1277645"/>
                </a:lnTo>
                <a:lnTo>
                  <a:pt x="5236404" y="1279319"/>
                </a:lnTo>
                <a:lnTo>
                  <a:pt x="5244765" y="1265928"/>
                </a:lnTo>
                <a:lnTo>
                  <a:pt x="5266503" y="1254212"/>
                </a:lnTo>
                <a:lnTo>
                  <a:pt x="5267668" y="1251297"/>
                </a:lnTo>
                <a:lnTo>
                  <a:pt x="5266641" y="1253858"/>
                </a:lnTo>
                <a:lnTo>
                  <a:pt x="5244800" y="1265583"/>
                </a:lnTo>
                <a:lnTo>
                  <a:pt x="5236400" y="1278984"/>
                </a:lnTo>
                <a:lnTo>
                  <a:pt x="5222960" y="1277309"/>
                </a:lnTo>
                <a:lnTo>
                  <a:pt x="5197760" y="1268933"/>
                </a:lnTo>
                <a:lnTo>
                  <a:pt x="5187680" y="1238782"/>
                </a:lnTo>
                <a:lnTo>
                  <a:pt x="5165840" y="1235432"/>
                </a:lnTo>
                <a:lnTo>
                  <a:pt x="5144000" y="1222031"/>
                </a:lnTo>
                <a:lnTo>
                  <a:pt x="5122159" y="1206955"/>
                </a:lnTo>
                <a:lnTo>
                  <a:pt x="5081839" y="1193554"/>
                </a:lnTo>
                <a:lnTo>
                  <a:pt x="5056639" y="1195229"/>
                </a:lnTo>
                <a:lnTo>
                  <a:pt x="5029759" y="1198580"/>
                </a:lnTo>
                <a:lnTo>
                  <a:pt x="5011278" y="1217006"/>
                </a:lnTo>
                <a:lnTo>
                  <a:pt x="5002878" y="1217006"/>
                </a:lnTo>
                <a:lnTo>
                  <a:pt x="4996158" y="1193554"/>
                </a:lnTo>
                <a:lnTo>
                  <a:pt x="4989438" y="1166753"/>
                </a:lnTo>
                <a:lnTo>
                  <a:pt x="4974318" y="1156702"/>
                </a:lnTo>
                <a:lnTo>
                  <a:pt x="4972638" y="1158377"/>
                </a:lnTo>
                <a:lnTo>
                  <a:pt x="4975998" y="1153352"/>
                </a:lnTo>
                <a:lnTo>
                  <a:pt x="4981038" y="1148327"/>
                </a:lnTo>
                <a:lnTo>
                  <a:pt x="4974318" y="1138276"/>
                </a:lnTo>
                <a:lnTo>
                  <a:pt x="4962558" y="1141627"/>
                </a:lnTo>
                <a:lnTo>
                  <a:pt x="4962558" y="1143302"/>
                </a:lnTo>
                <a:lnTo>
                  <a:pt x="4954158" y="1113150"/>
                </a:lnTo>
                <a:lnTo>
                  <a:pt x="4959198" y="1111475"/>
                </a:lnTo>
                <a:lnTo>
                  <a:pt x="4972638" y="1111475"/>
                </a:lnTo>
                <a:lnTo>
                  <a:pt x="4984398" y="1118175"/>
                </a:lnTo>
                <a:lnTo>
                  <a:pt x="4991118" y="1116500"/>
                </a:lnTo>
                <a:lnTo>
                  <a:pt x="4992798" y="1113150"/>
                </a:lnTo>
                <a:lnTo>
                  <a:pt x="4996158" y="1104775"/>
                </a:lnTo>
                <a:lnTo>
                  <a:pt x="4972638" y="1077973"/>
                </a:lnTo>
                <a:lnTo>
                  <a:pt x="4950798" y="1076298"/>
                </a:lnTo>
                <a:lnTo>
                  <a:pt x="4952478" y="1101424"/>
                </a:lnTo>
                <a:lnTo>
                  <a:pt x="4952478" y="1104775"/>
                </a:lnTo>
                <a:lnTo>
                  <a:pt x="4935678" y="1072948"/>
                </a:lnTo>
                <a:lnTo>
                  <a:pt x="4939038" y="1057872"/>
                </a:lnTo>
                <a:lnTo>
                  <a:pt x="4930638" y="1054522"/>
                </a:lnTo>
                <a:lnTo>
                  <a:pt x="4932533" y="1054522"/>
                </a:lnTo>
                <a:lnTo>
                  <a:pt x="4913004" y="1046383"/>
                </a:lnTo>
                <a:lnTo>
                  <a:pt x="4902975" y="1041368"/>
                </a:lnTo>
                <a:lnTo>
                  <a:pt x="4881247" y="1011275"/>
                </a:lnTo>
                <a:lnTo>
                  <a:pt x="4867875" y="1002916"/>
                </a:lnTo>
                <a:lnTo>
                  <a:pt x="4896290" y="1001244"/>
                </a:lnTo>
                <a:lnTo>
                  <a:pt x="4884589" y="991214"/>
                </a:lnTo>
                <a:lnTo>
                  <a:pt x="4897961" y="977839"/>
                </a:lnTo>
                <a:lnTo>
                  <a:pt x="4928047" y="977839"/>
                </a:lnTo>
                <a:lnTo>
                  <a:pt x="4923033" y="966137"/>
                </a:lnTo>
                <a:lnTo>
                  <a:pt x="4916347" y="934372"/>
                </a:lnTo>
                <a:lnTo>
                  <a:pt x="4884589" y="932701"/>
                </a:lnTo>
                <a:lnTo>
                  <a:pt x="4864532" y="931029"/>
                </a:lnTo>
                <a:lnTo>
                  <a:pt x="4834446" y="944403"/>
                </a:lnTo>
                <a:lnTo>
                  <a:pt x="4831103" y="946075"/>
                </a:lnTo>
                <a:lnTo>
                  <a:pt x="4812718" y="917654"/>
                </a:lnTo>
                <a:lnTo>
                  <a:pt x="4784303" y="895921"/>
                </a:lnTo>
                <a:lnTo>
                  <a:pt x="4755889" y="874188"/>
                </a:lnTo>
                <a:lnTo>
                  <a:pt x="4760903" y="842423"/>
                </a:lnTo>
                <a:lnTo>
                  <a:pt x="4764237" y="810739"/>
                </a:lnTo>
                <a:close/>
                <a:moveTo>
                  <a:pt x="2395290" y="799930"/>
                </a:moveTo>
                <a:lnTo>
                  <a:pt x="2405405" y="799930"/>
                </a:lnTo>
                <a:lnTo>
                  <a:pt x="2390226" y="806523"/>
                </a:lnTo>
                <a:lnTo>
                  <a:pt x="2393599" y="811468"/>
                </a:lnTo>
                <a:lnTo>
                  <a:pt x="2383480" y="821357"/>
                </a:lnTo>
                <a:lnTo>
                  <a:pt x="2354808" y="854322"/>
                </a:lnTo>
                <a:lnTo>
                  <a:pt x="2376734" y="839488"/>
                </a:lnTo>
                <a:lnTo>
                  <a:pt x="2373363" y="844433"/>
                </a:lnTo>
                <a:lnTo>
                  <a:pt x="2390226" y="842784"/>
                </a:lnTo>
                <a:lnTo>
                  <a:pt x="2375054" y="851026"/>
                </a:lnTo>
                <a:lnTo>
                  <a:pt x="2375054" y="855970"/>
                </a:lnTo>
                <a:lnTo>
                  <a:pt x="2391913" y="860915"/>
                </a:lnTo>
                <a:lnTo>
                  <a:pt x="2386854" y="865860"/>
                </a:lnTo>
                <a:lnTo>
                  <a:pt x="2410471" y="855970"/>
                </a:lnTo>
                <a:lnTo>
                  <a:pt x="2407092" y="862563"/>
                </a:lnTo>
                <a:lnTo>
                  <a:pt x="2430702" y="860915"/>
                </a:lnTo>
                <a:lnTo>
                  <a:pt x="2413838" y="875749"/>
                </a:lnTo>
                <a:lnTo>
                  <a:pt x="2417217" y="882342"/>
                </a:lnTo>
                <a:lnTo>
                  <a:pt x="2410471" y="888935"/>
                </a:lnTo>
                <a:lnTo>
                  <a:pt x="2437449" y="882342"/>
                </a:lnTo>
                <a:lnTo>
                  <a:pt x="2412152" y="898825"/>
                </a:lnTo>
                <a:lnTo>
                  <a:pt x="2413838" y="902121"/>
                </a:lnTo>
                <a:lnTo>
                  <a:pt x="2412152" y="902121"/>
                </a:lnTo>
                <a:lnTo>
                  <a:pt x="2412152" y="912011"/>
                </a:lnTo>
                <a:lnTo>
                  <a:pt x="2435762" y="893880"/>
                </a:lnTo>
                <a:lnTo>
                  <a:pt x="2423956" y="912011"/>
                </a:lnTo>
                <a:lnTo>
                  <a:pt x="2435762" y="905418"/>
                </a:lnTo>
                <a:lnTo>
                  <a:pt x="2437449" y="913659"/>
                </a:lnTo>
                <a:lnTo>
                  <a:pt x="2417217" y="940031"/>
                </a:lnTo>
                <a:lnTo>
                  <a:pt x="2407092" y="935086"/>
                </a:lnTo>
                <a:lnTo>
                  <a:pt x="2407092" y="925197"/>
                </a:lnTo>
                <a:lnTo>
                  <a:pt x="2395290" y="931790"/>
                </a:lnTo>
                <a:lnTo>
                  <a:pt x="2407092" y="912011"/>
                </a:lnTo>
                <a:lnTo>
                  <a:pt x="2402035" y="903769"/>
                </a:lnTo>
                <a:lnTo>
                  <a:pt x="2390226" y="918604"/>
                </a:lnTo>
                <a:lnTo>
                  <a:pt x="2395290" y="912011"/>
                </a:lnTo>
                <a:lnTo>
                  <a:pt x="2356495" y="933438"/>
                </a:lnTo>
                <a:lnTo>
                  <a:pt x="2356495" y="925197"/>
                </a:lnTo>
                <a:lnTo>
                  <a:pt x="2386854" y="910362"/>
                </a:lnTo>
                <a:lnTo>
                  <a:pt x="2380109" y="912011"/>
                </a:lnTo>
                <a:lnTo>
                  <a:pt x="2385167" y="905418"/>
                </a:lnTo>
                <a:lnTo>
                  <a:pt x="2373363" y="910362"/>
                </a:lnTo>
                <a:lnTo>
                  <a:pt x="2363241" y="915307"/>
                </a:lnTo>
                <a:lnTo>
                  <a:pt x="2353127" y="913659"/>
                </a:lnTo>
                <a:lnTo>
                  <a:pt x="2361563" y="910362"/>
                </a:lnTo>
                <a:lnTo>
                  <a:pt x="2363241" y="905418"/>
                </a:lnTo>
                <a:lnTo>
                  <a:pt x="2319390" y="912011"/>
                </a:lnTo>
                <a:lnTo>
                  <a:pt x="2282293" y="908714"/>
                </a:lnTo>
                <a:lnTo>
                  <a:pt x="2290718" y="895528"/>
                </a:lnTo>
                <a:lnTo>
                  <a:pt x="2309274" y="883990"/>
                </a:lnTo>
                <a:lnTo>
                  <a:pt x="2290718" y="883990"/>
                </a:lnTo>
                <a:lnTo>
                  <a:pt x="2299151" y="880694"/>
                </a:lnTo>
                <a:lnTo>
                  <a:pt x="2321077" y="869156"/>
                </a:lnTo>
                <a:lnTo>
                  <a:pt x="2322764" y="870804"/>
                </a:lnTo>
                <a:lnTo>
                  <a:pt x="2326137" y="864212"/>
                </a:lnTo>
                <a:lnTo>
                  <a:pt x="2321077" y="859267"/>
                </a:lnTo>
                <a:lnTo>
                  <a:pt x="2331201" y="854322"/>
                </a:lnTo>
                <a:lnTo>
                  <a:pt x="2354808" y="823005"/>
                </a:lnTo>
                <a:lnTo>
                  <a:pt x="2383480" y="801578"/>
                </a:lnTo>
                <a:close/>
                <a:moveTo>
                  <a:pt x="5910740" y="783338"/>
                </a:moveTo>
                <a:lnTo>
                  <a:pt x="5910698" y="783587"/>
                </a:lnTo>
                <a:lnTo>
                  <a:pt x="5950034" y="793326"/>
                </a:lnTo>
                <a:lnTo>
                  <a:pt x="5990292" y="801632"/>
                </a:lnTo>
                <a:lnTo>
                  <a:pt x="6008744" y="819905"/>
                </a:lnTo>
                <a:lnTo>
                  <a:pt x="6037326" y="832771"/>
                </a:lnTo>
                <a:lnTo>
                  <a:pt x="6009481" y="820125"/>
                </a:lnTo>
                <a:lnTo>
                  <a:pt x="5991071" y="801732"/>
                </a:lnTo>
                <a:lnTo>
                  <a:pt x="5950906" y="793371"/>
                </a:lnTo>
                <a:close/>
                <a:moveTo>
                  <a:pt x="4863081" y="781666"/>
                </a:moveTo>
                <a:lnTo>
                  <a:pt x="4831283" y="783338"/>
                </a:lnTo>
                <a:lnTo>
                  <a:pt x="4812874" y="795043"/>
                </a:lnTo>
                <a:lnTo>
                  <a:pt x="4794464" y="810092"/>
                </a:lnTo>
                <a:lnTo>
                  <a:pt x="4791135" y="821733"/>
                </a:lnTo>
                <a:lnTo>
                  <a:pt x="4792660" y="822362"/>
                </a:lnTo>
                <a:lnTo>
                  <a:pt x="4796003" y="810659"/>
                </a:lnTo>
                <a:lnTo>
                  <a:pt x="4814389" y="795613"/>
                </a:lnTo>
                <a:lnTo>
                  <a:pt x="4832775" y="783910"/>
                </a:lnTo>
                <a:lnTo>
                  <a:pt x="4864452" y="782243"/>
                </a:lnTo>
                <a:close/>
                <a:moveTo>
                  <a:pt x="4192606" y="775426"/>
                </a:moveTo>
                <a:lnTo>
                  <a:pt x="4191379" y="776903"/>
                </a:lnTo>
                <a:lnTo>
                  <a:pt x="4206401" y="785281"/>
                </a:lnTo>
                <a:lnTo>
                  <a:pt x="4218084" y="817116"/>
                </a:lnTo>
                <a:lnTo>
                  <a:pt x="4216415" y="832196"/>
                </a:lnTo>
                <a:lnTo>
                  <a:pt x="4193048" y="862356"/>
                </a:lnTo>
                <a:lnTo>
                  <a:pt x="4189710" y="870734"/>
                </a:lnTo>
                <a:lnTo>
                  <a:pt x="4152992" y="862356"/>
                </a:lnTo>
                <a:lnTo>
                  <a:pt x="4133387" y="863996"/>
                </a:lnTo>
                <a:lnTo>
                  <a:pt x="4134125" y="865460"/>
                </a:lnTo>
                <a:lnTo>
                  <a:pt x="4154187" y="863803"/>
                </a:lnTo>
                <a:lnTo>
                  <a:pt x="4189892" y="871847"/>
                </a:lnTo>
                <a:lnTo>
                  <a:pt x="4190143" y="871086"/>
                </a:lnTo>
                <a:lnTo>
                  <a:pt x="4193497" y="862646"/>
                </a:lnTo>
                <a:lnTo>
                  <a:pt x="4216977" y="832260"/>
                </a:lnTo>
                <a:lnTo>
                  <a:pt x="4218654" y="817067"/>
                </a:lnTo>
                <a:lnTo>
                  <a:pt x="4206914" y="784994"/>
                </a:lnTo>
                <a:lnTo>
                  <a:pt x="4247165" y="784994"/>
                </a:lnTo>
                <a:lnTo>
                  <a:pt x="4284062" y="784994"/>
                </a:lnTo>
                <a:lnTo>
                  <a:pt x="4324312" y="793434"/>
                </a:lnTo>
                <a:lnTo>
                  <a:pt x="4364563" y="801875"/>
                </a:lnTo>
                <a:lnTo>
                  <a:pt x="4364248" y="799654"/>
                </a:lnTo>
                <a:lnTo>
                  <a:pt x="4324980" y="791528"/>
                </a:lnTo>
                <a:lnTo>
                  <a:pt x="4284380" y="783127"/>
                </a:lnTo>
                <a:lnTo>
                  <a:pt x="4247163" y="783127"/>
                </a:lnTo>
                <a:lnTo>
                  <a:pt x="4206562" y="783127"/>
                </a:lnTo>
                <a:close/>
                <a:moveTo>
                  <a:pt x="4390867" y="773982"/>
                </a:moveTo>
                <a:lnTo>
                  <a:pt x="4363889" y="788168"/>
                </a:lnTo>
                <a:lnTo>
                  <a:pt x="4364070" y="789427"/>
                </a:lnTo>
                <a:lnTo>
                  <a:pt x="4391242" y="774948"/>
                </a:lnTo>
                <a:lnTo>
                  <a:pt x="4391132" y="774978"/>
                </a:lnTo>
                <a:close/>
                <a:moveTo>
                  <a:pt x="3570005" y="747204"/>
                </a:moveTo>
                <a:lnTo>
                  <a:pt x="3574826" y="749464"/>
                </a:lnTo>
                <a:lnTo>
                  <a:pt x="3568800" y="750217"/>
                </a:lnTo>
                <a:close/>
                <a:moveTo>
                  <a:pt x="6422854" y="744880"/>
                </a:moveTo>
                <a:lnTo>
                  <a:pt x="6392730" y="746552"/>
                </a:lnTo>
                <a:lnTo>
                  <a:pt x="6377668" y="763273"/>
                </a:lnTo>
                <a:lnTo>
                  <a:pt x="6378989" y="763713"/>
                </a:lnTo>
                <a:lnTo>
                  <a:pt x="6392335" y="748877"/>
                </a:lnTo>
                <a:lnTo>
                  <a:pt x="6422435" y="747204"/>
                </a:lnTo>
                <a:lnTo>
                  <a:pt x="6452534" y="747204"/>
                </a:lnTo>
                <a:lnTo>
                  <a:pt x="6511061" y="765607"/>
                </a:lnTo>
                <a:lnTo>
                  <a:pt x="6536143" y="787356"/>
                </a:lnTo>
                <a:lnTo>
                  <a:pt x="6559554" y="807432"/>
                </a:lnTo>
                <a:lnTo>
                  <a:pt x="6582965" y="827507"/>
                </a:lnTo>
                <a:lnTo>
                  <a:pt x="6608047" y="847583"/>
                </a:lnTo>
                <a:lnTo>
                  <a:pt x="6633130" y="857621"/>
                </a:lnTo>
                <a:lnTo>
                  <a:pt x="6676607" y="869332"/>
                </a:lnTo>
                <a:lnTo>
                  <a:pt x="6701690" y="879370"/>
                </a:lnTo>
                <a:lnTo>
                  <a:pt x="6731789" y="912830"/>
                </a:lnTo>
                <a:lnTo>
                  <a:pt x="6768577" y="907811"/>
                </a:lnTo>
                <a:lnTo>
                  <a:pt x="6803693" y="894427"/>
                </a:lnTo>
                <a:lnTo>
                  <a:pt x="6818743" y="919522"/>
                </a:lnTo>
                <a:lnTo>
                  <a:pt x="6822087" y="954655"/>
                </a:lnTo>
                <a:lnTo>
                  <a:pt x="6828272" y="987138"/>
                </a:lnTo>
                <a:lnTo>
                  <a:pt x="6829533" y="987337"/>
                </a:lnTo>
                <a:lnTo>
                  <a:pt x="6822839" y="952222"/>
                </a:lnTo>
                <a:lnTo>
                  <a:pt x="6819492" y="917108"/>
                </a:lnTo>
                <a:lnTo>
                  <a:pt x="6804430" y="892026"/>
                </a:lnTo>
                <a:lnTo>
                  <a:pt x="6769285" y="905403"/>
                </a:lnTo>
                <a:lnTo>
                  <a:pt x="6732466" y="910419"/>
                </a:lnTo>
                <a:lnTo>
                  <a:pt x="6702341" y="876977"/>
                </a:lnTo>
                <a:lnTo>
                  <a:pt x="6677238" y="866944"/>
                </a:lnTo>
                <a:lnTo>
                  <a:pt x="6633725" y="855239"/>
                </a:lnTo>
                <a:lnTo>
                  <a:pt x="6608621" y="845207"/>
                </a:lnTo>
                <a:lnTo>
                  <a:pt x="6583518" y="825141"/>
                </a:lnTo>
                <a:lnTo>
                  <a:pt x="6560088" y="805076"/>
                </a:lnTo>
                <a:lnTo>
                  <a:pt x="6536658" y="785010"/>
                </a:lnTo>
                <a:lnTo>
                  <a:pt x="6511554" y="763273"/>
                </a:lnTo>
                <a:lnTo>
                  <a:pt x="6452979" y="744880"/>
                </a:lnTo>
                <a:close/>
                <a:moveTo>
                  <a:pt x="5042154" y="743208"/>
                </a:moveTo>
                <a:lnTo>
                  <a:pt x="5032112" y="776650"/>
                </a:lnTo>
                <a:lnTo>
                  <a:pt x="5055542" y="805076"/>
                </a:lnTo>
                <a:lnTo>
                  <a:pt x="5052195" y="813436"/>
                </a:lnTo>
                <a:lnTo>
                  <a:pt x="5007008" y="806748"/>
                </a:lnTo>
                <a:lnTo>
                  <a:pt x="4961822" y="806748"/>
                </a:lnTo>
                <a:lnTo>
                  <a:pt x="4926821" y="810078"/>
                </a:lnTo>
                <a:lnTo>
                  <a:pt x="4928047" y="810659"/>
                </a:lnTo>
                <a:lnTo>
                  <a:pt x="4963147" y="807316"/>
                </a:lnTo>
                <a:lnTo>
                  <a:pt x="5008276" y="807316"/>
                </a:lnTo>
                <a:lnTo>
                  <a:pt x="5053405" y="814003"/>
                </a:lnTo>
                <a:lnTo>
                  <a:pt x="5056748" y="805644"/>
                </a:lnTo>
                <a:lnTo>
                  <a:pt x="5033347" y="777223"/>
                </a:lnTo>
                <a:lnTo>
                  <a:pt x="5043376" y="743788"/>
                </a:lnTo>
                <a:lnTo>
                  <a:pt x="5065105" y="745460"/>
                </a:lnTo>
                <a:lnTo>
                  <a:pt x="5063867" y="744877"/>
                </a:lnTo>
                <a:close/>
                <a:moveTo>
                  <a:pt x="4392501" y="741266"/>
                </a:moveTo>
                <a:lnTo>
                  <a:pt x="4385880" y="747841"/>
                </a:lnTo>
                <a:lnTo>
                  <a:pt x="4386010" y="748325"/>
                </a:lnTo>
                <a:lnTo>
                  <a:pt x="4392806" y="741536"/>
                </a:lnTo>
                <a:close/>
                <a:moveTo>
                  <a:pt x="3994153" y="733058"/>
                </a:moveTo>
                <a:lnTo>
                  <a:pt x="3986992" y="734498"/>
                </a:lnTo>
                <a:lnTo>
                  <a:pt x="3990357" y="761544"/>
                </a:lnTo>
                <a:lnTo>
                  <a:pt x="4002132" y="793663"/>
                </a:lnTo>
                <a:lnTo>
                  <a:pt x="4007179" y="815638"/>
                </a:lnTo>
                <a:lnTo>
                  <a:pt x="4000450" y="813948"/>
                </a:lnTo>
                <a:lnTo>
                  <a:pt x="3948301" y="835924"/>
                </a:lnTo>
                <a:lnTo>
                  <a:pt x="3949950" y="838409"/>
                </a:lnTo>
                <a:lnTo>
                  <a:pt x="4001710" y="816501"/>
                </a:lnTo>
                <a:lnTo>
                  <a:pt x="4008391" y="818187"/>
                </a:lnTo>
                <a:lnTo>
                  <a:pt x="4011731" y="818187"/>
                </a:lnTo>
                <a:lnTo>
                  <a:pt x="4041795" y="828302"/>
                </a:lnTo>
                <a:lnTo>
                  <a:pt x="4048476" y="836731"/>
                </a:lnTo>
                <a:lnTo>
                  <a:pt x="4060167" y="836731"/>
                </a:lnTo>
                <a:lnTo>
                  <a:pt x="4076869" y="836731"/>
                </a:lnTo>
                <a:lnTo>
                  <a:pt x="4103593" y="856960"/>
                </a:lnTo>
                <a:lnTo>
                  <a:pt x="4103593" y="858646"/>
                </a:lnTo>
                <a:lnTo>
                  <a:pt x="4096912" y="865389"/>
                </a:lnTo>
                <a:lnTo>
                  <a:pt x="4090231" y="868761"/>
                </a:lnTo>
                <a:lnTo>
                  <a:pt x="4090231" y="872133"/>
                </a:lnTo>
                <a:lnTo>
                  <a:pt x="4081957" y="878814"/>
                </a:lnTo>
                <a:lnTo>
                  <a:pt x="4082299" y="878717"/>
                </a:lnTo>
                <a:lnTo>
                  <a:pt x="4090658" y="872089"/>
                </a:lnTo>
                <a:lnTo>
                  <a:pt x="4090658" y="868775"/>
                </a:lnTo>
                <a:lnTo>
                  <a:pt x="4097346" y="865460"/>
                </a:lnTo>
                <a:lnTo>
                  <a:pt x="4104033" y="858832"/>
                </a:lnTo>
                <a:lnTo>
                  <a:pt x="4104033" y="857175"/>
                </a:lnTo>
                <a:lnTo>
                  <a:pt x="4130361" y="858806"/>
                </a:lnTo>
                <a:lnTo>
                  <a:pt x="4129625" y="857329"/>
                </a:lnTo>
                <a:lnTo>
                  <a:pt x="4102921" y="855654"/>
                </a:lnTo>
                <a:lnTo>
                  <a:pt x="4076216" y="835547"/>
                </a:lnTo>
                <a:lnTo>
                  <a:pt x="4059526" y="835547"/>
                </a:lnTo>
                <a:lnTo>
                  <a:pt x="4047843" y="835547"/>
                </a:lnTo>
                <a:lnTo>
                  <a:pt x="4041167" y="827170"/>
                </a:lnTo>
                <a:lnTo>
                  <a:pt x="4011124" y="817116"/>
                </a:lnTo>
                <a:lnTo>
                  <a:pt x="4007786" y="817116"/>
                </a:lnTo>
                <a:lnTo>
                  <a:pt x="4002779" y="795334"/>
                </a:lnTo>
                <a:lnTo>
                  <a:pt x="3991096" y="763499"/>
                </a:lnTo>
                <a:lnTo>
                  <a:pt x="3987758" y="736690"/>
                </a:lnTo>
                <a:lnTo>
                  <a:pt x="3996103" y="735016"/>
                </a:lnTo>
                <a:close/>
                <a:moveTo>
                  <a:pt x="5386030" y="730373"/>
                </a:moveTo>
                <a:lnTo>
                  <a:pt x="5386021" y="730414"/>
                </a:lnTo>
                <a:lnTo>
                  <a:pt x="5417778" y="752146"/>
                </a:lnTo>
                <a:lnTo>
                  <a:pt x="5447864" y="772208"/>
                </a:lnTo>
                <a:lnTo>
                  <a:pt x="5479621" y="793941"/>
                </a:lnTo>
                <a:lnTo>
                  <a:pt x="5513050" y="815675"/>
                </a:lnTo>
                <a:lnTo>
                  <a:pt x="5518065" y="807316"/>
                </a:lnTo>
                <a:lnTo>
                  <a:pt x="5534779" y="814003"/>
                </a:lnTo>
                <a:lnTo>
                  <a:pt x="5564865" y="810659"/>
                </a:lnTo>
                <a:lnTo>
                  <a:pt x="5596622" y="830721"/>
                </a:lnTo>
                <a:lnTo>
                  <a:pt x="5628379" y="847439"/>
                </a:lnTo>
                <a:lnTo>
                  <a:pt x="5658465" y="842423"/>
                </a:lnTo>
                <a:lnTo>
                  <a:pt x="5686880" y="870844"/>
                </a:lnTo>
                <a:lnTo>
                  <a:pt x="5676851" y="890906"/>
                </a:lnTo>
                <a:lnTo>
                  <a:pt x="5665151" y="897593"/>
                </a:lnTo>
                <a:lnTo>
                  <a:pt x="5665701" y="899007"/>
                </a:lnTo>
                <a:lnTo>
                  <a:pt x="5676638" y="892754"/>
                </a:lnTo>
                <a:lnTo>
                  <a:pt x="5686671" y="872678"/>
                </a:lnTo>
                <a:lnTo>
                  <a:pt x="5704469" y="869441"/>
                </a:lnTo>
                <a:lnTo>
                  <a:pt x="5703702" y="867160"/>
                </a:lnTo>
                <a:lnTo>
                  <a:pt x="5686480" y="870288"/>
                </a:lnTo>
                <a:lnTo>
                  <a:pt x="5658030" y="841862"/>
                </a:lnTo>
                <a:lnTo>
                  <a:pt x="5627905" y="846879"/>
                </a:lnTo>
                <a:lnTo>
                  <a:pt x="5596107" y="830158"/>
                </a:lnTo>
                <a:lnTo>
                  <a:pt x="5564309" y="810092"/>
                </a:lnTo>
                <a:lnTo>
                  <a:pt x="5534185" y="813436"/>
                </a:lnTo>
                <a:lnTo>
                  <a:pt x="5517449" y="806748"/>
                </a:lnTo>
                <a:lnTo>
                  <a:pt x="5512429" y="815109"/>
                </a:lnTo>
                <a:lnTo>
                  <a:pt x="5478957" y="793371"/>
                </a:lnTo>
                <a:lnTo>
                  <a:pt x="5447159" y="771633"/>
                </a:lnTo>
                <a:lnTo>
                  <a:pt x="5417035" y="751568"/>
                </a:lnTo>
                <a:close/>
                <a:moveTo>
                  <a:pt x="6847498" y="717075"/>
                </a:moveTo>
                <a:lnTo>
                  <a:pt x="6877512" y="745299"/>
                </a:lnTo>
                <a:lnTo>
                  <a:pt x="6907526" y="773521"/>
                </a:lnTo>
                <a:lnTo>
                  <a:pt x="6912529" y="783482"/>
                </a:lnTo>
                <a:lnTo>
                  <a:pt x="6944210" y="808385"/>
                </a:lnTo>
                <a:lnTo>
                  <a:pt x="6974225" y="833287"/>
                </a:lnTo>
                <a:lnTo>
                  <a:pt x="7004239" y="858190"/>
                </a:lnTo>
                <a:lnTo>
                  <a:pt x="7032586" y="884753"/>
                </a:lnTo>
                <a:lnTo>
                  <a:pt x="7020913" y="874792"/>
                </a:lnTo>
                <a:lnTo>
                  <a:pt x="6992567" y="864831"/>
                </a:lnTo>
                <a:lnTo>
                  <a:pt x="6984229" y="864831"/>
                </a:lnTo>
                <a:lnTo>
                  <a:pt x="6994234" y="903015"/>
                </a:lnTo>
                <a:lnTo>
                  <a:pt x="7040923" y="937878"/>
                </a:lnTo>
                <a:lnTo>
                  <a:pt x="7048513" y="947496"/>
                </a:lnTo>
                <a:lnTo>
                  <a:pt x="7027583" y="937878"/>
                </a:lnTo>
                <a:lnTo>
                  <a:pt x="7029251" y="957801"/>
                </a:lnTo>
                <a:lnTo>
                  <a:pt x="7022581" y="957801"/>
                </a:lnTo>
                <a:lnTo>
                  <a:pt x="7002571" y="927917"/>
                </a:lnTo>
                <a:lnTo>
                  <a:pt x="6982562" y="904675"/>
                </a:lnTo>
                <a:lnTo>
                  <a:pt x="6962552" y="881432"/>
                </a:lnTo>
                <a:lnTo>
                  <a:pt x="6944210" y="851549"/>
                </a:lnTo>
                <a:lnTo>
                  <a:pt x="6922533" y="823326"/>
                </a:lnTo>
                <a:lnTo>
                  <a:pt x="6899189" y="798424"/>
                </a:lnTo>
                <a:lnTo>
                  <a:pt x="6874177" y="773521"/>
                </a:lnTo>
                <a:lnTo>
                  <a:pt x="6850833" y="746958"/>
                </a:lnTo>
                <a:lnTo>
                  <a:pt x="6862505" y="746958"/>
                </a:lnTo>
                <a:lnTo>
                  <a:pt x="6862505" y="736998"/>
                </a:lnTo>
                <a:lnTo>
                  <a:pt x="6840828" y="722056"/>
                </a:lnTo>
                <a:close/>
                <a:moveTo>
                  <a:pt x="4166864" y="705108"/>
                </a:moveTo>
                <a:lnTo>
                  <a:pt x="4166864" y="719060"/>
                </a:lnTo>
                <a:lnTo>
                  <a:pt x="4188041" y="721611"/>
                </a:lnTo>
                <a:lnTo>
                  <a:pt x="4207387" y="755596"/>
                </a:lnTo>
                <a:lnTo>
                  <a:pt x="4208254" y="754562"/>
                </a:lnTo>
                <a:lnTo>
                  <a:pt x="4188376" y="720012"/>
                </a:lnTo>
                <a:lnTo>
                  <a:pt x="4188267" y="720088"/>
                </a:lnTo>
                <a:lnTo>
                  <a:pt x="4168077" y="718435"/>
                </a:lnTo>
                <a:lnTo>
                  <a:pt x="4168077" y="705208"/>
                </a:lnTo>
                <a:close/>
                <a:moveTo>
                  <a:pt x="5245317" y="705003"/>
                </a:moveTo>
                <a:lnTo>
                  <a:pt x="5245620" y="705337"/>
                </a:lnTo>
                <a:lnTo>
                  <a:pt x="5289078" y="722054"/>
                </a:lnTo>
                <a:lnTo>
                  <a:pt x="5307463" y="730414"/>
                </a:lnTo>
                <a:lnTo>
                  <a:pt x="5325849" y="733757"/>
                </a:lnTo>
                <a:lnTo>
                  <a:pt x="5355935" y="722054"/>
                </a:lnTo>
                <a:lnTo>
                  <a:pt x="5384349" y="712023"/>
                </a:lnTo>
                <a:lnTo>
                  <a:pt x="5388571" y="714839"/>
                </a:lnTo>
                <a:lnTo>
                  <a:pt x="5388584" y="714782"/>
                </a:lnTo>
                <a:lnTo>
                  <a:pt x="5383563" y="711438"/>
                </a:lnTo>
                <a:lnTo>
                  <a:pt x="5355112" y="721471"/>
                </a:lnTo>
                <a:lnTo>
                  <a:pt x="5324988" y="733175"/>
                </a:lnTo>
                <a:lnTo>
                  <a:pt x="5306579" y="729831"/>
                </a:lnTo>
                <a:lnTo>
                  <a:pt x="5288169" y="721471"/>
                </a:lnTo>
                <a:close/>
                <a:moveTo>
                  <a:pt x="3933363" y="698997"/>
                </a:moveTo>
                <a:lnTo>
                  <a:pt x="3936376" y="701508"/>
                </a:lnTo>
                <a:lnTo>
                  <a:pt x="3933363" y="706530"/>
                </a:lnTo>
                <a:close/>
                <a:moveTo>
                  <a:pt x="35286" y="698997"/>
                </a:moveTo>
                <a:lnTo>
                  <a:pt x="43687" y="709166"/>
                </a:lnTo>
                <a:lnTo>
                  <a:pt x="10082" y="712555"/>
                </a:lnTo>
                <a:lnTo>
                  <a:pt x="0" y="710860"/>
                </a:lnTo>
                <a:close/>
                <a:moveTo>
                  <a:pt x="7336453" y="689959"/>
                </a:moveTo>
                <a:lnTo>
                  <a:pt x="7367564" y="703014"/>
                </a:lnTo>
                <a:lnTo>
                  <a:pt x="7374114" y="709542"/>
                </a:lnTo>
                <a:close/>
                <a:moveTo>
                  <a:pt x="3511143" y="689958"/>
                </a:moveTo>
                <a:lnTo>
                  <a:pt x="3507747" y="695051"/>
                </a:lnTo>
                <a:lnTo>
                  <a:pt x="3490765" y="715424"/>
                </a:lnTo>
                <a:lnTo>
                  <a:pt x="3491823" y="715713"/>
                </a:lnTo>
                <a:lnTo>
                  <a:pt x="3507412" y="696460"/>
                </a:lnTo>
                <a:lnTo>
                  <a:pt x="3526054" y="692971"/>
                </a:lnTo>
                <a:lnTo>
                  <a:pt x="3539612" y="710414"/>
                </a:lnTo>
                <a:lnTo>
                  <a:pt x="3544697" y="715647"/>
                </a:lnTo>
                <a:lnTo>
                  <a:pt x="3528125" y="725881"/>
                </a:lnTo>
                <a:lnTo>
                  <a:pt x="3528125" y="745985"/>
                </a:lnTo>
                <a:lnTo>
                  <a:pt x="3528125" y="769753"/>
                </a:lnTo>
                <a:lnTo>
                  <a:pt x="3519634" y="781637"/>
                </a:lnTo>
                <a:lnTo>
                  <a:pt x="3495859" y="783335"/>
                </a:lnTo>
                <a:lnTo>
                  <a:pt x="3473783" y="795219"/>
                </a:lnTo>
                <a:lnTo>
                  <a:pt x="3448310" y="796917"/>
                </a:lnTo>
                <a:lnTo>
                  <a:pt x="3448310" y="793521"/>
                </a:lnTo>
                <a:lnTo>
                  <a:pt x="3439819" y="793521"/>
                </a:lnTo>
                <a:lnTo>
                  <a:pt x="3444914" y="791824"/>
                </a:lnTo>
                <a:lnTo>
                  <a:pt x="3434725" y="786730"/>
                </a:lnTo>
                <a:lnTo>
                  <a:pt x="3439819" y="781637"/>
                </a:lnTo>
                <a:lnTo>
                  <a:pt x="3434725" y="779939"/>
                </a:lnTo>
                <a:lnTo>
                  <a:pt x="3444914" y="773148"/>
                </a:lnTo>
                <a:lnTo>
                  <a:pt x="3465292" y="762962"/>
                </a:lnTo>
                <a:lnTo>
                  <a:pt x="3446612" y="766357"/>
                </a:lnTo>
                <a:lnTo>
                  <a:pt x="3465292" y="749380"/>
                </a:lnTo>
                <a:lnTo>
                  <a:pt x="3438121" y="740891"/>
                </a:lnTo>
                <a:lnTo>
                  <a:pt x="3448310" y="730704"/>
                </a:lnTo>
                <a:lnTo>
                  <a:pt x="3446612" y="720518"/>
                </a:lnTo>
                <a:lnTo>
                  <a:pt x="3475481" y="718820"/>
                </a:lnTo>
                <a:lnTo>
                  <a:pt x="3483972" y="708633"/>
                </a:lnTo>
                <a:lnTo>
                  <a:pt x="3475481" y="703540"/>
                </a:lnTo>
                <a:lnTo>
                  <a:pt x="3494161" y="693354"/>
                </a:lnTo>
                <a:lnTo>
                  <a:pt x="3500954" y="693354"/>
                </a:lnTo>
                <a:close/>
                <a:moveTo>
                  <a:pt x="3900220" y="686947"/>
                </a:moveTo>
                <a:lnTo>
                  <a:pt x="3906246" y="692303"/>
                </a:lnTo>
                <a:lnTo>
                  <a:pt x="3900220" y="698998"/>
                </a:lnTo>
                <a:lnTo>
                  <a:pt x="3886662" y="688286"/>
                </a:lnTo>
                <a:close/>
                <a:moveTo>
                  <a:pt x="5227920" y="686356"/>
                </a:moveTo>
                <a:lnTo>
                  <a:pt x="5206164" y="689700"/>
                </a:lnTo>
                <a:lnTo>
                  <a:pt x="5177713" y="696389"/>
                </a:lnTo>
                <a:lnTo>
                  <a:pt x="5152610" y="704749"/>
                </a:lnTo>
                <a:lnTo>
                  <a:pt x="5124159" y="713110"/>
                </a:lnTo>
                <a:lnTo>
                  <a:pt x="5095708" y="721471"/>
                </a:lnTo>
                <a:lnTo>
                  <a:pt x="5065584" y="724814"/>
                </a:lnTo>
                <a:lnTo>
                  <a:pt x="5035459" y="731503"/>
                </a:lnTo>
                <a:lnTo>
                  <a:pt x="5036695" y="732084"/>
                </a:lnTo>
                <a:lnTo>
                  <a:pt x="5066776" y="725398"/>
                </a:lnTo>
                <a:lnTo>
                  <a:pt x="5096862" y="722054"/>
                </a:lnTo>
                <a:lnTo>
                  <a:pt x="5125277" y="713695"/>
                </a:lnTo>
                <a:lnTo>
                  <a:pt x="5153691" y="705337"/>
                </a:lnTo>
                <a:lnTo>
                  <a:pt x="5178763" y="696977"/>
                </a:lnTo>
                <a:lnTo>
                  <a:pt x="5207177" y="690291"/>
                </a:lnTo>
                <a:lnTo>
                  <a:pt x="5228513" y="687007"/>
                </a:lnTo>
                <a:close/>
                <a:moveTo>
                  <a:pt x="3936526" y="668869"/>
                </a:moveTo>
                <a:lnTo>
                  <a:pt x="3943456" y="672217"/>
                </a:lnTo>
                <a:lnTo>
                  <a:pt x="3946921" y="678912"/>
                </a:lnTo>
                <a:lnTo>
                  <a:pt x="3938259" y="685607"/>
                </a:lnTo>
                <a:lnTo>
                  <a:pt x="3938259" y="692302"/>
                </a:lnTo>
                <a:lnTo>
                  <a:pt x="3931329" y="698997"/>
                </a:lnTo>
                <a:lnTo>
                  <a:pt x="3912272" y="683933"/>
                </a:lnTo>
                <a:lnTo>
                  <a:pt x="3912272" y="678912"/>
                </a:lnTo>
                <a:lnTo>
                  <a:pt x="3917469" y="672217"/>
                </a:lnTo>
                <a:lnTo>
                  <a:pt x="3927864" y="675564"/>
                </a:lnTo>
                <a:lnTo>
                  <a:pt x="3933061" y="678912"/>
                </a:lnTo>
                <a:close/>
                <a:moveTo>
                  <a:pt x="746827" y="659829"/>
                </a:moveTo>
                <a:lnTo>
                  <a:pt x="750216" y="683828"/>
                </a:lnTo>
                <a:lnTo>
                  <a:pt x="746827" y="680400"/>
                </a:lnTo>
                <a:lnTo>
                  <a:pt x="745132" y="685543"/>
                </a:lnTo>
                <a:lnTo>
                  <a:pt x="738353" y="704399"/>
                </a:lnTo>
                <a:lnTo>
                  <a:pt x="734964" y="709542"/>
                </a:lnTo>
                <a:lnTo>
                  <a:pt x="733269" y="695828"/>
                </a:lnTo>
                <a:lnTo>
                  <a:pt x="723100" y="690686"/>
                </a:lnTo>
                <a:lnTo>
                  <a:pt x="733269" y="688971"/>
                </a:lnTo>
                <a:lnTo>
                  <a:pt x="738353" y="680400"/>
                </a:lnTo>
                <a:lnTo>
                  <a:pt x="728184" y="682114"/>
                </a:lnTo>
                <a:lnTo>
                  <a:pt x="740048" y="673543"/>
                </a:lnTo>
                <a:lnTo>
                  <a:pt x="738353" y="663258"/>
                </a:lnTo>
                <a:close/>
                <a:moveTo>
                  <a:pt x="3534151" y="656816"/>
                </a:moveTo>
                <a:lnTo>
                  <a:pt x="3544696" y="659829"/>
                </a:lnTo>
                <a:lnTo>
                  <a:pt x="3534151" y="662842"/>
                </a:lnTo>
                <a:close/>
                <a:moveTo>
                  <a:pt x="735904" y="646271"/>
                </a:moveTo>
                <a:lnTo>
                  <a:pt x="745696" y="652799"/>
                </a:lnTo>
                <a:lnTo>
                  <a:pt x="726112" y="665855"/>
                </a:lnTo>
                <a:close/>
                <a:moveTo>
                  <a:pt x="754484" y="638739"/>
                </a:moveTo>
                <a:lnTo>
                  <a:pt x="766786" y="648325"/>
                </a:lnTo>
                <a:lnTo>
                  <a:pt x="765029" y="652160"/>
                </a:lnTo>
                <a:lnTo>
                  <a:pt x="757999" y="650243"/>
                </a:lnTo>
                <a:lnTo>
                  <a:pt x="754484" y="659829"/>
                </a:lnTo>
                <a:lnTo>
                  <a:pt x="745696" y="654077"/>
                </a:lnTo>
                <a:close/>
                <a:moveTo>
                  <a:pt x="736658" y="629700"/>
                </a:moveTo>
                <a:lnTo>
                  <a:pt x="715568" y="665855"/>
                </a:lnTo>
                <a:lnTo>
                  <a:pt x="722597" y="636587"/>
                </a:lnTo>
                <a:close/>
                <a:moveTo>
                  <a:pt x="3529631" y="626687"/>
                </a:moveTo>
                <a:lnTo>
                  <a:pt x="3535657" y="629365"/>
                </a:lnTo>
                <a:lnTo>
                  <a:pt x="3544696" y="634722"/>
                </a:lnTo>
                <a:lnTo>
                  <a:pt x="3540176" y="638739"/>
                </a:lnTo>
                <a:lnTo>
                  <a:pt x="3525112" y="632044"/>
                </a:lnTo>
                <a:close/>
                <a:moveTo>
                  <a:pt x="3898714" y="622169"/>
                </a:moveTo>
                <a:lnTo>
                  <a:pt x="3890374" y="642255"/>
                </a:lnTo>
                <a:lnTo>
                  <a:pt x="3857017" y="643929"/>
                </a:lnTo>
                <a:lnTo>
                  <a:pt x="3852014" y="652297"/>
                </a:lnTo>
                <a:lnTo>
                  <a:pt x="3855349" y="640581"/>
                </a:lnTo>
                <a:lnTo>
                  <a:pt x="3877032" y="635560"/>
                </a:lnTo>
                <a:close/>
                <a:moveTo>
                  <a:pt x="4076476" y="619155"/>
                </a:moveTo>
                <a:lnTo>
                  <a:pt x="4076476" y="624717"/>
                </a:lnTo>
                <a:lnTo>
                  <a:pt x="4069697" y="641405"/>
                </a:lnTo>
                <a:lnTo>
                  <a:pt x="4068002" y="643258"/>
                </a:lnTo>
                <a:lnTo>
                  <a:pt x="4062918" y="632134"/>
                </a:lnTo>
                <a:close/>
                <a:moveTo>
                  <a:pt x="357521" y="616142"/>
                </a:moveTo>
                <a:lnTo>
                  <a:pt x="363999" y="620661"/>
                </a:lnTo>
                <a:lnTo>
                  <a:pt x="367238" y="620661"/>
                </a:lnTo>
                <a:lnTo>
                  <a:pt x="365619" y="623675"/>
                </a:lnTo>
                <a:lnTo>
                  <a:pt x="372096" y="625181"/>
                </a:lnTo>
                <a:lnTo>
                  <a:pt x="352663" y="631207"/>
                </a:lnTo>
                <a:lnTo>
                  <a:pt x="347805" y="632713"/>
                </a:lnTo>
                <a:lnTo>
                  <a:pt x="321893" y="640245"/>
                </a:lnTo>
                <a:lnTo>
                  <a:pt x="307318" y="649284"/>
                </a:lnTo>
                <a:lnTo>
                  <a:pt x="318655" y="640245"/>
                </a:lnTo>
                <a:lnTo>
                  <a:pt x="312177" y="640245"/>
                </a:lnTo>
                <a:lnTo>
                  <a:pt x="308938" y="643258"/>
                </a:lnTo>
                <a:lnTo>
                  <a:pt x="308938" y="634220"/>
                </a:lnTo>
                <a:lnTo>
                  <a:pt x="326752" y="625181"/>
                </a:lnTo>
                <a:lnTo>
                  <a:pt x="328371" y="634220"/>
                </a:lnTo>
                <a:lnTo>
                  <a:pt x="336468" y="623675"/>
                </a:lnTo>
                <a:lnTo>
                  <a:pt x="346185" y="622168"/>
                </a:lnTo>
                <a:lnTo>
                  <a:pt x="354282" y="622168"/>
                </a:lnTo>
                <a:close/>
                <a:moveTo>
                  <a:pt x="763105" y="608610"/>
                </a:moveTo>
                <a:lnTo>
                  <a:pt x="769800" y="610343"/>
                </a:lnTo>
                <a:lnTo>
                  <a:pt x="768126" y="625934"/>
                </a:lnTo>
                <a:lnTo>
                  <a:pt x="759757" y="629399"/>
                </a:lnTo>
                <a:lnTo>
                  <a:pt x="739671" y="643259"/>
                </a:lnTo>
                <a:lnTo>
                  <a:pt x="744693" y="634597"/>
                </a:lnTo>
                <a:close/>
                <a:moveTo>
                  <a:pt x="3534151" y="605597"/>
                </a:moveTo>
                <a:lnTo>
                  <a:pt x="3534151" y="610116"/>
                </a:lnTo>
                <a:lnTo>
                  <a:pt x="3517580" y="619155"/>
                </a:lnTo>
                <a:lnTo>
                  <a:pt x="3520593" y="611623"/>
                </a:lnTo>
                <a:close/>
                <a:moveTo>
                  <a:pt x="745194" y="605597"/>
                </a:moveTo>
                <a:lnTo>
                  <a:pt x="740173" y="613631"/>
                </a:lnTo>
                <a:lnTo>
                  <a:pt x="748542" y="615238"/>
                </a:lnTo>
                <a:lnTo>
                  <a:pt x="750216" y="620059"/>
                </a:lnTo>
                <a:lnTo>
                  <a:pt x="735151" y="613631"/>
                </a:lnTo>
                <a:lnTo>
                  <a:pt x="740173" y="621666"/>
                </a:lnTo>
                <a:lnTo>
                  <a:pt x="745194" y="628093"/>
                </a:lnTo>
                <a:lnTo>
                  <a:pt x="730130" y="620059"/>
                </a:lnTo>
                <a:lnTo>
                  <a:pt x="726782" y="629700"/>
                </a:lnTo>
                <a:lnTo>
                  <a:pt x="720087" y="620059"/>
                </a:lnTo>
                <a:lnTo>
                  <a:pt x="728456" y="618452"/>
                </a:lnTo>
                <a:lnTo>
                  <a:pt x="730130" y="612024"/>
                </a:lnTo>
                <a:close/>
                <a:moveTo>
                  <a:pt x="4166676" y="599571"/>
                </a:moveTo>
                <a:lnTo>
                  <a:pt x="4169877" y="601509"/>
                </a:lnTo>
                <a:lnTo>
                  <a:pt x="4147468" y="613129"/>
                </a:lnTo>
                <a:lnTo>
                  <a:pt x="4144267" y="601509"/>
                </a:lnTo>
                <a:close/>
                <a:moveTo>
                  <a:pt x="3567041" y="599571"/>
                </a:moveTo>
                <a:lnTo>
                  <a:pt x="3602089" y="601245"/>
                </a:lnTo>
                <a:lnTo>
                  <a:pt x="3585400" y="621331"/>
                </a:lnTo>
                <a:lnTo>
                  <a:pt x="3577055" y="624679"/>
                </a:lnTo>
                <a:lnTo>
                  <a:pt x="3587068" y="626352"/>
                </a:lnTo>
                <a:lnTo>
                  <a:pt x="3630460" y="626352"/>
                </a:lnTo>
                <a:lnTo>
                  <a:pt x="3607096" y="659829"/>
                </a:lnTo>
                <a:lnTo>
                  <a:pt x="3598751" y="661503"/>
                </a:lnTo>
                <a:lnTo>
                  <a:pt x="3610433" y="664851"/>
                </a:lnTo>
                <a:lnTo>
                  <a:pt x="3592075" y="671546"/>
                </a:lnTo>
                <a:lnTo>
                  <a:pt x="3622116" y="674895"/>
                </a:lnTo>
                <a:lnTo>
                  <a:pt x="3647150" y="711719"/>
                </a:lnTo>
                <a:lnTo>
                  <a:pt x="3665508" y="726783"/>
                </a:lnTo>
                <a:lnTo>
                  <a:pt x="3667177" y="740174"/>
                </a:lnTo>
                <a:lnTo>
                  <a:pt x="3658832" y="736827"/>
                </a:lnTo>
                <a:lnTo>
                  <a:pt x="3677190" y="753565"/>
                </a:lnTo>
                <a:lnTo>
                  <a:pt x="3675521" y="761934"/>
                </a:lnTo>
                <a:lnTo>
                  <a:pt x="3700555" y="761934"/>
                </a:lnTo>
                <a:lnTo>
                  <a:pt x="3708900" y="771977"/>
                </a:lnTo>
                <a:lnTo>
                  <a:pt x="3688873" y="793737"/>
                </a:lnTo>
                <a:lnTo>
                  <a:pt x="3680528" y="800433"/>
                </a:lnTo>
                <a:lnTo>
                  <a:pt x="3700555" y="805454"/>
                </a:lnTo>
                <a:lnTo>
                  <a:pt x="3675521" y="822193"/>
                </a:lnTo>
                <a:lnTo>
                  <a:pt x="3635467" y="822193"/>
                </a:lnTo>
                <a:lnTo>
                  <a:pt x="3608764" y="823866"/>
                </a:lnTo>
                <a:lnTo>
                  <a:pt x="3588737" y="827214"/>
                </a:lnTo>
                <a:lnTo>
                  <a:pt x="3580393" y="835583"/>
                </a:lnTo>
                <a:lnTo>
                  <a:pt x="3552021" y="840605"/>
                </a:lnTo>
                <a:lnTo>
                  <a:pt x="3547014" y="840605"/>
                </a:lnTo>
                <a:lnTo>
                  <a:pt x="3538670" y="837257"/>
                </a:lnTo>
                <a:lnTo>
                  <a:pt x="3560366" y="823866"/>
                </a:lnTo>
                <a:lnTo>
                  <a:pt x="3582062" y="807128"/>
                </a:lnTo>
                <a:lnTo>
                  <a:pt x="3602089" y="803780"/>
                </a:lnTo>
                <a:lnTo>
                  <a:pt x="3612102" y="793737"/>
                </a:lnTo>
                <a:lnTo>
                  <a:pt x="3587068" y="802106"/>
                </a:lnTo>
                <a:lnTo>
                  <a:pt x="3577055" y="795411"/>
                </a:lnTo>
                <a:lnTo>
                  <a:pt x="3552021" y="792063"/>
                </a:lnTo>
                <a:lnTo>
                  <a:pt x="3557028" y="785368"/>
                </a:lnTo>
                <a:lnTo>
                  <a:pt x="3577055" y="770303"/>
                </a:lnTo>
                <a:lnTo>
                  <a:pt x="3570379" y="760260"/>
                </a:lnTo>
                <a:lnTo>
                  <a:pt x="3565372" y="760260"/>
                </a:lnTo>
                <a:lnTo>
                  <a:pt x="3595413" y="746869"/>
                </a:lnTo>
                <a:lnTo>
                  <a:pt x="3602089" y="745196"/>
                </a:lnTo>
                <a:lnTo>
                  <a:pt x="3600420" y="721762"/>
                </a:lnTo>
                <a:lnTo>
                  <a:pt x="3590406" y="710045"/>
                </a:lnTo>
                <a:lnTo>
                  <a:pt x="3597082" y="700002"/>
                </a:lnTo>
                <a:lnTo>
                  <a:pt x="3572048" y="705023"/>
                </a:lnTo>
                <a:lnTo>
                  <a:pt x="3560366" y="710045"/>
                </a:lnTo>
                <a:lnTo>
                  <a:pt x="3558697" y="694981"/>
                </a:lnTo>
                <a:lnTo>
                  <a:pt x="3562035" y="681589"/>
                </a:lnTo>
                <a:lnTo>
                  <a:pt x="3565372" y="673220"/>
                </a:lnTo>
                <a:lnTo>
                  <a:pt x="3560366" y="671546"/>
                </a:lnTo>
                <a:lnTo>
                  <a:pt x="3552021" y="671546"/>
                </a:lnTo>
                <a:lnTo>
                  <a:pt x="3540339" y="691633"/>
                </a:lnTo>
                <a:lnTo>
                  <a:pt x="3552021" y="653134"/>
                </a:lnTo>
                <a:lnTo>
                  <a:pt x="3555359" y="651460"/>
                </a:lnTo>
                <a:lnTo>
                  <a:pt x="3538670" y="654808"/>
                </a:lnTo>
                <a:lnTo>
                  <a:pt x="3542008" y="653134"/>
                </a:lnTo>
                <a:lnTo>
                  <a:pt x="3538670" y="649787"/>
                </a:lnTo>
                <a:lnTo>
                  <a:pt x="3547014" y="636396"/>
                </a:lnTo>
                <a:lnTo>
                  <a:pt x="3547014" y="633048"/>
                </a:lnTo>
                <a:lnTo>
                  <a:pt x="3547014" y="629701"/>
                </a:lnTo>
                <a:lnTo>
                  <a:pt x="3548683" y="619657"/>
                </a:lnTo>
                <a:lnTo>
                  <a:pt x="3557028" y="616310"/>
                </a:lnTo>
                <a:lnTo>
                  <a:pt x="3558697" y="606266"/>
                </a:lnTo>
                <a:close/>
                <a:moveTo>
                  <a:pt x="4151388" y="589026"/>
                </a:moveTo>
                <a:lnTo>
                  <a:pt x="4163851" y="592039"/>
                </a:lnTo>
                <a:lnTo>
                  <a:pt x="4144267" y="592039"/>
                </a:lnTo>
                <a:close/>
                <a:moveTo>
                  <a:pt x="7184300" y="578480"/>
                </a:moveTo>
                <a:lnTo>
                  <a:pt x="7193339" y="584232"/>
                </a:lnTo>
                <a:lnTo>
                  <a:pt x="7184300" y="599570"/>
                </a:lnTo>
                <a:lnTo>
                  <a:pt x="7176768" y="588067"/>
                </a:lnTo>
                <a:close/>
                <a:moveTo>
                  <a:pt x="722498" y="556211"/>
                </a:moveTo>
                <a:lnTo>
                  <a:pt x="719463" y="557727"/>
                </a:lnTo>
                <a:lnTo>
                  <a:pt x="724483" y="564415"/>
                </a:lnTo>
                <a:lnTo>
                  <a:pt x="724483" y="592838"/>
                </a:lnTo>
                <a:lnTo>
                  <a:pt x="744566" y="584478"/>
                </a:lnTo>
                <a:lnTo>
                  <a:pt x="759628" y="576119"/>
                </a:lnTo>
                <a:lnTo>
                  <a:pt x="789751" y="566087"/>
                </a:lnTo>
                <a:lnTo>
                  <a:pt x="798119" y="596182"/>
                </a:lnTo>
                <a:lnTo>
                  <a:pt x="793098" y="622933"/>
                </a:lnTo>
                <a:lnTo>
                  <a:pt x="786404" y="648012"/>
                </a:lnTo>
                <a:lnTo>
                  <a:pt x="798119" y="663059"/>
                </a:lnTo>
                <a:lnTo>
                  <a:pt x="808160" y="674763"/>
                </a:lnTo>
                <a:lnTo>
                  <a:pt x="807792" y="675268"/>
                </a:lnTo>
                <a:lnTo>
                  <a:pt x="810311" y="672385"/>
                </a:lnTo>
                <a:lnTo>
                  <a:pt x="800283" y="660663"/>
                </a:lnTo>
                <a:lnTo>
                  <a:pt x="788581" y="645593"/>
                </a:lnTo>
                <a:lnTo>
                  <a:pt x="795268" y="620475"/>
                </a:lnTo>
                <a:lnTo>
                  <a:pt x="800283" y="593683"/>
                </a:lnTo>
                <a:lnTo>
                  <a:pt x="791924" y="563542"/>
                </a:lnTo>
                <a:lnTo>
                  <a:pt x="761844" y="573589"/>
                </a:lnTo>
                <a:lnTo>
                  <a:pt x="746792" y="581961"/>
                </a:lnTo>
                <a:lnTo>
                  <a:pt x="726733" y="590334"/>
                </a:lnTo>
                <a:lnTo>
                  <a:pt x="726733" y="561867"/>
                </a:lnTo>
                <a:close/>
                <a:moveTo>
                  <a:pt x="690662" y="550145"/>
                </a:moveTo>
                <a:lnTo>
                  <a:pt x="687666" y="552711"/>
                </a:lnTo>
                <a:lnTo>
                  <a:pt x="726627" y="552711"/>
                </a:lnTo>
                <a:lnTo>
                  <a:pt x="731752" y="550145"/>
                </a:lnTo>
                <a:close/>
                <a:moveTo>
                  <a:pt x="156672" y="548351"/>
                </a:moveTo>
                <a:lnTo>
                  <a:pt x="156672" y="560214"/>
                </a:lnTo>
                <a:lnTo>
                  <a:pt x="145572" y="561909"/>
                </a:lnTo>
                <a:lnTo>
                  <a:pt x="126543" y="555130"/>
                </a:lnTo>
                <a:close/>
                <a:moveTo>
                  <a:pt x="3639603" y="545338"/>
                </a:moveTo>
                <a:lnTo>
                  <a:pt x="3645629" y="545338"/>
                </a:lnTo>
                <a:lnTo>
                  <a:pt x="3639603" y="558896"/>
                </a:lnTo>
                <a:lnTo>
                  <a:pt x="3638097" y="553812"/>
                </a:lnTo>
                <a:lnTo>
                  <a:pt x="3639603" y="550422"/>
                </a:lnTo>
                <a:close/>
                <a:moveTo>
                  <a:pt x="3919372" y="459520"/>
                </a:moveTo>
                <a:lnTo>
                  <a:pt x="3918636" y="459992"/>
                </a:lnTo>
                <a:lnTo>
                  <a:pt x="3920304" y="485235"/>
                </a:lnTo>
                <a:lnTo>
                  <a:pt x="3920304" y="512160"/>
                </a:lnTo>
                <a:lnTo>
                  <a:pt x="3936985" y="522257"/>
                </a:lnTo>
                <a:lnTo>
                  <a:pt x="3928645" y="530671"/>
                </a:lnTo>
                <a:lnTo>
                  <a:pt x="3928645" y="539085"/>
                </a:lnTo>
                <a:lnTo>
                  <a:pt x="3925308" y="562644"/>
                </a:lnTo>
                <a:lnTo>
                  <a:pt x="3912163" y="589168"/>
                </a:lnTo>
                <a:lnTo>
                  <a:pt x="3912625" y="588937"/>
                </a:lnTo>
                <a:lnTo>
                  <a:pt x="3926090" y="561998"/>
                </a:lnTo>
                <a:lnTo>
                  <a:pt x="3929456" y="538426"/>
                </a:lnTo>
                <a:lnTo>
                  <a:pt x="3929456" y="530008"/>
                </a:lnTo>
                <a:lnTo>
                  <a:pt x="3937871" y="521589"/>
                </a:lnTo>
                <a:lnTo>
                  <a:pt x="3921040" y="511487"/>
                </a:lnTo>
                <a:lnTo>
                  <a:pt x="3921040" y="484549"/>
                </a:lnTo>
                <a:close/>
                <a:moveTo>
                  <a:pt x="157585" y="457964"/>
                </a:moveTo>
                <a:lnTo>
                  <a:pt x="181871" y="457964"/>
                </a:lnTo>
                <a:lnTo>
                  <a:pt x="207891" y="469468"/>
                </a:lnTo>
                <a:lnTo>
                  <a:pt x="178401" y="479054"/>
                </a:lnTo>
                <a:lnTo>
                  <a:pt x="173197" y="471385"/>
                </a:lnTo>
                <a:lnTo>
                  <a:pt x="150646" y="469468"/>
                </a:lnTo>
                <a:close/>
                <a:moveTo>
                  <a:pt x="3910295" y="424654"/>
                </a:moveTo>
                <a:lnTo>
                  <a:pt x="3900288" y="429702"/>
                </a:lnTo>
                <a:lnTo>
                  <a:pt x="3900288" y="428020"/>
                </a:lnTo>
                <a:close/>
                <a:moveTo>
                  <a:pt x="1952025" y="402225"/>
                </a:moveTo>
                <a:lnTo>
                  <a:pt x="1963540" y="409092"/>
                </a:lnTo>
                <a:lnTo>
                  <a:pt x="1960250" y="419392"/>
                </a:lnTo>
                <a:lnTo>
                  <a:pt x="1971765" y="414242"/>
                </a:lnTo>
                <a:lnTo>
                  <a:pt x="2009602" y="439992"/>
                </a:lnTo>
                <a:lnTo>
                  <a:pt x="1996440" y="453725"/>
                </a:lnTo>
                <a:lnTo>
                  <a:pt x="2026049" y="453725"/>
                </a:lnTo>
                <a:lnTo>
                  <a:pt x="2027697" y="460592"/>
                </a:lnTo>
                <a:lnTo>
                  <a:pt x="2003020" y="467459"/>
                </a:lnTo>
                <a:lnTo>
                  <a:pt x="1986577" y="457159"/>
                </a:lnTo>
                <a:lnTo>
                  <a:pt x="1971765" y="453725"/>
                </a:lnTo>
                <a:lnTo>
                  <a:pt x="1973411" y="450292"/>
                </a:lnTo>
                <a:lnTo>
                  <a:pt x="1961899" y="453725"/>
                </a:lnTo>
                <a:lnTo>
                  <a:pt x="1914196" y="476043"/>
                </a:lnTo>
                <a:lnTo>
                  <a:pt x="1914196" y="462309"/>
                </a:lnTo>
                <a:lnTo>
                  <a:pt x="1884588" y="462309"/>
                </a:lnTo>
                <a:lnTo>
                  <a:pt x="1914196" y="446859"/>
                </a:lnTo>
                <a:lnTo>
                  <a:pt x="1932292" y="424542"/>
                </a:lnTo>
                <a:close/>
                <a:moveTo>
                  <a:pt x="88478" y="398487"/>
                </a:moveTo>
                <a:lnTo>
                  <a:pt x="57247" y="420806"/>
                </a:lnTo>
                <a:lnTo>
                  <a:pt x="73975" y="405740"/>
                </a:lnTo>
                <a:close/>
                <a:moveTo>
                  <a:pt x="3958314" y="394123"/>
                </a:moveTo>
                <a:lnTo>
                  <a:pt x="3957001" y="394363"/>
                </a:lnTo>
                <a:lnTo>
                  <a:pt x="3960338" y="401095"/>
                </a:lnTo>
                <a:lnTo>
                  <a:pt x="3945325" y="434750"/>
                </a:lnTo>
                <a:lnTo>
                  <a:pt x="3954900" y="444410"/>
                </a:lnTo>
                <a:lnTo>
                  <a:pt x="3956385" y="444140"/>
                </a:lnTo>
                <a:lnTo>
                  <a:pt x="3946286" y="434038"/>
                </a:lnTo>
                <a:lnTo>
                  <a:pt x="3961434" y="400364"/>
                </a:lnTo>
                <a:close/>
                <a:moveTo>
                  <a:pt x="3214956" y="385654"/>
                </a:moveTo>
                <a:lnTo>
                  <a:pt x="3243147" y="402288"/>
                </a:lnTo>
                <a:lnTo>
                  <a:pt x="3236514" y="408941"/>
                </a:lnTo>
                <a:lnTo>
                  <a:pt x="3244805" y="415595"/>
                </a:lnTo>
                <a:lnTo>
                  <a:pt x="3256413" y="410605"/>
                </a:lnTo>
                <a:lnTo>
                  <a:pt x="3268021" y="395634"/>
                </a:lnTo>
                <a:lnTo>
                  <a:pt x="3279629" y="402288"/>
                </a:lnTo>
                <a:lnTo>
                  <a:pt x="3286262" y="395634"/>
                </a:lnTo>
                <a:lnTo>
                  <a:pt x="3304503" y="402288"/>
                </a:lnTo>
                <a:lnTo>
                  <a:pt x="3306161" y="405615"/>
                </a:lnTo>
                <a:lnTo>
                  <a:pt x="3307820" y="393971"/>
                </a:lnTo>
                <a:lnTo>
                  <a:pt x="3322744" y="398961"/>
                </a:lnTo>
                <a:lnTo>
                  <a:pt x="3339327" y="392307"/>
                </a:lnTo>
                <a:lnTo>
                  <a:pt x="3344302" y="385654"/>
                </a:lnTo>
                <a:lnTo>
                  <a:pt x="3362543" y="392307"/>
                </a:lnTo>
                <a:lnTo>
                  <a:pt x="3377467" y="388981"/>
                </a:lnTo>
                <a:lnTo>
                  <a:pt x="3369176" y="398961"/>
                </a:lnTo>
                <a:lnTo>
                  <a:pt x="3369176" y="405615"/>
                </a:lnTo>
                <a:lnTo>
                  <a:pt x="3379125" y="408941"/>
                </a:lnTo>
                <a:lnTo>
                  <a:pt x="3375809" y="412268"/>
                </a:lnTo>
                <a:lnTo>
                  <a:pt x="3394050" y="412268"/>
                </a:lnTo>
                <a:lnTo>
                  <a:pt x="3394050" y="415595"/>
                </a:lnTo>
                <a:lnTo>
                  <a:pt x="3384100" y="420585"/>
                </a:lnTo>
                <a:lnTo>
                  <a:pt x="3394050" y="423912"/>
                </a:lnTo>
                <a:lnTo>
                  <a:pt x="3387417" y="425575"/>
                </a:lnTo>
                <a:lnTo>
                  <a:pt x="3377467" y="432229"/>
                </a:lnTo>
                <a:lnTo>
                  <a:pt x="3357568" y="443872"/>
                </a:lnTo>
                <a:lnTo>
                  <a:pt x="3326061" y="453852"/>
                </a:lnTo>
                <a:lnTo>
                  <a:pt x="3294553" y="465496"/>
                </a:lnTo>
                <a:lnTo>
                  <a:pt x="3248122" y="458842"/>
                </a:lnTo>
                <a:lnTo>
                  <a:pt x="3219931" y="455516"/>
                </a:lnTo>
                <a:lnTo>
                  <a:pt x="3205007" y="452189"/>
                </a:lnTo>
                <a:lnTo>
                  <a:pt x="3223248" y="443872"/>
                </a:lnTo>
                <a:lnTo>
                  <a:pt x="3226564" y="440546"/>
                </a:lnTo>
                <a:lnTo>
                  <a:pt x="3219931" y="440546"/>
                </a:lnTo>
                <a:lnTo>
                  <a:pt x="3226564" y="435555"/>
                </a:lnTo>
                <a:lnTo>
                  <a:pt x="3216615" y="433892"/>
                </a:lnTo>
                <a:lnTo>
                  <a:pt x="3185108" y="425575"/>
                </a:lnTo>
                <a:lnTo>
                  <a:pt x="3224906" y="422249"/>
                </a:lnTo>
                <a:lnTo>
                  <a:pt x="3218273" y="418921"/>
                </a:lnTo>
                <a:lnTo>
                  <a:pt x="3226564" y="412268"/>
                </a:lnTo>
                <a:lnTo>
                  <a:pt x="3180133" y="410605"/>
                </a:lnTo>
                <a:lnTo>
                  <a:pt x="3193399" y="408941"/>
                </a:lnTo>
                <a:lnTo>
                  <a:pt x="3186766" y="403951"/>
                </a:lnTo>
                <a:lnTo>
                  <a:pt x="3203349" y="403951"/>
                </a:lnTo>
                <a:lnTo>
                  <a:pt x="3205007" y="403951"/>
                </a:lnTo>
                <a:lnTo>
                  <a:pt x="3200032" y="402288"/>
                </a:lnTo>
                <a:lnTo>
                  <a:pt x="3200032" y="398961"/>
                </a:lnTo>
                <a:lnTo>
                  <a:pt x="3206665" y="393971"/>
                </a:lnTo>
                <a:lnTo>
                  <a:pt x="3223248" y="402288"/>
                </a:lnTo>
                <a:lnTo>
                  <a:pt x="3218273" y="392307"/>
                </a:lnTo>
                <a:close/>
                <a:moveTo>
                  <a:pt x="3996649" y="348496"/>
                </a:moveTo>
                <a:lnTo>
                  <a:pt x="3995367" y="348926"/>
                </a:lnTo>
                <a:lnTo>
                  <a:pt x="3985358" y="374168"/>
                </a:lnTo>
                <a:lnTo>
                  <a:pt x="3975691" y="390424"/>
                </a:lnTo>
                <a:lnTo>
                  <a:pt x="3976582" y="390263"/>
                </a:lnTo>
                <a:lnTo>
                  <a:pt x="3986680" y="373425"/>
                </a:lnTo>
                <a:close/>
                <a:moveTo>
                  <a:pt x="2187228" y="337447"/>
                </a:moveTo>
                <a:lnTo>
                  <a:pt x="2205456" y="342764"/>
                </a:lnTo>
                <a:lnTo>
                  <a:pt x="2200485" y="356942"/>
                </a:lnTo>
                <a:lnTo>
                  <a:pt x="2162371" y="367576"/>
                </a:lnTo>
                <a:lnTo>
                  <a:pt x="2155748" y="351627"/>
                </a:lnTo>
                <a:close/>
                <a:moveTo>
                  <a:pt x="4022055" y="332098"/>
                </a:moveTo>
                <a:lnTo>
                  <a:pt x="4020433" y="340283"/>
                </a:lnTo>
                <a:lnTo>
                  <a:pt x="4022025" y="339751"/>
                </a:lnTo>
                <a:lnTo>
                  <a:pt x="4023555" y="332098"/>
                </a:lnTo>
                <a:close/>
                <a:moveTo>
                  <a:pt x="3976203" y="325395"/>
                </a:moveTo>
                <a:lnTo>
                  <a:pt x="3977615" y="330752"/>
                </a:lnTo>
                <a:lnTo>
                  <a:pt x="3986089" y="329414"/>
                </a:lnTo>
                <a:lnTo>
                  <a:pt x="3977615" y="337448"/>
                </a:lnTo>
                <a:lnTo>
                  <a:pt x="3971966" y="334770"/>
                </a:lnTo>
                <a:lnTo>
                  <a:pt x="3963492" y="337448"/>
                </a:lnTo>
                <a:lnTo>
                  <a:pt x="3969141" y="334770"/>
                </a:lnTo>
                <a:close/>
                <a:moveTo>
                  <a:pt x="196082" y="325395"/>
                </a:moveTo>
                <a:lnTo>
                  <a:pt x="207790" y="340460"/>
                </a:lnTo>
                <a:lnTo>
                  <a:pt x="207790" y="335440"/>
                </a:lnTo>
                <a:lnTo>
                  <a:pt x="226189" y="352177"/>
                </a:lnTo>
                <a:lnTo>
                  <a:pt x="226189" y="365568"/>
                </a:lnTo>
                <a:lnTo>
                  <a:pt x="211130" y="382307"/>
                </a:lnTo>
                <a:lnTo>
                  <a:pt x="202773" y="392349"/>
                </a:lnTo>
                <a:lnTo>
                  <a:pt x="212808" y="392349"/>
                </a:lnTo>
                <a:lnTo>
                  <a:pt x="214481" y="385654"/>
                </a:lnTo>
                <a:lnTo>
                  <a:pt x="227858" y="375611"/>
                </a:lnTo>
                <a:lnTo>
                  <a:pt x="247933" y="373937"/>
                </a:lnTo>
                <a:lnTo>
                  <a:pt x="254623" y="377285"/>
                </a:lnTo>
                <a:lnTo>
                  <a:pt x="254623" y="373937"/>
                </a:lnTo>
                <a:lnTo>
                  <a:pt x="266332" y="375611"/>
                </a:lnTo>
                <a:lnTo>
                  <a:pt x="278040" y="387329"/>
                </a:lnTo>
                <a:lnTo>
                  <a:pt x="284730" y="397371"/>
                </a:lnTo>
                <a:lnTo>
                  <a:pt x="256296" y="407414"/>
                </a:lnTo>
                <a:lnTo>
                  <a:pt x="237895" y="407414"/>
                </a:lnTo>
                <a:lnTo>
                  <a:pt x="231207" y="412436"/>
                </a:lnTo>
                <a:lnTo>
                  <a:pt x="216149" y="414109"/>
                </a:lnTo>
                <a:lnTo>
                  <a:pt x="214481" y="407414"/>
                </a:lnTo>
                <a:lnTo>
                  <a:pt x="211130" y="415784"/>
                </a:lnTo>
                <a:lnTo>
                  <a:pt x="201100" y="420806"/>
                </a:lnTo>
                <a:lnTo>
                  <a:pt x="172666" y="434195"/>
                </a:lnTo>
                <a:lnTo>
                  <a:pt x="174338" y="437543"/>
                </a:lnTo>
                <a:lnTo>
                  <a:pt x="164303" y="442565"/>
                </a:lnTo>
                <a:lnTo>
                  <a:pt x="147577" y="445912"/>
                </a:lnTo>
                <a:lnTo>
                  <a:pt x="154267" y="440892"/>
                </a:lnTo>
                <a:lnTo>
                  <a:pt x="140886" y="437543"/>
                </a:lnTo>
                <a:lnTo>
                  <a:pt x="122487" y="432521"/>
                </a:lnTo>
                <a:lnTo>
                  <a:pt x="134196" y="414109"/>
                </a:lnTo>
                <a:lnTo>
                  <a:pt x="94053" y="414109"/>
                </a:lnTo>
                <a:lnTo>
                  <a:pt x="95722" y="404066"/>
                </a:lnTo>
                <a:lnTo>
                  <a:pt x="115797" y="394024"/>
                </a:lnTo>
                <a:lnTo>
                  <a:pt x="110779" y="395697"/>
                </a:lnTo>
                <a:lnTo>
                  <a:pt x="110779" y="390675"/>
                </a:lnTo>
                <a:lnTo>
                  <a:pt x="100743" y="395697"/>
                </a:lnTo>
                <a:lnTo>
                  <a:pt x="90704" y="397371"/>
                </a:lnTo>
                <a:lnTo>
                  <a:pt x="88478" y="398487"/>
                </a:lnTo>
                <a:lnTo>
                  <a:pt x="92377" y="395697"/>
                </a:lnTo>
                <a:lnTo>
                  <a:pt x="125833" y="372263"/>
                </a:lnTo>
                <a:lnTo>
                  <a:pt x="162630" y="350504"/>
                </a:lnTo>
                <a:close/>
                <a:moveTo>
                  <a:pt x="4722500" y="321834"/>
                </a:moveTo>
                <a:lnTo>
                  <a:pt x="4706721" y="326134"/>
                </a:lnTo>
                <a:lnTo>
                  <a:pt x="4705765" y="325179"/>
                </a:lnTo>
                <a:close/>
                <a:moveTo>
                  <a:pt x="4055416" y="318635"/>
                </a:moveTo>
                <a:lnTo>
                  <a:pt x="4056990" y="331333"/>
                </a:lnTo>
                <a:lnTo>
                  <a:pt x="4059053" y="331333"/>
                </a:lnTo>
                <a:lnTo>
                  <a:pt x="4057466" y="318635"/>
                </a:lnTo>
                <a:close/>
                <a:moveTo>
                  <a:pt x="4609385" y="307319"/>
                </a:moveTo>
                <a:lnTo>
                  <a:pt x="4639891" y="317864"/>
                </a:lnTo>
                <a:lnTo>
                  <a:pt x="4609385" y="328408"/>
                </a:lnTo>
                <a:lnTo>
                  <a:pt x="4599217" y="314349"/>
                </a:lnTo>
                <a:close/>
                <a:moveTo>
                  <a:pt x="6875476" y="298280"/>
                </a:moveTo>
                <a:lnTo>
                  <a:pt x="6903883" y="298280"/>
                </a:lnTo>
                <a:lnTo>
                  <a:pt x="6908618" y="300288"/>
                </a:lnTo>
                <a:lnTo>
                  <a:pt x="6903883" y="304306"/>
                </a:lnTo>
                <a:close/>
                <a:moveTo>
                  <a:pt x="1796378" y="298280"/>
                </a:moveTo>
                <a:lnTo>
                  <a:pt x="1817558" y="313070"/>
                </a:lnTo>
                <a:lnTo>
                  <a:pt x="1815930" y="318001"/>
                </a:lnTo>
                <a:lnTo>
                  <a:pt x="1817558" y="324574"/>
                </a:lnTo>
                <a:lnTo>
                  <a:pt x="1827335" y="324574"/>
                </a:lnTo>
                <a:lnTo>
                  <a:pt x="1793122" y="334435"/>
                </a:lnTo>
                <a:lnTo>
                  <a:pt x="1747492" y="321287"/>
                </a:lnTo>
                <a:lnTo>
                  <a:pt x="1776825" y="313070"/>
                </a:lnTo>
                <a:lnTo>
                  <a:pt x="1781717" y="304854"/>
                </a:lnTo>
                <a:lnTo>
                  <a:pt x="1783340" y="308140"/>
                </a:lnTo>
                <a:close/>
                <a:moveTo>
                  <a:pt x="4192197" y="291710"/>
                </a:moveTo>
                <a:lnTo>
                  <a:pt x="4165508" y="303491"/>
                </a:lnTo>
                <a:lnTo>
                  <a:pt x="4158836" y="322001"/>
                </a:lnTo>
                <a:lnTo>
                  <a:pt x="4147159" y="328732"/>
                </a:lnTo>
                <a:lnTo>
                  <a:pt x="4120471" y="328732"/>
                </a:lnTo>
                <a:lnTo>
                  <a:pt x="4098786" y="323685"/>
                </a:lnTo>
                <a:lnTo>
                  <a:pt x="4077101" y="310222"/>
                </a:lnTo>
                <a:lnTo>
                  <a:pt x="4066496" y="317864"/>
                </a:lnTo>
                <a:lnTo>
                  <a:pt x="4067468" y="317864"/>
                </a:lnTo>
                <a:lnTo>
                  <a:pt x="4070875" y="319310"/>
                </a:lnTo>
                <a:lnTo>
                  <a:pt x="4079029" y="313485"/>
                </a:lnTo>
                <a:lnTo>
                  <a:pt x="4100559" y="326734"/>
                </a:lnTo>
                <a:lnTo>
                  <a:pt x="4122088" y="331703"/>
                </a:lnTo>
                <a:lnTo>
                  <a:pt x="4148586" y="331703"/>
                </a:lnTo>
                <a:lnTo>
                  <a:pt x="4160179" y="325078"/>
                </a:lnTo>
                <a:lnTo>
                  <a:pt x="4166803" y="306860"/>
                </a:lnTo>
                <a:lnTo>
                  <a:pt x="4193301" y="295268"/>
                </a:lnTo>
                <a:lnTo>
                  <a:pt x="4225558" y="304944"/>
                </a:lnTo>
                <a:lnTo>
                  <a:pt x="4225558" y="301808"/>
                </a:lnTo>
                <a:close/>
                <a:moveTo>
                  <a:pt x="2636156" y="287734"/>
                </a:moveTo>
                <a:lnTo>
                  <a:pt x="2676976" y="305812"/>
                </a:lnTo>
                <a:lnTo>
                  <a:pt x="2632754" y="314850"/>
                </a:lnTo>
                <a:lnTo>
                  <a:pt x="2637856" y="311235"/>
                </a:lnTo>
                <a:lnTo>
                  <a:pt x="2627651" y="305812"/>
                </a:lnTo>
                <a:lnTo>
                  <a:pt x="2624250" y="302196"/>
                </a:lnTo>
                <a:lnTo>
                  <a:pt x="2625951" y="294965"/>
                </a:lnTo>
                <a:lnTo>
                  <a:pt x="2624250" y="294965"/>
                </a:lnTo>
                <a:close/>
                <a:moveTo>
                  <a:pt x="4784995" y="284721"/>
                </a:moveTo>
                <a:lnTo>
                  <a:pt x="4826692" y="298280"/>
                </a:lnTo>
                <a:lnTo>
                  <a:pt x="4810013" y="298280"/>
                </a:lnTo>
                <a:lnTo>
                  <a:pt x="4779992" y="289241"/>
                </a:lnTo>
                <a:close/>
                <a:moveTo>
                  <a:pt x="4195533" y="268151"/>
                </a:moveTo>
                <a:lnTo>
                  <a:pt x="4197201" y="276566"/>
                </a:lnTo>
                <a:lnTo>
                  <a:pt x="4198869" y="278247"/>
                </a:lnTo>
                <a:lnTo>
                  <a:pt x="4200537" y="281614"/>
                </a:lnTo>
                <a:lnTo>
                  <a:pt x="4202205" y="290028"/>
                </a:lnTo>
                <a:lnTo>
                  <a:pt x="4207209" y="278247"/>
                </a:lnTo>
                <a:lnTo>
                  <a:pt x="4218886" y="273200"/>
                </a:lnTo>
                <a:lnTo>
                  <a:pt x="4238902" y="278247"/>
                </a:lnTo>
                <a:lnTo>
                  <a:pt x="4257251" y="286663"/>
                </a:lnTo>
                <a:lnTo>
                  <a:pt x="4218886" y="290028"/>
                </a:lnTo>
                <a:lnTo>
                  <a:pt x="4235566" y="300125"/>
                </a:lnTo>
                <a:lnTo>
                  <a:pt x="4245574" y="298442"/>
                </a:lnTo>
                <a:lnTo>
                  <a:pt x="4257251" y="298442"/>
                </a:lnTo>
                <a:lnTo>
                  <a:pt x="4257251" y="306855"/>
                </a:lnTo>
                <a:lnTo>
                  <a:pt x="4245574" y="306855"/>
                </a:lnTo>
                <a:lnTo>
                  <a:pt x="4226423" y="318126"/>
                </a:lnTo>
                <a:lnTo>
                  <a:pt x="4226423" y="321765"/>
                </a:lnTo>
                <a:lnTo>
                  <a:pt x="4226423" y="326734"/>
                </a:lnTo>
                <a:lnTo>
                  <a:pt x="4226423" y="343296"/>
                </a:lnTo>
                <a:lnTo>
                  <a:pt x="4256233" y="359858"/>
                </a:lnTo>
                <a:lnTo>
                  <a:pt x="4242984" y="379731"/>
                </a:lnTo>
                <a:lnTo>
                  <a:pt x="4267826" y="406230"/>
                </a:lnTo>
                <a:lnTo>
                  <a:pt x="4269482" y="431072"/>
                </a:lnTo>
                <a:lnTo>
                  <a:pt x="4277762" y="439353"/>
                </a:lnTo>
                <a:lnTo>
                  <a:pt x="4289355" y="450947"/>
                </a:lnTo>
                <a:lnTo>
                  <a:pt x="4279418" y="459228"/>
                </a:lnTo>
                <a:lnTo>
                  <a:pt x="4317509" y="480757"/>
                </a:lnTo>
                <a:lnTo>
                  <a:pt x="4300948" y="495663"/>
                </a:lnTo>
                <a:lnTo>
                  <a:pt x="4287699" y="512224"/>
                </a:lnTo>
                <a:lnTo>
                  <a:pt x="4271138" y="528786"/>
                </a:lnTo>
                <a:lnTo>
                  <a:pt x="4256233" y="543692"/>
                </a:lnTo>
                <a:lnTo>
                  <a:pt x="4228079" y="543692"/>
                </a:lnTo>
                <a:lnTo>
                  <a:pt x="4218142" y="548660"/>
                </a:lnTo>
                <a:lnTo>
                  <a:pt x="4166803" y="558598"/>
                </a:lnTo>
                <a:lnTo>
                  <a:pt x="4160179" y="561909"/>
                </a:lnTo>
                <a:lnTo>
                  <a:pt x="4151898" y="550316"/>
                </a:lnTo>
                <a:lnTo>
                  <a:pt x="4143618" y="551973"/>
                </a:lnTo>
                <a:lnTo>
                  <a:pt x="4141962" y="548660"/>
                </a:lnTo>
                <a:lnTo>
                  <a:pt x="4120432" y="540379"/>
                </a:lnTo>
                <a:lnTo>
                  <a:pt x="4113808" y="505600"/>
                </a:lnTo>
                <a:lnTo>
                  <a:pt x="4110496" y="475789"/>
                </a:lnTo>
                <a:lnTo>
                  <a:pt x="4127057" y="469165"/>
                </a:lnTo>
                <a:lnTo>
                  <a:pt x="4140305" y="454258"/>
                </a:lnTo>
                <a:lnTo>
                  <a:pt x="4176740" y="429416"/>
                </a:lnTo>
                <a:lnTo>
                  <a:pt x="4170115" y="409542"/>
                </a:lnTo>
                <a:lnTo>
                  <a:pt x="4160179" y="402918"/>
                </a:lnTo>
                <a:lnTo>
                  <a:pt x="4151898" y="404573"/>
                </a:lnTo>
                <a:lnTo>
                  <a:pt x="4150830" y="401903"/>
                </a:lnTo>
                <a:lnTo>
                  <a:pt x="4124692" y="400364"/>
                </a:lnTo>
                <a:lnTo>
                  <a:pt x="4117960" y="403733"/>
                </a:lnTo>
                <a:lnTo>
                  <a:pt x="4114594" y="408782"/>
                </a:lnTo>
                <a:lnTo>
                  <a:pt x="4111228" y="407100"/>
                </a:lnTo>
                <a:lnTo>
                  <a:pt x="4101129" y="413833"/>
                </a:lnTo>
                <a:lnTo>
                  <a:pt x="4097763" y="428987"/>
                </a:lnTo>
                <a:lnTo>
                  <a:pt x="4102812" y="440773"/>
                </a:lnTo>
                <a:lnTo>
                  <a:pt x="4079249" y="460977"/>
                </a:lnTo>
                <a:lnTo>
                  <a:pt x="4060736" y="471079"/>
                </a:lnTo>
                <a:lnTo>
                  <a:pt x="4050637" y="477814"/>
                </a:lnTo>
                <a:lnTo>
                  <a:pt x="4038856" y="479497"/>
                </a:lnTo>
                <a:lnTo>
                  <a:pt x="4033806" y="491284"/>
                </a:lnTo>
                <a:lnTo>
                  <a:pt x="4030440" y="494651"/>
                </a:lnTo>
                <a:lnTo>
                  <a:pt x="4028757" y="511487"/>
                </a:lnTo>
                <a:lnTo>
                  <a:pt x="4037173" y="541794"/>
                </a:lnTo>
                <a:lnTo>
                  <a:pt x="4060736" y="551896"/>
                </a:lnTo>
                <a:lnTo>
                  <a:pt x="4070834" y="563681"/>
                </a:lnTo>
                <a:lnTo>
                  <a:pt x="4048954" y="575468"/>
                </a:lnTo>
                <a:lnTo>
                  <a:pt x="4040539" y="568733"/>
                </a:lnTo>
                <a:lnTo>
                  <a:pt x="4042222" y="572100"/>
                </a:lnTo>
                <a:lnTo>
                  <a:pt x="4013609" y="573784"/>
                </a:lnTo>
                <a:lnTo>
                  <a:pt x="4062419" y="578835"/>
                </a:lnTo>
                <a:lnTo>
                  <a:pt x="4048954" y="588937"/>
                </a:lnTo>
                <a:lnTo>
                  <a:pt x="4047271" y="583886"/>
                </a:lnTo>
                <a:lnTo>
                  <a:pt x="4032123" y="599039"/>
                </a:lnTo>
                <a:lnTo>
                  <a:pt x="4022025" y="595671"/>
                </a:lnTo>
                <a:lnTo>
                  <a:pt x="4030440" y="602407"/>
                </a:lnTo>
                <a:lnTo>
                  <a:pt x="4028757" y="604090"/>
                </a:lnTo>
                <a:lnTo>
                  <a:pt x="4027074" y="614192"/>
                </a:lnTo>
                <a:lnTo>
                  <a:pt x="4030440" y="622611"/>
                </a:lnTo>
                <a:lnTo>
                  <a:pt x="4028757" y="620927"/>
                </a:lnTo>
                <a:lnTo>
                  <a:pt x="4023708" y="642815"/>
                </a:lnTo>
                <a:lnTo>
                  <a:pt x="4020342" y="664704"/>
                </a:lnTo>
                <a:lnTo>
                  <a:pt x="3983314" y="673122"/>
                </a:lnTo>
                <a:lnTo>
                  <a:pt x="3979948" y="689959"/>
                </a:lnTo>
                <a:lnTo>
                  <a:pt x="3956385" y="686591"/>
                </a:lnTo>
                <a:lnTo>
                  <a:pt x="3947969" y="664704"/>
                </a:lnTo>
                <a:lnTo>
                  <a:pt x="3942920" y="646183"/>
                </a:lnTo>
                <a:lnTo>
                  <a:pt x="3921040" y="615877"/>
                </a:lnTo>
                <a:lnTo>
                  <a:pt x="3922723" y="609141"/>
                </a:lnTo>
                <a:lnTo>
                  <a:pt x="3917674" y="605774"/>
                </a:lnTo>
                <a:lnTo>
                  <a:pt x="3915991" y="605774"/>
                </a:lnTo>
                <a:lnTo>
                  <a:pt x="3909259" y="590621"/>
                </a:lnTo>
                <a:lnTo>
                  <a:pt x="3911706" y="589396"/>
                </a:lnTo>
                <a:lnTo>
                  <a:pt x="3901956" y="582838"/>
                </a:lnTo>
                <a:lnTo>
                  <a:pt x="3896952" y="564328"/>
                </a:lnTo>
                <a:lnTo>
                  <a:pt x="3888611" y="569376"/>
                </a:lnTo>
                <a:lnTo>
                  <a:pt x="3888611" y="584522"/>
                </a:lnTo>
                <a:lnTo>
                  <a:pt x="3875267" y="584522"/>
                </a:lnTo>
                <a:lnTo>
                  <a:pt x="3840238" y="613129"/>
                </a:lnTo>
                <a:lnTo>
                  <a:pt x="3810213" y="611447"/>
                </a:lnTo>
                <a:lnTo>
                  <a:pt x="3791864" y="601350"/>
                </a:lnTo>
                <a:lnTo>
                  <a:pt x="3790196" y="589570"/>
                </a:lnTo>
                <a:lnTo>
                  <a:pt x="3800205" y="586205"/>
                </a:lnTo>
                <a:lnTo>
                  <a:pt x="3801873" y="579472"/>
                </a:lnTo>
                <a:lnTo>
                  <a:pt x="3800205" y="572742"/>
                </a:lnTo>
                <a:lnTo>
                  <a:pt x="3795200" y="574425"/>
                </a:lnTo>
                <a:lnTo>
                  <a:pt x="3785192" y="579472"/>
                </a:lnTo>
                <a:lnTo>
                  <a:pt x="3785192" y="571059"/>
                </a:lnTo>
                <a:lnTo>
                  <a:pt x="3796868" y="566010"/>
                </a:lnTo>
                <a:lnTo>
                  <a:pt x="3795200" y="564328"/>
                </a:lnTo>
                <a:lnTo>
                  <a:pt x="3805209" y="549182"/>
                </a:lnTo>
                <a:lnTo>
                  <a:pt x="3806877" y="555913"/>
                </a:lnTo>
                <a:lnTo>
                  <a:pt x="3811881" y="545817"/>
                </a:lnTo>
                <a:lnTo>
                  <a:pt x="3801873" y="549182"/>
                </a:lnTo>
                <a:lnTo>
                  <a:pt x="3791864" y="559279"/>
                </a:lnTo>
                <a:lnTo>
                  <a:pt x="3788528" y="552548"/>
                </a:lnTo>
                <a:lnTo>
                  <a:pt x="3778520" y="554230"/>
                </a:lnTo>
                <a:lnTo>
                  <a:pt x="3785192" y="549182"/>
                </a:lnTo>
                <a:lnTo>
                  <a:pt x="3788528" y="542451"/>
                </a:lnTo>
                <a:lnTo>
                  <a:pt x="3775184" y="540768"/>
                </a:lnTo>
                <a:lnTo>
                  <a:pt x="3780188" y="540768"/>
                </a:lnTo>
                <a:lnTo>
                  <a:pt x="3778520" y="539085"/>
                </a:lnTo>
                <a:lnTo>
                  <a:pt x="3775184" y="534037"/>
                </a:lnTo>
                <a:lnTo>
                  <a:pt x="3801873" y="530671"/>
                </a:lnTo>
                <a:lnTo>
                  <a:pt x="3818553" y="534037"/>
                </a:lnTo>
                <a:lnTo>
                  <a:pt x="3825225" y="530671"/>
                </a:lnTo>
                <a:lnTo>
                  <a:pt x="3821889" y="522257"/>
                </a:lnTo>
                <a:lnTo>
                  <a:pt x="3820221" y="523940"/>
                </a:lnTo>
                <a:lnTo>
                  <a:pt x="3806877" y="523940"/>
                </a:lnTo>
                <a:lnTo>
                  <a:pt x="3776852" y="528988"/>
                </a:lnTo>
                <a:lnTo>
                  <a:pt x="3780188" y="522257"/>
                </a:lnTo>
                <a:lnTo>
                  <a:pt x="3778520" y="522257"/>
                </a:lnTo>
                <a:lnTo>
                  <a:pt x="3785192" y="520574"/>
                </a:lnTo>
                <a:lnTo>
                  <a:pt x="3775184" y="512160"/>
                </a:lnTo>
                <a:lnTo>
                  <a:pt x="3805209" y="510477"/>
                </a:lnTo>
                <a:lnTo>
                  <a:pt x="3776852" y="508794"/>
                </a:lnTo>
                <a:lnTo>
                  <a:pt x="3776852" y="502063"/>
                </a:lnTo>
                <a:lnTo>
                  <a:pt x="3781856" y="503746"/>
                </a:lnTo>
                <a:lnTo>
                  <a:pt x="3795200" y="502063"/>
                </a:lnTo>
                <a:lnTo>
                  <a:pt x="3790196" y="500380"/>
                </a:lnTo>
                <a:lnTo>
                  <a:pt x="3801873" y="498697"/>
                </a:lnTo>
                <a:lnTo>
                  <a:pt x="3800205" y="493649"/>
                </a:lnTo>
                <a:lnTo>
                  <a:pt x="3815217" y="500380"/>
                </a:lnTo>
                <a:lnTo>
                  <a:pt x="3816885" y="498697"/>
                </a:lnTo>
                <a:lnTo>
                  <a:pt x="3801873" y="491967"/>
                </a:lnTo>
                <a:lnTo>
                  <a:pt x="3820221" y="488600"/>
                </a:lnTo>
                <a:lnTo>
                  <a:pt x="3828561" y="485235"/>
                </a:lnTo>
                <a:lnTo>
                  <a:pt x="3820221" y="485235"/>
                </a:lnTo>
                <a:lnTo>
                  <a:pt x="3811881" y="485235"/>
                </a:lnTo>
                <a:lnTo>
                  <a:pt x="3815217" y="478504"/>
                </a:lnTo>
                <a:lnTo>
                  <a:pt x="3841906" y="485235"/>
                </a:lnTo>
                <a:lnTo>
                  <a:pt x="3836902" y="480186"/>
                </a:lnTo>
                <a:lnTo>
                  <a:pt x="3840238" y="481869"/>
                </a:lnTo>
                <a:lnTo>
                  <a:pt x="3838570" y="478504"/>
                </a:lnTo>
                <a:lnTo>
                  <a:pt x="3845242" y="471772"/>
                </a:lnTo>
                <a:lnTo>
                  <a:pt x="3855250" y="465041"/>
                </a:lnTo>
                <a:lnTo>
                  <a:pt x="3856918" y="463359"/>
                </a:lnTo>
                <a:lnTo>
                  <a:pt x="3871931" y="465041"/>
                </a:lnTo>
                <a:lnTo>
                  <a:pt x="3880271" y="465041"/>
                </a:lnTo>
                <a:lnTo>
                  <a:pt x="3896952" y="459992"/>
                </a:lnTo>
                <a:lnTo>
                  <a:pt x="3896952" y="451579"/>
                </a:lnTo>
                <a:lnTo>
                  <a:pt x="3888611" y="454944"/>
                </a:lnTo>
                <a:lnTo>
                  <a:pt x="3876935" y="463359"/>
                </a:lnTo>
                <a:lnTo>
                  <a:pt x="3868595" y="458309"/>
                </a:lnTo>
                <a:lnTo>
                  <a:pt x="3875267" y="451579"/>
                </a:lnTo>
                <a:lnTo>
                  <a:pt x="3886943" y="439799"/>
                </a:lnTo>
                <a:lnTo>
                  <a:pt x="3895283" y="438116"/>
                </a:lnTo>
                <a:lnTo>
                  <a:pt x="3905292" y="433068"/>
                </a:lnTo>
                <a:lnTo>
                  <a:pt x="3910295" y="424654"/>
                </a:lnTo>
                <a:lnTo>
                  <a:pt x="3910296" y="424653"/>
                </a:lnTo>
                <a:lnTo>
                  <a:pt x="3925308" y="419605"/>
                </a:lnTo>
                <a:lnTo>
                  <a:pt x="3920304" y="417923"/>
                </a:lnTo>
                <a:lnTo>
                  <a:pt x="3920304" y="411191"/>
                </a:lnTo>
                <a:lnTo>
                  <a:pt x="3920304" y="404459"/>
                </a:lnTo>
                <a:lnTo>
                  <a:pt x="3925308" y="397729"/>
                </a:lnTo>
                <a:lnTo>
                  <a:pt x="3941989" y="390998"/>
                </a:lnTo>
                <a:lnTo>
                  <a:pt x="3930313" y="390998"/>
                </a:lnTo>
                <a:lnTo>
                  <a:pt x="3926976" y="389314"/>
                </a:lnTo>
                <a:lnTo>
                  <a:pt x="3931981" y="382583"/>
                </a:lnTo>
                <a:lnTo>
                  <a:pt x="3930313" y="382583"/>
                </a:lnTo>
                <a:lnTo>
                  <a:pt x="3940321" y="377535"/>
                </a:lnTo>
                <a:lnTo>
                  <a:pt x="3957001" y="370804"/>
                </a:lnTo>
                <a:lnTo>
                  <a:pt x="3972014" y="370804"/>
                </a:lnTo>
                <a:lnTo>
                  <a:pt x="3958669" y="364071"/>
                </a:lnTo>
                <a:lnTo>
                  <a:pt x="3960338" y="360707"/>
                </a:lnTo>
                <a:lnTo>
                  <a:pt x="3972014" y="360707"/>
                </a:lnTo>
                <a:lnTo>
                  <a:pt x="3975350" y="360707"/>
                </a:lnTo>
                <a:lnTo>
                  <a:pt x="3970346" y="357341"/>
                </a:lnTo>
                <a:lnTo>
                  <a:pt x="3977018" y="352292"/>
                </a:lnTo>
                <a:lnTo>
                  <a:pt x="3958669" y="353974"/>
                </a:lnTo>
                <a:lnTo>
                  <a:pt x="3972014" y="343879"/>
                </a:lnTo>
                <a:lnTo>
                  <a:pt x="3978686" y="342195"/>
                </a:lnTo>
                <a:lnTo>
                  <a:pt x="3985358" y="348926"/>
                </a:lnTo>
                <a:lnTo>
                  <a:pt x="3985358" y="347244"/>
                </a:lnTo>
                <a:lnTo>
                  <a:pt x="3988694" y="340513"/>
                </a:lnTo>
                <a:lnTo>
                  <a:pt x="3990362" y="338830"/>
                </a:lnTo>
                <a:lnTo>
                  <a:pt x="4005375" y="340513"/>
                </a:lnTo>
                <a:lnTo>
                  <a:pt x="4008711" y="333782"/>
                </a:lnTo>
                <a:lnTo>
                  <a:pt x="3987026" y="332098"/>
                </a:lnTo>
                <a:lnTo>
                  <a:pt x="4008711" y="328732"/>
                </a:lnTo>
                <a:lnTo>
                  <a:pt x="4012047" y="327050"/>
                </a:lnTo>
                <a:lnTo>
                  <a:pt x="4010379" y="316954"/>
                </a:lnTo>
                <a:lnTo>
                  <a:pt x="4017051" y="310222"/>
                </a:lnTo>
                <a:lnTo>
                  <a:pt x="4027060" y="311905"/>
                </a:lnTo>
                <a:lnTo>
                  <a:pt x="4025392" y="308538"/>
                </a:lnTo>
                <a:lnTo>
                  <a:pt x="4038736" y="310222"/>
                </a:lnTo>
                <a:lnTo>
                  <a:pt x="4037068" y="303491"/>
                </a:lnTo>
                <a:lnTo>
                  <a:pt x="4040404" y="298442"/>
                </a:lnTo>
                <a:lnTo>
                  <a:pt x="4045408" y="306855"/>
                </a:lnTo>
                <a:lnTo>
                  <a:pt x="4050412" y="303491"/>
                </a:lnTo>
                <a:lnTo>
                  <a:pt x="4052080" y="296758"/>
                </a:lnTo>
                <a:lnTo>
                  <a:pt x="4052080" y="311905"/>
                </a:lnTo>
                <a:lnTo>
                  <a:pt x="4060421" y="303491"/>
                </a:lnTo>
                <a:lnTo>
                  <a:pt x="4072097" y="298442"/>
                </a:lnTo>
                <a:lnTo>
                  <a:pt x="4085441" y="298442"/>
                </a:lnTo>
                <a:lnTo>
                  <a:pt x="4088778" y="293394"/>
                </a:lnTo>
                <a:lnTo>
                  <a:pt x="4075433" y="290028"/>
                </a:lnTo>
                <a:lnTo>
                  <a:pt x="4097118" y="288345"/>
                </a:lnTo>
                <a:lnTo>
                  <a:pt x="4095450" y="291710"/>
                </a:lnTo>
                <a:lnTo>
                  <a:pt x="4108794" y="291710"/>
                </a:lnTo>
                <a:lnTo>
                  <a:pt x="4130479" y="278247"/>
                </a:lnTo>
                <a:lnTo>
                  <a:pt x="4130479" y="273200"/>
                </a:lnTo>
                <a:lnTo>
                  <a:pt x="4145491" y="273200"/>
                </a:lnTo>
                <a:lnTo>
                  <a:pt x="4150495" y="276566"/>
                </a:lnTo>
                <a:lnTo>
                  <a:pt x="4142155" y="291710"/>
                </a:lnTo>
                <a:lnTo>
                  <a:pt x="4165508" y="271517"/>
                </a:lnTo>
                <a:lnTo>
                  <a:pt x="4170512" y="286663"/>
                </a:lnTo>
                <a:lnTo>
                  <a:pt x="4182188" y="271517"/>
                </a:lnTo>
                <a:close/>
                <a:moveTo>
                  <a:pt x="7034452" y="257606"/>
                </a:moveTo>
                <a:lnTo>
                  <a:pt x="7059264" y="272519"/>
                </a:lnTo>
                <a:lnTo>
                  <a:pt x="7045086" y="274177"/>
                </a:lnTo>
                <a:lnTo>
                  <a:pt x="7029135" y="267548"/>
                </a:lnTo>
                <a:close/>
                <a:moveTo>
                  <a:pt x="308187" y="257606"/>
                </a:moveTo>
                <a:lnTo>
                  <a:pt x="337447" y="262690"/>
                </a:lnTo>
                <a:lnTo>
                  <a:pt x="334012" y="267774"/>
                </a:lnTo>
                <a:lnTo>
                  <a:pt x="277197" y="271164"/>
                </a:lnTo>
                <a:close/>
                <a:moveTo>
                  <a:pt x="1903519" y="250408"/>
                </a:moveTo>
                <a:lnTo>
                  <a:pt x="1911876" y="250408"/>
                </a:lnTo>
                <a:lnTo>
                  <a:pt x="1923585" y="258781"/>
                </a:lnTo>
                <a:lnTo>
                  <a:pt x="1915222" y="273852"/>
                </a:lnTo>
                <a:lnTo>
                  <a:pt x="1923585" y="288922"/>
                </a:lnTo>
                <a:lnTo>
                  <a:pt x="1913549" y="288922"/>
                </a:lnTo>
                <a:lnTo>
                  <a:pt x="1913549" y="292271"/>
                </a:lnTo>
                <a:lnTo>
                  <a:pt x="1898511" y="300644"/>
                </a:lnTo>
                <a:lnTo>
                  <a:pt x="1900184" y="302318"/>
                </a:lnTo>
                <a:lnTo>
                  <a:pt x="1921913" y="303993"/>
                </a:lnTo>
                <a:lnTo>
                  <a:pt x="1933607" y="309016"/>
                </a:lnTo>
                <a:lnTo>
                  <a:pt x="1913549" y="312365"/>
                </a:lnTo>
                <a:lnTo>
                  <a:pt x="1921913" y="319063"/>
                </a:lnTo>
                <a:lnTo>
                  <a:pt x="1911876" y="340832"/>
                </a:lnTo>
                <a:lnTo>
                  <a:pt x="1948651" y="314040"/>
                </a:lnTo>
                <a:lnTo>
                  <a:pt x="1965371" y="322413"/>
                </a:lnTo>
                <a:lnTo>
                  <a:pt x="1953665" y="340832"/>
                </a:lnTo>
                <a:lnTo>
                  <a:pt x="1945315" y="344182"/>
                </a:lnTo>
                <a:lnTo>
                  <a:pt x="1950322" y="364276"/>
                </a:lnTo>
                <a:lnTo>
                  <a:pt x="1965371" y="362600"/>
                </a:lnTo>
                <a:lnTo>
                  <a:pt x="2010502" y="327436"/>
                </a:lnTo>
                <a:lnTo>
                  <a:pt x="2028887" y="327436"/>
                </a:lnTo>
                <a:lnTo>
                  <a:pt x="2030558" y="322413"/>
                </a:lnTo>
                <a:lnTo>
                  <a:pt x="2028887" y="317389"/>
                </a:lnTo>
                <a:lnTo>
                  <a:pt x="2033903" y="302318"/>
                </a:lnTo>
                <a:lnTo>
                  <a:pt x="2092406" y="303993"/>
                </a:lnTo>
                <a:lnTo>
                  <a:pt x="2070675" y="307342"/>
                </a:lnTo>
                <a:lnTo>
                  <a:pt x="2102436" y="314040"/>
                </a:lnTo>
                <a:lnTo>
                  <a:pt x="2082379" y="322413"/>
                </a:lnTo>
                <a:lnTo>
                  <a:pt x="2095749" y="327436"/>
                </a:lnTo>
                <a:lnTo>
                  <a:pt x="2072347" y="334135"/>
                </a:lnTo>
                <a:lnTo>
                  <a:pt x="2070675" y="342507"/>
                </a:lnTo>
                <a:lnTo>
                  <a:pt x="2072347" y="357577"/>
                </a:lnTo>
                <a:lnTo>
                  <a:pt x="2063996" y="369299"/>
                </a:lnTo>
                <a:lnTo>
                  <a:pt x="2015520" y="387719"/>
                </a:lnTo>
                <a:lnTo>
                  <a:pt x="2008828" y="379346"/>
                </a:lnTo>
                <a:lnTo>
                  <a:pt x="2002141" y="377672"/>
                </a:lnTo>
                <a:lnTo>
                  <a:pt x="1992118" y="374323"/>
                </a:lnTo>
                <a:lnTo>
                  <a:pt x="2002141" y="389393"/>
                </a:lnTo>
                <a:lnTo>
                  <a:pt x="1988772" y="391067"/>
                </a:lnTo>
                <a:lnTo>
                  <a:pt x="1975396" y="384370"/>
                </a:lnTo>
                <a:lnTo>
                  <a:pt x="1948651" y="382694"/>
                </a:lnTo>
                <a:lnTo>
                  <a:pt x="1958680" y="392742"/>
                </a:lnTo>
                <a:lnTo>
                  <a:pt x="1911876" y="414511"/>
                </a:lnTo>
                <a:lnTo>
                  <a:pt x="1898511" y="407813"/>
                </a:lnTo>
                <a:lnTo>
                  <a:pt x="1850035" y="399440"/>
                </a:lnTo>
                <a:lnTo>
                  <a:pt x="1875109" y="411161"/>
                </a:lnTo>
                <a:lnTo>
                  <a:pt x="1918567" y="417860"/>
                </a:lnTo>
                <a:lnTo>
                  <a:pt x="1911876" y="424558"/>
                </a:lnTo>
                <a:lnTo>
                  <a:pt x="1865073" y="449675"/>
                </a:lnTo>
                <a:lnTo>
                  <a:pt x="1853380" y="444651"/>
                </a:lnTo>
                <a:lnTo>
                  <a:pt x="1853380" y="451350"/>
                </a:lnTo>
                <a:lnTo>
                  <a:pt x="1841670" y="448001"/>
                </a:lnTo>
                <a:lnTo>
                  <a:pt x="1834984" y="451350"/>
                </a:lnTo>
                <a:lnTo>
                  <a:pt x="1824960" y="459722"/>
                </a:lnTo>
                <a:lnTo>
                  <a:pt x="1793195" y="453025"/>
                </a:lnTo>
                <a:lnTo>
                  <a:pt x="1763106" y="448001"/>
                </a:lnTo>
                <a:lnTo>
                  <a:pt x="1763106" y="454698"/>
                </a:lnTo>
                <a:lnTo>
                  <a:pt x="1788180" y="459722"/>
                </a:lnTo>
                <a:lnTo>
                  <a:pt x="1783165" y="461397"/>
                </a:lnTo>
                <a:lnTo>
                  <a:pt x="1808239" y="468095"/>
                </a:lnTo>
                <a:lnTo>
                  <a:pt x="1804904" y="474792"/>
                </a:lnTo>
                <a:lnTo>
                  <a:pt x="1771465" y="481491"/>
                </a:lnTo>
                <a:lnTo>
                  <a:pt x="1769793" y="488189"/>
                </a:lnTo>
                <a:lnTo>
                  <a:pt x="1758101" y="489863"/>
                </a:lnTo>
                <a:lnTo>
                  <a:pt x="1748064" y="498236"/>
                </a:lnTo>
                <a:lnTo>
                  <a:pt x="1739705" y="494887"/>
                </a:lnTo>
                <a:lnTo>
                  <a:pt x="1743048" y="498236"/>
                </a:lnTo>
                <a:lnTo>
                  <a:pt x="1721317" y="504934"/>
                </a:lnTo>
                <a:lnTo>
                  <a:pt x="1719646" y="513306"/>
                </a:lnTo>
                <a:lnTo>
                  <a:pt x="1672842" y="543448"/>
                </a:lnTo>
                <a:lnTo>
                  <a:pt x="1642754" y="583636"/>
                </a:lnTo>
                <a:lnTo>
                  <a:pt x="1644425" y="593683"/>
                </a:lnTo>
                <a:lnTo>
                  <a:pt x="1637746" y="608753"/>
                </a:lnTo>
                <a:lnTo>
                  <a:pt x="1644425" y="598706"/>
                </a:lnTo>
                <a:lnTo>
                  <a:pt x="1664484" y="593683"/>
                </a:lnTo>
                <a:lnTo>
                  <a:pt x="1667827" y="610428"/>
                </a:lnTo>
                <a:lnTo>
                  <a:pt x="1649440" y="643918"/>
                </a:lnTo>
                <a:lnTo>
                  <a:pt x="1654457" y="642244"/>
                </a:lnTo>
                <a:lnTo>
                  <a:pt x="1652784" y="643918"/>
                </a:lnTo>
                <a:lnTo>
                  <a:pt x="1691229" y="633871"/>
                </a:lnTo>
                <a:lnTo>
                  <a:pt x="1721317" y="643918"/>
                </a:lnTo>
                <a:lnTo>
                  <a:pt x="1744720" y="669036"/>
                </a:lnTo>
                <a:lnTo>
                  <a:pt x="1768121" y="679083"/>
                </a:lnTo>
                <a:lnTo>
                  <a:pt x="1788180" y="689130"/>
                </a:lnTo>
                <a:lnTo>
                  <a:pt x="1778156" y="695828"/>
                </a:lnTo>
                <a:lnTo>
                  <a:pt x="1784837" y="692479"/>
                </a:lnTo>
                <a:lnTo>
                  <a:pt x="1813254" y="692479"/>
                </a:lnTo>
                <a:lnTo>
                  <a:pt x="1841670" y="694154"/>
                </a:lnTo>
                <a:lnTo>
                  <a:pt x="1829969" y="722620"/>
                </a:lnTo>
                <a:lnTo>
                  <a:pt x="1819941" y="751086"/>
                </a:lnTo>
                <a:lnTo>
                  <a:pt x="1821615" y="771180"/>
                </a:lnTo>
                <a:lnTo>
                  <a:pt x="1818268" y="779553"/>
                </a:lnTo>
                <a:lnTo>
                  <a:pt x="1834984" y="799647"/>
                </a:lnTo>
                <a:lnTo>
                  <a:pt x="1818268" y="813043"/>
                </a:lnTo>
                <a:lnTo>
                  <a:pt x="1834984" y="802996"/>
                </a:lnTo>
                <a:lnTo>
                  <a:pt x="1851708" y="821416"/>
                </a:lnTo>
                <a:lnTo>
                  <a:pt x="1848362" y="813043"/>
                </a:lnTo>
                <a:lnTo>
                  <a:pt x="1863401" y="794624"/>
                </a:lnTo>
                <a:lnTo>
                  <a:pt x="1868418" y="804671"/>
                </a:lnTo>
                <a:lnTo>
                  <a:pt x="1873436" y="799647"/>
                </a:lnTo>
                <a:lnTo>
                  <a:pt x="1881788" y="784577"/>
                </a:lnTo>
                <a:lnTo>
                  <a:pt x="1893492" y="769506"/>
                </a:lnTo>
                <a:lnTo>
                  <a:pt x="1901847" y="729318"/>
                </a:lnTo>
                <a:lnTo>
                  <a:pt x="1900184" y="709224"/>
                </a:lnTo>
                <a:lnTo>
                  <a:pt x="1915222" y="702526"/>
                </a:lnTo>
                <a:lnTo>
                  <a:pt x="1948651" y="689130"/>
                </a:lnTo>
                <a:lnTo>
                  <a:pt x="1980411" y="672385"/>
                </a:lnTo>
                <a:lnTo>
                  <a:pt x="1992118" y="648942"/>
                </a:lnTo>
                <a:lnTo>
                  <a:pt x="2005484" y="623824"/>
                </a:lnTo>
                <a:lnTo>
                  <a:pt x="1982083" y="598706"/>
                </a:lnTo>
                <a:lnTo>
                  <a:pt x="2015520" y="570240"/>
                </a:lnTo>
                <a:lnTo>
                  <a:pt x="2020528" y="568565"/>
                </a:lnTo>
                <a:lnTo>
                  <a:pt x="2030558" y="558518"/>
                </a:lnTo>
                <a:lnTo>
                  <a:pt x="2035576" y="538424"/>
                </a:lnTo>
                <a:lnTo>
                  <a:pt x="2030558" y="538424"/>
                </a:lnTo>
                <a:lnTo>
                  <a:pt x="2043930" y="520004"/>
                </a:lnTo>
                <a:lnTo>
                  <a:pt x="2042267" y="511632"/>
                </a:lnTo>
                <a:lnTo>
                  <a:pt x="2060650" y="491538"/>
                </a:lnTo>
                <a:lnTo>
                  <a:pt x="2100764" y="498236"/>
                </a:lnTo>
                <a:lnTo>
                  <a:pt x="2092406" y="499910"/>
                </a:lnTo>
                <a:lnTo>
                  <a:pt x="2115808" y="499910"/>
                </a:lnTo>
                <a:lnTo>
                  <a:pt x="2140881" y="491538"/>
                </a:lnTo>
                <a:lnTo>
                  <a:pt x="2160949" y="501585"/>
                </a:lnTo>
                <a:lnTo>
                  <a:pt x="2159276" y="504934"/>
                </a:lnTo>
                <a:lnTo>
                  <a:pt x="2165955" y="514981"/>
                </a:lnTo>
                <a:lnTo>
                  <a:pt x="2174314" y="513306"/>
                </a:lnTo>
                <a:lnTo>
                  <a:pt x="2165955" y="521679"/>
                </a:lnTo>
                <a:lnTo>
                  <a:pt x="2196043" y="533401"/>
                </a:lnTo>
                <a:lnTo>
                  <a:pt x="2204406" y="533401"/>
                </a:lnTo>
                <a:lnTo>
                  <a:pt x="2201061" y="540098"/>
                </a:lnTo>
                <a:lnTo>
                  <a:pt x="2196043" y="553494"/>
                </a:lnTo>
                <a:lnTo>
                  <a:pt x="2164283" y="555169"/>
                </a:lnTo>
                <a:lnTo>
                  <a:pt x="2191029" y="560193"/>
                </a:lnTo>
                <a:lnTo>
                  <a:pt x="2182678" y="571914"/>
                </a:lnTo>
                <a:lnTo>
                  <a:pt x="2189357" y="575263"/>
                </a:lnTo>
                <a:lnTo>
                  <a:pt x="2181005" y="590334"/>
                </a:lnTo>
                <a:lnTo>
                  <a:pt x="2172642" y="588659"/>
                </a:lnTo>
                <a:lnTo>
                  <a:pt x="2162612" y="593683"/>
                </a:lnTo>
                <a:lnTo>
                  <a:pt x="2169298" y="593683"/>
                </a:lnTo>
                <a:lnTo>
                  <a:pt x="2196043" y="588659"/>
                </a:lnTo>
                <a:lnTo>
                  <a:pt x="2200791" y="604514"/>
                </a:lnTo>
                <a:lnTo>
                  <a:pt x="2199280" y="606251"/>
                </a:lnTo>
                <a:lnTo>
                  <a:pt x="2169298" y="620475"/>
                </a:lnTo>
                <a:lnTo>
                  <a:pt x="2192700" y="613777"/>
                </a:lnTo>
                <a:lnTo>
                  <a:pt x="2199280" y="606251"/>
                </a:lnTo>
                <a:lnTo>
                  <a:pt x="2201061" y="605404"/>
                </a:lnTo>
                <a:lnTo>
                  <a:pt x="2200791" y="604514"/>
                </a:lnTo>
                <a:lnTo>
                  <a:pt x="2204406" y="600381"/>
                </a:lnTo>
                <a:lnTo>
                  <a:pt x="2201061" y="610428"/>
                </a:lnTo>
                <a:lnTo>
                  <a:pt x="2209416" y="605404"/>
                </a:lnTo>
                <a:lnTo>
                  <a:pt x="2206079" y="615452"/>
                </a:lnTo>
                <a:lnTo>
                  <a:pt x="2222790" y="603730"/>
                </a:lnTo>
                <a:lnTo>
                  <a:pt x="2244519" y="592008"/>
                </a:lnTo>
                <a:lnTo>
                  <a:pt x="2249537" y="603730"/>
                </a:lnTo>
                <a:lnTo>
                  <a:pt x="2252883" y="595357"/>
                </a:lnTo>
                <a:lnTo>
                  <a:pt x="2264577" y="583636"/>
                </a:lnTo>
                <a:lnTo>
                  <a:pt x="2272939" y="578612"/>
                </a:lnTo>
                <a:lnTo>
                  <a:pt x="2281294" y="573589"/>
                </a:lnTo>
                <a:lnTo>
                  <a:pt x="2274612" y="565216"/>
                </a:lnTo>
                <a:lnTo>
                  <a:pt x="2286308" y="565216"/>
                </a:lnTo>
                <a:lnTo>
                  <a:pt x="2286308" y="558518"/>
                </a:lnTo>
                <a:lnTo>
                  <a:pt x="2301359" y="551820"/>
                </a:lnTo>
                <a:lnTo>
                  <a:pt x="2294668" y="558518"/>
                </a:lnTo>
                <a:lnTo>
                  <a:pt x="2303032" y="555169"/>
                </a:lnTo>
                <a:lnTo>
                  <a:pt x="2303032" y="561867"/>
                </a:lnTo>
                <a:lnTo>
                  <a:pt x="2309710" y="573589"/>
                </a:lnTo>
                <a:lnTo>
                  <a:pt x="2313053" y="578612"/>
                </a:lnTo>
                <a:lnTo>
                  <a:pt x="2304695" y="585310"/>
                </a:lnTo>
                <a:lnTo>
                  <a:pt x="2313053" y="585310"/>
                </a:lnTo>
                <a:lnTo>
                  <a:pt x="2321415" y="592008"/>
                </a:lnTo>
                <a:lnTo>
                  <a:pt x="2299686" y="605404"/>
                </a:lnTo>
                <a:lnTo>
                  <a:pt x="2319742" y="600381"/>
                </a:lnTo>
                <a:lnTo>
                  <a:pt x="2321415" y="605404"/>
                </a:lnTo>
                <a:lnTo>
                  <a:pt x="2304695" y="612102"/>
                </a:lnTo>
                <a:lnTo>
                  <a:pt x="2316397" y="610428"/>
                </a:lnTo>
                <a:lnTo>
                  <a:pt x="2319742" y="613777"/>
                </a:lnTo>
                <a:lnTo>
                  <a:pt x="2326434" y="620475"/>
                </a:lnTo>
                <a:lnTo>
                  <a:pt x="2319742" y="628848"/>
                </a:lnTo>
                <a:lnTo>
                  <a:pt x="2324761" y="632196"/>
                </a:lnTo>
                <a:lnTo>
                  <a:pt x="2333112" y="640569"/>
                </a:lnTo>
                <a:lnTo>
                  <a:pt x="2316397" y="650616"/>
                </a:lnTo>
                <a:lnTo>
                  <a:pt x="2309710" y="645593"/>
                </a:lnTo>
                <a:lnTo>
                  <a:pt x="2304695" y="645593"/>
                </a:lnTo>
                <a:lnTo>
                  <a:pt x="2314725" y="652291"/>
                </a:lnTo>
                <a:lnTo>
                  <a:pt x="2309710" y="652291"/>
                </a:lnTo>
                <a:lnTo>
                  <a:pt x="2316397" y="653965"/>
                </a:lnTo>
                <a:lnTo>
                  <a:pt x="2311382" y="655640"/>
                </a:lnTo>
                <a:lnTo>
                  <a:pt x="2319742" y="662338"/>
                </a:lnTo>
                <a:lnTo>
                  <a:pt x="2306367" y="662338"/>
                </a:lnTo>
                <a:lnTo>
                  <a:pt x="2321415" y="665687"/>
                </a:lnTo>
                <a:lnTo>
                  <a:pt x="2331441" y="679083"/>
                </a:lnTo>
                <a:lnTo>
                  <a:pt x="2329769" y="682432"/>
                </a:lnTo>
                <a:lnTo>
                  <a:pt x="2336455" y="675734"/>
                </a:lnTo>
                <a:lnTo>
                  <a:pt x="2334784" y="685781"/>
                </a:lnTo>
                <a:lnTo>
                  <a:pt x="2331441" y="692479"/>
                </a:lnTo>
                <a:lnTo>
                  <a:pt x="2324761" y="695828"/>
                </a:lnTo>
                <a:lnTo>
                  <a:pt x="2339798" y="690804"/>
                </a:lnTo>
                <a:lnTo>
                  <a:pt x="2334784" y="695828"/>
                </a:lnTo>
                <a:lnTo>
                  <a:pt x="2346490" y="692479"/>
                </a:lnTo>
                <a:lnTo>
                  <a:pt x="2349836" y="694154"/>
                </a:lnTo>
                <a:lnTo>
                  <a:pt x="2339798" y="702526"/>
                </a:lnTo>
                <a:lnTo>
                  <a:pt x="2359857" y="692479"/>
                </a:lnTo>
                <a:lnTo>
                  <a:pt x="2351508" y="699177"/>
                </a:lnTo>
                <a:lnTo>
                  <a:pt x="2359857" y="699177"/>
                </a:lnTo>
                <a:lnTo>
                  <a:pt x="2391620" y="710899"/>
                </a:lnTo>
                <a:lnTo>
                  <a:pt x="2339798" y="725970"/>
                </a:lnTo>
                <a:lnTo>
                  <a:pt x="2366546" y="720946"/>
                </a:lnTo>
                <a:lnTo>
                  <a:pt x="2324761" y="736017"/>
                </a:lnTo>
                <a:lnTo>
                  <a:pt x="2309710" y="734341"/>
                </a:lnTo>
                <a:lnTo>
                  <a:pt x="2321415" y="741040"/>
                </a:lnTo>
                <a:lnTo>
                  <a:pt x="2311382" y="746064"/>
                </a:lnTo>
                <a:lnTo>
                  <a:pt x="2341471" y="736017"/>
                </a:lnTo>
                <a:lnTo>
                  <a:pt x="2376573" y="724295"/>
                </a:lnTo>
                <a:lnTo>
                  <a:pt x="2366546" y="724295"/>
                </a:lnTo>
                <a:lnTo>
                  <a:pt x="2386603" y="722620"/>
                </a:lnTo>
                <a:lnTo>
                  <a:pt x="2383259" y="739365"/>
                </a:lnTo>
                <a:lnTo>
                  <a:pt x="2399975" y="734341"/>
                </a:lnTo>
                <a:lnTo>
                  <a:pt x="2396639" y="736017"/>
                </a:lnTo>
                <a:lnTo>
                  <a:pt x="2413349" y="744388"/>
                </a:lnTo>
                <a:lnTo>
                  <a:pt x="2410004" y="752761"/>
                </a:lnTo>
                <a:lnTo>
                  <a:pt x="2404989" y="761133"/>
                </a:lnTo>
                <a:lnTo>
                  <a:pt x="2404989" y="764482"/>
                </a:lnTo>
                <a:lnTo>
                  <a:pt x="2393293" y="766157"/>
                </a:lnTo>
                <a:lnTo>
                  <a:pt x="2410004" y="771180"/>
                </a:lnTo>
                <a:lnTo>
                  <a:pt x="2396639" y="772855"/>
                </a:lnTo>
                <a:lnTo>
                  <a:pt x="2410004" y="779553"/>
                </a:lnTo>
                <a:lnTo>
                  <a:pt x="2364873" y="801322"/>
                </a:lnTo>
                <a:lnTo>
                  <a:pt x="2324761" y="811369"/>
                </a:lnTo>
                <a:lnTo>
                  <a:pt x="2282965" y="834812"/>
                </a:lnTo>
                <a:lnTo>
                  <a:pt x="2236161" y="834812"/>
                </a:lnTo>
                <a:lnTo>
                  <a:pt x="2186014" y="836486"/>
                </a:lnTo>
                <a:lnTo>
                  <a:pt x="2135874" y="836486"/>
                </a:lnTo>
                <a:lnTo>
                  <a:pt x="2110799" y="861604"/>
                </a:lnTo>
                <a:lnTo>
                  <a:pt x="2074019" y="873326"/>
                </a:lnTo>
                <a:lnTo>
                  <a:pt x="2041171" y="896360"/>
                </a:lnTo>
                <a:lnTo>
                  <a:pt x="2015520" y="886722"/>
                </a:lnTo>
                <a:lnTo>
                  <a:pt x="2040594" y="896769"/>
                </a:lnTo>
                <a:lnTo>
                  <a:pt x="2041171" y="896360"/>
                </a:lnTo>
                <a:lnTo>
                  <a:pt x="2042267" y="896769"/>
                </a:lnTo>
                <a:lnTo>
                  <a:pt x="2020528" y="915188"/>
                </a:lnTo>
                <a:lnTo>
                  <a:pt x="1995463" y="935282"/>
                </a:lnTo>
                <a:lnTo>
                  <a:pt x="2032230" y="915188"/>
                </a:lnTo>
                <a:lnTo>
                  <a:pt x="2058977" y="900118"/>
                </a:lnTo>
                <a:lnTo>
                  <a:pt x="2082379" y="883373"/>
                </a:lnTo>
                <a:lnTo>
                  <a:pt x="2115808" y="873326"/>
                </a:lnTo>
                <a:lnTo>
                  <a:pt x="2150912" y="863279"/>
                </a:lnTo>
                <a:lnTo>
                  <a:pt x="2175986" y="873326"/>
                </a:lnTo>
                <a:lnTo>
                  <a:pt x="2179332" y="880024"/>
                </a:lnTo>
                <a:lnTo>
                  <a:pt x="2172642" y="880024"/>
                </a:lnTo>
                <a:lnTo>
                  <a:pt x="2170970" y="890071"/>
                </a:lnTo>
                <a:lnTo>
                  <a:pt x="2140881" y="900118"/>
                </a:lnTo>
                <a:lnTo>
                  <a:pt x="2115808" y="900118"/>
                </a:lnTo>
                <a:lnTo>
                  <a:pt x="2110799" y="901792"/>
                </a:lnTo>
                <a:lnTo>
                  <a:pt x="2132528" y="905141"/>
                </a:lnTo>
                <a:lnTo>
                  <a:pt x="2134201" y="911839"/>
                </a:lnTo>
                <a:lnTo>
                  <a:pt x="2154257" y="910165"/>
                </a:lnTo>
                <a:lnTo>
                  <a:pt x="2135874" y="930259"/>
                </a:lnTo>
                <a:lnTo>
                  <a:pt x="2145896" y="931933"/>
                </a:lnTo>
                <a:lnTo>
                  <a:pt x="2145896" y="953702"/>
                </a:lnTo>
                <a:lnTo>
                  <a:pt x="2159276" y="957051"/>
                </a:lnTo>
                <a:lnTo>
                  <a:pt x="2174314" y="965424"/>
                </a:lnTo>
                <a:lnTo>
                  <a:pt x="2194372" y="967098"/>
                </a:lnTo>
                <a:lnTo>
                  <a:pt x="2204406" y="963749"/>
                </a:lnTo>
                <a:lnTo>
                  <a:pt x="2216102" y="975471"/>
                </a:lnTo>
                <a:lnTo>
                  <a:pt x="2209416" y="977145"/>
                </a:lnTo>
                <a:lnTo>
                  <a:pt x="2216102" y="982169"/>
                </a:lnTo>
                <a:lnTo>
                  <a:pt x="2186014" y="992216"/>
                </a:lnTo>
                <a:lnTo>
                  <a:pt x="2155930" y="1002263"/>
                </a:lnTo>
                <a:lnTo>
                  <a:pt x="2152585" y="1000588"/>
                </a:lnTo>
                <a:lnTo>
                  <a:pt x="2144224" y="1003937"/>
                </a:lnTo>
                <a:lnTo>
                  <a:pt x="2140881" y="1000588"/>
                </a:lnTo>
                <a:lnTo>
                  <a:pt x="2105781" y="1027380"/>
                </a:lnTo>
                <a:lnTo>
                  <a:pt x="2092406" y="1032404"/>
                </a:lnTo>
                <a:lnTo>
                  <a:pt x="2084052" y="1015659"/>
                </a:lnTo>
                <a:lnTo>
                  <a:pt x="2095371" y="1002695"/>
                </a:lnTo>
                <a:lnTo>
                  <a:pt x="2110799" y="995565"/>
                </a:lnTo>
                <a:lnTo>
                  <a:pt x="2104108" y="997239"/>
                </a:lnTo>
                <a:lnTo>
                  <a:pt x="2140881" y="980494"/>
                </a:lnTo>
                <a:lnTo>
                  <a:pt x="2142553" y="985518"/>
                </a:lnTo>
                <a:lnTo>
                  <a:pt x="2164283" y="977145"/>
                </a:lnTo>
                <a:lnTo>
                  <a:pt x="2129183" y="975471"/>
                </a:lnTo>
                <a:lnTo>
                  <a:pt x="2145896" y="963749"/>
                </a:lnTo>
                <a:lnTo>
                  <a:pt x="2140881" y="963749"/>
                </a:lnTo>
                <a:lnTo>
                  <a:pt x="2139210" y="957051"/>
                </a:lnTo>
                <a:lnTo>
                  <a:pt x="2132528" y="970447"/>
                </a:lnTo>
                <a:lnTo>
                  <a:pt x="2099092" y="980494"/>
                </a:lnTo>
                <a:lnTo>
                  <a:pt x="2100764" y="977145"/>
                </a:lnTo>
                <a:lnTo>
                  <a:pt x="2079034" y="987192"/>
                </a:lnTo>
                <a:lnTo>
                  <a:pt x="2072786" y="984063"/>
                </a:lnTo>
                <a:lnTo>
                  <a:pt x="2074227" y="992728"/>
                </a:lnTo>
                <a:lnTo>
                  <a:pt x="2044098" y="1006150"/>
                </a:lnTo>
                <a:lnTo>
                  <a:pt x="2032381" y="1004473"/>
                </a:lnTo>
                <a:lnTo>
                  <a:pt x="2025685" y="1004473"/>
                </a:lnTo>
                <a:lnTo>
                  <a:pt x="2025685" y="1002795"/>
                </a:lnTo>
                <a:lnTo>
                  <a:pt x="2003925" y="1022928"/>
                </a:lnTo>
                <a:lnTo>
                  <a:pt x="2000578" y="1021250"/>
                </a:lnTo>
                <a:lnTo>
                  <a:pt x="1992208" y="1024605"/>
                </a:lnTo>
                <a:lnTo>
                  <a:pt x="1963753" y="1054804"/>
                </a:lnTo>
                <a:lnTo>
                  <a:pt x="1962079" y="1061515"/>
                </a:lnTo>
                <a:lnTo>
                  <a:pt x="1960406" y="1076615"/>
                </a:lnTo>
                <a:lnTo>
                  <a:pt x="1973281" y="1083068"/>
                </a:lnTo>
                <a:lnTo>
                  <a:pt x="1973796" y="1086681"/>
                </a:lnTo>
                <a:lnTo>
                  <a:pt x="1958732" y="1095070"/>
                </a:lnTo>
                <a:lnTo>
                  <a:pt x="1952036" y="1093392"/>
                </a:lnTo>
                <a:lnTo>
                  <a:pt x="1941993" y="1086681"/>
                </a:lnTo>
                <a:lnTo>
                  <a:pt x="1938645" y="1086681"/>
                </a:lnTo>
                <a:lnTo>
                  <a:pt x="1931950" y="1095070"/>
                </a:lnTo>
                <a:lnTo>
                  <a:pt x="1905169" y="1101781"/>
                </a:lnTo>
                <a:lnTo>
                  <a:pt x="1878387" y="1106814"/>
                </a:lnTo>
                <a:lnTo>
                  <a:pt x="1870019" y="1111847"/>
                </a:lnTo>
                <a:lnTo>
                  <a:pt x="1871692" y="1101781"/>
                </a:lnTo>
                <a:lnTo>
                  <a:pt x="1859975" y="1123591"/>
                </a:lnTo>
                <a:lnTo>
                  <a:pt x="1854954" y="1143724"/>
                </a:lnTo>
                <a:lnTo>
                  <a:pt x="1854954" y="1140369"/>
                </a:lnTo>
                <a:lnTo>
                  <a:pt x="1824824" y="1167212"/>
                </a:lnTo>
                <a:lnTo>
                  <a:pt x="1828172" y="1160501"/>
                </a:lnTo>
                <a:lnTo>
                  <a:pt x="1819802" y="1149316"/>
                </a:lnTo>
                <a:lnTo>
                  <a:pt x="1829846" y="1140369"/>
                </a:lnTo>
                <a:lnTo>
                  <a:pt x="1818129" y="1147079"/>
                </a:lnTo>
                <a:lnTo>
                  <a:pt x="1819802" y="1149316"/>
                </a:lnTo>
                <a:lnTo>
                  <a:pt x="1814781" y="1153790"/>
                </a:lnTo>
                <a:lnTo>
                  <a:pt x="1818129" y="1183989"/>
                </a:lnTo>
                <a:lnTo>
                  <a:pt x="1798043" y="1204122"/>
                </a:lnTo>
                <a:lnTo>
                  <a:pt x="1794695" y="1197411"/>
                </a:lnTo>
                <a:lnTo>
                  <a:pt x="1799717" y="1190700"/>
                </a:lnTo>
                <a:lnTo>
                  <a:pt x="1791347" y="1185667"/>
                </a:lnTo>
                <a:lnTo>
                  <a:pt x="1793021" y="1177279"/>
                </a:lnTo>
                <a:lnTo>
                  <a:pt x="1798043" y="1170568"/>
                </a:lnTo>
                <a:lnTo>
                  <a:pt x="1808086" y="1153790"/>
                </a:lnTo>
                <a:lnTo>
                  <a:pt x="1791347" y="1160501"/>
                </a:lnTo>
                <a:lnTo>
                  <a:pt x="1787999" y="1185667"/>
                </a:lnTo>
                <a:lnTo>
                  <a:pt x="1781305" y="1175601"/>
                </a:lnTo>
                <a:lnTo>
                  <a:pt x="1784652" y="1192378"/>
                </a:lnTo>
                <a:lnTo>
                  <a:pt x="1771261" y="1183989"/>
                </a:lnTo>
                <a:lnTo>
                  <a:pt x="1774609" y="1172245"/>
                </a:lnTo>
                <a:lnTo>
                  <a:pt x="1762892" y="1183989"/>
                </a:lnTo>
                <a:lnTo>
                  <a:pt x="1771261" y="1183989"/>
                </a:lnTo>
                <a:lnTo>
                  <a:pt x="1782978" y="1204122"/>
                </a:lnTo>
                <a:lnTo>
                  <a:pt x="1767914" y="1194056"/>
                </a:lnTo>
                <a:lnTo>
                  <a:pt x="1779631" y="1217544"/>
                </a:lnTo>
                <a:lnTo>
                  <a:pt x="1769587" y="1210833"/>
                </a:lnTo>
                <a:lnTo>
                  <a:pt x="1777957" y="1224255"/>
                </a:lnTo>
                <a:lnTo>
                  <a:pt x="1759544" y="1215866"/>
                </a:lnTo>
                <a:lnTo>
                  <a:pt x="1767914" y="1225933"/>
                </a:lnTo>
                <a:lnTo>
                  <a:pt x="1777957" y="1227610"/>
                </a:lnTo>
                <a:lnTo>
                  <a:pt x="1781871" y="1248208"/>
                </a:lnTo>
                <a:lnTo>
                  <a:pt x="1781305" y="1254454"/>
                </a:lnTo>
                <a:lnTo>
                  <a:pt x="1777957" y="1252776"/>
                </a:lnTo>
                <a:lnTo>
                  <a:pt x="1769587" y="1254454"/>
                </a:lnTo>
                <a:lnTo>
                  <a:pt x="1759544" y="1252776"/>
                </a:lnTo>
                <a:lnTo>
                  <a:pt x="1757871" y="1252776"/>
                </a:lnTo>
                <a:lnTo>
                  <a:pt x="1764566" y="1256132"/>
                </a:lnTo>
                <a:lnTo>
                  <a:pt x="1772935" y="1262843"/>
                </a:lnTo>
                <a:lnTo>
                  <a:pt x="1779631" y="1257810"/>
                </a:lnTo>
                <a:lnTo>
                  <a:pt x="1771261" y="1272909"/>
                </a:lnTo>
                <a:lnTo>
                  <a:pt x="1744480" y="1271231"/>
                </a:lnTo>
                <a:lnTo>
                  <a:pt x="1757871" y="1277942"/>
                </a:lnTo>
                <a:lnTo>
                  <a:pt x="1752849" y="1284653"/>
                </a:lnTo>
                <a:lnTo>
                  <a:pt x="1741132" y="1282975"/>
                </a:lnTo>
                <a:lnTo>
                  <a:pt x="1759544" y="1288009"/>
                </a:lnTo>
                <a:lnTo>
                  <a:pt x="1729415" y="1298075"/>
                </a:lnTo>
                <a:lnTo>
                  <a:pt x="1711003" y="1316530"/>
                </a:lnTo>
                <a:lnTo>
                  <a:pt x="1700960" y="1321563"/>
                </a:lnTo>
                <a:lnTo>
                  <a:pt x="1674178" y="1338340"/>
                </a:lnTo>
                <a:lnTo>
                  <a:pt x="1670830" y="1338340"/>
                </a:lnTo>
                <a:lnTo>
                  <a:pt x="1637354" y="1363506"/>
                </a:lnTo>
                <a:lnTo>
                  <a:pt x="1628985" y="1365184"/>
                </a:lnTo>
                <a:lnTo>
                  <a:pt x="1627311" y="1366862"/>
                </a:lnTo>
                <a:lnTo>
                  <a:pt x="1618941" y="1381961"/>
                </a:lnTo>
                <a:lnTo>
                  <a:pt x="1608898" y="1395383"/>
                </a:lnTo>
                <a:lnTo>
                  <a:pt x="1607224" y="1398739"/>
                </a:lnTo>
                <a:lnTo>
                  <a:pt x="1598856" y="1405450"/>
                </a:lnTo>
                <a:lnTo>
                  <a:pt x="1600530" y="1428938"/>
                </a:lnTo>
                <a:lnTo>
                  <a:pt x="1602203" y="1454104"/>
                </a:lnTo>
                <a:lnTo>
                  <a:pt x="1603877" y="1477592"/>
                </a:lnTo>
                <a:lnTo>
                  <a:pt x="1607224" y="1502758"/>
                </a:lnTo>
                <a:lnTo>
                  <a:pt x="1602203" y="1477592"/>
                </a:lnTo>
                <a:lnTo>
                  <a:pt x="1607224" y="1504436"/>
                </a:lnTo>
                <a:lnTo>
                  <a:pt x="1610572" y="1529602"/>
                </a:lnTo>
                <a:lnTo>
                  <a:pt x="1602203" y="1554767"/>
                </a:lnTo>
                <a:lnTo>
                  <a:pt x="1593834" y="1578256"/>
                </a:lnTo>
                <a:lnTo>
                  <a:pt x="1578769" y="1583289"/>
                </a:lnTo>
                <a:lnTo>
                  <a:pt x="1567052" y="1559801"/>
                </a:lnTo>
                <a:lnTo>
                  <a:pt x="1562031" y="1544701"/>
                </a:lnTo>
                <a:lnTo>
                  <a:pt x="1567052" y="1536312"/>
                </a:lnTo>
                <a:lnTo>
                  <a:pt x="1560358" y="1543023"/>
                </a:lnTo>
                <a:lnTo>
                  <a:pt x="1560358" y="1532957"/>
                </a:lnTo>
                <a:lnTo>
                  <a:pt x="1557009" y="1529602"/>
                </a:lnTo>
                <a:lnTo>
                  <a:pt x="1550314" y="1517857"/>
                </a:lnTo>
                <a:lnTo>
                  <a:pt x="1553661" y="1499402"/>
                </a:lnTo>
                <a:lnTo>
                  <a:pt x="1548640" y="1507791"/>
                </a:lnTo>
                <a:lnTo>
                  <a:pt x="1553661" y="1474236"/>
                </a:lnTo>
                <a:lnTo>
                  <a:pt x="1541945" y="1454104"/>
                </a:lnTo>
                <a:lnTo>
                  <a:pt x="1528554" y="1435649"/>
                </a:lnTo>
                <a:lnTo>
                  <a:pt x="1491729" y="1447393"/>
                </a:lnTo>
                <a:lnTo>
                  <a:pt x="1486708" y="1433971"/>
                </a:lnTo>
                <a:lnTo>
                  <a:pt x="1491729" y="1437326"/>
                </a:lnTo>
                <a:lnTo>
                  <a:pt x="1488382" y="1428938"/>
                </a:lnTo>
                <a:lnTo>
                  <a:pt x="1481686" y="1428938"/>
                </a:lnTo>
                <a:lnTo>
                  <a:pt x="1469412" y="1425862"/>
                </a:lnTo>
                <a:lnTo>
                  <a:pt x="1473318" y="1425582"/>
                </a:lnTo>
                <a:lnTo>
                  <a:pt x="1468296" y="1425582"/>
                </a:lnTo>
                <a:lnTo>
                  <a:pt x="1469412" y="1425862"/>
                </a:lnTo>
                <a:lnTo>
                  <a:pt x="1449883" y="1427260"/>
                </a:lnTo>
                <a:lnTo>
                  <a:pt x="1456579" y="1423905"/>
                </a:lnTo>
                <a:lnTo>
                  <a:pt x="1441514" y="1427260"/>
                </a:lnTo>
                <a:lnTo>
                  <a:pt x="1429797" y="1428938"/>
                </a:lnTo>
                <a:lnTo>
                  <a:pt x="1431471" y="1415516"/>
                </a:lnTo>
                <a:lnTo>
                  <a:pt x="1426450" y="1427260"/>
                </a:lnTo>
                <a:lnTo>
                  <a:pt x="1382930" y="1432293"/>
                </a:lnTo>
                <a:lnTo>
                  <a:pt x="1366191" y="1432293"/>
                </a:lnTo>
                <a:lnTo>
                  <a:pt x="1382930" y="1435649"/>
                </a:lnTo>
                <a:lnTo>
                  <a:pt x="1386278" y="1437326"/>
                </a:lnTo>
                <a:lnTo>
                  <a:pt x="1389625" y="1439004"/>
                </a:lnTo>
                <a:lnTo>
                  <a:pt x="1381256" y="1445715"/>
                </a:lnTo>
                <a:lnTo>
                  <a:pt x="1391300" y="1459137"/>
                </a:lnTo>
                <a:lnTo>
                  <a:pt x="1387437" y="1463783"/>
                </a:lnTo>
                <a:lnTo>
                  <a:pt x="1367865" y="1449071"/>
                </a:lnTo>
                <a:lnTo>
                  <a:pt x="1369539" y="1462492"/>
                </a:lnTo>
                <a:lnTo>
                  <a:pt x="1356148" y="1459137"/>
                </a:lnTo>
                <a:lnTo>
                  <a:pt x="1339410" y="1455781"/>
                </a:lnTo>
                <a:lnTo>
                  <a:pt x="1331041" y="1445715"/>
                </a:lnTo>
                <a:lnTo>
                  <a:pt x="1319323" y="1447393"/>
                </a:lnTo>
                <a:lnTo>
                  <a:pt x="1297564" y="1445715"/>
                </a:lnTo>
                <a:lnTo>
                  <a:pt x="1277477" y="1442360"/>
                </a:lnTo>
                <a:lnTo>
                  <a:pt x="1272456" y="1442360"/>
                </a:lnTo>
                <a:lnTo>
                  <a:pt x="1255508" y="1452269"/>
                </a:lnTo>
                <a:lnTo>
                  <a:pt x="1249022" y="1447393"/>
                </a:lnTo>
                <a:lnTo>
                  <a:pt x="1245675" y="1455781"/>
                </a:lnTo>
                <a:lnTo>
                  <a:pt x="1215545" y="1475914"/>
                </a:lnTo>
                <a:lnTo>
                  <a:pt x="1220567" y="1475914"/>
                </a:lnTo>
                <a:lnTo>
                  <a:pt x="1207176" y="1484303"/>
                </a:lnTo>
                <a:lnTo>
                  <a:pt x="1212197" y="1477592"/>
                </a:lnTo>
                <a:lnTo>
                  <a:pt x="1200481" y="1477592"/>
                </a:lnTo>
                <a:lnTo>
                  <a:pt x="1200481" y="1482625"/>
                </a:lnTo>
                <a:lnTo>
                  <a:pt x="1192111" y="1487658"/>
                </a:lnTo>
                <a:lnTo>
                  <a:pt x="1178721" y="1497725"/>
                </a:lnTo>
                <a:lnTo>
                  <a:pt x="1172026" y="1502758"/>
                </a:lnTo>
                <a:lnTo>
                  <a:pt x="1168678" y="1517857"/>
                </a:lnTo>
                <a:lnTo>
                  <a:pt x="1160308" y="1514502"/>
                </a:lnTo>
                <a:lnTo>
                  <a:pt x="1161982" y="1519535"/>
                </a:lnTo>
                <a:lnTo>
                  <a:pt x="1165330" y="1524568"/>
                </a:lnTo>
                <a:lnTo>
                  <a:pt x="1167004" y="1558123"/>
                </a:lnTo>
                <a:lnTo>
                  <a:pt x="1135201" y="1554767"/>
                </a:lnTo>
                <a:lnTo>
                  <a:pt x="1119091" y="1540235"/>
                </a:lnTo>
                <a:lnTo>
                  <a:pt x="1119229" y="1540713"/>
                </a:lnTo>
                <a:lnTo>
                  <a:pt x="1136020" y="1555732"/>
                </a:lnTo>
                <a:lnTo>
                  <a:pt x="1167921" y="1559069"/>
                </a:lnTo>
                <a:lnTo>
                  <a:pt x="1151130" y="1599118"/>
                </a:lnTo>
                <a:lnTo>
                  <a:pt x="1136020" y="1639166"/>
                </a:lnTo>
                <a:lnTo>
                  <a:pt x="1130984" y="1679215"/>
                </a:lnTo>
                <a:lnTo>
                  <a:pt x="1139384" y="1709251"/>
                </a:lnTo>
                <a:lnTo>
                  <a:pt x="1149457" y="1735950"/>
                </a:lnTo>
                <a:lnTo>
                  <a:pt x="1157847" y="1755975"/>
                </a:lnTo>
                <a:lnTo>
                  <a:pt x="1166243" y="1774330"/>
                </a:lnTo>
                <a:lnTo>
                  <a:pt x="1167921" y="1775999"/>
                </a:lnTo>
                <a:lnTo>
                  <a:pt x="1196465" y="1789348"/>
                </a:lnTo>
                <a:lnTo>
                  <a:pt x="1219971" y="1787680"/>
                </a:lnTo>
                <a:lnTo>
                  <a:pt x="1248516" y="1781005"/>
                </a:lnTo>
                <a:lnTo>
                  <a:pt x="1266988" y="1781005"/>
                </a:lnTo>
                <a:lnTo>
                  <a:pt x="1278737" y="1784342"/>
                </a:lnTo>
                <a:lnTo>
                  <a:pt x="1287134" y="1777668"/>
                </a:lnTo>
                <a:lnTo>
                  <a:pt x="1282097" y="1770993"/>
                </a:lnTo>
                <a:lnTo>
                  <a:pt x="1303924" y="1749300"/>
                </a:lnTo>
                <a:lnTo>
                  <a:pt x="1317356" y="1714257"/>
                </a:lnTo>
                <a:lnTo>
                  <a:pt x="1344226" y="1699239"/>
                </a:lnTo>
                <a:lnTo>
                  <a:pt x="1369409" y="1695902"/>
                </a:lnTo>
                <a:lnTo>
                  <a:pt x="1394591" y="1694233"/>
                </a:lnTo>
                <a:lnTo>
                  <a:pt x="1401306" y="1694233"/>
                </a:lnTo>
                <a:lnTo>
                  <a:pt x="1411382" y="1699239"/>
                </a:lnTo>
                <a:lnTo>
                  <a:pt x="1413064" y="1704245"/>
                </a:lnTo>
                <a:lnTo>
                  <a:pt x="1389555" y="1740956"/>
                </a:lnTo>
                <a:lnTo>
                  <a:pt x="1384518" y="1750969"/>
                </a:lnTo>
                <a:lnTo>
                  <a:pt x="1384518" y="1755975"/>
                </a:lnTo>
                <a:lnTo>
                  <a:pt x="1384518" y="1759312"/>
                </a:lnTo>
                <a:lnTo>
                  <a:pt x="1372772" y="1787680"/>
                </a:lnTo>
                <a:lnTo>
                  <a:pt x="1367727" y="1777668"/>
                </a:lnTo>
                <a:lnTo>
                  <a:pt x="1362689" y="1784342"/>
                </a:lnTo>
                <a:lnTo>
                  <a:pt x="1360887" y="1785879"/>
                </a:lnTo>
                <a:lnTo>
                  <a:pt x="1361841" y="1788658"/>
                </a:lnTo>
                <a:lnTo>
                  <a:pt x="1354955" y="1817052"/>
                </a:lnTo>
                <a:lnTo>
                  <a:pt x="1348075" y="1847115"/>
                </a:lnTo>
                <a:lnTo>
                  <a:pt x="1334297" y="1860477"/>
                </a:lnTo>
                <a:lnTo>
                  <a:pt x="1327518" y="1860477"/>
                </a:lnTo>
                <a:lnTo>
                  <a:pt x="1327466" y="1860869"/>
                </a:lnTo>
                <a:lnTo>
                  <a:pt x="1335916" y="1860869"/>
                </a:lnTo>
                <a:lnTo>
                  <a:pt x="1346046" y="1864171"/>
                </a:lnTo>
                <a:lnTo>
                  <a:pt x="1352446" y="1867299"/>
                </a:lnTo>
                <a:lnTo>
                  <a:pt x="1355018" y="1867299"/>
                </a:lnTo>
                <a:lnTo>
                  <a:pt x="1380150" y="1863888"/>
                </a:lnTo>
                <a:lnTo>
                  <a:pt x="1406966" y="1860477"/>
                </a:lnTo>
                <a:lnTo>
                  <a:pt x="1427065" y="1863888"/>
                </a:lnTo>
                <a:lnTo>
                  <a:pt x="1448847" y="1863888"/>
                </a:lnTo>
                <a:lnTo>
                  <a:pt x="1465606" y="1875826"/>
                </a:lnTo>
                <a:lnTo>
                  <a:pt x="1460575" y="1874120"/>
                </a:lnTo>
                <a:lnTo>
                  <a:pt x="1462250" y="1879237"/>
                </a:lnTo>
                <a:lnTo>
                  <a:pt x="1472304" y="1879237"/>
                </a:lnTo>
                <a:lnTo>
                  <a:pt x="1482358" y="1889469"/>
                </a:lnTo>
                <a:lnTo>
                  <a:pt x="1460575" y="1891175"/>
                </a:lnTo>
                <a:lnTo>
                  <a:pt x="1438793" y="1896291"/>
                </a:lnTo>
                <a:lnTo>
                  <a:pt x="1406966" y="1921872"/>
                </a:lnTo>
                <a:lnTo>
                  <a:pt x="1396911" y="1925283"/>
                </a:lnTo>
                <a:lnTo>
                  <a:pt x="1385183" y="1932105"/>
                </a:lnTo>
                <a:lnTo>
                  <a:pt x="1375254" y="1950624"/>
                </a:lnTo>
                <a:lnTo>
                  <a:pt x="1375524" y="1950624"/>
                </a:lnTo>
                <a:lnTo>
                  <a:pt x="1385543" y="1932286"/>
                </a:lnTo>
                <a:lnTo>
                  <a:pt x="1397223" y="1925617"/>
                </a:lnTo>
                <a:lnTo>
                  <a:pt x="1407239" y="1922283"/>
                </a:lnTo>
                <a:lnTo>
                  <a:pt x="1438956" y="1897275"/>
                </a:lnTo>
                <a:lnTo>
                  <a:pt x="1460659" y="1892274"/>
                </a:lnTo>
                <a:lnTo>
                  <a:pt x="1482358" y="1890607"/>
                </a:lnTo>
                <a:lnTo>
                  <a:pt x="1475682" y="1895608"/>
                </a:lnTo>
                <a:lnTo>
                  <a:pt x="1475682" y="1918948"/>
                </a:lnTo>
                <a:lnTo>
                  <a:pt x="1470678" y="1942288"/>
                </a:lnTo>
                <a:lnTo>
                  <a:pt x="1467335" y="1965628"/>
                </a:lnTo>
                <a:lnTo>
                  <a:pt x="1465666" y="1958960"/>
                </a:lnTo>
                <a:lnTo>
                  <a:pt x="1460659" y="1977298"/>
                </a:lnTo>
                <a:lnTo>
                  <a:pt x="1458988" y="1992303"/>
                </a:lnTo>
                <a:lnTo>
                  <a:pt x="1458988" y="2010396"/>
                </a:lnTo>
                <a:lnTo>
                  <a:pt x="1459993" y="2010192"/>
                </a:lnTo>
                <a:lnTo>
                  <a:pt x="1473435" y="2030571"/>
                </a:lnTo>
                <a:lnTo>
                  <a:pt x="1486885" y="2050949"/>
                </a:lnTo>
                <a:lnTo>
                  <a:pt x="1476796" y="2054345"/>
                </a:lnTo>
                <a:lnTo>
                  <a:pt x="1476850" y="2054994"/>
                </a:lnTo>
                <a:lnTo>
                  <a:pt x="1486275" y="2051798"/>
                </a:lnTo>
                <a:lnTo>
                  <a:pt x="1492911" y="2065284"/>
                </a:lnTo>
                <a:lnTo>
                  <a:pt x="1506168" y="2068656"/>
                </a:lnTo>
                <a:lnTo>
                  <a:pt x="1512789" y="2077085"/>
                </a:lnTo>
                <a:lnTo>
                  <a:pt x="1549247" y="2061913"/>
                </a:lnTo>
                <a:lnTo>
                  <a:pt x="1552559" y="2066970"/>
                </a:lnTo>
                <a:lnTo>
                  <a:pt x="1559194" y="2075399"/>
                </a:lnTo>
                <a:lnTo>
                  <a:pt x="1539302" y="2092257"/>
                </a:lnTo>
                <a:lnTo>
                  <a:pt x="1550902" y="2112487"/>
                </a:lnTo>
                <a:lnTo>
                  <a:pt x="1527703" y="2122602"/>
                </a:lnTo>
                <a:lnTo>
                  <a:pt x="1522734" y="2105744"/>
                </a:lnTo>
                <a:lnTo>
                  <a:pt x="1519424" y="2110801"/>
                </a:lnTo>
                <a:lnTo>
                  <a:pt x="1507822" y="2099001"/>
                </a:lnTo>
                <a:lnTo>
                  <a:pt x="1481308" y="2090571"/>
                </a:lnTo>
                <a:lnTo>
                  <a:pt x="1476818" y="2098177"/>
                </a:lnTo>
                <a:lnTo>
                  <a:pt x="1476796" y="2098498"/>
                </a:lnTo>
                <a:lnTo>
                  <a:pt x="1476704" y="2098373"/>
                </a:lnTo>
                <a:lnTo>
                  <a:pt x="1476333" y="2099001"/>
                </a:lnTo>
                <a:lnTo>
                  <a:pt x="1476405" y="2097971"/>
                </a:lnTo>
                <a:lnTo>
                  <a:pt x="1461673" y="2078120"/>
                </a:lnTo>
                <a:lnTo>
                  <a:pt x="1461673" y="2086611"/>
                </a:lnTo>
                <a:lnTo>
                  <a:pt x="1458321" y="2076422"/>
                </a:lnTo>
                <a:lnTo>
                  <a:pt x="1449911" y="2059440"/>
                </a:lnTo>
                <a:lnTo>
                  <a:pt x="1431429" y="2045854"/>
                </a:lnTo>
                <a:lnTo>
                  <a:pt x="1416305" y="2030571"/>
                </a:lnTo>
                <a:lnTo>
                  <a:pt x="1421346" y="2045854"/>
                </a:lnTo>
                <a:lnTo>
                  <a:pt x="1419667" y="2050949"/>
                </a:lnTo>
                <a:lnTo>
                  <a:pt x="1399503" y="2027174"/>
                </a:lnTo>
                <a:lnTo>
                  <a:pt x="1402865" y="2013589"/>
                </a:lnTo>
                <a:lnTo>
                  <a:pt x="1402865" y="2008494"/>
                </a:lnTo>
                <a:lnTo>
                  <a:pt x="1406229" y="2006228"/>
                </a:lnTo>
                <a:lnTo>
                  <a:pt x="1382199" y="1980633"/>
                </a:lnTo>
                <a:lnTo>
                  <a:pt x="1358832" y="1952291"/>
                </a:lnTo>
                <a:lnTo>
                  <a:pt x="1368374" y="1950702"/>
                </a:lnTo>
                <a:lnTo>
                  <a:pt x="1365073" y="1938927"/>
                </a:lnTo>
                <a:lnTo>
                  <a:pt x="1355018" y="1937221"/>
                </a:lnTo>
                <a:lnTo>
                  <a:pt x="1356691" y="1921872"/>
                </a:lnTo>
                <a:lnTo>
                  <a:pt x="1355648" y="1921708"/>
                </a:lnTo>
                <a:lnTo>
                  <a:pt x="1354141" y="1935997"/>
                </a:lnTo>
                <a:lnTo>
                  <a:pt x="1347446" y="1944839"/>
                </a:lnTo>
                <a:lnTo>
                  <a:pt x="1334063" y="1939534"/>
                </a:lnTo>
                <a:lnTo>
                  <a:pt x="1315644" y="1934228"/>
                </a:lnTo>
                <a:lnTo>
                  <a:pt x="1295556" y="1925386"/>
                </a:lnTo>
                <a:lnTo>
                  <a:pt x="1296019" y="1924939"/>
                </a:lnTo>
                <a:lnTo>
                  <a:pt x="1275105" y="1918651"/>
                </a:lnTo>
                <a:lnTo>
                  <a:pt x="1251464" y="1910397"/>
                </a:lnTo>
                <a:lnTo>
                  <a:pt x="1241324" y="1900491"/>
                </a:lnTo>
                <a:lnTo>
                  <a:pt x="1241627" y="1899311"/>
                </a:lnTo>
                <a:lnTo>
                  <a:pt x="1218295" y="1876120"/>
                </a:lnTo>
                <a:lnTo>
                  <a:pt x="1201063" y="1857853"/>
                </a:lnTo>
                <a:lnTo>
                  <a:pt x="1203186" y="1859434"/>
                </a:lnTo>
                <a:lnTo>
                  <a:pt x="1193113" y="1849421"/>
                </a:lnTo>
                <a:lnTo>
                  <a:pt x="1201063" y="1857853"/>
                </a:lnTo>
                <a:lnTo>
                  <a:pt x="1189749" y="1849421"/>
                </a:lnTo>
                <a:lnTo>
                  <a:pt x="1176316" y="1851090"/>
                </a:lnTo>
                <a:lnTo>
                  <a:pt x="1181353" y="1851090"/>
                </a:lnTo>
                <a:lnTo>
                  <a:pt x="1156168" y="1859434"/>
                </a:lnTo>
                <a:lnTo>
                  <a:pt x="1129312" y="1867777"/>
                </a:lnTo>
                <a:lnTo>
                  <a:pt x="1100765" y="1854427"/>
                </a:lnTo>
                <a:lnTo>
                  <a:pt x="1070536" y="1839409"/>
                </a:lnTo>
                <a:lnTo>
                  <a:pt x="1042000" y="1826060"/>
                </a:lnTo>
                <a:lnTo>
                  <a:pt x="1011770" y="1814379"/>
                </a:lnTo>
                <a:lnTo>
                  <a:pt x="996660" y="1801029"/>
                </a:lnTo>
                <a:lnTo>
                  <a:pt x="978198" y="1791017"/>
                </a:lnTo>
                <a:lnTo>
                  <a:pt x="958040" y="1781005"/>
                </a:lnTo>
                <a:lnTo>
                  <a:pt x="939579" y="1764318"/>
                </a:lnTo>
                <a:lnTo>
                  <a:pt x="921106" y="1745962"/>
                </a:lnTo>
                <a:lnTo>
                  <a:pt x="917744" y="1724269"/>
                </a:lnTo>
                <a:lnTo>
                  <a:pt x="927819" y="1719263"/>
                </a:lnTo>
                <a:lnTo>
                  <a:pt x="924460" y="1710920"/>
                </a:lnTo>
                <a:lnTo>
                  <a:pt x="931179" y="1694233"/>
                </a:lnTo>
                <a:lnTo>
                  <a:pt x="921106" y="1669203"/>
                </a:lnTo>
                <a:lnTo>
                  <a:pt x="914396" y="1647510"/>
                </a:lnTo>
                <a:lnTo>
                  <a:pt x="897596" y="1625817"/>
                </a:lnTo>
                <a:lnTo>
                  <a:pt x="880814" y="1605792"/>
                </a:lnTo>
                <a:lnTo>
                  <a:pt x="889202" y="1607461"/>
                </a:lnTo>
                <a:lnTo>
                  <a:pt x="877450" y="1590774"/>
                </a:lnTo>
                <a:lnTo>
                  <a:pt x="874090" y="1587437"/>
                </a:lnTo>
                <a:lnTo>
                  <a:pt x="875777" y="1585768"/>
                </a:lnTo>
                <a:lnTo>
                  <a:pt x="857305" y="1575756"/>
                </a:lnTo>
                <a:lnTo>
                  <a:pt x="860657" y="1567412"/>
                </a:lnTo>
                <a:lnTo>
                  <a:pt x="850582" y="1567412"/>
                </a:lnTo>
                <a:lnTo>
                  <a:pt x="858978" y="1549057"/>
                </a:lnTo>
                <a:lnTo>
                  <a:pt x="848904" y="1539045"/>
                </a:lnTo>
                <a:lnTo>
                  <a:pt x="830436" y="1509008"/>
                </a:lnTo>
                <a:lnTo>
                  <a:pt x="830436" y="1500665"/>
                </a:lnTo>
                <a:lnTo>
                  <a:pt x="815324" y="1488984"/>
                </a:lnTo>
                <a:lnTo>
                  <a:pt x="805249" y="1463953"/>
                </a:lnTo>
                <a:lnTo>
                  <a:pt x="795175" y="1437254"/>
                </a:lnTo>
                <a:lnTo>
                  <a:pt x="795175" y="1403881"/>
                </a:lnTo>
                <a:lnTo>
                  <a:pt x="778393" y="1395537"/>
                </a:lnTo>
                <a:lnTo>
                  <a:pt x="758236" y="1383856"/>
                </a:lnTo>
                <a:lnTo>
                  <a:pt x="754883" y="1413893"/>
                </a:lnTo>
                <a:lnTo>
                  <a:pt x="753199" y="1445598"/>
                </a:lnTo>
                <a:lnTo>
                  <a:pt x="764956" y="1468960"/>
                </a:lnTo>
                <a:lnTo>
                  <a:pt x="778393" y="1495659"/>
                </a:lnTo>
                <a:lnTo>
                  <a:pt x="786780" y="1517352"/>
                </a:lnTo>
                <a:lnTo>
                  <a:pt x="793503" y="1537376"/>
                </a:lnTo>
                <a:lnTo>
                  <a:pt x="796854" y="1535707"/>
                </a:lnTo>
                <a:lnTo>
                  <a:pt x="800211" y="1569081"/>
                </a:lnTo>
                <a:lnTo>
                  <a:pt x="806927" y="1605792"/>
                </a:lnTo>
                <a:lnTo>
                  <a:pt x="815324" y="1610798"/>
                </a:lnTo>
                <a:lnTo>
                  <a:pt x="827085" y="1627485"/>
                </a:lnTo>
                <a:lnTo>
                  <a:pt x="833794" y="1640835"/>
                </a:lnTo>
                <a:lnTo>
                  <a:pt x="815324" y="1649178"/>
                </a:lnTo>
                <a:lnTo>
                  <a:pt x="798539" y="1620811"/>
                </a:lnTo>
                <a:lnTo>
                  <a:pt x="775030" y="1595780"/>
                </a:lnTo>
                <a:lnTo>
                  <a:pt x="776706" y="1570750"/>
                </a:lnTo>
                <a:lnTo>
                  <a:pt x="768310" y="1549057"/>
                </a:lnTo>
                <a:lnTo>
                  <a:pt x="759920" y="1534039"/>
                </a:lnTo>
                <a:lnTo>
                  <a:pt x="744810" y="1530701"/>
                </a:lnTo>
                <a:lnTo>
                  <a:pt x="733051" y="1517352"/>
                </a:lnTo>
                <a:lnTo>
                  <a:pt x="719628" y="1504002"/>
                </a:lnTo>
                <a:lnTo>
                  <a:pt x="739774" y="1507339"/>
                </a:lnTo>
                <a:lnTo>
                  <a:pt x="746483" y="1477303"/>
                </a:lnTo>
                <a:lnTo>
                  <a:pt x="733051" y="1457279"/>
                </a:lnTo>
                <a:lnTo>
                  <a:pt x="717939" y="1437254"/>
                </a:lnTo>
                <a:lnTo>
                  <a:pt x="714582" y="1400543"/>
                </a:lnTo>
                <a:lnTo>
                  <a:pt x="709544" y="1363832"/>
                </a:lnTo>
                <a:lnTo>
                  <a:pt x="739774" y="1360495"/>
                </a:lnTo>
                <a:lnTo>
                  <a:pt x="773347" y="1358826"/>
                </a:lnTo>
                <a:lnTo>
                  <a:pt x="790139" y="1368838"/>
                </a:lnTo>
                <a:lnTo>
                  <a:pt x="810287" y="1378850"/>
                </a:lnTo>
                <a:lnTo>
                  <a:pt x="830436" y="1388862"/>
                </a:lnTo>
                <a:lnTo>
                  <a:pt x="850582" y="1398874"/>
                </a:lnTo>
                <a:lnTo>
                  <a:pt x="887524" y="1398874"/>
                </a:lnTo>
                <a:lnTo>
                  <a:pt x="924460" y="1398874"/>
                </a:lnTo>
                <a:lnTo>
                  <a:pt x="929506" y="1385525"/>
                </a:lnTo>
                <a:lnTo>
                  <a:pt x="971474" y="1385525"/>
                </a:lnTo>
                <a:lnTo>
                  <a:pt x="994980" y="1415561"/>
                </a:lnTo>
                <a:lnTo>
                  <a:pt x="994599" y="1413838"/>
                </a:lnTo>
                <a:lnTo>
                  <a:pt x="971164" y="1383639"/>
                </a:lnTo>
                <a:lnTo>
                  <a:pt x="929318" y="1383639"/>
                </a:lnTo>
                <a:lnTo>
                  <a:pt x="924297" y="1397061"/>
                </a:lnTo>
                <a:lnTo>
                  <a:pt x="887473" y="1397061"/>
                </a:lnTo>
                <a:lnTo>
                  <a:pt x="850648" y="1397061"/>
                </a:lnTo>
                <a:lnTo>
                  <a:pt x="830562" y="1386995"/>
                </a:lnTo>
                <a:lnTo>
                  <a:pt x="810475" y="1376928"/>
                </a:lnTo>
                <a:lnTo>
                  <a:pt x="790390" y="1366862"/>
                </a:lnTo>
                <a:lnTo>
                  <a:pt x="773651" y="1356796"/>
                </a:lnTo>
                <a:lnTo>
                  <a:pt x="740174" y="1358473"/>
                </a:lnTo>
                <a:lnTo>
                  <a:pt x="710045" y="1361829"/>
                </a:lnTo>
                <a:lnTo>
                  <a:pt x="710045" y="1336663"/>
                </a:lnTo>
                <a:lnTo>
                  <a:pt x="684938" y="1316530"/>
                </a:lnTo>
                <a:lnTo>
                  <a:pt x="658156" y="1303108"/>
                </a:lnTo>
                <a:lnTo>
                  <a:pt x="644765" y="1301430"/>
                </a:lnTo>
                <a:lnTo>
                  <a:pt x="649786" y="1274587"/>
                </a:lnTo>
                <a:lnTo>
                  <a:pt x="644765" y="1256132"/>
                </a:lnTo>
                <a:lnTo>
                  <a:pt x="638070" y="1241032"/>
                </a:lnTo>
                <a:lnTo>
                  <a:pt x="646439" y="1227610"/>
                </a:lnTo>
                <a:lnTo>
                  <a:pt x="638070" y="1212511"/>
                </a:lnTo>
                <a:lnTo>
                  <a:pt x="643091" y="1207478"/>
                </a:lnTo>
                <a:lnTo>
                  <a:pt x="648113" y="1212511"/>
                </a:lnTo>
                <a:lnTo>
                  <a:pt x="653134" y="1195734"/>
                </a:lnTo>
                <a:lnTo>
                  <a:pt x="646439" y="1195734"/>
                </a:lnTo>
                <a:lnTo>
                  <a:pt x="634722" y="1195734"/>
                </a:lnTo>
                <a:lnTo>
                  <a:pt x="636396" y="1190700"/>
                </a:lnTo>
                <a:lnTo>
                  <a:pt x="638070" y="1194056"/>
                </a:lnTo>
                <a:lnTo>
                  <a:pt x="634722" y="1175601"/>
                </a:lnTo>
                <a:lnTo>
                  <a:pt x="629701" y="1155468"/>
                </a:lnTo>
                <a:lnTo>
                  <a:pt x="634722" y="1133658"/>
                </a:lnTo>
                <a:lnTo>
                  <a:pt x="633049" y="1123591"/>
                </a:lnTo>
                <a:lnTo>
                  <a:pt x="658156" y="1095070"/>
                </a:lnTo>
                <a:lnTo>
                  <a:pt x="666525" y="1071582"/>
                </a:lnTo>
                <a:lnTo>
                  <a:pt x="674895" y="1046416"/>
                </a:lnTo>
                <a:lnTo>
                  <a:pt x="703349" y="1006150"/>
                </a:lnTo>
                <a:lnTo>
                  <a:pt x="733479" y="969240"/>
                </a:lnTo>
                <a:lnTo>
                  <a:pt x="745196" y="954141"/>
                </a:lnTo>
                <a:lnTo>
                  <a:pt x="756913" y="954141"/>
                </a:lnTo>
                <a:lnTo>
                  <a:pt x="740174" y="950785"/>
                </a:lnTo>
                <a:lnTo>
                  <a:pt x="746870" y="939041"/>
                </a:lnTo>
                <a:lnTo>
                  <a:pt x="748544" y="942397"/>
                </a:lnTo>
                <a:lnTo>
                  <a:pt x="750218" y="939041"/>
                </a:lnTo>
                <a:lnTo>
                  <a:pt x="753565" y="932330"/>
                </a:lnTo>
                <a:lnTo>
                  <a:pt x="756913" y="928975"/>
                </a:lnTo>
                <a:lnTo>
                  <a:pt x="768629" y="888709"/>
                </a:lnTo>
                <a:lnTo>
                  <a:pt x="805454" y="895420"/>
                </a:lnTo>
                <a:lnTo>
                  <a:pt x="797084" y="905487"/>
                </a:lnTo>
                <a:lnTo>
                  <a:pt x="783694" y="918908"/>
                </a:lnTo>
                <a:lnTo>
                  <a:pt x="785368" y="918908"/>
                </a:lnTo>
                <a:lnTo>
                  <a:pt x="807127" y="902131"/>
                </a:lnTo>
                <a:lnTo>
                  <a:pt x="789144" y="923434"/>
                </a:lnTo>
                <a:lnTo>
                  <a:pt x="788576" y="923662"/>
                </a:lnTo>
                <a:lnTo>
                  <a:pt x="787042" y="920586"/>
                </a:lnTo>
                <a:lnTo>
                  <a:pt x="783694" y="925619"/>
                </a:lnTo>
                <a:lnTo>
                  <a:pt x="788576" y="923662"/>
                </a:lnTo>
                <a:lnTo>
                  <a:pt x="788716" y="923942"/>
                </a:lnTo>
                <a:lnTo>
                  <a:pt x="789144" y="923434"/>
                </a:lnTo>
                <a:lnTo>
                  <a:pt x="800432" y="918908"/>
                </a:lnTo>
                <a:lnTo>
                  <a:pt x="813823" y="893742"/>
                </a:lnTo>
                <a:lnTo>
                  <a:pt x="820454" y="870480"/>
                </a:lnTo>
                <a:lnTo>
                  <a:pt x="815326" y="866628"/>
                </a:lnTo>
                <a:lnTo>
                  <a:pt x="825358" y="863279"/>
                </a:lnTo>
                <a:lnTo>
                  <a:pt x="816997" y="861604"/>
                </a:lnTo>
                <a:lnTo>
                  <a:pt x="825358" y="853231"/>
                </a:lnTo>
                <a:lnTo>
                  <a:pt x="815326" y="856580"/>
                </a:lnTo>
                <a:lnTo>
                  <a:pt x="805302" y="853231"/>
                </a:lnTo>
                <a:lnTo>
                  <a:pt x="810311" y="853231"/>
                </a:lnTo>
                <a:lnTo>
                  <a:pt x="818669" y="834812"/>
                </a:lnTo>
                <a:lnTo>
                  <a:pt x="806976" y="846533"/>
                </a:lnTo>
                <a:lnTo>
                  <a:pt x="795268" y="841510"/>
                </a:lnTo>
                <a:lnTo>
                  <a:pt x="816997" y="826439"/>
                </a:lnTo>
                <a:lnTo>
                  <a:pt x="800283" y="833137"/>
                </a:lnTo>
                <a:lnTo>
                  <a:pt x="808648" y="819741"/>
                </a:lnTo>
                <a:lnTo>
                  <a:pt x="791924" y="829788"/>
                </a:lnTo>
                <a:lnTo>
                  <a:pt x="791924" y="823090"/>
                </a:lnTo>
                <a:lnTo>
                  <a:pt x="777026" y="829727"/>
                </a:lnTo>
                <a:lnTo>
                  <a:pt x="777620" y="829875"/>
                </a:lnTo>
                <a:lnTo>
                  <a:pt x="784479" y="843691"/>
                </a:lnTo>
                <a:lnTo>
                  <a:pt x="796496" y="862687"/>
                </a:lnTo>
                <a:lnTo>
                  <a:pt x="798215" y="883410"/>
                </a:lnTo>
                <a:lnTo>
                  <a:pt x="799930" y="890318"/>
                </a:lnTo>
                <a:lnTo>
                  <a:pt x="763880" y="879956"/>
                </a:lnTo>
                <a:lnTo>
                  <a:pt x="772601" y="871189"/>
                </a:lnTo>
                <a:lnTo>
                  <a:pt x="774184" y="871322"/>
                </a:lnTo>
                <a:lnTo>
                  <a:pt x="777620" y="866141"/>
                </a:lnTo>
                <a:lnTo>
                  <a:pt x="772601" y="871189"/>
                </a:lnTo>
                <a:lnTo>
                  <a:pt x="753587" y="869595"/>
                </a:lnTo>
                <a:lnTo>
                  <a:pt x="758733" y="864414"/>
                </a:lnTo>
                <a:lnTo>
                  <a:pt x="750153" y="862687"/>
                </a:lnTo>
                <a:lnTo>
                  <a:pt x="739847" y="859233"/>
                </a:lnTo>
                <a:lnTo>
                  <a:pt x="757013" y="852325"/>
                </a:lnTo>
                <a:lnTo>
                  <a:pt x="739847" y="845418"/>
                </a:lnTo>
                <a:lnTo>
                  <a:pt x="739847" y="840237"/>
                </a:lnTo>
                <a:lnTo>
                  <a:pt x="729547" y="838510"/>
                </a:lnTo>
                <a:lnTo>
                  <a:pt x="727830" y="833329"/>
                </a:lnTo>
                <a:lnTo>
                  <a:pt x="739847" y="824695"/>
                </a:lnTo>
                <a:lnTo>
                  <a:pt x="734701" y="828149"/>
                </a:lnTo>
                <a:lnTo>
                  <a:pt x="726120" y="819514"/>
                </a:lnTo>
                <a:lnTo>
                  <a:pt x="750153" y="822968"/>
                </a:lnTo>
                <a:lnTo>
                  <a:pt x="776905" y="829697"/>
                </a:lnTo>
                <a:lnTo>
                  <a:pt x="778555" y="823090"/>
                </a:lnTo>
                <a:lnTo>
                  <a:pt x="788581" y="823090"/>
                </a:lnTo>
                <a:lnTo>
                  <a:pt x="796027" y="816697"/>
                </a:lnTo>
                <a:lnTo>
                  <a:pt x="796939" y="816392"/>
                </a:lnTo>
                <a:lnTo>
                  <a:pt x="800283" y="813043"/>
                </a:lnTo>
                <a:lnTo>
                  <a:pt x="796027" y="816697"/>
                </a:lnTo>
                <a:lnTo>
                  <a:pt x="776882" y="823090"/>
                </a:lnTo>
                <a:lnTo>
                  <a:pt x="785247" y="819741"/>
                </a:lnTo>
                <a:lnTo>
                  <a:pt x="775209" y="819741"/>
                </a:lnTo>
                <a:lnTo>
                  <a:pt x="781901" y="814718"/>
                </a:lnTo>
                <a:lnTo>
                  <a:pt x="776882" y="813043"/>
                </a:lnTo>
                <a:lnTo>
                  <a:pt x="770194" y="816392"/>
                </a:lnTo>
                <a:lnTo>
                  <a:pt x="751807" y="811369"/>
                </a:lnTo>
                <a:lnTo>
                  <a:pt x="766851" y="804671"/>
                </a:lnTo>
                <a:lnTo>
                  <a:pt x="756826" y="802996"/>
                </a:lnTo>
                <a:lnTo>
                  <a:pt x="761844" y="801322"/>
                </a:lnTo>
                <a:lnTo>
                  <a:pt x="788581" y="794624"/>
                </a:lnTo>
                <a:lnTo>
                  <a:pt x="771866" y="792949"/>
                </a:lnTo>
                <a:lnTo>
                  <a:pt x="765179" y="796298"/>
                </a:lnTo>
                <a:lnTo>
                  <a:pt x="765179" y="791275"/>
                </a:lnTo>
                <a:lnTo>
                  <a:pt x="790253" y="774529"/>
                </a:lnTo>
                <a:lnTo>
                  <a:pt x="795268" y="784577"/>
                </a:lnTo>
                <a:lnTo>
                  <a:pt x="796939" y="774529"/>
                </a:lnTo>
                <a:lnTo>
                  <a:pt x="806976" y="761133"/>
                </a:lnTo>
                <a:lnTo>
                  <a:pt x="771866" y="779553"/>
                </a:lnTo>
                <a:lnTo>
                  <a:pt x="775209" y="771180"/>
                </a:lnTo>
                <a:lnTo>
                  <a:pt x="765179" y="776204"/>
                </a:lnTo>
                <a:lnTo>
                  <a:pt x="781901" y="759459"/>
                </a:lnTo>
                <a:lnTo>
                  <a:pt x="776882" y="761133"/>
                </a:lnTo>
                <a:lnTo>
                  <a:pt x="780228" y="742715"/>
                </a:lnTo>
                <a:lnTo>
                  <a:pt x="791924" y="746064"/>
                </a:lnTo>
                <a:lnTo>
                  <a:pt x="786909" y="742715"/>
                </a:lnTo>
                <a:lnTo>
                  <a:pt x="798611" y="725970"/>
                </a:lnTo>
                <a:lnTo>
                  <a:pt x="768522" y="744388"/>
                </a:lnTo>
                <a:lnTo>
                  <a:pt x="765179" y="724295"/>
                </a:lnTo>
                <a:lnTo>
                  <a:pt x="770194" y="729318"/>
                </a:lnTo>
                <a:lnTo>
                  <a:pt x="770194" y="722620"/>
                </a:lnTo>
                <a:lnTo>
                  <a:pt x="766851" y="722620"/>
                </a:lnTo>
                <a:lnTo>
                  <a:pt x="768522" y="710899"/>
                </a:lnTo>
                <a:lnTo>
                  <a:pt x="771866" y="719271"/>
                </a:lnTo>
                <a:lnTo>
                  <a:pt x="771866" y="709224"/>
                </a:lnTo>
                <a:lnTo>
                  <a:pt x="780228" y="709224"/>
                </a:lnTo>
                <a:lnTo>
                  <a:pt x="791924" y="699177"/>
                </a:lnTo>
                <a:lnTo>
                  <a:pt x="788581" y="699177"/>
                </a:lnTo>
                <a:lnTo>
                  <a:pt x="808648" y="685781"/>
                </a:lnTo>
                <a:lnTo>
                  <a:pt x="808648" y="680757"/>
                </a:lnTo>
                <a:lnTo>
                  <a:pt x="795987" y="691486"/>
                </a:lnTo>
                <a:lnTo>
                  <a:pt x="794772" y="693154"/>
                </a:lnTo>
                <a:lnTo>
                  <a:pt x="793076" y="693952"/>
                </a:lnTo>
                <a:lnTo>
                  <a:pt x="786909" y="699177"/>
                </a:lnTo>
                <a:lnTo>
                  <a:pt x="790357" y="695230"/>
                </a:lnTo>
                <a:lnTo>
                  <a:pt x="766322" y="706530"/>
                </a:lnTo>
                <a:lnTo>
                  <a:pt x="773016" y="698170"/>
                </a:lnTo>
                <a:lnTo>
                  <a:pt x="784730" y="691482"/>
                </a:lnTo>
                <a:lnTo>
                  <a:pt x="766322" y="694826"/>
                </a:lnTo>
                <a:lnTo>
                  <a:pt x="774689" y="693154"/>
                </a:lnTo>
                <a:lnTo>
                  <a:pt x="793098" y="671419"/>
                </a:lnTo>
                <a:lnTo>
                  <a:pt x="762975" y="681451"/>
                </a:lnTo>
                <a:lnTo>
                  <a:pt x="752934" y="684795"/>
                </a:lnTo>
                <a:lnTo>
                  <a:pt x="774689" y="666403"/>
                </a:lnTo>
                <a:lnTo>
                  <a:pt x="784730" y="666403"/>
                </a:lnTo>
                <a:lnTo>
                  <a:pt x="774689" y="653028"/>
                </a:lnTo>
                <a:lnTo>
                  <a:pt x="769669" y="641325"/>
                </a:lnTo>
                <a:lnTo>
                  <a:pt x="767995" y="636309"/>
                </a:lnTo>
                <a:lnTo>
                  <a:pt x="776363" y="634637"/>
                </a:lnTo>
                <a:lnTo>
                  <a:pt x="774689" y="624605"/>
                </a:lnTo>
                <a:lnTo>
                  <a:pt x="783057" y="627949"/>
                </a:lnTo>
                <a:lnTo>
                  <a:pt x="783057" y="621261"/>
                </a:lnTo>
                <a:lnTo>
                  <a:pt x="789751" y="621261"/>
                </a:lnTo>
                <a:lnTo>
                  <a:pt x="776363" y="617917"/>
                </a:lnTo>
                <a:lnTo>
                  <a:pt x="784730" y="614573"/>
                </a:lnTo>
                <a:lnTo>
                  <a:pt x="783057" y="607886"/>
                </a:lnTo>
                <a:lnTo>
                  <a:pt x="776363" y="611230"/>
                </a:lnTo>
                <a:lnTo>
                  <a:pt x="773016" y="597854"/>
                </a:lnTo>
                <a:lnTo>
                  <a:pt x="776363" y="582806"/>
                </a:lnTo>
                <a:lnTo>
                  <a:pt x="752934" y="611230"/>
                </a:lnTo>
                <a:lnTo>
                  <a:pt x="749587" y="604542"/>
                </a:lnTo>
                <a:lnTo>
                  <a:pt x="749587" y="601198"/>
                </a:lnTo>
                <a:lnTo>
                  <a:pt x="756281" y="592838"/>
                </a:lnTo>
                <a:lnTo>
                  <a:pt x="754607" y="591166"/>
                </a:lnTo>
                <a:lnTo>
                  <a:pt x="744566" y="594510"/>
                </a:lnTo>
                <a:lnTo>
                  <a:pt x="734525" y="591166"/>
                </a:lnTo>
                <a:lnTo>
                  <a:pt x="737872" y="607886"/>
                </a:lnTo>
                <a:lnTo>
                  <a:pt x="727830" y="607886"/>
                </a:lnTo>
                <a:lnTo>
                  <a:pt x="712769" y="591166"/>
                </a:lnTo>
                <a:lnTo>
                  <a:pt x="697707" y="572775"/>
                </a:lnTo>
                <a:lnTo>
                  <a:pt x="710258" y="564415"/>
                </a:lnTo>
                <a:lnTo>
                  <a:pt x="711212" y="564687"/>
                </a:lnTo>
                <a:lnTo>
                  <a:pt x="706075" y="571103"/>
                </a:lnTo>
                <a:lnTo>
                  <a:pt x="716115" y="566087"/>
                </a:lnTo>
                <a:lnTo>
                  <a:pt x="711212" y="564687"/>
                </a:lnTo>
                <a:lnTo>
                  <a:pt x="712769" y="562743"/>
                </a:lnTo>
                <a:lnTo>
                  <a:pt x="710258" y="564415"/>
                </a:lnTo>
                <a:lnTo>
                  <a:pt x="704401" y="562743"/>
                </a:lnTo>
                <a:lnTo>
                  <a:pt x="674278" y="567759"/>
                </a:lnTo>
                <a:lnTo>
                  <a:pt x="674278" y="561071"/>
                </a:lnTo>
                <a:lnTo>
                  <a:pt x="644154" y="557727"/>
                </a:lnTo>
                <a:lnTo>
                  <a:pt x="615703" y="556055"/>
                </a:lnTo>
                <a:lnTo>
                  <a:pt x="609009" y="551039"/>
                </a:lnTo>
                <a:lnTo>
                  <a:pt x="617377" y="544351"/>
                </a:lnTo>
                <a:lnTo>
                  <a:pt x="595621" y="552711"/>
                </a:lnTo>
                <a:lnTo>
                  <a:pt x="587253" y="547695"/>
                </a:lnTo>
                <a:lnTo>
                  <a:pt x="595621" y="542679"/>
                </a:lnTo>
                <a:lnTo>
                  <a:pt x="593947" y="541008"/>
                </a:lnTo>
                <a:lnTo>
                  <a:pt x="583907" y="541008"/>
                </a:lnTo>
                <a:lnTo>
                  <a:pt x="588927" y="537664"/>
                </a:lnTo>
                <a:lnTo>
                  <a:pt x="592274" y="532648"/>
                </a:lnTo>
                <a:lnTo>
                  <a:pt x="598968" y="530976"/>
                </a:lnTo>
                <a:lnTo>
                  <a:pt x="567171" y="535992"/>
                </a:lnTo>
                <a:lnTo>
                  <a:pt x="568844" y="534320"/>
                </a:lnTo>
                <a:lnTo>
                  <a:pt x="557130" y="535992"/>
                </a:lnTo>
                <a:lnTo>
                  <a:pt x="575539" y="525960"/>
                </a:lnTo>
                <a:lnTo>
                  <a:pt x="553783" y="535992"/>
                </a:lnTo>
                <a:lnTo>
                  <a:pt x="538721" y="541008"/>
                </a:lnTo>
                <a:lnTo>
                  <a:pt x="545415" y="544351"/>
                </a:lnTo>
                <a:lnTo>
                  <a:pt x="537047" y="547695"/>
                </a:lnTo>
                <a:lnTo>
                  <a:pt x="542068" y="551039"/>
                </a:lnTo>
                <a:lnTo>
                  <a:pt x="515291" y="562743"/>
                </a:lnTo>
                <a:lnTo>
                  <a:pt x="501903" y="561071"/>
                </a:lnTo>
                <a:lnTo>
                  <a:pt x="488514" y="567759"/>
                </a:lnTo>
                <a:lnTo>
                  <a:pt x="486841" y="564415"/>
                </a:lnTo>
                <a:lnTo>
                  <a:pt x="483494" y="571103"/>
                </a:lnTo>
                <a:lnTo>
                  <a:pt x="476800" y="571103"/>
                </a:lnTo>
                <a:lnTo>
                  <a:pt x="466758" y="574447"/>
                </a:lnTo>
                <a:lnTo>
                  <a:pt x="475126" y="567759"/>
                </a:lnTo>
                <a:lnTo>
                  <a:pt x="445002" y="582806"/>
                </a:lnTo>
                <a:lnTo>
                  <a:pt x="431615" y="577790"/>
                </a:lnTo>
                <a:lnTo>
                  <a:pt x="461738" y="566087"/>
                </a:lnTo>
                <a:lnTo>
                  <a:pt x="441655" y="571103"/>
                </a:lnTo>
                <a:lnTo>
                  <a:pt x="478473" y="542679"/>
                </a:lnTo>
                <a:lnTo>
                  <a:pt x="521985" y="534320"/>
                </a:lnTo>
                <a:lnTo>
                  <a:pt x="532027" y="535992"/>
                </a:lnTo>
                <a:lnTo>
                  <a:pt x="525332" y="527632"/>
                </a:lnTo>
                <a:lnTo>
                  <a:pt x="543741" y="520944"/>
                </a:lnTo>
                <a:lnTo>
                  <a:pt x="515291" y="525960"/>
                </a:lnTo>
                <a:lnTo>
                  <a:pt x="475126" y="537664"/>
                </a:lnTo>
                <a:lnTo>
                  <a:pt x="434961" y="554383"/>
                </a:lnTo>
                <a:lnTo>
                  <a:pt x="428267" y="564415"/>
                </a:lnTo>
                <a:lnTo>
                  <a:pt x="418226" y="566087"/>
                </a:lnTo>
                <a:lnTo>
                  <a:pt x="371367" y="586150"/>
                </a:lnTo>
                <a:lnTo>
                  <a:pt x="383082" y="592838"/>
                </a:lnTo>
                <a:lnTo>
                  <a:pt x="327855" y="616245"/>
                </a:lnTo>
                <a:lnTo>
                  <a:pt x="265934" y="637981"/>
                </a:lnTo>
                <a:lnTo>
                  <a:pt x="195645" y="664731"/>
                </a:lnTo>
                <a:lnTo>
                  <a:pt x="190625" y="671419"/>
                </a:lnTo>
                <a:lnTo>
                  <a:pt x="182257" y="673091"/>
                </a:lnTo>
                <a:lnTo>
                  <a:pt x="155481" y="678107"/>
                </a:lnTo>
                <a:lnTo>
                  <a:pt x="150460" y="681451"/>
                </a:lnTo>
                <a:lnTo>
                  <a:pt x="132051" y="683123"/>
                </a:lnTo>
                <a:lnTo>
                  <a:pt x="103601" y="686467"/>
                </a:lnTo>
                <a:lnTo>
                  <a:pt x="100254" y="686467"/>
                </a:lnTo>
                <a:lnTo>
                  <a:pt x="71804" y="698170"/>
                </a:lnTo>
                <a:lnTo>
                  <a:pt x="70130" y="696498"/>
                </a:lnTo>
                <a:lnTo>
                  <a:pt x="55068" y="703186"/>
                </a:lnTo>
                <a:lnTo>
                  <a:pt x="51721" y="701514"/>
                </a:lnTo>
                <a:lnTo>
                  <a:pt x="46701" y="703186"/>
                </a:lnTo>
                <a:lnTo>
                  <a:pt x="110295" y="676435"/>
                </a:lnTo>
                <a:lnTo>
                  <a:pt x="127030" y="676435"/>
                </a:lnTo>
                <a:lnTo>
                  <a:pt x="127030" y="681451"/>
                </a:lnTo>
                <a:lnTo>
                  <a:pt x="132051" y="676435"/>
                </a:lnTo>
                <a:lnTo>
                  <a:pt x="142092" y="676435"/>
                </a:lnTo>
                <a:lnTo>
                  <a:pt x="147113" y="668075"/>
                </a:lnTo>
                <a:lnTo>
                  <a:pt x="205687" y="651356"/>
                </a:lnTo>
                <a:lnTo>
                  <a:pt x="242504" y="631293"/>
                </a:lnTo>
                <a:lnTo>
                  <a:pt x="254219" y="627949"/>
                </a:lnTo>
                <a:lnTo>
                  <a:pt x="275975" y="611230"/>
                </a:lnTo>
                <a:lnTo>
                  <a:pt x="274302" y="611230"/>
                </a:lnTo>
                <a:lnTo>
                  <a:pt x="312793" y="587822"/>
                </a:lnTo>
                <a:lnTo>
                  <a:pt x="272628" y="601198"/>
                </a:lnTo>
                <a:lnTo>
                  <a:pt x="267608" y="594510"/>
                </a:lnTo>
                <a:lnTo>
                  <a:pt x="284343" y="587822"/>
                </a:lnTo>
                <a:lnTo>
                  <a:pt x="275975" y="587822"/>
                </a:lnTo>
                <a:lnTo>
                  <a:pt x="250872" y="606214"/>
                </a:lnTo>
                <a:lnTo>
                  <a:pt x="250872" y="592838"/>
                </a:lnTo>
                <a:lnTo>
                  <a:pt x="237484" y="591166"/>
                </a:lnTo>
                <a:lnTo>
                  <a:pt x="193972" y="597854"/>
                </a:lnTo>
                <a:lnTo>
                  <a:pt x="207360" y="587822"/>
                </a:lnTo>
                <a:lnTo>
                  <a:pt x="207360" y="586150"/>
                </a:lnTo>
                <a:lnTo>
                  <a:pt x="214054" y="577790"/>
                </a:lnTo>
                <a:lnTo>
                  <a:pt x="230790" y="561071"/>
                </a:lnTo>
                <a:lnTo>
                  <a:pt x="254219" y="544351"/>
                </a:lnTo>
                <a:lnTo>
                  <a:pt x="230790" y="556055"/>
                </a:lnTo>
                <a:lnTo>
                  <a:pt x="192298" y="566087"/>
                </a:lnTo>
                <a:lnTo>
                  <a:pt x="182257" y="547695"/>
                </a:lnTo>
                <a:lnTo>
                  <a:pt x="200666" y="537664"/>
                </a:lnTo>
                <a:lnTo>
                  <a:pt x="210707" y="542679"/>
                </a:lnTo>
                <a:lnTo>
                  <a:pt x="225769" y="542679"/>
                </a:lnTo>
                <a:lnTo>
                  <a:pt x="222422" y="537664"/>
                </a:lnTo>
                <a:lnTo>
                  <a:pt x="230790" y="535992"/>
                </a:lnTo>
                <a:lnTo>
                  <a:pt x="205687" y="534320"/>
                </a:lnTo>
                <a:lnTo>
                  <a:pt x="204013" y="530976"/>
                </a:lnTo>
                <a:lnTo>
                  <a:pt x="227443" y="517600"/>
                </a:lnTo>
                <a:lnTo>
                  <a:pt x="202340" y="527632"/>
                </a:lnTo>
                <a:lnTo>
                  <a:pt x="197319" y="520944"/>
                </a:lnTo>
                <a:lnTo>
                  <a:pt x="212381" y="515928"/>
                </a:lnTo>
                <a:lnTo>
                  <a:pt x="207360" y="512585"/>
                </a:lnTo>
                <a:lnTo>
                  <a:pt x="220749" y="510913"/>
                </a:lnTo>
                <a:lnTo>
                  <a:pt x="255893" y="494193"/>
                </a:lnTo>
                <a:lnTo>
                  <a:pt x="265934" y="490849"/>
                </a:lnTo>
                <a:lnTo>
                  <a:pt x="262587" y="490849"/>
                </a:lnTo>
                <a:lnTo>
                  <a:pt x="286017" y="477474"/>
                </a:lnTo>
                <a:lnTo>
                  <a:pt x="306099" y="474130"/>
                </a:lnTo>
                <a:lnTo>
                  <a:pt x="296058" y="480818"/>
                </a:lnTo>
                <a:lnTo>
                  <a:pt x="347938" y="467442"/>
                </a:lnTo>
                <a:lnTo>
                  <a:pt x="384756" y="457411"/>
                </a:lnTo>
                <a:lnTo>
                  <a:pt x="394797" y="442363"/>
                </a:lnTo>
                <a:lnTo>
                  <a:pt x="404838" y="440691"/>
                </a:lnTo>
                <a:lnTo>
                  <a:pt x="414879" y="427316"/>
                </a:lnTo>
                <a:lnTo>
                  <a:pt x="366346" y="442363"/>
                </a:lnTo>
                <a:lnTo>
                  <a:pt x="357979" y="437347"/>
                </a:lnTo>
                <a:lnTo>
                  <a:pt x="302752" y="437347"/>
                </a:lnTo>
                <a:lnTo>
                  <a:pt x="306099" y="422300"/>
                </a:lnTo>
                <a:lnTo>
                  <a:pt x="322834" y="420628"/>
                </a:lnTo>
                <a:lnTo>
                  <a:pt x="301078" y="412268"/>
                </a:lnTo>
                <a:lnTo>
                  <a:pt x="366346" y="393877"/>
                </a:lnTo>
                <a:lnTo>
                  <a:pt x="418226" y="385517"/>
                </a:lnTo>
                <a:lnTo>
                  <a:pt x="398144" y="395549"/>
                </a:lnTo>
                <a:lnTo>
                  <a:pt x="445002" y="397220"/>
                </a:lnTo>
                <a:lnTo>
                  <a:pt x="458391" y="397220"/>
                </a:lnTo>
                <a:lnTo>
                  <a:pt x="451697" y="392205"/>
                </a:lnTo>
                <a:lnTo>
                  <a:pt x="455044" y="377157"/>
                </a:lnTo>
                <a:lnTo>
                  <a:pt x="456717" y="385517"/>
                </a:lnTo>
                <a:lnTo>
                  <a:pt x="488514" y="387189"/>
                </a:lnTo>
                <a:lnTo>
                  <a:pt x="465085" y="385517"/>
                </a:lnTo>
                <a:lnTo>
                  <a:pt x="473452" y="375485"/>
                </a:lnTo>
                <a:lnTo>
                  <a:pt x="441655" y="372141"/>
                </a:lnTo>
                <a:lnTo>
                  <a:pt x="448350" y="365454"/>
                </a:lnTo>
                <a:lnTo>
                  <a:pt x="431615" y="340374"/>
                </a:lnTo>
                <a:lnTo>
                  <a:pt x="455044" y="325327"/>
                </a:lnTo>
                <a:lnTo>
                  <a:pt x="495209" y="325327"/>
                </a:lnTo>
                <a:lnTo>
                  <a:pt x="542068" y="306936"/>
                </a:lnTo>
                <a:lnTo>
                  <a:pt x="588927" y="291888"/>
                </a:lnTo>
                <a:lnTo>
                  <a:pt x="635786" y="283529"/>
                </a:lnTo>
                <a:lnTo>
                  <a:pt x="627418" y="291888"/>
                </a:lnTo>
                <a:lnTo>
                  <a:pt x="639133" y="285201"/>
                </a:lnTo>
                <a:lnTo>
                  <a:pt x="642480" y="281857"/>
                </a:lnTo>
                <a:lnTo>
                  <a:pt x="659216" y="276841"/>
                </a:lnTo>
                <a:lnTo>
                  <a:pt x="669257" y="276841"/>
                </a:lnTo>
                <a:lnTo>
                  <a:pt x="726157" y="265137"/>
                </a:lnTo>
                <a:lnTo>
                  <a:pt x="737872" y="266809"/>
                </a:lnTo>
                <a:lnTo>
                  <a:pt x="726157" y="275169"/>
                </a:lnTo>
                <a:lnTo>
                  <a:pt x="746240" y="271825"/>
                </a:lnTo>
                <a:lnTo>
                  <a:pt x="752934" y="275169"/>
                </a:lnTo>
                <a:lnTo>
                  <a:pt x="764649" y="275169"/>
                </a:lnTo>
                <a:lnTo>
                  <a:pt x="784730" y="280185"/>
                </a:lnTo>
                <a:lnTo>
                  <a:pt x="788078" y="283529"/>
                </a:lnTo>
                <a:lnTo>
                  <a:pt x="839958" y="286872"/>
                </a:lnTo>
                <a:lnTo>
                  <a:pt x="883469" y="291888"/>
                </a:lnTo>
                <a:lnTo>
                  <a:pt x="923635" y="295232"/>
                </a:lnTo>
                <a:lnTo>
                  <a:pt x="965878" y="304971"/>
                </a:lnTo>
                <a:lnTo>
                  <a:pt x="969115" y="302318"/>
                </a:lnTo>
                <a:lnTo>
                  <a:pt x="1007558" y="317389"/>
                </a:lnTo>
                <a:lnTo>
                  <a:pt x="1047675" y="329110"/>
                </a:lnTo>
                <a:lnTo>
                  <a:pt x="1051017" y="324088"/>
                </a:lnTo>
                <a:lnTo>
                  <a:pt x="1067740" y="327436"/>
                </a:lnTo>
                <a:lnTo>
                  <a:pt x="1072748" y="320738"/>
                </a:lnTo>
                <a:lnTo>
                  <a:pt x="1122895" y="307342"/>
                </a:lnTo>
                <a:lnTo>
                  <a:pt x="1171371" y="293946"/>
                </a:lnTo>
                <a:lnTo>
                  <a:pt x="1203132" y="290596"/>
                </a:lnTo>
                <a:lnTo>
                  <a:pt x="1159674" y="303993"/>
                </a:lnTo>
                <a:lnTo>
                  <a:pt x="1203132" y="298969"/>
                </a:lnTo>
                <a:lnTo>
                  <a:pt x="1201459" y="302318"/>
                </a:lnTo>
                <a:lnTo>
                  <a:pt x="1243248" y="288922"/>
                </a:lnTo>
                <a:lnTo>
                  <a:pt x="1241577" y="282224"/>
                </a:lnTo>
                <a:lnTo>
                  <a:pt x="1249935" y="293946"/>
                </a:lnTo>
                <a:lnTo>
                  <a:pt x="1258300" y="312365"/>
                </a:lnTo>
                <a:lnTo>
                  <a:pt x="1268322" y="307342"/>
                </a:lnTo>
                <a:lnTo>
                  <a:pt x="1280029" y="302318"/>
                </a:lnTo>
                <a:lnTo>
                  <a:pt x="1288381" y="293946"/>
                </a:lnTo>
                <a:lnTo>
                  <a:pt x="1296739" y="290596"/>
                </a:lnTo>
                <a:lnTo>
                  <a:pt x="1290052" y="302318"/>
                </a:lnTo>
                <a:lnTo>
                  <a:pt x="1281701" y="309016"/>
                </a:lnTo>
                <a:lnTo>
                  <a:pt x="1291724" y="310691"/>
                </a:lnTo>
                <a:lnTo>
                  <a:pt x="1320141" y="298969"/>
                </a:lnTo>
                <a:lnTo>
                  <a:pt x="1368617" y="310691"/>
                </a:lnTo>
                <a:lnTo>
                  <a:pt x="1420439" y="322413"/>
                </a:lnTo>
                <a:lnTo>
                  <a:pt x="1432136" y="320738"/>
                </a:lnTo>
                <a:lnTo>
                  <a:pt x="1452194" y="337483"/>
                </a:lnTo>
                <a:lnTo>
                  <a:pt x="1442168" y="339158"/>
                </a:lnTo>
                <a:lnTo>
                  <a:pt x="1412077" y="347530"/>
                </a:lnTo>
                <a:lnTo>
                  <a:pt x="1440495" y="354229"/>
                </a:lnTo>
                <a:lnTo>
                  <a:pt x="1514046" y="347530"/>
                </a:lnTo>
                <a:lnTo>
                  <a:pt x="1529087" y="352553"/>
                </a:lnTo>
                <a:lnTo>
                  <a:pt x="1529087" y="360926"/>
                </a:lnTo>
                <a:lnTo>
                  <a:pt x="1540793" y="354229"/>
                </a:lnTo>
                <a:lnTo>
                  <a:pt x="1544140" y="369299"/>
                </a:lnTo>
                <a:lnTo>
                  <a:pt x="1530759" y="369299"/>
                </a:lnTo>
                <a:lnTo>
                  <a:pt x="1539120" y="389393"/>
                </a:lnTo>
                <a:lnTo>
                  <a:pt x="1542467" y="370973"/>
                </a:lnTo>
                <a:lnTo>
                  <a:pt x="1550817" y="377672"/>
                </a:lnTo>
                <a:lnTo>
                  <a:pt x="1562522" y="347530"/>
                </a:lnTo>
                <a:lnTo>
                  <a:pt x="1580905" y="344182"/>
                </a:lnTo>
                <a:lnTo>
                  <a:pt x="1619352" y="332460"/>
                </a:lnTo>
                <a:lnTo>
                  <a:pt x="1599293" y="334135"/>
                </a:lnTo>
                <a:lnTo>
                  <a:pt x="1569204" y="340832"/>
                </a:lnTo>
                <a:lnTo>
                  <a:pt x="1557504" y="337483"/>
                </a:lnTo>
                <a:lnTo>
                  <a:pt x="1619352" y="322413"/>
                </a:lnTo>
                <a:lnTo>
                  <a:pt x="1624366" y="332460"/>
                </a:lnTo>
                <a:lnTo>
                  <a:pt x="1631055" y="342507"/>
                </a:lnTo>
                <a:lnTo>
                  <a:pt x="1647768" y="344182"/>
                </a:lnTo>
                <a:lnTo>
                  <a:pt x="1659475" y="350879"/>
                </a:lnTo>
                <a:lnTo>
                  <a:pt x="1697916" y="350879"/>
                </a:lnTo>
                <a:lnTo>
                  <a:pt x="1738033" y="352553"/>
                </a:lnTo>
                <a:lnTo>
                  <a:pt x="1743048" y="344182"/>
                </a:lnTo>
                <a:lnTo>
                  <a:pt x="1749736" y="352553"/>
                </a:lnTo>
                <a:lnTo>
                  <a:pt x="1769793" y="350879"/>
                </a:lnTo>
                <a:lnTo>
                  <a:pt x="1754755" y="349205"/>
                </a:lnTo>
                <a:lnTo>
                  <a:pt x="1751409" y="340832"/>
                </a:lnTo>
                <a:lnTo>
                  <a:pt x="1768121" y="334135"/>
                </a:lnTo>
                <a:lnTo>
                  <a:pt x="1789852" y="339158"/>
                </a:lnTo>
                <a:lnTo>
                  <a:pt x="1784837" y="342507"/>
                </a:lnTo>
                <a:lnTo>
                  <a:pt x="1803232" y="339158"/>
                </a:lnTo>
                <a:lnTo>
                  <a:pt x="1778156" y="362600"/>
                </a:lnTo>
                <a:lnTo>
                  <a:pt x="1788180" y="360926"/>
                </a:lnTo>
                <a:lnTo>
                  <a:pt x="1781502" y="367624"/>
                </a:lnTo>
                <a:lnTo>
                  <a:pt x="1787066" y="370416"/>
                </a:lnTo>
                <a:lnTo>
                  <a:pt x="1786305" y="371182"/>
                </a:lnTo>
                <a:lnTo>
                  <a:pt x="1773138" y="372647"/>
                </a:lnTo>
                <a:lnTo>
                  <a:pt x="1784837" y="372647"/>
                </a:lnTo>
                <a:lnTo>
                  <a:pt x="1786305" y="371182"/>
                </a:lnTo>
                <a:lnTo>
                  <a:pt x="1788180" y="370973"/>
                </a:lnTo>
                <a:lnTo>
                  <a:pt x="1787066" y="370416"/>
                </a:lnTo>
                <a:lnTo>
                  <a:pt x="1794867" y="362600"/>
                </a:lnTo>
                <a:lnTo>
                  <a:pt x="1811582" y="344182"/>
                </a:lnTo>
                <a:lnTo>
                  <a:pt x="1851708" y="330785"/>
                </a:lnTo>
                <a:lnTo>
                  <a:pt x="1861729" y="320738"/>
                </a:lnTo>
                <a:lnTo>
                  <a:pt x="1841670" y="327436"/>
                </a:lnTo>
                <a:lnTo>
                  <a:pt x="1853380" y="317389"/>
                </a:lnTo>
                <a:lnTo>
                  <a:pt x="1863401" y="310691"/>
                </a:lnTo>
                <a:lnTo>
                  <a:pt x="1861729" y="314040"/>
                </a:lnTo>
                <a:lnTo>
                  <a:pt x="1875109" y="310691"/>
                </a:lnTo>
                <a:lnTo>
                  <a:pt x="1831641" y="298969"/>
                </a:lnTo>
                <a:lnTo>
                  <a:pt x="1839999" y="283899"/>
                </a:lnTo>
                <a:lnTo>
                  <a:pt x="1853380" y="280549"/>
                </a:lnTo>
                <a:lnTo>
                  <a:pt x="1850035" y="278875"/>
                </a:lnTo>
                <a:lnTo>
                  <a:pt x="1858386" y="262130"/>
                </a:lnTo>
                <a:lnTo>
                  <a:pt x="1878445" y="262130"/>
                </a:lnTo>
                <a:lnTo>
                  <a:pt x="1873436" y="257107"/>
                </a:lnTo>
                <a:close/>
                <a:moveTo>
                  <a:pt x="1910205" y="247060"/>
                </a:moveTo>
                <a:lnTo>
                  <a:pt x="1903519" y="250408"/>
                </a:lnTo>
                <a:lnTo>
                  <a:pt x="1895165" y="250408"/>
                </a:lnTo>
                <a:close/>
                <a:moveTo>
                  <a:pt x="5097855" y="235008"/>
                </a:moveTo>
                <a:lnTo>
                  <a:pt x="5117439" y="235008"/>
                </a:lnTo>
                <a:lnTo>
                  <a:pt x="5099361" y="238021"/>
                </a:lnTo>
                <a:close/>
                <a:moveTo>
                  <a:pt x="4652847" y="213918"/>
                </a:moveTo>
                <a:lnTo>
                  <a:pt x="4700903" y="217162"/>
                </a:lnTo>
                <a:lnTo>
                  <a:pt x="4695932" y="222030"/>
                </a:lnTo>
                <a:lnTo>
                  <a:pt x="4694275" y="226897"/>
                </a:lnTo>
                <a:lnTo>
                  <a:pt x="4694275" y="230141"/>
                </a:lnTo>
                <a:lnTo>
                  <a:pt x="4709189" y="256099"/>
                </a:lnTo>
                <a:lnTo>
                  <a:pt x="4758902" y="275566"/>
                </a:lnTo>
                <a:lnTo>
                  <a:pt x="4750616" y="277189"/>
                </a:lnTo>
                <a:lnTo>
                  <a:pt x="4732388" y="277189"/>
                </a:lnTo>
                <a:lnTo>
                  <a:pt x="4714160" y="275566"/>
                </a:lnTo>
                <a:lnTo>
                  <a:pt x="4700903" y="275566"/>
                </a:lnTo>
                <a:lnTo>
                  <a:pt x="4682675" y="269078"/>
                </a:lnTo>
                <a:lnTo>
                  <a:pt x="4684332" y="267454"/>
                </a:lnTo>
                <a:lnTo>
                  <a:pt x="4674390" y="259343"/>
                </a:lnTo>
                <a:lnTo>
                  <a:pt x="4666104" y="257721"/>
                </a:lnTo>
                <a:lnTo>
                  <a:pt x="4654504" y="257721"/>
                </a:lnTo>
                <a:lnTo>
                  <a:pt x="4639591" y="257721"/>
                </a:lnTo>
                <a:lnTo>
                  <a:pt x="4626334" y="247987"/>
                </a:lnTo>
                <a:lnTo>
                  <a:pt x="4636276" y="243120"/>
                </a:lnTo>
                <a:lnTo>
                  <a:pt x="4644562" y="231763"/>
                </a:lnTo>
                <a:lnTo>
                  <a:pt x="4639591" y="230141"/>
                </a:lnTo>
                <a:lnTo>
                  <a:pt x="4644562" y="222030"/>
                </a:lnTo>
                <a:close/>
                <a:moveTo>
                  <a:pt x="1576139" y="213918"/>
                </a:moveTo>
                <a:lnTo>
                  <a:pt x="1579503" y="220613"/>
                </a:lnTo>
                <a:lnTo>
                  <a:pt x="1557654" y="232330"/>
                </a:lnTo>
                <a:lnTo>
                  <a:pt x="1576139" y="230657"/>
                </a:lnTo>
                <a:lnTo>
                  <a:pt x="1592939" y="222287"/>
                </a:lnTo>
                <a:lnTo>
                  <a:pt x="1613103" y="234004"/>
                </a:lnTo>
                <a:lnTo>
                  <a:pt x="1601339" y="240699"/>
                </a:lnTo>
                <a:lnTo>
                  <a:pt x="1609740" y="239025"/>
                </a:lnTo>
                <a:lnTo>
                  <a:pt x="1636614" y="235677"/>
                </a:lnTo>
                <a:lnTo>
                  <a:pt x="1638294" y="230657"/>
                </a:lnTo>
                <a:lnTo>
                  <a:pt x="1641654" y="222287"/>
                </a:lnTo>
                <a:lnTo>
                  <a:pt x="1661813" y="234004"/>
                </a:lnTo>
                <a:lnTo>
                  <a:pt x="1650053" y="255763"/>
                </a:lnTo>
                <a:lnTo>
                  <a:pt x="1670213" y="249068"/>
                </a:lnTo>
                <a:lnTo>
                  <a:pt x="1688693" y="218940"/>
                </a:lnTo>
                <a:lnTo>
                  <a:pt x="1720615" y="218940"/>
                </a:lnTo>
                <a:lnTo>
                  <a:pt x="1723978" y="234004"/>
                </a:lnTo>
                <a:lnTo>
                  <a:pt x="1707178" y="265807"/>
                </a:lnTo>
                <a:lnTo>
                  <a:pt x="1708853" y="282545"/>
                </a:lnTo>
                <a:lnTo>
                  <a:pt x="1713893" y="282545"/>
                </a:lnTo>
                <a:lnTo>
                  <a:pt x="1747492" y="292589"/>
                </a:lnTo>
                <a:lnTo>
                  <a:pt x="1742452" y="299284"/>
                </a:lnTo>
                <a:lnTo>
                  <a:pt x="1729015" y="304305"/>
                </a:lnTo>
                <a:lnTo>
                  <a:pt x="1730693" y="299284"/>
                </a:lnTo>
                <a:lnTo>
                  <a:pt x="1718942" y="302631"/>
                </a:lnTo>
                <a:lnTo>
                  <a:pt x="1710542" y="302631"/>
                </a:lnTo>
                <a:lnTo>
                  <a:pt x="1697093" y="309326"/>
                </a:lnTo>
                <a:lnTo>
                  <a:pt x="1688693" y="309326"/>
                </a:lnTo>
                <a:lnTo>
                  <a:pt x="1680293" y="319370"/>
                </a:lnTo>
                <a:lnTo>
                  <a:pt x="1710542" y="311001"/>
                </a:lnTo>
                <a:lnTo>
                  <a:pt x="1707178" y="314348"/>
                </a:lnTo>
                <a:lnTo>
                  <a:pt x="1697093" y="322717"/>
                </a:lnTo>
                <a:lnTo>
                  <a:pt x="1636614" y="322717"/>
                </a:lnTo>
                <a:lnTo>
                  <a:pt x="1623176" y="314348"/>
                </a:lnTo>
                <a:lnTo>
                  <a:pt x="1618140" y="312674"/>
                </a:lnTo>
                <a:lnTo>
                  <a:pt x="1582854" y="324392"/>
                </a:lnTo>
                <a:lnTo>
                  <a:pt x="1529101" y="329414"/>
                </a:lnTo>
                <a:lnTo>
                  <a:pt x="1475337" y="334435"/>
                </a:lnTo>
                <a:lnTo>
                  <a:pt x="1477016" y="321043"/>
                </a:lnTo>
                <a:lnTo>
                  <a:pt x="1426617" y="305979"/>
                </a:lnTo>
                <a:lnTo>
                  <a:pt x="1436700" y="292589"/>
                </a:lnTo>
                <a:lnTo>
                  <a:pt x="1492137" y="290915"/>
                </a:lnTo>
                <a:lnTo>
                  <a:pt x="1549255" y="289240"/>
                </a:lnTo>
                <a:lnTo>
                  <a:pt x="1497176" y="280872"/>
                </a:lnTo>
                <a:lnTo>
                  <a:pt x="1441736" y="279198"/>
                </a:lnTo>
                <a:lnTo>
                  <a:pt x="1436700" y="272503"/>
                </a:lnTo>
                <a:lnTo>
                  <a:pt x="1507255" y="259111"/>
                </a:lnTo>
                <a:lnTo>
                  <a:pt x="1455176" y="260785"/>
                </a:lnTo>
                <a:lnTo>
                  <a:pt x="1468616" y="255763"/>
                </a:lnTo>
                <a:lnTo>
                  <a:pt x="1445100" y="255763"/>
                </a:lnTo>
                <a:lnTo>
                  <a:pt x="1480376" y="240699"/>
                </a:lnTo>
                <a:lnTo>
                  <a:pt x="1477016" y="235677"/>
                </a:lnTo>
                <a:lnTo>
                  <a:pt x="1527415" y="223960"/>
                </a:lnTo>
                <a:close/>
                <a:moveTo>
                  <a:pt x="4953393" y="210905"/>
                </a:moveTo>
                <a:lnTo>
                  <a:pt x="4966079" y="213315"/>
                </a:lnTo>
                <a:lnTo>
                  <a:pt x="4980351" y="215726"/>
                </a:lnTo>
                <a:lnTo>
                  <a:pt x="4950222" y="216931"/>
                </a:lnTo>
                <a:close/>
                <a:moveTo>
                  <a:pt x="2125967" y="204879"/>
                </a:moveTo>
                <a:lnTo>
                  <a:pt x="2095870" y="219844"/>
                </a:lnTo>
                <a:lnTo>
                  <a:pt x="2064104" y="249776"/>
                </a:lnTo>
                <a:lnTo>
                  <a:pt x="2080821" y="263079"/>
                </a:lnTo>
                <a:lnTo>
                  <a:pt x="2044036" y="271393"/>
                </a:lnTo>
                <a:lnTo>
                  <a:pt x="2072469" y="271393"/>
                </a:lnTo>
                <a:lnTo>
                  <a:pt x="2087509" y="261415"/>
                </a:lnTo>
                <a:lnTo>
                  <a:pt x="2077477" y="251439"/>
                </a:lnTo>
                <a:lnTo>
                  <a:pt x="2082493" y="244787"/>
                </a:lnTo>
                <a:lnTo>
                  <a:pt x="2104234" y="249776"/>
                </a:lnTo>
                <a:lnTo>
                  <a:pt x="2100888" y="239799"/>
                </a:lnTo>
                <a:lnTo>
                  <a:pt x="2094198" y="239799"/>
                </a:lnTo>
                <a:lnTo>
                  <a:pt x="2095870" y="226495"/>
                </a:lnTo>
                <a:lnTo>
                  <a:pt x="2124295" y="231484"/>
                </a:lnTo>
                <a:lnTo>
                  <a:pt x="2110925" y="224834"/>
                </a:lnTo>
                <a:lnTo>
                  <a:pt x="2132655" y="223170"/>
                </a:lnTo>
                <a:lnTo>
                  <a:pt x="2112598" y="219844"/>
                </a:lnTo>
                <a:lnTo>
                  <a:pt x="2124295" y="216519"/>
                </a:lnTo>
                <a:lnTo>
                  <a:pt x="2142692" y="214856"/>
                </a:lnTo>
                <a:lnTo>
                  <a:pt x="2137673" y="211531"/>
                </a:lnTo>
                <a:lnTo>
                  <a:pt x="2187840" y="206541"/>
                </a:lnTo>
                <a:lnTo>
                  <a:pt x="2189279" y="213213"/>
                </a:lnTo>
                <a:lnTo>
                  <a:pt x="2192211" y="207892"/>
                </a:lnTo>
                <a:lnTo>
                  <a:pt x="2243781" y="207892"/>
                </a:lnTo>
                <a:lnTo>
                  <a:pt x="2268730" y="222956"/>
                </a:lnTo>
                <a:lnTo>
                  <a:pt x="2203855" y="227475"/>
                </a:lnTo>
                <a:lnTo>
                  <a:pt x="2197201" y="219943"/>
                </a:lnTo>
                <a:lnTo>
                  <a:pt x="2189531" y="214381"/>
                </a:lnTo>
                <a:lnTo>
                  <a:pt x="2192849" y="229822"/>
                </a:lnTo>
                <a:lnTo>
                  <a:pt x="2172623" y="239209"/>
                </a:lnTo>
                <a:lnTo>
                  <a:pt x="2174457" y="236473"/>
                </a:lnTo>
                <a:lnTo>
                  <a:pt x="2167768" y="241462"/>
                </a:lnTo>
                <a:lnTo>
                  <a:pt x="2172623" y="239209"/>
                </a:lnTo>
                <a:lnTo>
                  <a:pt x="2167768" y="246451"/>
                </a:lnTo>
                <a:lnTo>
                  <a:pt x="2177803" y="243125"/>
                </a:lnTo>
                <a:lnTo>
                  <a:pt x="2186167" y="243125"/>
                </a:lnTo>
                <a:lnTo>
                  <a:pt x="2186167" y="241462"/>
                </a:lnTo>
                <a:lnTo>
                  <a:pt x="2196193" y="241462"/>
                </a:lnTo>
                <a:lnTo>
                  <a:pt x="2202882" y="239799"/>
                </a:lnTo>
                <a:lnTo>
                  <a:pt x="2202882" y="246451"/>
                </a:lnTo>
                <a:lnTo>
                  <a:pt x="2204101" y="250078"/>
                </a:lnTo>
                <a:lnTo>
                  <a:pt x="2202882" y="249776"/>
                </a:lnTo>
                <a:lnTo>
                  <a:pt x="2204554" y="251439"/>
                </a:lnTo>
                <a:lnTo>
                  <a:pt x="2204101" y="250078"/>
                </a:lnTo>
                <a:lnTo>
                  <a:pt x="2216260" y="253102"/>
                </a:lnTo>
                <a:lnTo>
                  <a:pt x="2207898" y="243125"/>
                </a:lnTo>
                <a:lnTo>
                  <a:pt x="2236323" y="243125"/>
                </a:lnTo>
                <a:lnTo>
                  <a:pt x="2222952" y="234811"/>
                </a:lnTo>
                <a:lnTo>
                  <a:pt x="2268100" y="234811"/>
                </a:lnTo>
                <a:lnTo>
                  <a:pt x="2281469" y="241462"/>
                </a:lnTo>
                <a:lnTo>
                  <a:pt x="2263462" y="247729"/>
                </a:lnTo>
                <a:lnTo>
                  <a:pt x="2266427" y="244787"/>
                </a:lnTo>
                <a:lnTo>
                  <a:pt x="2248028" y="253102"/>
                </a:lnTo>
                <a:lnTo>
                  <a:pt x="2263462" y="247729"/>
                </a:lnTo>
                <a:lnTo>
                  <a:pt x="2256391" y="254765"/>
                </a:lnTo>
                <a:lnTo>
                  <a:pt x="2266427" y="249776"/>
                </a:lnTo>
                <a:lnTo>
                  <a:pt x="2291502" y="249776"/>
                </a:lnTo>
                <a:lnTo>
                  <a:pt x="2263082" y="259754"/>
                </a:lnTo>
                <a:lnTo>
                  <a:pt x="2271437" y="259754"/>
                </a:lnTo>
                <a:lnTo>
                  <a:pt x="2258063" y="269730"/>
                </a:lnTo>
                <a:lnTo>
                  <a:pt x="2286485" y="256427"/>
                </a:lnTo>
                <a:lnTo>
                  <a:pt x="2291502" y="254765"/>
                </a:lnTo>
                <a:lnTo>
                  <a:pt x="2281469" y="264742"/>
                </a:lnTo>
                <a:lnTo>
                  <a:pt x="2291502" y="259754"/>
                </a:lnTo>
                <a:lnTo>
                  <a:pt x="2283141" y="271393"/>
                </a:lnTo>
                <a:lnTo>
                  <a:pt x="2293175" y="264742"/>
                </a:lnTo>
                <a:lnTo>
                  <a:pt x="2291502" y="271393"/>
                </a:lnTo>
                <a:lnTo>
                  <a:pt x="2311566" y="259754"/>
                </a:lnTo>
                <a:lnTo>
                  <a:pt x="2334978" y="266405"/>
                </a:lnTo>
                <a:lnTo>
                  <a:pt x="2318254" y="269730"/>
                </a:lnTo>
                <a:lnTo>
                  <a:pt x="2303212" y="279708"/>
                </a:lnTo>
                <a:lnTo>
                  <a:pt x="2328286" y="273057"/>
                </a:lnTo>
                <a:lnTo>
                  <a:pt x="2341669" y="274719"/>
                </a:lnTo>
                <a:lnTo>
                  <a:pt x="2308231" y="284696"/>
                </a:lnTo>
                <a:lnTo>
                  <a:pt x="2314910" y="284696"/>
                </a:lnTo>
                <a:lnTo>
                  <a:pt x="2306558" y="296336"/>
                </a:lnTo>
                <a:lnTo>
                  <a:pt x="2323271" y="284696"/>
                </a:lnTo>
                <a:lnTo>
                  <a:pt x="2353367" y="274719"/>
                </a:lnTo>
                <a:lnTo>
                  <a:pt x="2341669" y="281370"/>
                </a:lnTo>
                <a:lnTo>
                  <a:pt x="2351695" y="279708"/>
                </a:lnTo>
                <a:lnTo>
                  <a:pt x="2376781" y="283034"/>
                </a:lnTo>
                <a:lnTo>
                  <a:pt x="2331632" y="296336"/>
                </a:lnTo>
                <a:lnTo>
                  <a:pt x="2363400" y="291348"/>
                </a:lnTo>
                <a:lnTo>
                  <a:pt x="2328286" y="304652"/>
                </a:lnTo>
                <a:lnTo>
                  <a:pt x="2345015" y="301325"/>
                </a:lnTo>
                <a:lnTo>
                  <a:pt x="2375108" y="289685"/>
                </a:lnTo>
                <a:lnTo>
                  <a:pt x="2385145" y="302988"/>
                </a:lnTo>
                <a:lnTo>
                  <a:pt x="2331632" y="306313"/>
                </a:lnTo>
                <a:lnTo>
                  <a:pt x="2355039" y="306313"/>
                </a:lnTo>
                <a:lnTo>
                  <a:pt x="2386809" y="316291"/>
                </a:lnTo>
                <a:lnTo>
                  <a:pt x="2345015" y="312965"/>
                </a:lnTo>
                <a:lnTo>
                  <a:pt x="2358384" y="314628"/>
                </a:lnTo>
                <a:lnTo>
                  <a:pt x="2343342" y="316291"/>
                </a:lnTo>
                <a:lnTo>
                  <a:pt x="2351695" y="316291"/>
                </a:lnTo>
                <a:lnTo>
                  <a:pt x="2343342" y="321280"/>
                </a:lnTo>
                <a:lnTo>
                  <a:pt x="2365072" y="322942"/>
                </a:lnTo>
                <a:lnTo>
                  <a:pt x="2351695" y="324605"/>
                </a:lnTo>
                <a:lnTo>
                  <a:pt x="2358384" y="329594"/>
                </a:lnTo>
                <a:lnTo>
                  <a:pt x="2336651" y="326268"/>
                </a:lnTo>
                <a:lnTo>
                  <a:pt x="2353367" y="331256"/>
                </a:lnTo>
                <a:lnTo>
                  <a:pt x="2336651" y="331256"/>
                </a:lnTo>
                <a:lnTo>
                  <a:pt x="2366744" y="336245"/>
                </a:lnTo>
                <a:lnTo>
                  <a:pt x="2351695" y="341234"/>
                </a:lnTo>
                <a:lnTo>
                  <a:pt x="2361728" y="341234"/>
                </a:lnTo>
                <a:lnTo>
                  <a:pt x="2368417" y="344559"/>
                </a:lnTo>
                <a:lnTo>
                  <a:pt x="2378454" y="344559"/>
                </a:lnTo>
                <a:lnTo>
                  <a:pt x="2371762" y="352875"/>
                </a:lnTo>
                <a:lnTo>
                  <a:pt x="2383472" y="346223"/>
                </a:lnTo>
                <a:lnTo>
                  <a:pt x="2378454" y="352875"/>
                </a:lnTo>
                <a:lnTo>
                  <a:pt x="2386809" y="349548"/>
                </a:lnTo>
                <a:lnTo>
                  <a:pt x="2391825" y="354536"/>
                </a:lnTo>
                <a:lnTo>
                  <a:pt x="2403529" y="346223"/>
                </a:lnTo>
                <a:lnTo>
                  <a:pt x="2396841" y="354536"/>
                </a:lnTo>
                <a:lnTo>
                  <a:pt x="2401857" y="354536"/>
                </a:lnTo>
                <a:lnTo>
                  <a:pt x="2413565" y="359526"/>
                </a:lnTo>
                <a:lnTo>
                  <a:pt x="2413565" y="361188"/>
                </a:lnTo>
                <a:lnTo>
                  <a:pt x="2396841" y="364514"/>
                </a:lnTo>
                <a:lnTo>
                  <a:pt x="2406874" y="366177"/>
                </a:lnTo>
                <a:lnTo>
                  <a:pt x="2395169" y="369503"/>
                </a:lnTo>
                <a:lnTo>
                  <a:pt x="2411893" y="366177"/>
                </a:lnTo>
                <a:lnTo>
                  <a:pt x="2396841" y="371165"/>
                </a:lnTo>
                <a:lnTo>
                  <a:pt x="2416911" y="371165"/>
                </a:lnTo>
                <a:lnTo>
                  <a:pt x="2425265" y="366177"/>
                </a:lnTo>
                <a:lnTo>
                  <a:pt x="2413565" y="379479"/>
                </a:lnTo>
                <a:lnTo>
                  <a:pt x="2415238" y="381142"/>
                </a:lnTo>
                <a:lnTo>
                  <a:pt x="2428609" y="374491"/>
                </a:lnTo>
                <a:lnTo>
                  <a:pt x="2428609" y="379479"/>
                </a:lnTo>
                <a:lnTo>
                  <a:pt x="2435297" y="379479"/>
                </a:lnTo>
                <a:lnTo>
                  <a:pt x="2441985" y="374491"/>
                </a:lnTo>
                <a:lnTo>
                  <a:pt x="2457034" y="382806"/>
                </a:lnTo>
                <a:lnTo>
                  <a:pt x="2445329" y="382806"/>
                </a:lnTo>
                <a:lnTo>
                  <a:pt x="2447001" y="386131"/>
                </a:lnTo>
                <a:lnTo>
                  <a:pt x="2447001" y="389457"/>
                </a:lnTo>
                <a:lnTo>
                  <a:pt x="2433625" y="389457"/>
                </a:lnTo>
                <a:lnTo>
                  <a:pt x="2423592" y="392782"/>
                </a:lnTo>
                <a:lnTo>
                  <a:pt x="2433625" y="396109"/>
                </a:lnTo>
                <a:lnTo>
                  <a:pt x="2418584" y="399434"/>
                </a:lnTo>
                <a:lnTo>
                  <a:pt x="2425265" y="401097"/>
                </a:lnTo>
                <a:lnTo>
                  <a:pt x="2415238" y="402760"/>
                </a:lnTo>
                <a:lnTo>
                  <a:pt x="2411893" y="409412"/>
                </a:lnTo>
                <a:lnTo>
                  <a:pt x="2403529" y="401097"/>
                </a:lnTo>
                <a:lnTo>
                  <a:pt x="2395169" y="411074"/>
                </a:lnTo>
                <a:lnTo>
                  <a:pt x="2393497" y="412737"/>
                </a:lnTo>
                <a:lnTo>
                  <a:pt x="2393497" y="424377"/>
                </a:lnTo>
                <a:lnTo>
                  <a:pt x="2381799" y="422714"/>
                </a:lnTo>
                <a:lnTo>
                  <a:pt x="2375108" y="416062"/>
                </a:lnTo>
                <a:lnTo>
                  <a:pt x="2368417" y="422714"/>
                </a:lnTo>
                <a:lnTo>
                  <a:pt x="2373435" y="414400"/>
                </a:lnTo>
                <a:lnTo>
                  <a:pt x="2363400" y="414400"/>
                </a:lnTo>
                <a:lnTo>
                  <a:pt x="2365072" y="409412"/>
                </a:lnTo>
                <a:lnTo>
                  <a:pt x="2358384" y="409412"/>
                </a:lnTo>
                <a:lnTo>
                  <a:pt x="2375108" y="399434"/>
                </a:lnTo>
                <a:lnTo>
                  <a:pt x="2391825" y="391120"/>
                </a:lnTo>
                <a:lnTo>
                  <a:pt x="2355039" y="401097"/>
                </a:lnTo>
                <a:lnTo>
                  <a:pt x="2368417" y="391120"/>
                </a:lnTo>
                <a:lnTo>
                  <a:pt x="2363400" y="394445"/>
                </a:lnTo>
                <a:lnTo>
                  <a:pt x="2345015" y="386131"/>
                </a:lnTo>
                <a:lnTo>
                  <a:pt x="2334978" y="384469"/>
                </a:lnTo>
                <a:lnTo>
                  <a:pt x="2336651" y="386131"/>
                </a:lnTo>
                <a:lnTo>
                  <a:pt x="2326615" y="389457"/>
                </a:lnTo>
                <a:lnTo>
                  <a:pt x="2328286" y="396109"/>
                </a:lnTo>
                <a:lnTo>
                  <a:pt x="2323271" y="402760"/>
                </a:lnTo>
                <a:lnTo>
                  <a:pt x="2306558" y="391120"/>
                </a:lnTo>
                <a:lnTo>
                  <a:pt x="2311566" y="399434"/>
                </a:lnTo>
                <a:lnTo>
                  <a:pt x="2313238" y="404423"/>
                </a:lnTo>
                <a:lnTo>
                  <a:pt x="2308231" y="409412"/>
                </a:lnTo>
                <a:lnTo>
                  <a:pt x="2323271" y="409412"/>
                </a:lnTo>
                <a:lnTo>
                  <a:pt x="2323271" y="414400"/>
                </a:lnTo>
                <a:lnTo>
                  <a:pt x="2321598" y="422714"/>
                </a:lnTo>
                <a:lnTo>
                  <a:pt x="2326615" y="421052"/>
                </a:lnTo>
                <a:lnTo>
                  <a:pt x="2323271" y="426040"/>
                </a:lnTo>
                <a:lnTo>
                  <a:pt x="2326615" y="424377"/>
                </a:lnTo>
                <a:lnTo>
                  <a:pt x="2333305" y="431029"/>
                </a:lnTo>
                <a:lnTo>
                  <a:pt x="2336651" y="432691"/>
                </a:lnTo>
                <a:lnTo>
                  <a:pt x="2343342" y="434355"/>
                </a:lnTo>
                <a:lnTo>
                  <a:pt x="2345015" y="439343"/>
                </a:lnTo>
                <a:lnTo>
                  <a:pt x="2343342" y="444332"/>
                </a:lnTo>
                <a:lnTo>
                  <a:pt x="2345015" y="449320"/>
                </a:lnTo>
                <a:lnTo>
                  <a:pt x="2351695" y="450983"/>
                </a:lnTo>
                <a:lnTo>
                  <a:pt x="2348351" y="459297"/>
                </a:lnTo>
                <a:lnTo>
                  <a:pt x="2345015" y="465949"/>
                </a:lnTo>
                <a:lnTo>
                  <a:pt x="2341669" y="460960"/>
                </a:lnTo>
                <a:lnTo>
                  <a:pt x="2336651" y="479251"/>
                </a:lnTo>
                <a:lnTo>
                  <a:pt x="2331632" y="480914"/>
                </a:lnTo>
                <a:lnTo>
                  <a:pt x="2328286" y="489229"/>
                </a:lnTo>
                <a:lnTo>
                  <a:pt x="2324943" y="484240"/>
                </a:lnTo>
                <a:lnTo>
                  <a:pt x="2311566" y="479251"/>
                </a:lnTo>
                <a:lnTo>
                  <a:pt x="2303212" y="472600"/>
                </a:lnTo>
                <a:lnTo>
                  <a:pt x="2301539" y="475926"/>
                </a:lnTo>
                <a:lnTo>
                  <a:pt x="2286485" y="460960"/>
                </a:lnTo>
                <a:lnTo>
                  <a:pt x="2283141" y="469275"/>
                </a:lnTo>
                <a:lnTo>
                  <a:pt x="2261409" y="459297"/>
                </a:lnTo>
                <a:lnTo>
                  <a:pt x="2278125" y="475926"/>
                </a:lnTo>
                <a:lnTo>
                  <a:pt x="2296521" y="495881"/>
                </a:lnTo>
                <a:lnTo>
                  <a:pt x="2296521" y="509183"/>
                </a:lnTo>
                <a:lnTo>
                  <a:pt x="2264754" y="499206"/>
                </a:lnTo>
                <a:lnTo>
                  <a:pt x="2232979" y="485903"/>
                </a:lnTo>
                <a:lnTo>
                  <a:pt x="2207898" y="475926"/>
                </a:lnTo>
                <a:lnTo>
                  <a:pt x="2197865" y="469275"/>
                </a:lnTo>
                <a:lnTo>
                  <a:pt x="2212914" y="462623"/>
                </a:lnTo>
                <a:lnTo>
                  <a:pt x="2197865" y="460960"/>
                </a:lnTo>
                <a:lnTo>
                  <a:pt x="2196193" y="454308"/>
                </a:lnTo>
                <a:lnTo>
                  <a:pt x="2184494" y="445995"/>
                </a:lnTo>
                <a:lnTo>
                  <a:pt x="2187840" y="436017"/>
                </a:lnTo>
                <a:lnTo>
                  <a:pt x="2181149" y="434355"/>
                </a:lnTo>
                <a:lnTo>
                  <a:pt x="2167768" y="442668"/>
                </a:lnTo>
                <a:lnTo>
                  <a:pt x="2167768" y="434355"/>
                </a:lnTo>
                <a:lnTo>
                  <a:pt x="2162752" y="426040"/>
                </a:lnTo>
                <a:lnTo>
                  <a:pt x="2157736" y="436017"/>
                </a:lnTo>
                <a:lnTo>
                  <a:pt x="2141019" y="436017"/>
                </a:lnTo>
                <a:lnTo>
                  <a:pt x="2136000" y="441005"/>
                </a:lnTo>
                <a:lnTo>
                  <a:pt x="2112598" y="444332"/>
                </a:lnTo>
                <a:lnTo>
                  <a:pt x="2087509" y="436017"/>
                </a:lnTo>
                <a:lnTo>
                  <a:pt x="2112598" y="416062"/>
                </a:lnTo>
                <a:lnTo>
                  <a:pt x="2146037" y="419388"/>
                </a:lnTo>
                <a:lnTo>
                  <a:pt x="2146037" y="421052"/>
                </a:lnTo>
                <a:lnTo>
                  <a:pt x="2146037" y="431029"/>
                </a:lnTo>
                <a:lnTo>
                  <a:pt x="2151055" y="426040"/>
                </a:lnTo>
                <a:lnTo>
                  <a:pt x="2146037" y="421052"/>
                </a:lnTo>
                <a:lnTo>
                  <a:pt x="2192849" y="411074"/>
                </a:lnTo>
                <a:lnTo>
                  <a:pt x="2186167" y="396109"/>
                </a:lnTo>
                <a:lnTo>
                  <a:pt x="2214587" y="384469"/>
                </a:lnTo>
                <a:lnTo>
                  <a:pt x="2256391" y="386131"/>
                </a:lnTo>
                <a:lnTo>
                  <a:pt x="2251372" y="396109"/>
                </a:lnTo>
                <a:lnTo>
                  <a:pt x="2261409" y="394445"/>
                </a:lnTo>
                <a:lnTo>
                  <a:pt x="2283141" y="394445"/>
                </a:lnTo>
                <a:lnTo>
                  <a:pt x="2291502" y="386131"/>
                </a:lnTo>
                <a:lnTo>
                  <a:pt x="2271437" y="372829"/>
                </a:lnTo>
                <a:lnTo>
                  <a:pt x="2256391" y="382806"/>
                </a:lnTo>
                <a:lnTo>
                  <a:pt x="2226297" y="381142"/>
                </a:lnTo>
                <a:lnTo>
                  <a:pt x="2244683" y="371165"/>
                </a:lnTo>
                <a:lnTo>
                  <a:pt x="2248028" y="342897"/>
                </a:lnTo>
                <a:lnTo>
                  <a:pt x="2236323" y="341234"/>
                </a:lnTo>
                <a:lnTo>
                  <a:pt x="2241339" y="329594"/>
                </a:lnTo>
                <a:lnTo>
                  <a:pt x="2234651" y="334583"/>
                </a:lnTo>
                <a:lnTo>
                  <a:pt x="2224624" y="324605"/>
                </a:lnTo>
                <a:lnTo>
                  <a:pt x="2214587" y="322942"/>
                </a:lnTo>
                <a:lnTo>
                  <a:pt x="2191186" y="331256"/>
                </a:lnTo>
                <a:lnTo>
                  <a:pt x="2192849" y="324605"/>
                </a:lnTo>
                <a:lnTo>
                  <a:pt x="2211242" y="321280"/>
                </a:lnTo>
                <a:lnTo>
                  <a:pt x="2206226" y="304652"/>
                </a:lnTo>
                <a:lnTo>
                  <a:pt x="2196193" y="306313"/>
                </a:lnTo>
                <a:lnTo>
                  <a:pt x="2202882" y="302988"/>
                </a:lnTo>
                <a:lnTo>
                  <a:pt x="2186167" y="301325"/>
                </a:lnTo>
                <a:lnTo>
                  <a:pt x="2192849" y="293010"/>
                </a:lnTo>
                <a:lnTo>
                  <a:pt x="2177803" y="289685"/>
                </a:lnTo>
                <a:lnTo>
                  <a:pt x="2177803" y="281370"/>
                </a:lnTo>
                <a:lnTo>
                  <a:pt x="2164424" y="286360"/>
                </a:lnTo>
                <a:lnTo>
                  <a:pt x="2167768" y="299662"/>
                </a:lnTo>
                <a:lnTo>
                  <a:pt x="2112598" y="293010"/>
                </a:lnTo>
                <a:lnTo>
                  <a:pt x="2125967" y="302988"/>
                </a:lnTo>
                <a:lnTo>
                  <a:pt x="2092525" y="289685"/>
                </a:lnTo>
                <a:lnTo>
                  <a:pt x="2110925" y="299662"/>
                </a:lnTo>
                <a:lnTo>
                  <a:pt x="2037347" y="296336"/>
                </a:lnTo>
                <a:lnTo>
                  <a:pt x="2027320" y="286360"/>
                </a:lnTo>
                <a:lnTo>
                  <a:pt x="2020628" y="289685"/>
                </a:lnTo>
                <a:lnTo>
                  <a:pt x="2017283" y="289685"/>
                </a:lnTo>
                <a:lnTo>
                  <a:pt x="1993881" y="284696"/>
                </a:lnTo>
                <a:lnTo>
                  <a:pt x="1990535" y="273057"/>
                </a:lnTo>
                <a:lnTo>
                  <a:pt x="2027320" y="273057"/>
                </a:lnTo>
                <a:lnTo>
                  <a:pt x="1985516" y="263079"/>
                </a:lnTo>
                <a:lnTo>
                  <a:pt x="2025647" y="229822"/>
                </a:lnTo>
                <a:lnTo>
                  <a:pt x="2062431" y="211531"/>
                </a:lnTo>
                <a:close/>
                <a:moveTo>
                  <a:pt x="1830903" y="204879"/>
                </a:moveTo>
                <a:lnTo>
                  <a:pt x="1904164" y="204879"/>
                </a:lnTo>
                <a:lnTo>
                  <a:pt x="1887521" y="227248"/>
                </a:lnTo>
                <a:lnTo>
                  <a:pt x="1870864" y="248017"/>
                </a:lnTo>
                <a:lnTo>
                  <a:pt x="1837569" y="249616"/>
                </a:lnTo>
                <a:lnTo>
                  <a:pt x="1830903" y="257605"/>
                </a:lnTo>
                <a:lnTo>
                  <a:pt x="1802601" y="241627"/>
                </a:lnTo>
                <a:lnTo>
                  <a:pt x="1777621" y="227248"/>
                </a:lnTo>
                <a:lnTo>
                  <a:pt x="1822585" y="227248"/>
                </a:lnTo>
                <a:lnTo>
                  <a:pt x="1839228" y="217660"/>
                </a:lnTo>
                <a:close/>
                <a:moveTo>
                  <a:pt x="1757397" y="204879"/>
                </a:moveTo>
                <a:lnTo>
                  <a:pt x="1764068" y="209774"/>
                </a:lnTo>
                <a:lnTo>
                  <a:pt x="1730706" y="224462"/>
                </a:lnTo>
                <a:lnTo>
                  <a:pt x="1717364" y="211407"/>
                </a:lnTo>
                <a:close/>
                <a:moveTo>
                  <a:pt x="6245383" y="200360"/>
                </a:moveTo>
                <a:lnTo>
                  <a:pt x="6287138" y="211960"/>
                </a:lnTo>
                <a:lnTo>
                  <a:pt x="6295489" y="216931"/>
                </a:lnTo>
                <a:lnTo>
                  <a:pt x="6218660" y="210302"/>
                </a:lnTo>
                <a:close/>
                <a:moveTo>
                  <a:pt x="6202089" y="194334"/>
                </a:moveTo>
                <a:lnTo>
                  <a:pt x="6215647" y="194334"/>
                </a:lnTo>
                <a:lnTo>
                  <a:pt x="6215647" y="200360"/>
                </a:lnTo>
                <a:close/>
                <a:moveTo>
                  <a:pt x="1955120" y="194334"/>
                </a:moveTo>
                <a:lnTo>
                  <a:pt x="2032213" y="200924"/>
                </a:lnTo>
                <a:lnTo>
                  <a:pt x="2012102" y="209163"/>
                </a:lnTo>
                <a:lnTo>
                  <a:pt x="1980264" y="223992"/>
                </a:lnTo>
                <a:lnTo>
                  <a:pt x="1935009" y="227287"/>
                </a:lnTo>
                <a:lnTo>
                  <a:pt x="1941717" y="232230"/>
                </a:lnTo>
                <a:lnTo>
                  <a:pt x="1921607" y="243764"/>
                </a:lnTo>
                <a:lnTo>
                  <a:pt x="1898138" y="247060"/>
                </a:lnTo>
                <a:lnTo>
                  <a:pt x="1901497" y="242117"/>
                </a:lnTo>
                <a:lnTo>
                  <a:pt x="1924954" y="209163"/>
                </a:lnTo>
                <a:lnTo>
                  <a:pt x="1941717" y="207515"/>
                </a:lnTo>
                <a:lnTo>
                  <a:pt x="1940044" y="200924"/>
                </a:lnTo>
                <a:close/>
                <a:moveTo>
                  <a:pt x="5710840" y="186801"/>
                </a:moveTo>
                <a:lnTo>
                  <a:pt x="5713997" y="194334"/>
                </a:lnTo>
                <a:lnTo>
                  <a:pt x="5680855" y="189313"/>
                </a:lnTo>
                <a:close/>
                <a:moveTo>
                  <a:pt x="1489500" y="186801"/>
                </a:moveTo>
                <a:lnTo>
                  <a:pt x="1506293" y="191782"/>
                </a:lnTo>
                <a:lnTo>
                  <a:pt x="1511330" y="196763"/>
                </a:lnTo>
                <a:lnTo>
                  <a:pt x="1548258" y="191782"/>
                </a:lnTo>
                <a:lnTo>
                  <a:pt x="1566717" y="210044"/>
                </a:lnTo>
                <a:lnTo>
                  <a:pt x="1513003" y="221666"/>
                </a:lnTo>
                <a:lnTo>
                  <a:pt x="1460965" y="233286"/>
                </a:lnTo>
                <a:lnTo>
                  <a:pt x="1439146" y="241587"/>
                </a:lnTo>
                <a:lnTo>
                  <a:pt x="1402218" y="259849"/>
                </a:lnTo>
                <a:lnTo>
                  <a:pt x="1350180" y="268151"/>
                </a:lnTo>
                <a:lnTo>
                  <a:pt x="1341781" y="249889"/>
                </a:lnTo>
                <a:lnTo>
                  <a:pt x="1331709" y="241587"/>
                </a:lnTo>
                <a:lnTo>
                  <a:pt x="1366962" y="228306"/>
                </a:lnTo>
                <a:lnTo>
                  <a:pt x="1378711" y="220005"/>
                </a:lnTo>
                <a:lnTo>
                  <a:pt x="1419000" y="201743"/>
                </a:lnTo>
                <a:lnTo>
                  <a:pt x="1417327" y="190122"/>
                </a:lnTo>
                <a:close/>
                <a:moveTo>
                  <a:pt x="6262348" y="161192"/>
                </a:moveTo>
                <a:lnTo>
                  <a:pt x="6286298" y="164204"/>
                </a:lnTo>
                <a:lnTo>
                  <a:pt x="6363281" y="170231"/>
                </a:lnTo>
                <a:lnTo>
                  <a:pt x="6354727" y="177762"/>
                </a:lnTo>
                <a:lnTo>
                  <a:pt x="6270901" y="168724"/>
                </a:lnTo>
                <a:close/>
                <a:moveTo>
                  <a:pt x="1983232" y="161191"/>
                </a:moveTo>
                <a:lnTo>
                  <a:pt x="1997569" y="171736"/>
                </a:lnTo>
                <a:lnTo>
                  <a:pt x="1991199" y="177762"/>
                </a:lnTo>
                <a:lnTo>
                  <a:pt x="1957751" y="177762"/>
                </a:lnTo>
                <a:lnTo>
                  <a:pt x="1941825" y="173243"/>
                </a:lnTo>
                <a:close/>
                <a:moveTo>
                  <a:pt x="6061989" y="153660"/>
                </a:moveTo>
                <a:lnTo>
                  <a:pt x="6079941" y="160689"/>
                </a:lnTo>
                <a:lnTo>
                  <a:pt x="6081573" y="164204"/>
                </a:lnTo>
                <a:close/>
                <a:moveTo>
                  <a:pt x="6149331" y="147634"/>
                </a:moveTo>
                <a:lnTo>
                  <a:pt x="6245777" y="163129"/>
                </a:lnTo>
                <a:lnTo>
                  <a:pt x="6244142" y="170015"/>
                </a:lnTo>
                <a:lnTo>
                  <a:pt x="6227795" y="173459"/>
                </a:lnTo>
                <a:lnTo>
                  <a:pt x="6237603" y="175180"/>
                </a:lnTo>
                <a:lnTo>
                  <a:pt x="6216353" y="175180"/>
                </a:lnTo>
                <a:lnTo>
                  <a:pt x="6168947" y="178624"/>
                </a:lnTo>
                <a:lnTo>
                  <a:pt x="6167313" y="183788"/>
                </a:lnTo>
                <a:lnTo>
                  <a:pt x="6108464" y="168293"/>
                </a:lnTo>
                <a:lnTo>
                  <a:pt x="6101926" y="163129"/>
                </a:lnTo>
                <a:lnTo>
                  <a:pt x="6092118" y="157964"/>
                </a:lnTo>
                <a:lnTo>
                  <a:pt x="6093752" y="154520"/>
                </a:lnTo>
                <a:lnTo>
                  <a:pt x="6111734" y="149356"/>
                </a:lnTo>
                <a:lnTo>
                  <a:pt x="6159139" y="157964"/>
                </a:lnTo>
                <a:lnTo>
                  <a:pt x="6149331" y="151077"/>
                </a:lnTo>
                <a:lnTo>
                  <a:pt x="6160774" y="151077"/>
                </a:lnTo>
                <a:close/>
                <a:moveTo>
                  <a:pt x="2041770" y="144279"/>
                </a:moveTo>
                <a:lnTo>
                  <a:pt x="2105295" y="148568"/>
                </a:lnTo>
                <a:lnTo>
                  <a:pt x="2065365" y="148568"/>
                </a:lnTo>
                <a:lnTo>
                  <a:pt x="2093646" y="158230"/>
                </a:lnTo>
                <a:lnTo>
                  <a:pt x="2153538" y="158230"/>
                </a:lnTo>
                <a:lnTo>
                  <a:pt x="2213424" y="155010"/>
                </a:lnTo>
                <a:lnTo>
                  <a:pt x="2256678" y="164672"/>
                </a:lnTo>
                <a:lnTo>
                  <a:pt x="2250023" y="177555"/>
                </a:lnTo>
                <a:lnTo>
                  <a:pt x="2193460" y="177555"/>
                </a:lnTo>
                <a:lnTo>
                  <a:pt x="2135235" y="179165"/>
                </a:lnTo>
                <a:lnTo>
                  <a:pt x="2080338" y="179165"/>
                </a:lnTo>
                <a:lnTo>
                  <a:pt x="2022121" y="180775"/>
                </a:lnTo>
                <a:lnTo>
                  <a:pt x="2032094" y="161451"/>
                </a:lnTo>
                <a:close/>
                <a:moveTo>
                  <a:pt x="2035126" y="142748"/>
                </a:moveTo>
                <a:lnTo>
                  <a:pt x="2042075" y="143737"/>
                </a:lnTo>
                <a:lnTo>
                  <a:pt x="2041770" y="144279"/>
                </a:lnTo>
                <a:lnTo>
                  <a:pt x="2033759" y="143737"/>
                </a:lnTo>
                <a:close/>
                <a:moveTo>
                  <a:pt x="1952078" y="137089"/>
                </a:moveTo>
                <a:lnTo>
                  <a:pt x="1955388" y="144262"/>
                </a:lnTo>
                <a:lnTo>
                  <a:pt x="1938839" y="158609"/>
                </a:lnTo>
                <a:lnTo>
                  <a:pt x="1945459" y="160402"/>
                </a:lnTo>
                <a:lnTo>
                  <a:pt x="1942148" y="165783"/>
                </a:lnTo>
                <a:lnTo>
                  <a:pt x="1928910" y="165783"/>
                </a:lnTo>
                <a:lnTo>
                  <a:pt x="1922292" y="171162"/>
                </a:lnTo>
                <a:lnTo>
                  <a:pt x="1918982" y="174749"/>
                </a:lnTo>
                <a:lnTo>
                  <a:pt x="1879271" y="171162"/>
                </a:lnTo>
                <a:lnTo>
                  <a:pt x="1880926" y="169370"/>
                </a:lnTo>
                <a:lnTo>
                  <a:pt x="1920637" y="160402"/>
                </a:lnTo>
                <a:lnTo>
                  <a:pt x="1854458" y="160402"/>
                </a:lnTo>
                <a:lnTo>
                  <a:pt x="1879271" y="155022"/>
                </a:lnTo>
                <a:lnTo>
                  <a:pt x="1880926" y="153229"/>
                </a:lnTo>
                <a:lnTo>
                  <a:pt x="1880926" y="149642"/>
                </a:lnTo>
                <a:lnTo>
                  <a:pt x="1892509" y="147849"/>
                </a:lnTo>
                <a:lnTo>
                  <a:pt x="1885890" y="144262"/>
                </a:lnTo>
                <a:lnTo>
                  <a:pt x="1902436" y="149642"/>
                </a:lnTo>
                <a:lnTo>
                  <a:pt x="1909054" y="151435"/>
                </a:lnTo>
                <a:lnTo>
                  <a:pt x="1918982" y="149642"/>
                </a:lnTo>
                <a:lnTo>
                  <a:pt x="1905745" y="140675"/>
                </a:lnTo>
                <a:lnTo>
                  <a:pt x="1935529" y="140675"/>
                </a:lnTo>
                <a:close/>
                <a:moveTo>
                  <a:pt x="2047070" y="134076"/>
                </a:moveTo>
                <a:lnTo>
                  <a:pt x="2035126" y="142748"/>
                </a:lnTo>
                <a:lnTo>
                  <a:pt x="1985516" y="135686"/>
                </a:lnTo>
                <a:close/>
                <a:moveTo>
                  <a:pt x="1777709" y="134076"/>
                </a:moveTo>
                <a:lnTo>
                  <a:pt x="1762688" y="157337"/>
                </a:lnTo>
                <a:lnTo>
                  <a:pt x="1807751" y="154236"/>
                </a:lnTo>
                <a:lnTo>
                  <a:pt x="1771033" y="171294"/>
                </a:lnTo>
                <a:lnTo>
                  <a:pt x="1742667" y="169743"/>
                </a:lnTo>
                <a:lnTo>
                  <a:pt x="1690919" y="177496"/>
                </a:lnTo>
                <a:lnTo>
                  <a:pt x="1637513" y="186801"/>
                </a:lnTo>
                <a:lnTo>
                  <a:pt x="1612475" y="179048"/>
                </a:lnTo>
                <a:lnTo>
                  <a:pt x="1689250" y="168192"/>
                </a:lnTo>
                <a:lnTo>
                  <a:pt x="1630839" y="166641"/>
                </a:lnTo>
                <a:lnTo>
                  <a:pt x="1575761" y="166641"/>
                </a:lnTo>
                <a:lnTo>
                  <a:pt x="1629166" y="158888"/>
                </a:lnTo>
                <a:lnTo>
                  <a:pt x="1605800" y="157337"/>
                </a:lnTo>
                <a:lnTo>
                  <a:pt x="1640849" y="152685"/>
                </a:lnTo>
                <a:lnTo>
                  <a:pt x="1625827" y="148032"/>
                </a:lnTo>
                <a:lnTo>
                  <a:pt x="1690919" y="151133"/>
                </a:lnTo>
                <a:lnTo>
                  <a:pt x="1735983" y="161990"/>
                </a:lnTo>
                <a:lnTo>
                  <a:pt x="1737652" y="143380"/>
                </a:lnTo>
                <a:close/>
                <a:moveTo>
                  <a:pt x="4850428" y="131062"/>
                </a:moveTo>
                <a:lnTo>
                  <a:pt x="4870380" y="137691"/>
                </a:lnTo>
                <a:lnTo>
                  <a:pt x="4853753" y="147634"/>
                </a:lnTo>
                <a:lnTo>
                  <a:pt x="4803872" y="159233"/>
                </a:lnTo>
                <a:lnTo>
                  <a:pt x="4753992" y="170834"/>
                </a:lnTo>
                <a:lnTo>
                  <a:pt x="4742353" y="172490"/>
                </a:lnTo>
                <a:lnTo>
                  <a:pt x="4747341" y="177462"/>
                </a:lnTo>
                <a:lnTo>
                  <a:pt x="4744016" y="180775"/>
                </a:lnTo>
                <a:lnTo>
                  <a:pt x="4734040" y="182433"/>
                </a:lnTo>
                <a:lnTo>
                  <a:pt x="4735703" y="187404"/>
                </a:lnTo>
                <a:lnTo>
                  <a:pt x="4715750" y="184090"/>
                </a:lnTo>
                <a:lnTo>
                  <a:pt x="4722401" y="192376"/>
                </a:lnTo>
                <a:lnTo>
                  <a:pt x="4714088" y="197347"/>
                </a:lnTo>
                <a:lnTo>
                  <a:pt x="4720738" y="203975"/>
                </a:lnTo>
                <a:lnTo>
                  <a:pt x="4695798" y="200662"/>
                </a:lnTo>
                <a:lnTo>
                  <a:pt x="4717413" y="207289"/>
                </a:lnTo>
                <a:lnTo>
                  <a:pt x="4705774" y="207289"/>
                </a:lnTo>
                <a:lnTo>
                  <a:pt x="4710762" y="213918"/>
                </a:lnTo>
                <a:lnTo>
                  <a:pt x="4657557" y="210604"/>
                </a:lnTo>
                <a:lnTo>
                  <a:pt x="4667533" y="203975"/>
                </a:lnTo>
                <a:lnTo>
                  <a:pt x="4645918" y="203975"/>
                </a:lnTo>
                <a:lnTo>
                  <a:pt x="4667533" y="192376"/>
                </a:lnTo>
                <a:lnTo>
                  <a:pt x="4674183" y="192376"/>
                </a:lnTo>
                <a:lnTo>
                  <a:pt x="4665870" y="189062"/>
                </a:lnTo>
                <a:lnTo>
                  <a:pt x="4670858" y="184090"/>
                </a:lnTo>
                <a:lnTo>
                  <a:pt x="4682497" y="179119"/>
                </a:lnTo>
                <a:lnTo>
                  <a:pt x="4674183" y="177462"/>
                </a:lnTo>
                <a:lnTo>
                  <a:pt x="4677509" y="172490"/>
                </a:lnTo>
                <a:lnTo>
                  <a:pt x="4665870" y="172490"/>
                </a:lnTo>
                <a:lnTo>
                  <a:pt x="4680834" y="167519"/>
                </a:lnTo>
                <a:lnTo>
                  <a:pt x="4692473" y="162548"/>
                </a:lnTo>
                <a:lnTo>
                  <a:pt x="4734040" y="150948"/>
                </a:lnTo>
                <a:lnTo>
                  <a:pt x="4740691" y="147634"/>
                </a:lnTo>
                <a:lnTo>
                  <a:pt x="4817174" y="137691"/>
                </a:lnTo>
                <a:close/>
                <a:moveTo>
                  <a:pt x="1653215" y="117504"/>
                </a:moveTo>
                <a:lnTo>
                  <a:pt x="1679709" y="120948"/>
                </a:lnTo>
                <a:lnTo>
                  <a:pt x="1656525" y="127835"/>
                </a:lnTo>
                <a:lnTo>
                  <a:pt x="1659835" y="129556"/>
                </a:lnTo>
                <a:lnTo>
                  <a:pt x="1653215" y="131278"/>
                </a:lnTo>
                <a:lnTo>
                  <a:pt x="1626723" y="138165"/>
                </a:lnTo>
                <a:lnTo>
                  <a:pt x="1611826" y="146773"/>
                </a:lnTo>
                <a:lnTo>
                  <a:pt x="1611826" y="138165"/>
                </a:lnTo>
                <a:lnTo>
                  <a:pt x="1616791" y="132999"/>
                </a:lnTo>
                <a:lnTo>
                  <a:pt x="1593610" y="139887"/>
                </a:lnTo>
                <a:lnTo>
                  <a:pt x="1577056" y="146773"/>
                </a:lnTo>
                <a:lnTo>
                  <a:pt x="1572092" y="143330"/>
                </a:lnTo>
                <a:lnTo>
                  <a:pt x="1560498" y="151938"/>
                </a:lnTo>
                <a:lnTo>
                  <a:pt x="1543942" y="153660"/>
                </a:lnTo>
                <a:lnTo>
                  <a:pt x="1543942" y="148494"/>
                </a:lnTo>
                <a:lnTo>
                  <a:pt x="1530703" y="151938"/>
                </a:lnTo>
                <a:lnTo>
                  <a:pt x="1512485" y="150216"/>
                </a:lnTo>
                <a:lnTo>
                  <a:pt x="1522426" y="143330"/>
                </a:lnTo>
                <a:lnTo>
                  <a:pt x="1583677" y="129556"/>
                </a:lnTo>
                <a:lnTo>
                  <a:pt x="1626723" y="119226"/>
                </a:lnTo>
                <a:close/>
                <a:moveTo>
                  <a:pt x="5445485" y="114492"/>
                </a:moveTo>
                <a:lnTo>
                  <a:pt x="5492346" y="121181"/>
                </a:lnTo>
                <a:lnTo>
                  <a:pt x="5468916" y="127869"/>
                </a:lnTo>
                <a:lnTo>
                  <a:pt x="5499040" y="127869"/>
                </a:lnTo>
                <a:lnTo>
                  <a:pt x="5525817" y="129541"/>
                </a:lnTo>
                <a:lnTo>
                  <a:pt x="5527491" y="139575"/>
                </a:lnTo>
                <a:lnTo>
                  <a:pt x="5549247" y="137902"/>
                </a:lnTo>
                <a:lnTo>
                  <a:pt x="5609496" y="139575"/>
                </a:lnTo>
                <a:lnTo>
                  <a:pt x="5639620" y="147935"/>
                </a:lnTo>
                <a:lnTo>
                  <a:pt x="5654683" y="149607"/>
                </a:lnTo>
                <a:lnTo>
                  <a:pt x="5658030" y="147935"/>
                </a:lnTo>
                <a:lnTo>
                  <a:pt x="5683133" y="161312"/>
                </a:lnTo>
                <a:lnTo>
                  <a:pt x="5654683" y="154623"/>
                </a:lnTo>
                <a:lnTo>
                  <a:pt x="5673092" y="161312"/>
                </a:lnTo>
                <a:lnTo>
                  <a:pt x="5688154" y="164656"/>
                </a:lnTo>
                <a:lnTo>
                  <a:pt x="5653009" y="191410"/>
                </a:lnTo>
                <a:lnTo>
                  <a:pt x="5616190" y="214819"/>
                </a:lnTo>
                <a:lnTo>
                  <a:pt x="5614517" y="219836"/>
                </a:lnTo>
                <a:lnTo>
                  <a:pt x="5649662" y="214819"/>
                </a:lnTo>
                <a:lnTo>
                  <a:pt x="5686480" y="204786"/>
                </a:lnTo>
                <a:lnTo>
                  <a:pt x="5656356" y="203115"/>
                </a:lnTo>
                <a:lnTo>
                  <a:pt x="5688154" y="198098"/>
                </a:lnTo>
                <a:lnTo>
                  <a:pt x="5688154" y="201442"/>
                </a:lnTo>
                <a:lnTo>
                  <a:pt x="5716605" y="201442"/>
                </a:lnTo>
                <a:lnTo>
                  <a:pt x="5738361" y="211475"/>
                </a:lnTo>
                <a:lnTo>
                  <a:pt x="5805304" y="209803"/>
                </a:lnTo>
                <a:lnTo>
                  <a:pt x="5835429" y="209803"/>
                </a:lnTo>
                <a:lnTo>
                  <a:pt x="5828734" y="213147"/>
                </a:lnTo>
                <a:lnTo>
                  <a:pt x="5867227" y="221507"/>
                </a:lnTo>
                <a:lnTo>
                  <a:pt x="5937517" y="229868"/>
                </a:lnTo>
                <a:lnTo>
                  <a:pt x="6007807" y="238229"/>
                </a:lnTo>
                <a:lnTo>
                  <a:pt x="6051320" y="261638"/>
                </a:lnTo>
                <a:lnTo>
                  <a:pt x="6019522" y="239901"/>
                </a:lnTo>
                <a:lnTo>
                  <a:pt x="6031237" y="238229"/>
                </a:lnTo>
                <a:lnTo>
                  <a:pt x="6074750" y="253277"/>
                </a:lnTo>
                <a:lnTo>
                  <a:pt x="6111569" y="269998"/>
                </a:lnTo>
                <a:lnTo>
                  <a:pt x="6141693" y="278359"/>
                </a:lnTo>
                <a:lnTo>
                  <a:pt x="6148388" y="264982"/>
                </a:lnTo>
                <a:lnTo>
                  <a:pt x="6136673" y="249933"/>
                </a:lnTo>
                <a:lnTo>
                  <a:pt x="6145040" y="253277"/>
                </a:lnTo>
                <a:lnTo>
                  <a:pt x="6188553" y="261638"/>
                </a:lnTo>
                <a:lnTo>
                  <a:pt x="6206963" y="254950"/>
                </a:lnTo>
                <a:lnTo>
                  <a:pt x="6260517" y="268326"/>
                </a:lnTo>
                <a:lnTo>
                  <a:pt x="6257170" y="263310"/>
                </a:lnTo>
                <a:lnTo>
                  <a:pt x="6250476" y="258294"/>
                </a:lnTo>
                <a:lnTo>
                  <a:pt x="6285621" y="259965"/>
                </a:lnTo>
                <a:lnTo>
                  <a:pt x="6272232" y="251606"/>
                </a:lnTo>
                <a:lnTo>
                  <a:pt x="6265538" y="243245"/>
                </a:lnTo>
                <a:lnTo>
                  <a:pt x="6257170" y="241572"/>
                </a:lnTo>
                <a:lnTo>
                  <a:pt x="6245455" y="239901"/>
                </a:lnTo>
                <a:lnTo>
                  <a:pt x="6272232" y="233212"/>
                </a:lnTo>
                <a:lnTo>
                  <a:pt x="6257170" y="228196"/>
                </a:lnTo>
                <a:lnTo>
                  <a:pt x="6322440" y="233212"/>
                </a:lnTo>
                <a:lnTo>
                  <a:pt x="6387709" y="238229"/>
                </a:lnTo>
                <a:lnTo>
                  <a:pt x="6389383" y="239901"/>
                </a:lnTo>
                <a:lnTo>
                  <a:pt x="6386035" y="244916"/>
                </a:lnTo>
                <a:lnTo>
                  <a:pt x="6392730" y="244916"/>
                </a:lnTo>
                <a:lnTo>
                  <a:pt x="6419507" y="239901"/>
                </a:lnTo>
                <a:lnTo>
                  <a:pt x="6463020" y="249933"/>
                </a:lnTo>
                <a:lnTo>
                  <a:pt x="6451305" y="253277"/>
                </a:lnTo>
                <a:lnTo>
                  <a:pt x="6476409" y="258294"/>
                </a:lnTo>
                <a:lnTo>
                  <a:pt x="6488124" y="259965"/>
                </a:lnTo>
                <a:lnTo>
                  <a:pt x="6488124" y="264982"/>
                </a:lnTo>
                <a:lnTo>
                  <a:pt x="6499839" y="261638"/>
                </a:lnTo>
                <a:lnTo>
                  <a:pt x="6536658" y="271672"/>
                </a:lnTo>
                <a:lnTo>
                  <a:pt x="6548373" y="275016"/>
                </a:lnTo>
                <a:lnTo>
                  <a:pt x="6593559" y="271672"/>
                </a:lnTo>
                <a:lnTo>
                  <a:pt x="6642093" y="269998"/>
                </a:lnTo>
                <a:lnTo>
                  <a:pt x="6688953" y="280032"/>
                </a:lnTo>
                <a:lnTo>
                  <a:pt x="6719077" y="298425"/>
                </a:lnTo>
                <a:lnTo>
                  <a:pt x="6749202" y="303442"/>
                </a:lnTo>
                <a:lnTo>
                  <a:pt x="6774305" y="315147"/>
                </a:lnTo>
                <a:lnTo>
                  <a:pt x="6777653" y="303442"/>
                </a:lnTo>
                <a:lnTo>
                  <a:pt x="6854637" y="308458"/>
                </a:lnTo>
                <a:lnTo>
                  <a:pt x="6878067" y="301769"/>
                </a:lnTo>
                <a:lnTo>
                  <a:pt x="6908191" y="315147"/>
                </a:lnTo>
                <a:lnTo>
                  <a:pt x="6918233" y="315147"/>
                </a:lnTo>
                <a:lnTo>
                  <a:pt x="6945010" y="325179"/>
                </a:lnTo>
                <a:lnTo>
                  <a:pt x="6963419" y="325179"/>
                </a:lnTo>
                <a:lnTo>
                  <a:pt x="6968440" y="321834"/>
                </a:lnTo>
                <a:lnTo>
                  <a:pt x="6938316" y="305113"/>
                </a:lnTo>
                <a:lnTo>
                  <a:pt x="6919907" y="293409"/>
                </a:lnTo>
                <a:lnTo>
                  <a:pt x="6970114" y="298425"/>
                </a:lnTo>
                <a:lnTo>
                  <a:pt x="7021995" y="298425"/>
                </a:lnTo>
                <a:lnTo>
                  <a:pt x="7082243" y="310129"/>
                </a:lnTo>
                <a:lnTo>
                  <a:pt x="7140819" y="321834"/>
                </a:lnTo>
                <a:lnTo>
                  <a:pt x="7180985" y="348589"/>
                </a:lnTo>
                <a:lnTo>
                  <a:pt x="7219477" y="375342"/>
                </a:lnTo>
                <a:lnTo>
                  <a:pt x="7256295" y="402097"/>
                </a:lnTo>
                <a:lnTo>
                  <a:pt x="7294787" y="430522"/>
                </a:lnTo>
                <a:lnTo>
                  <a:pt x="7273031" y="432195"/>
                </a:lnTo>
                <a:lnTo>
                  <a:pt x="7256295" y="430522"/>
                </a:lnTo>
                <a:lnTo>
                  <a:pt x="7283073" y="443899"/>
                </a:lnTo>
                <a:lnTo>
                  <a:pt x="7284746" y="440555"/>
                </a:lnTo>
                <a:lnTo>
                  <a:pt x="7321565" y="462292"/>
                </a:lnTo>
                <a:lnTo>
                  <a:pt x="7333280" y="465636"/>
                </a:lnTo>
                <a:lnTo>
                  <a:pt x="7356710" y="479013"/>
                </a:lnTo>
                <a:lnTo>
                  <a:pt x="7380140" y="490718"/>
                </a:lnTo>
                <a:lnTo>
                  <a:pt x="7376793" y="495734"/>
                </a:lnTo>
                <a:lnTo>
                  <a:pt x="7329933" y="485701"/>
                </a:lnTo>
                <a:lnTo>
                  <a:pt x="7321565" y="485701"/>
                </a:lnTo>
                <a:lnTo>
                  <a:pt x="7333280" y="490718"/>
                </a:lnTo>
                <a:lnTo>
                  <a:pt x="7311523" y="504095"/>
                </a:lnTo>
                <a:lnTo>
                  <a:pt x="7289767" y="519144"/>
                </a:lnTo>
                <a:lnTo>
                  <a:pt x="7284746" y="522489"/>
                </a:lnTo>
                <a:lnTo>
                  <a:pt x="7286420" y="530849"/>
                </a:lnTo>
                <a:lnTo>
                  <a:pt x="7284746" y="532521"/>
                </a:lnTo>
                <a:lnTo>
                  <a:pt x="7274705" y="552586"/>
                </a:lnTo>
                <a:lnTo>
                  <a:pt x="7274705" y="559275"/>
                </a:lnTo>
                <a:lnTo>
                  <a:pt x="7236213" y="542554"/>
                </a:lnTo>
                <a:lnTo>
                  <a:pt x="7199394" y="552586"/>
                </a:lnTo>
                <a:lnTo>
                  <a:pt x="7196047" y="564291"/>
                </a:lnTo>
                <a:lnTo>
                  <a:pt x="7175964" y="545898"/>
                </a:lnTo>
                <a:lnTo>
                  <a:pt x="7165922" y="555930"/>
                </a:lnTo>
                <a:lnTo>
                  <a:pt x="7170943" y="564291"/>
                </a:lnTo>
                <a:lnTo>
                  <a:pt x="7152533" y="559275"/>
                </a:lnTo>
                <a:lnTo>
                  <a:pt x="7139145" y="564291"/>
                </a:lnTo>
                <a:lnTo>
                  <a:pt x="7150860" y="582685"/>
                </a:lnTo>
                <a:lnTo>
                  <a:pt x="7162575" y="612783"/>
                </a:lnTo>
                <a:lnTo>
                  <a:pt x="7184331" y="621144"/>
                </a:lnTo>
                <a:lnTo>
                  <a:pt x="7196047" y="619471"/>
                </a:lnTo>
                <a:lnTo>
                  <a:pt x="7221150" y="649570"/>
                </a:lnTo>
                <a:lnTo>
                  <a:pt x="7232865" y="651242"/>
                </a:lnTo>
                <a:lnTo>
                  <a:pt x="7251275" y="671307"/>
                </a:lnTo>
                <a:lnTo>
                  <a:pt x="7234539" y="664619"/>
                </a:lnTo>
                <a:lnTo>
                  <a:pt x="7234539" y="659603"/>
                </a:lnTo>
                <a:lnTo>
                  <a:pt x="7232865" y="662947"/>
                </a:lnTo>
                <a:lnTo>
                  <a:pt x="7232865" y="679668"/>
                </a:lnTo>
                <a:lnTo>
                  <a:pt x="7269684" y="709766"/>
                </a:lnTo>
                <a:lnTo>
                  <a:pt x="7242907" y="721471"/>
                </a:lnTo>
                <a:lnTo>
                  <a:pt x="7262990" y="749896"/>
                </a:lnTo>
                <a:lnTo>
                  <a:pt x="7269684" y="753240"/>
                </a:lnTo>
                <a:lnTo>
                  <a:pt x="7251275" y="751568"/>
                </a:lnTo>
                <a:lnTo>
                  <a:pt x="7242907" y="756584"/>
                </a:lnTo>
                <a:lnTo>
                  <a:pt x="7262990" y="795043"/>
                </a:lnTo>
                <a:lnTo>
                  <a:pt x="7252948" y="813436"/>
                </a:lnTo>
                <a:lnTo>
                  <a:pt x="7219477" y="785010"/>
                </a:lnTo>
                <a:lnTo>
                  <a:pt x="7184331" y="754912"/>
                </a:lnTo>
                <a:lnTo>
                  <a:pt x="7149187" y="724814"/>
                </a:lnTo>
                <a:lnTo>
                  <a:pt x="7114041" y="694717"/>
                </a:lnTo>
                <a:lnTo>
                  <a:pt x="7093959" y="671307"/>
                </a:lnTo>
                <a:lnTo>
                  <a:pt x="7075549" y="646226"/>
                </a:lnTo>
                <a:lnTo>
                  <a:pt x="7072202" y="629504"/>
                </a:lnTo>
                <a:lnTo>
                  <a:pt x="7062161" y="619471"/>
                </a:lnTo>
                <a:lnTo>
                  <a:pt x="7083917" y="614455"/>
                </a:lnTo>
                <a:lnTo>
                  <a:pt x="7085591" y="586029"/>
                </a:lnTo>
                <a:lnTo>
                  <a:pt x="7092285" y="564291"/>
                </a:lnTo>
                <a:lnTo>
                  <a:pt x="7095632" y="542554"/>
                </a:lnTo>
                <a:lnTo>
                  <a:pt x="7109021" y="534194"/>
                </a:lnTo>
                <a:lnTo>
                  <a:pt x="7092285" y="514129"/>
                </a:lnTo>
                <a:lnTo>
                  <a:pt x="7073875" y="495734"/>
                </a:lnTo>
                <a:lnTo>
                  <a:pt x="7093959" y="495734"/>
                </a:lnTo>
                <a:lnTo>
                  <a:pt x="7090611" y="492390"/>
                </a:lnTo>
                <a:lnTo>
                  <a:pt x="7052119" y="489046"/>
                </a:lnTo>
                <a:lnTo>
                  <a:pt x="7045425" y="492390"/>
                </a:lnTo>
                <a:lnTo>
                  <a:pt x="7070528" y="515799"/>
                </a:lnTo>
                <a:lnTo>
                  <a:pt x="7055466" y="515799"/>
                </a:lnTo>
                <a:lnTo>
                  <a:pt x="7043751" y="542554"/>
                </a:lnTo>
                <a:lnTo>
                  <a:pt x="7030363" y="530849"/>
                </a:lnTo>
                <a:lnTo>
                  <a:pt x="7025342" y="534194"/>
                </a:lnTo>
                <a:lnTo>
                  <a:pt x="7001912" y="509112"/>
                </a:lnTo>
                <a:lnTo>
                  <a:pt x="6991870" y="512455"/>
                </a:lnTo>
                <a:lnTo>
                  <a:pt x="6945010" y="512455"/>
                </a:lnTo>
                <a:lnTo>
                  <a:pt x="6948357" y="540882"/>
                </a:lnTo>
                <a:lnTo>
                  <a:pt x="6948357" y="565964"/>
                </a:lnTo>
                <a:lnTo>
                  <a:pt x="6955051" y="574324"/>
                </a:lnTo>
                <a:lnTo>
                  <a:pt x="6978482" y="575996"/>
                </a:lnTo>
                <a:lnTo>
                  <a:pt x="6983503" y="582685"/>
                </a:lnTo>
                <a:lnTo>
                  <a:pt x="6951705" y="582685"/>
                </a:lnTo>
                <a:lnTo>
                  <a:pt x="6933295" y="589373"/>
                </a:lnTo>
                <a:lnTo>
                  <a:pt x="6911539" y="592717"/>
                </a:lnTo>
                <a:lnTo>
                  <a:pt x="6903171" y="582685"/>
                </a:lnTo>
                <a:lnTo>
                  <a:pt x="6913212" y="579340"/>
                </a:lnTo>
                <a:lnTo>
                  <a:pt x="6881414" y="570979"/>
                </a:lnTo>
                <a:lnTo>
                  <a:pt x="6839575" y="569307"/>
                </a:lnTo>
                <a:lnTo>
                  <a:pt x="6842922" y="574324"/>
                </a:lnTo>
                <a:lnTo>
                  <a:pt x="6842922" y="581012"/>
                </a:lnTo>
                <a:lnTo>
                  <a:pt x="6789367" y="575996"/>
                </a:lnTo>
                <a:lnTo>
                  <a:pt x="6784347" y="581012"/>
                </a:lnTo>
                <a:lnTo>
                  <a:pt x="6772632" y="574324"/>
                </a:lnTo>
                <a:lnTo>
                  <a:pt x="6764264" y="574324"/>
                </a:lnTo>
                <a:lnTo>
                  <a:pt x="6737487" y="581012"/>
                </a:lnTo>
                <a:lnTo>
                  <a:pt x="6709036" y="584356"/>
                </a:lnTo>
                <a:lnTo>
                  <a:pt x="6698995" y="609439"/>
                </a:lnTo>
                <a:lnTo>
                  <a:pt x="6704015" y="622816"/>
                </a:lnTo>
                <a:lnTo>
                  <a:pt x="6698995" y="639537"/>
                </a:lnTo>
                <a:lnTo>
                  <a:pt x="6690627" y="656258"/>
                </a:lnTo>
                <a:lnTo>
                  <a:pt x="6682259" y="683012"/>
                </a:lnTo>
                <a:lnTo>
                  <a:pt x="6673891" y="706421"/>
                </a:lnTo>
                <a:lnTo>
                  <a:pt x="6712383" y="713110"/>
                </a:lnTo>
                <a:lnTo>
                  <a:pt x="6732466" y="731503"/>
                </a:lnTo>
                <a:lnTo>
                  <a:pt x="6734139" y="726487"/>
                </a:lnTo>
                <a:lnTo>
                  <a:pt x="6749202" y="731503"/>
                </a:lnTo>
                <a:lnTo>
                  <a:pt x="6749202" y="741536"/>
                </a:lnTo>
                <a:lnTo>
                  <a:pt x="6769285" y="731503"/>
                </a:lnTo>
                <a:lnTo>
                  <a:pt x="6760917" y="719799"/>
                </a:lnTo>
                <a:lnTo>
                  <a:pt x="6791041" y="723143"/>
                </a:lnTo>
                <a:lnTo>
                  <a:pt x="6849616" y="753240"/>
                </a:lnTo>
                <a:lnTo>
                  <a:pt x="6834554" y="753240"/>
                </a:lnTo>
                <a:lnTo>
                  <a:pt x="6861331" y="769961"/>
                </a:lnTo>
                <a:lnTo>
                  <a:pt x="6878067" y="790027"/>
                </a:lnTo>
                <a:lnTo>
                  <a:pt x="6884761" y="806748"/>
                </a:lnTo>
                <a:lnTo>
                  <a:pt x="6891456" y="826813"/>
                </a:lnTo>
                <a:lnTo>
                  <a:pt x="6904844" y="843535"/>
                </a:lnTo>
                <a:lnTo>
                  <a:pt x="6918233" y="866944"/>
                </a:lnTo>
                <a:lnTo>
                  <a:pt x="6929948" y="892026"/>
                </a:lnTo>
                <a:lnTo>
                  <a:pt x="6928274" y="920452"/>
                </a:lnTo>
                <a:lnTo>
                  <a:pt x="6923254" y="947206"/>
                </a:lnTo>
                <a:lnTo>
                  <a:pt x="6921580" y="975632"/>
                </a:lnTo>
                <a:lnTo>
                  <a:pt x="6918233" y="1004058"/>
                </a:lnTo>
                <a:lnTo>
                  <a:pt x="6909865" y="1024123"/>
                </a:lnTo>
                <a:lnTo>
                  <a:pt x="6901497" y="1044189"/>
                </a:lnTo>
                <a:lnTo>
                  <a:pt x="6873046" y="1054221"/>
                </a:lnTo>
                <a:lnTo>
                  <a:pt x="6854637" y="1052549"/>
                </a:lnTo>
                <a:lnTo>
                  <a:pt x="6847943" y="1040845"/>
                </a:lnTo>
                <a:lnTo>
                  <a:pt x="6839575" y="1042517"/>
                </a:lnTo>
                <a:lnTo>
                  <a:pt x="6827860" y="1060910"/>
                </a:lnTo>
                <a:lnTo>
                  <a:pt x="6822839" y="1060910"/>
                </a:lnTo>
                <a:lnTo>
                  <a:pt x="6827860" y="1070943"/>
                </a:lnTo>
                <a:lnTo>
                  <a:pt x="6821165" y="1065926"/>
                </a:lnTo>
                <a:lnTo>
                  <a:pt x="6815510" y="1058863"/>
                </a:lnTo>
                <a:lnTo>
                  <a:pt x="6813726" y="1060053"/>
                </a:lnTo>
                <a:lnTo>
                  <a:pt x="6817564" y="1064853"/>
                </a:lnTo>
                <a:lnTo>
                  <a:pt x="6820501" y="1066408"/>
                </a:lnTo>
                <a:lnTo>
                  <a:pt x="6827121" y="1071374"/>
                </a:lnTo>
                <a:lnTo>
                  <a:pt x="6812226" y="1086273"/>
                </a:lnTo>
                <a:lnTo>
                  <a:pt x="6822156" y="1114416"/>
                </a:lnTo>
                <a:lnTo>
                  <a:pt x="6810571" y="1132626"/>
                </a:lnTo>
                <a:lnTo>
                  <a:pt x="6797331" y="1150836"/>
                </a:lnTo>
                <a:lnTo>
                  <a:pt x="6800641" y="1162424"/>
                </a:lnTo>
                <a:lnTo>
                  <a:pt x="6828776" y="1177323"/>
                </a:lnTo>
                <a:lnTo>
                  <a:pt x="6818846" y="1185600"/>
                </a:lnTo>
                <a:lnTo>
                  <a:pt x="6798986" y="1195533"/>
                </a:lnTo>
                <a:lnTo>
                  <a:pt x="6798986" y="1196412"/>
                </a:lnTo>
                <a:lnTo>
                  <a:pt x="6818532" y="1186475"/>
                </a:lnTo>
                <a:lnTo>
                  <a:pt x="6828475" y="1178051"/>
                </a:lnTo>
                <a:lnTo>
                  <a:pt x="6856645" y="1208378"/>
                </a:lnTo>
                <a:lnTo>
                  <a:pt x="6883159" y="1237021"/>
                </a:lnTo>
                <a:lnTo>
                  <a:pt x="6898073" y="1279142"/>
                </a:lnTo>
                <a:lnTo>
                  <a:pt x="6888130" y="1285882"/>
                </a:lnTo>
                <a:lnTo>
                  <a:pt x="6876531" y="1292621"/>
                </a:lnTo>
                <a:lnTo>
                  <a:pt x="6869902" y="1289251"/>
                </a:lnTo>
                <a:lnTo>
                  <a:pt x="6866588" y="1294306"/>
                </a:lnTo>
                <a:lnTo>
                  <a:pt x="6863274" y="1295991"/>
                </a:lnTo>
                <a:lnTo>
                  <a:pt x="6859960" y="1297676"/>
                </a:lnTo>
                <a:lnTo>
                  <a:pt x="6856645" y="1302730"/>
                </a:lnTo>
                <a:lnTo>
                  <a:pt x="6853331" y="1297676"/>
                </a:lnTo>
                <a:lnTo>
                  <a:pt x="6846703" y="1302730"/>
                </a:lnTo>
                <a:lnTo>
                  <a:pt x="6840075" y="1306100"/>
                </a:lnTo>
                <a:lnTo>
                  <a:pt x="6836760" y="1299360"/>
                </a:lnTo>
                <a:lnTo>
                  <a:pt x="6836760" y="1295991"/>
                </a:lnTo>
                <a:lnTo>
                  <a:pt x="6836760" y="1294306"/>
                </a:lnTo>
                <a:lnTo>
                  <a:pt x="6830132" y="1287566"/>
                </a:lnTo>
                <a:lnTo>
                  <a:pt x="6826818" y="1269033"/>
                </a:lnTo>
                <a:lnTo>
                  <a:pt x="6823503" y="1262294"/>
                </a:lnTo>
                <a:lnTo>
                  <a:pt x="6823503" y="1257239"/>
                </a:lnTo>
                <a:lnTo>
                  <a:pt x="6808590" y="1238706"/>
                </a:lnTo>
                <a:lnTo>
                  <a:pt x="6801961" y="1233651"/>
                </a:lnTo>
                <a:lnTo>
                  <a:pt x="6806933" y="1231966"/>
                </a:lnTo>
                <a:lnTo>
                  <a:pt x="6818532" y="1235336"/>
                </a:lnTo>
                <a:lnTo>
                  <a:pt x="6816875" y="1231966"/>
                </a:lnTo>
                <a:lnTo>
                  <a:pt x="6800304" y="1206693"/>
                </a:lnTo>
                <a:lnTo>
                  <a:pt x="6798647" y="1203324"/>
                </a:lnTo>
                <a:lnTo>
                  <a:pt x="6798647" y="1202087"/>
                </a:lnTo>
                <a:lnTo>
                  <a:pt x="6774161" y="1197189"/>
                </a:lnTo>
                <a:lnTo>
                  <a:pt x="6769197" y="1202155"/>
                </a:lnTo>
                <a:lnTo>
                  <a:pt x="6757612" y="1195533"/>
                </a:lnTo>
                <a:lnTo>
                  <a:pt x="6749337" y="1192222"/>
                </a:lnTo>
                <a:lnTo>
                  <a:pt x="6754302" y="1175668"/>
                </a:lnTo>
                <a:lnTo>
                  <a:pt x="6757612" y="1175668"/>
                </a:lnTo>
                <a:lnTo>
                  <a:pt x="6747682" y="1167390"/>
                </a:lnTo>
                <a:lnTo>
                  <a:pt x="6741062" y="1152491"/>
                </a:lnTo>
                <a:lnTo>
                  <a:pt x="6724512" y="1147525"/>
                </a:lnTo>
                <a:lnTo>
                  <a:pt x="6711806" y="1134816"/>
                </a:lnTo>
                <a:lnTo>
                  <a:pt x="6710051" y="1137010"/>
                </a:lnTo>
                <a:lnTo>
                  <a:pt x="6698345" y="1145375"/>
                </a:lnTo>
                <a:lnTo>
                  <a:pt x="6681623" y="1157086"/>
                </a:lnTo>
                <a:lnTo>
                  <a:pt x="6666574" y="1167124"/>
                </a:lnTo>
                <a:lnTo>
                  <a:pt x="6648180" y="1175489"/>
                </a:lnTo>
                <a:lnTo>
                  <a:pt x="6658213" y="1158759"/>
                </a:lnTo>
                <a:lnTo>
                  <a:pt x="6641491" y="1153740"/>
                </a:lnTo>
                <a:lnTo>
                  <a:pt x="6648180" y="1123627"/>
                </a:lnTo>
                <a:lnTo>
                  <a:pt x="6633130" y="1115262"/>
                </a:lnTo>
                <a:lnTo>
                  <a:pt x="6618080" y="1118608"/>
                </a:lnTo>
                <a:lnTo>
                  <a:pt x="6606375" y="1137010"/>
                </a:lnTo>
                <a:lnTo>
                  <a:pt x="6592998" y="1157086"/>
                </a:lnTo>
                <a:lnTo>
                  <a:pt x="6576276" y="1167124"/>
                </a:lnTo>
                <a:lnTo>
                  <a:pt x="6561226" y="1168797"/>
                </a:lnTo>
                <a:lnTo>
                  <a:pt x="6569587" y="1188873"/>
                </a:lnTo>
                <a:lnTo>
                  <a:pt x="6606375" y="1198911"/>
                </a:lnTo>
                <a:lnTo>
                  <a:pt x="6618080" y="1224006"/>
                </a:lnTo>
                <a:lnTo>
                  <a:pt x="6636474" y="1218987"/>
                </a:lnTo>
                <a:lnTo>
                  <a:pt x="6656541" y="1205603"/>
                </a:lnTo>
                <a:lnTo>
                  <a:pt x="6688312" y="1217314"/>
                </a:lnTo>
                <a:lnTo>
                  <a:pt x="6703362" y="1220660"/>
                </a:lnTo>
                <a:lnTo>
                  <a:pt x="6703362" y="1235717"/>
                </a:lnTo>
                <a:lnTo>
                  <a:pt x="6689984" y="1234044"/>
                </a:lnTo>
                <a:lnTo>
                  <a:pt x="6673263" y="1244082"/>
                </a:lnTo>
                <a:lnTo>
                  <a:pt x="6663229" y="1257466"/>
                </a:lnTo>
                <a:lnTo>
                  <a:pt x="6659885" y="1267504"/>
                </a:lnTo>
                <a:lnTo>
                  <a:pt x="6656541" y="1297617"/>
                </a:lnTo>
                <a:lnTo>
                  <a:pt x="6691657" y="1319366"/>
                </a:lnTo>
                <a:lnTo>
                  <a:pt x="6710051" y="1341115"/>
                </a:lnTo>
                <a:lnTo>
                  <a:pt x="6726773" y="1366210"/>
                </a:lnTo>
                <a:lnTo>
                  <a:pt x="6753527" y="1389632"/>
                </a:lnTo>
                <a:lnTo>
                  <a:pt x="6713395" y="1377921"/>
                </a:lnTo>
                <a:lnTo>
                  <a:pt x="6716739" y="1379594"/>
                </a:lnTo>
                <a:lnTo>
                  <a:pt x="6740150" y="1396324"/>
                </a:lnTo>
                <a:lnTo>
                  <a:pt x="6763561" y="1411381"/>
                </a:lnTo>
                <a:lnTo>
                  <a:pt x="6740150" y="1428111"/>
                </a:lnTo>
                <a:lnTo>
                  <a:pt x="6731789" y="1434803"/>
                </a:lnTo>
                <a:lnTo>
                  <a:pt x="6746839" y="1436476"/>
                </a:lnTo>
                <a:lnTo>
                  <a:pt x="6761889" y="1434803"/>
                </a:lnTo>
                <a:lnTo>
                  <a:pt x="6780283" y="1444841"/>
                </a:lnTo>
                <a:lnTo>
                  <a:pt x="6770249" y="1456552"/>
                </a:lnTo>
                <a:lnTo>
                  <a:pt x="6780283" y="1456552"/>
                </a:lnTo>
                <a:lnTo>
                  <a:pt x="6778610" y="1459897"/>
                </a:lnTo>
                <a:lnTo>
                  <a:pt x="6771922" y="1466589"/>
                </a:lnTo>
                <a:lnTo>
                  <a:pt x="6773594" y="1471608"/>
                </a:lnTo>
                <a:lnTo>
                  <a:pt x="6776938" y="1478300"/>
                </a:lnTo>
                <a:lnTo>
                  <a:pt x="6771922" y="1478300"/>
                </a:lnTo>
                <a:lnTo>
                  <a:pt x="6778610" y="1490011"/>
                </a:lnTo>
                <a:lnTo>
                  <a:pt x="6771922" y="1491684"/>
                </a:lnTo>
                <a:lnTo>
                  <a:pt x="6758544" y="1498376"/>
                </a:lnTo>
                <a:lnTo>
                  <a:pt x="6763561" y="1508414"/>
                </a:lnTo>
                <a:lnTo>
                  <a:pt x="6760216" y="1521798"/>
                </a:lnTo>
                <a:lnTo>
                  <a:pt x="6750183" y="1545220"/>
                </a:lnTo>
                <a:lnTo>
                  <a:pt x="6746839" y="1546893"/>
                </a:lnTo>
                <a:lnTo>
                  <a:pt x="6751855" y="1551912"/>
                </a:lnTo>
                <a:lnTo>
                  <a:pt x="6740150" y="1558604"/>
                </a:lnTo>
                <a:lnTo>
                  <a:pt x="6738478" y="1558604"/>
                </a:lnTo>
                <a:lnTo>
                  <a:pt x="6750183" y="1561950"/>
                </a:lnTo>
                <a:lnTo>
                  <a:pt x="6751855" y="1578680"/>
                </a:lnTo>
                <a:lnTo>
                  <a:pt x="6743494" y="1577007"/>
                </a:lnTo>
                <a:lnTo>
                  <a:pt x="6743494" y="1582026"/>
                </a:lnTo>
                <a:lnTo>
                  <a:pt x="6738478" y="1588718"/>
                </a:lnTo>
                <a:lnTo>
                  <a:pt x="6736806" y="1592064"/>
                </a:lnTo>
                <a:lnTo>
                  <a:pt x="6733461" y="1602102"/>
                </a:lnTo>
                <a:lnTo>
                  <a:pt x="6720084" y="1605448"/>
                </a:lnTo>
                <a:lnTo>
                  <a:pt x="6718412" y="1608794"/>
                </a:lnTo>
                <a:lnTo>
                  <a:pt x="6720084" y="1615486"/>
                </a:lnTo>
                <a:lnTo>
                  <a:pt x="6711723" y="1625523"/>
                </a:lnTo>
                <a:lnTo>
                  <a:pt x="6689984" y="1640580"/>
                </a:lnTo>
                <a:lnTo>
                  <a:pt x="6691657" y="1642253"/>
                </a:lnTo>
                <a:lnTo>
                  <a:pt x="6681623" y="1650618"/>
                </a:lnTo>
                <a:lnTo>
                  <a:pt x="6668246" y="1655637"/>
                </a:lnTo>
                <a:lnTo>
                  <a:pt x="6666574" y="1655637"/>
                </a:lnTo>
                <a:lnTo>
                  <a:pt x="6661557" y="1658983"/>
                </a:lnTo>
                <a:lnTo>
                  <a:pt x="6649852" y="1660656"/>
                </a:lnTo>
                <a:lnTo>
                  <a:pt x="6646507" y="1658983"/>
                </a:lnTo>
                <a:lnTo>
                  <a:pt x="6639819" y="1662329"/>
                </a:lnTo>
                <a:lnTo>
                  <a:pt x="6636474" y="1667348"/>
                </a:lnTo>
                <a:lnTo>
                  <a:pt x="6628113" y="1667348"/>
                </a:lnTo>
                <a:lnTo>
                  <a:pt x="6613064" y="1647272"/>
                </a:lnTo>
                <a:lnTo>
                  <a:pt x="6608047" y="1655637"/>
                </a:lnTo>
                <a:lnTo>
                  <a:pt x="6613064" y="1675713"/>
                </a:lnTo>
                <a:lnTo>
                  <a:pt x="6608047" y="1667348"/>
                </a:lnTo>
                <a:lnTo>
                  <a:pt x="6608047" y="1679059"/>
                </a:lnTo>
                <a:lnTo>
                  <a:pt x="6603031" y="1677386"/>
                </a:lnTo>
                <a:lnTo>
                  <a:pt x="6592998" y="1687424"/>
                </a:lnTo>
                <a:lnTo>
                  <a:pt x="6587981" y="1680732"/>
                </a:lnTo>
                <a:lnTo>
                  <a:pt x="6582965" y="1687424"/>
                </a:lnTo>
                <a:lnTo>
                  <a:pt x="6576276" y="1685751"/>
                </a:lnTo>
                <a:lnTo>
                  <a:pt x="6559554" y="1695789"/>
                </a:lnTo>
                <a:lnTo>
                  <a:pt x="6546176" y="1699135"/>
                </a:lnTo>
                <a:lnTo>
                  <a:pt x="6541160" y="1700808"/>
                </a:lnTo>
                <a:lnTo>
                  <a:pt x="6539488" y="1715865"/>
                </a:lnTo>
                <a:lnTo>
                  <a:pt x="6546176" y="1730922"/>
                </a:lnTo>
                <a:lnTo>
                  <a:pt x="6531127" y="1729249"/>
                </a:lnTo>
                <a:lnTo>
                  <a:pt x="6526110" y="1699135"/>
                </a:lnTo>
                <a:lnTo>
                  <a:pt x="6517749" y="1692443"/>
                </a:lnTo>
                <a:lnTo>
                  <a:pt x="6507716" y="1695789"/>
                </a:lnTo>
                <a:lnTo>
                  <a:pt x="6497683" y="1690770"/>
                </a:lnTo>
                <a:lnTo>
                  <a:pt x="6487650" y="1685751"/>
                </a:lnTo>
                <a:lnTo>
                  <a:pt x="6485978" y="1689097"/>
                </a:lnTo>
                <a:lnTo>
                  <a:pt x="6476052" y="1692408"/>
                </a:lnTo>
                <a:lnTo>
                  <a:pt x="6462903" y="1704116"/>
                </a:lnTo>
                <a:lnTo>
                  <a:pt x="6449542" y="1710809"/>
                </a:lnTo>
                <a:lnTo>
                  <a:pt x="6449542" y="1714155"/>
                </a:lnTo>
                <a:lnTo>
                  <a:pt x="6439520" y="1739253"/>
                </a:lnTo>
                <a:lnTo>
                  <a:pt x="6429499" y="1766024"/>
                </a:lnTo>
                <a:lnTo>
                  <a:pt x="6449542" y="1791122"/>
                </a:lnTo>
                <a:lnTo>
                  <a:pt x="6454552" y="1807854"/>
                </a:lnTo>
                <a:lnTo>
                  <a:pt x="6471254" y="1824587"/>
                </a:lnTo>
                <a:lnTo>
                  <a:pt x="6489627" y="1839645"/>
                </a:lnTo>
                <a:lnTo>
                  <a:pt x="6511339" y="1858051"/>
                </a:lnTo>
                <a:lnTo>
                  <a:pt x="6529711" y="1878129"/>
                </a:lnTo>
                <a:lnTo>
                  <a:pt x="6541403" y="1918286"/>
                </a:lnTo>
                <a:lnTo>
                  <a:pt x="6553094" y="1958443"/>
                </a:lnTo>
                <a:lnTo>
                  <a:pt x="6551424" y="1968482"/>
                </a:lnTo>
                <a:lnTo>
                  <a:pt x="6551424" y="1980195"/>
                </a:lnTo>
                <a:lnTo>
                  <a:pt x="6548084" y="1991907"/>
                </a:lnTo>
                <a:lnTo>
                  <a:pt x="6529711" y="2008639"/>
                </a:lnTo>
                <a:lnTo>
                  <a:pt x="6509669" y="2025371"/>
                </a:lnTo>
                <a:lnTo>
                  <a:pt x="6491297" y="2020352"/>
                </a:lnTo>
                <a:lnTo>
                  <a:pt x="6491297" y="2028718"/>
                </a:lnTo>
                <a:lnTo>
                  <a:pt x="6491297" y="2037084"/>
                </a:lnTo>
                <a:lnTo>
                  <a:pt x="6487956" y="2040430"/>
                </a:lnTo>
                <a:lnTo>
                  <a:pt x="6487956" y="2052143"/>
                </a:lnTo>
                <a:lnTo>
                  <a:pt x="6477935" y="2052143"/>
                </a:lnTo>
                <a:lnTo>
                  <a:pt x="6457893" y="2075567"/>
                </a:lnTo>
                <a:lnTo>
                  <a:pt x="6442861" y="2078914"/>
                </a:lnTo>
                <a:lnTo>
                  <a:pt x="6447871" y="2042103"/>
                </a:lnTo>
                <a:lnTo>
                  <a:pt x="6429499" y="2027044"/>
                </a:lnTo>
                <a:lnTo>
                  <a:pt x="6444531" y="2017005"/>
                </a:lnTo>
                <a:lnTo>
                  <a:pt x="6451212" y="2011986"/>
                </a:lnTo>
                <a:lnTo>
                  <a:pt x="6471254" y="2015332"/>
                </a:lnTo>
                <a:lnTo>
                  <a:pt x="6470436" y="2013036"/>
                </a:lnTo>
                <a:lnTo>
                  <a:pt x="6451055" y="2009891"/>
                </a:lnTo>
                <a:lnTo>
                  <a:pt x="6444304" y="2014821"/>
                </a:lnTo>
                <a:lnTo>
                  <a:pt x="6429112" y="2024682"/>
                </a:lnTo>
                <a:lnTo>
                  <a:pt x="6412232" y="2019752"/>
                </a:lnTo>
                <a:lnTo>
                  <a:pt x="6403792" y="2016465"/>
                </a:lnTo>
                <a:lnTo>
                  <a:pt x="6400416" y="2003317"/>
                </a:lnTo>
                <a:lnTo>
                  <a:pt x="6391976" y="2009891"/>
                </a:lnTo>
                <a:lnTo>
                  <a:pt x="6386912" y="1990170"/>
                </a:lnTo>
                <a:lnTo>
                  <a:pt x="6383536" y="1988527"/>
                </a:lnTo>
                <a:lnTo>
                  <a:pt x="6373409" y="1965519"/>
                </a:lnTo>
                <a:lnTo>
                  <a:pt x="6363433" y="1939620"/>
                </a:lnTo>
                <a:lnTo>
                  <a:pt x="6362953" y="1940406"/>
                </a:lnTo>
                <a:lnTo>
                  <a:pt x="6372974" y="1967177"/>
                </a:lnTo>
                <a:lnTo>
                  <a:pt x="6382995" y="1990602"/>
                </a:lnTo>
                <a:lnTo>
                  <a:pt x="6372974" y="1978890"/>
                </a:lnTo>
                <a:lnTo>
                  <a:pt x="6347921" y="1960485"/>
                </a:lnTo>
                <a:lnTo>
                  <a:pt x="6327879" y="1957138"/>
                </a:lnTo>
                <a:lnTo>
                  <a:pt x="6326209" y="1935386"/>
                </a:lnTo>
                <a:lnTo>
                  <a:pt x="6302826" y="1938733"/>
                </a:lnTo>
                <a:lnTo>
                  <a:pt x="6301156" y="1962158"/>
                </a:lnTo>
                <a:lnTo>
                  <a:pt x="6301156" y="1987256"/>
                </a:lnTo>
                <a:lnTo>
                  <a:pt x="6296145" y="2012354"/>
                </a:lnTo>
                <a:lnTo>
                  <a:pt x="6289464" y="2040798"/>
                </a:lnTo>
                <a:lnTo>
                  <a:pt x="6297815" y="2062550"/>
                </a:lnTo>
                <a:lnTo>
                  <a:pt x="6309507" y="2065896"/>
                </a:lnTo>
                <a:lnTo>
                  <a:pt x="6319528" y="2092668"/>
                </a:lnTo>
                <a:lnTo>
                  <a:pt x="6326209" y="2116093"/>
                </a:lnTo>
                <a:lnTo>
                  <a:pt x="6339570" y="2131152"/>
                </a:lnTo>
                <a:lnTo>
                  <a:pt x="6359613" y="2136171"/>
                </a:lnTo>
                <a:lnTo>
                  <a:pt x="6372838" y="2152732"/>
                </a:lnTo>
                <a:lnTo>
                  <a:pt x="6373309" y="2152098"/>
                </a:lnTo>
                <a:lnTo>
                  <a:pt x="6389665" y="2168621"/>
                </a:lnTo>
                <a:lnTo>
                  <a:pt x="6407656" y="2186796"/>
                </a:lnTo>
                <a:lnTo>
                  <a:pt x="6409292" y="2214884"/>
                </a:lnTo>
                <a:lnTo>
                  <a:pt x="6412563" y="2241320"/>
                </a:lnTo>
                <a:lnTo>
                  <a:pt x="6425648" y="2267756"/>
                </a:lnTo>
                <a:lnTo>
                  <a:pt x="6437097" y="2294192"/>
                </a:lnTo>
                <a:lnTo>
                  <a:pt x="6427284" y="2289235"/>
                </a:lnTo>
                <a:lnTo>
                  <a:pt x="6419105" y="2295844"/>
                </a:lnTo>
                <a:lnTo>
                  <a:pt x="6388029" y="2274365"/>
                </a:lnTo>
                <a:lnTo>
                  <a:pt x="6356953" y="2251233"/>
                </a:lnTo>
                <a:lnTo>
                  <a:pt x="6342233" y="2218188"/>
                </a:lnTo>
                <a:lnTo>
                  <a:pt x="6332419" y="2181839"/>
                </a:lnTo>
                <a:lnTo>
                  <a:pt x="6322606" y="2147142"/>
                </a:lnTo>
                <a:lnTo>
                  <a:pt x="6323854" y="2143358"/>
                </a:lnTo>
                <a:lnTo>
                  <a:pt x="6322868" y="2142864"/>
                </a:lnTo>
                <a:lnTo>
                  <a:pt x="6321198" y="2147884"/>
                </a:lnTo>
                <a:lnTo>
                  <a:pt x="6309507" y="2129478"/>
                </a:lnTo>
                <a:lnTo>
                  <a:pt x="6301156" y="2121112"/>
                </a:lnTo>
                <a:lnTo>
                  <a:pt x="6287794" y="2106053"/>
                </a:lnTo>
                <a:lnTo>
                  <a:pt x="6272762" y="2089321"/>
                </a:lnTo>
                <a:lnTo>
                  <a:pt x="6269422" y="2092668"/>
                </a:lnTo>
                <a:lnTo>
                  <a:pt x="6272762" y="2062550"/>
                </a:lnTo>
                <a:lnTo>
                  <a:pt x="6277773" y="2035779"/>
                </a:lnTo>
                <a:lnTo>
                  <a:pt x="6277773" y="2029086"/>
                </a:lnTo>
                <a:lnTo>
                  <a:pt x="6277951" y="2028729"/>
                </a:lnTo>
                <a:lnTo>
                  <a:pt x="6271431" y="2035227"/>
                </a:lnTo>
                <a:lnTo>
                  <a:pt x="6273112" y="2011772"/>
                </a:lnTo>
                <a:lnTo>
                  <a:pt x="6273112" y="1986641"/>
                </a:lnTo>
                <a:lnTo>
                  <a:pt x="6269750" y="1964861"/>
                </a:lnTo>
                <a:lnTo>
                  <a:pt x="6261344" y="1941406"/>
                </a:lnTo>
                <a:lnTo>
                  <a:pt x="6252938" y="1919627"/>
                </a:lnTo>
                <a:lnTo>
                  <a:pt x="6251257" y="1928003"/>
                </a:lnTo>
                <a:lnTo>
                  <a:pt x="6241170" y="1886119"/>
                </a:lnTo>
                <a:lnTo>
                  <a:pt x="6229403" y="1844235"/>
                </a:lnTo>
                <a:lnTo>
                  <a:pt x="6217635" y="1834183"/>
                </a:lnTo>
                <a:lnTo>
                  <a:pt x="6207548" y="1819105"/>
                </a:lnTo>
                <a:lnTo>
                  <a:pt x="6199142" y="1844235"/>
                </a:lnTo>
                <a:lnTo>
                  <a:pt x="6192418" y="1839209"/>
                </a:lnTo>
                <a:lnTo>
                  <a:pt x="6189056" y="1847586"/>
                </a:lnTo>
                <a:lnTo>
                  <a:pt x="6170563" y="1864339"/>
                </a:lnTo>
                <a:lnTo>
                  <a:pt x="6170563" y="1859313"/>
                </a:lnTo>
                <a:lnTo>
                  <a:pt x="6165520" y="1860989"/>
                </a:lnTo>
                <a:lnTo>
                  <a:pt x="6158795" y="1864339"/>
                </a:lnTo>
                <a:lnTo>
                  <a:pt x="6155433" y="1859313"/>
                </a:lnTo>
                <a:lnTo>
                  <a:pt x="6150390" y="1844235"/>
                </a:lnTo>
                <a:lnTo>
                  <a:pt x="6140303" y="1857638"/>
                </a:lnTo>
                <a:lnTo>
                  <a:pt x="6141984" y="1830832"/>
                </a:lnTo>
                <a:lnTo>
                  <a:pt x="6141984" y="1807377"/>
                </a:lnTo>
                <a:lnTo>
                  <a:pt x="6135260" y="1783922"/>
                </a:lnTo>
                <a:lnTo>
                  <a:pt x="6125173" y="1758791"/>
                </a:lnTo>
                <a:lnTo>
                  <a:pt x="6120130" y="1770519"/>
                </a:lnTo>
                <a:lnTo>
                  <a:pt x="6111724" y="1758791"/>
                </a:lnTo>
                <a:lnTo>
                  <a:pt x="6120130" y="1755441"/>
                </a:lnTo>
                <a:lnTo>
                  <a:pt x="6111724" y="1743713"/>
                </a:lnTo>
                <a:lnTo>
                  <a:pt x="6099956" y="1743713"/>
                </a:lnTo>
                <a:lnTo>
                  <a:pt x="6098275" y="1743713"/>
                </a:lnTo>
                <a:lnTo>
                  <a:pt x="6091550" y="1725284"/>
                </a:lnTo>
                <a:lnTo>
                  <a:pt x="6086507" y="1730310"/>
                </a:lnTo>
                <a:lnTo>
                  <a:pt x="6086507" y="1728635"/>
                </a:lnTo>
                <a:lnTo>
                  <a:pt x="6068015" y="1703504"/>
                </a:lnTo>
                <a:lnTo>
                  <a:pt x="6076420" y="1696803"/>
                </a:lnTo>
                <a:lnTo>
                  <a:pt x="6074739" y="1678374"/>
                </a:lnTo>
                <a:lnTo>
                  <a:pt x="6076420" y="1676698"/>
                </a:lnTo>
                <a:lnTo>
                  <a:pt x="6084826" y="1678374"/>
                </a:lnTo>
                <a:lnTo>
                  <a:pt x="6086507" y="1646542"/>
                </a:lnTo>
                <a:lnTo>
                  <a:pt x="6086507" y="1619736"/>
                </a:lnTo>
                <a:lnTo>
                  <a:pt x="6101637" y="1619736"/>
                </a:lnTo>
                <a:lnTo>
                  <a:pt x="6115086" y="1584553"/>
                </a:lnTo>
                <a:lnTo>
                  <a:pt x="6116767" y="1569475"/>
                </a:lnTo>
                <a:lnTo>
                  <a:pt x="6116767" y="1546020"/>
                </a:lnTo>
                <a:lnTo>
                  <a:pt x="6140303" y="1519214"/>
                </a:lnTo>
                <a:lnTo>
                  <a:pt x="6160477" y="1524240"/>
                </a:lnTo>
                <a:lnTo>
                  <a:pt x="6157114" y="1514188"/>
                </a:lnTo>
                <a:lnTo>
                  <a:pt x="6158795" y="1505811"/>
                </a:lnTo>
                <a:lnTo>
                  <a:pt x="6161506" y="1495005"/>
                </a:lnTo>
                <a:lnTo>
                  <a:pt x="6160579" y="1494658"/>
                </a:lnTo>
                <a:lnTo>
                  <a:pt x="6158069" y="1504732"/>
                </a:lnTo>
                <a:lnTo>
                  <a:pt x="6156396" y="1513123"/>
                </a:lnTo>
                <a:lnTo>
                  <a:pt x="6159742" y="1523193"/>
                </a:lnTo>
                <a:lnTo>
                  <a:pt x="6139665" y="1518158"/>
                </a:lnTo>
                <a:lnTo>
                  <a:pt x="6116242" y="1545011"/>
                </a:lnTo>
                <a:lnTo>
                  <a:pt x="6116242" y="1568507"/>
                </a:lnTo>
                <a:lnTo>
                  <a:pt x="6114569" y="1583611"/>
                </a:lnTo>
                <a:lnTo>
                  <a:pt x="6101184" y="1618855"/>
                </a:lnTo>
                <a:lnTo>
                  <a:pt x="6086127" y="1618855"/>
                </a:lnTo>
                <a:lnTo>
                  <a:pt x="6086127" y="1645707"/>
                </a:lnTo>
                <a:lnTo>
                  <a:pt x="6084453" y="1677594"/>
                </a:lnTo>
                <a:lnTo>
                  <a:pt x="6076088" y="1675916"/>
                </a:lnTo>
                <a:lnTo>
                  <a:pt x="6074415" y="1677594"/>
                </a:lnTo>
                <a:lnTo>
                  <a:pt x="6064377" y="1652420"/>
                </a:lnTo>
                <a:lnTo>
                  <a:pt x="6054338" y="1625568"/>
                </a:lnTo>
                <a:lnTo>
                  <a:pt x="6040954" y="1647385"/>
                </a:lnTo>
                <a:lnTo>
                  <a:pt x="6037607" y="1642351"/>
                </a:lnTo>
                <a:lnTo>
                  <a:pt x="6031046" y="1617666"/>
                </a:lnTo>
                <a:lnTo>
                  <a:pt x="6030753" y="1617863"/>
                </a:lnTo>
                <a:lnTo>
                  <a:pt x="6037389" y="1642945"/>
                </a:lnTo>
                <a:lnTo>
                  <a:pt x="6040707" y="1647962"/>
                </a:lnTo>
                <a:lnTo>
                  <a:pt x="6053980" y="1626223"/>
                </a:lnTo>
                <a:lnTo>
                  <a:pt x="6063934" y="1652978"/>
                </a:lnTo>
                <a:lnTo>
                  <a:pt x="6073888" y="1678061"/>
                </a:lnTo>
                <a:lnTo>
                  <a:pt x="6075547" y="1696455"/>
                </a:lnTo>
                <a:lnTo>
                  <a:pt x="6067252" y="1703143"/>
                </a:lnTo>
                <a:lnTo>
                  <a:pt x="6070570" y="1709832"/>
                </a:lnTo>
                <a:lnTo>
                  <a:pt x="6055639" y="1683077"/>
                </a:lnTo>
                <a:lnTo>
                  <a:pt x="6040707" y="1654650"/>
                </a:lnTo>
                <a:lnTo>
                  <a:pt x="6024117" y="1652978"/>
                </a:lnTo>
                <a:lnTo>
                  <a:pt x="6015822" y="1634584"/>
                </a:lnTo>
                <a:lnTo>
                  <a:pt x="5989278" y="1617863"/>
                </a:lnTo>
                <a:lnTo>
                  <a:pt x="5980983" y="1619535"/>
                </a:lnTo>
                <a:lnTo>
                  <a:pt x="6009186" y="1636256"/>
                </a:lnTo>
                <a:lnTo>
                  <a:pt x="6017481" y="1654650"/>
                </a:lnTo>
                <a:lnTo>
                  <a:pt x="6019140" y="1659667"/>
                </a:lnTo>
                <a:lnTo>
                  <a:pt x="6014163" y="1684749"/>
                </a:lnTo>
                <a:lnTo>
                  <a:pt x="6007527" y="1676388"/>
                </a:lnTo>
                <a:lnTo>
                  <a:pt x="6004209" y="1676388"/>
                </a:lnTo>
                <a:lnTo>
                  <a:pt x="5997573" y="1683077"/>
                </a:lnTo>
                <a:lnTo>
                  <a:pt x="5990937" y="1683077"/>
                </a:lnTo>
                <a:lnTo>
                  <a:pt x="5989278" y="1684749"/>
                </a:lnTo>
                <a:lnTo>
                  <a:pt x="5984301" y="1676388"/>
                </a:lnTo>
                <a:lnTo>
                  <a:pt x="5984301" y="1679733"/>
                </a:lnTo>
                <a:lnTo>
                  <a:pt x="5976006" y="1656322"/>
                </a:lnTo>
                <a:lnTo>
                  <a:pt x="5967711" y="1634584"/>
                </a:lnTo>
                <a:lnTo>
                  <a:pt x="5966052" y="1616190"/>
                </a:lnTo>
                <a:lnTo>
                  <a:pt x="5965701" y="1615896"/>
                </a:lnTo>
                <a:lnTo>
                  <a:pt x="5967338" y="1633959"/>
                </a:lnTo>
                <a:lnTo>
                  <a:pt x="5975704" y="1655777"/>
                </a:lnTo>
                <a:lnTo>
                  <a:pt x="5984069" y="1679273"/>
                </a:lnTo>
                <a:lnTo>
                  <a:pt x="5984069" y="1687664"/>
                </a:lnTo>
                <a:lnTo>
                  <a:pt x="5977377" y="1685986"/>
                </a:lnTo>
                <a:lnTo>
                  <a:pt x="5970685" y="1687664"/>
                </a:lnTo>
                <a:lnTo>
                  <a:pt x="5963992" y="1687664"/>
                </a:lnTo>
                <a:lnTo>
                  <a:pt x="5957300" y="1675916"/>
                </a:lnTo>
                <a:lnTo>
                  <a:pt x="5933877" y="1692699"/>
                </a:lnTo>
                <a:lnTo>
                  <a:pt x="5930531" y="1714516"/>
                </a:lnTo>
                <a:lnTo>
                  <a:pt x="5917146" y="1736334"/>
                </a:lnTo>
                <a:lnTo>
                  <a:pt x="5900416" y="1746404"/>
                </a:lnTo>
                <a:lnTo>
                  <a:pt x="5880339" y="1768221"/>
                </a:lnTo>
                <a:lnTo>
                  <a:pt x="5855243" y="1795074"/>
                </a:lnTo>
                <a:lnTo>
                  <a:pt x="5830147" y="1820248"/>
                </a:lnTo>
                <a:lnTo>
                  <a:pt x="5826800" y="1838709"/>
                </a:lnTo>
                <a:lnTo>
                  <a:pt x="5805051" y="1847100"/>
                </a:lnTo>
                <a:lnTo>
                  <a:pt x="5798358" y="1858848"/>
                </a:lnTo>
                <a:lnTo>
                  <a:pt x="5793339" y="1860526"/>
                </a:lnTo>
                <a:lnTo>
                  <a:pt x="5788320" y="1863883"/>
                </a:lnTo>
                <a:lnTo>
                  <a:pt x="5774935" y="1873953"/>
                </a:lnTo>
                <a:lnTo>
                  <a:pt x="5776608" y="1907518"/>
                </a:lnTo>
                <a:lnTo>
                  <a:pt x="5783301" y="1936049"/>
                </a:lnTo>
                <a:lnTo>
                  <a:pt x="5778281" y="1959545"/>
                </a:lnTo>
                <a:lnTo>
                  <a:pt x="5773262" y="1984719"/>
                </a:lnTo>
                <a:lnTo>
                  <a:pt x="5776608" y="2006536"/>
                </a:lnTo>
                <a:lnTo>
                  <a:pt x="5778281" y="2028354"/>
                </a:lnTo>
                <a:lnTo>
                  <a:pt x="5769916" y="2028354"/>
                </a:lnTo>
                <a:lnTo>
                  <a:pt x="5756531" y="2050171"/>
                </a:lnTo>
                <a:lnTo>
                  <a:pt x="5766570" y="2061919"/>
                </a:lnTo>
                <a:lnTo>
                  <a:pt x="5749839" y="2065276"/>
                </a:lnTo>
                <a:lnTo>
                  <a:pt x="5734782" y="2080380"/>
                </a:lnTo>
                <a:lnTo>
                  <a:pt x="5719724" y="2095485"/>
                </a:lnTo>
                <a:lnTo>
                  <a:pt x="5704666" y="2087093"/>
                </a:lnTo>
                <a:lnTo>
                  <a:pt x="5694628" y="2065276"/>
                </a:lnTo>
                <a:lnTo>
                  <a:pt x="5682916" y="2040102"/>
                </a:lnTo>
                <a:lnTo>
                  <a:pt x="5674551" y="2019962"/>
                </a:lnTo>
                <a:lnTo>
                  <a:pt x="5662839" y="1996467"/>
                </a:lnTo>
                <a:lnTo>
                  <a:pt x="5649455" y="1969614"/>
                </a:lnTo>
                <a:lnTo>
                  <a:pt x="5637743" y="1946118"/>
                </a:lnTo>
                <a:lnTo>
                  <a:pt x="5624359" y="1910875"/>
                </a:lnTo>
                <a:lnTo>
                  <a:pt x="5609301" y="1877309"/>
                </a:lnTo>
                <a:lnTo>
                  <a:pt x="5604282" y="1868918"/>
                </a:lnTo>
                <a:lnTo>
                  <a:pt x="5594244" y="1840387"/>
                </a:lnTo>
                <a:lnTo>
                  <a:pt x="5584205" y="1810178"/>
                </a:lnTo>
                <a:lnTo>
                  <a:pt x="5575840" y="1774934"/>
                </a:lnTo>
                <a:lnTo>
                  <a:pt x="5574167" y="1766543"/>
                </a:lnTo>
                <a:lnTo>
                  <a:pt x="5572494" y="1758152"/>
                </a:lnTo>
                <a:lnTo>
                  <a:pt x="5564128" y="1727943"/>
                </a:lnTo>
                <a:lnTo>
                  <a:pt x="5564128" y="1707803"/>
                </a:lnTo>
                <a:lnTo>
                  <a:pt x="5559109" y="1694377"/>
                </a:lnTo>
                <a:lnTo>
                  <a:pt x="5567474" y="1684307"/>
                </a:lnTo>
                <a:lnTo>
                  <a:pt x="5554090" y="1684307"/>
                </a:lnTo>
                <a:lnTo>
                  <a:pt x="5555763" y="1677594"/>
                </a:lnTo>
                <a:lnTo>
                  <a:pt x="5559109" y="1669203"/>
                </a:lnTo>
                <a:lnTo>
                  <a:pt x="5545724" y="1669203"/>
                </a:lnTo>
                <a:lnTo>
                  <a:pt x="5544051" y="1684307"/>
                </a:lnTo>
                <a:lnTo>
                  <a:pt x="5542378" y="1704447"/>
                </a:lnTo>
                <a:lnTo>
                  <a:pt x="5505571" y="1714516"/>
                </a:lnTo>
                <a:lnTo>
                  <a:pt x="5483821" y="1687664"/>
                </a:lnTo>
                <a:lnTo>
                  <a:pt x="5458725" y="1664168"/>
                </a:lnTo>
                <a:lnTo>
                  <a:pt x="5473782" y="1665846"/>
                </a:lnTo>
                <a:lnTo>
                  <a:pt x="5492186" y="1654099"/>
                </a:lnTo>
                <a:lnTo>
                  <a:pt x="5493859" y="1647385"/>
                </a:lnTo>
                <a:lnTo>
                  <a:pt x="5463744" y="1652420"/>
                </a:lnTo>
                <a:lnTo>
                  <a:pt x="5441994" y="1628924"/>
                </a:lnTo>
                <a:lnTo>
                  <a:pt x="5445340" y="1622211"/>
                </a:lnTo>
                <a:lnTo>
                  <a:pt x="5435302" y="1625568"/>
                </a:lnTo>
                <a:lnTo>
                  <a:pt x="5435302" y="1623890"/>
                </a:lnTo>
                <a:lnTo>
                  <a:pt x="5435368" y="1623852"/>
                </a:lnTo>
                <a:lnTo>
                  <a:pt x="5415550" y="1615639"/>
                </a:lnTo>
                <a:lnTo>
                  <a:pt x="5402160" y="1593998"/>
                </a:lnTo>
                <a:lnTo>
                  <a:pt x="5392117" y="1589004"/>
                </a:lnTo>
                <a:lnTo>
                  <a:pt x="5382074" y="1574022"/>
                </a:lnTo>
                <a:lnTo>
                  <a:pt x="5355292" y="1575687"/>
                </a:lnTo>
                <a:lnTo>
                  <a:pt x="5326837" y="1577351"/>
                </a:lnTo>
                <a:lnTo>
                  <a:pt x="5306751" y="1579016"/>
                </a:lnTo>
                <a:lnTo>
                  <a:pt x="5283317" y="1579016"/>
                </a:lnTo>
                <a:lnTo>
                  <a:pt x="5258209" y="1582345"/>
                </a:lnTo>
                <a:lnTo>
                  <a:pt x="5261557" y="1557375"/>
                </a:lnTo>
                <a:lnTo>
                  <a:pt x="5270885" y="1548098"/>
                </a:lnTo>
                <a:lnTo>
                  <a:pt x="5270536" y="1548259"/>
                </a:lnTo>
                <a:lnTo>
                  <a:pt x="5260543" y="1558268"/>
                </a:lnTo>
                <a:lnTo>
                  <a:pt x="5257212" y="1583289"/>
                </a:lnTo>
                <a:lnTo>
                  <a:pt x="5230563" y="1578285"/>
                </a:lnTo>
                <a:lnTo>
                  <a:pt x="5202249" y="1573280"/>
                </a:lnTo>
                <a:lnTo>
                  <a:pt x="5173936" y="1568276"/>
                </a:lnTo>
                <a:lnTo>
                  <a:pt x="5145622" y="1564940"/>
                </a:lnTo>
                <a:lnTo>
                  <a:pt x="5135628" y="1544923"/>
                </a:lnTo>
                <a:lnTo>
                  <a:pt x="5123970" y="1524906"/>
                </a:lnTo>
                <a:lnTo>
                  <a:pt x="5103983" y="1533247"/>
                </a:lnTo>
                <a:lnTo>
                  <a:pt x="5082332" y="1539919"/>
                </a:lnTo>
                <a:lnTo>
                  <a:pt x="5042359" y="1533247"/>
                </a:lnTo>
                <a:lnTo>
                  <a:pt x="5020707" y="1516566"/>
                </a:lnTo>
                <a:lnTo>
                  <a:pt x="4995724" y="1503221"/>
                </a:lnTo>
                <a:lnTo>
                  <a:pt x="4975738" y="1483204"/>
                </a:lnTo>
                <a:lnTo>
                  <a:pt x="4964079" y="1464856"/>
                </a:lnTo>
                <a:lnTo>
                  <a:pt x="4940762" y="1433162"/>
                </a:lnTo>
                <a:lnTo>
                  <a:pt x="4930769" y="1434830"/>
                </a:lnTo>
                <a:lnTo>
                  <a:pt x="4917445" y="1426490"/>
                </a:lnTo>
                <a:lnTo>
                  <a:pt x="4917445" y="1424822"/>
                </a:lnTo>
                <a:lnTo>
                  <a:pt x="4910783" y="1438167"/>
                </a:lnTo>
                <a:lnTo>
                  <a:pt x="4905786" y="1438167"/>
                </a:lnTo>
                <a:lnTo>
                  <a:pt x="4904157" y="1436209"/>
                </a:lnTo>
                <a:lnTo>
                  <a:pt x="4893084" y="1436209"/>
                </a:lnTo>
                <a:lnTo>
                  <a:pt x="4871225" y="1437869"/>
                </a:lnTo>
                <a:lnTo>
                  <a:pt x="4857774" y="1462772"/>
                </a:lnTo>
                <a:lnTo>
                  <a:pt x="4812376" y="1461112"/>
                </a:lnTo>
                <a:lnTo>
                  <a:pt x="4785474" y="1436209"/>
                </a:lnTo>
                <a:lnTo>
                  <a:pt x="4761934" y="1414627"/>
                </a:lnTo>
                <a:lnTo>
                  <a:pt x="4736713" y="1403005"/>
                </a:lnTo>
                <a:lnTo>
                  <a:pt x="4713174" y="1393044"/>
                </a:lnTo>
                <a:lnTo>
                  <a:pt x="4686271" y="1381423"/>
                </a:lnTo>
                <a:lnTo>
                  <a:pt x="4662732" y="1371462"/>
                </a:lnTo>
                <a:lnTo>
                  <a:pt x="4646826" y="1336911"/>
                </a:lnTo>
                <a:lnTo>
                  <a:pt x="4646037" y="1337496"/>
                </a:lnTo>
                <a:lnTo>
                  <a:pt x="4662318" y="1372493"/>
                </a:lnTo>
                <a:lnTo>
                  <a:pt x="4662624" y="1372385"/>
                </a:lnTo>
                <a:lnTo>
                  <a:pt x="4686050" y="1382458"/>
                </a:lnTo>
                <a:lnTo>
                  <a:pt x="4712824" y="1394211"/>
                </a:lnTo>
                <a:lnTo>
                  <a:pt x="4736251" y="1404284"/>
                </a:lnTo>
                <a:lnTo>
                  <a:pt x="4761351" y="1416037"/>
                </a:lnTo>
                <a:lnTo>
                  <a:pt x="4784778" y="1437863"/>
                </a:lnTo>
                <a:lnTo>
                  <a:pt x="4811551" y="1463046"/>
                </a:lnTo>
                <a:lnTo>
                  <a:pt x="4856731" y="1464725"/>
                </a:lnTo>
                <a:lnTo>
                  <a:pt x="4881795" y="1468078"/>
                </a:lnTo>
                <a:lnTo>
                  <a:pt x="4881678" y="1467794"/>
                </a:lnTo>
                <a:lnTo>
                  <a:pt x="4856822" y="1464557"/>
                </a:lnTo>
                <a:lnTo>
                  <a:pt x="4870079" y="1440287"/>
                </a:lnTo>
                <a:lnTo>
                  <a:pt x="4891621" y="1438669"/>
                </a:lnTo>
                <a:lnTo>
                  <a:pt x="4896592" y="1449995"/>
                </a:lnTo>
                <a:lnTo>
                  <a:pt x="4889964" y="1453231"/>
                </a:lnTo>
                <a:lnTo>
                  <a:pt x="4891621" y="1458085"/>
                </a:lnTo>
                <a:lnTo>
                  <a:pt x="4906535" y="1482356"/>
                </a:lnTo>
                <a:lnTo>
                  <a:pt x="4884992" y="1475884"/>
                </a:lnTo>
                <a:lnTo>
                  <a:pt x="4883081" y="1471217"/>
                </a:lnTo>
                <a:lnTo>
                  <a:pt x="4885178" y="1476478"/>
                </a:lnTo>
                <a:lnTo>
                  <a:pt x="4906931" y="1483193"/>
                </a:lnTo>
                <a:lnTo>
                  <a:pt x="4921992" y="1505019"/>
                </a:lnTo>
                <a:lnTo>
                  <a:pt x="4933705" y="1515093"/>
                </a:lnTo>
                <a:lnTo>
                  <a:pt x="4957132" y="1538598"/>
                </a:lnTo>
                <a:lnTo>
                  <a:pt x="4960478" y="1555387"/>
                </a:lnTo>
                <a:lnTo>
                  <a:pt x="4972192" y="1575534"/>
                </a:lnTo>
                <a:lnTo>
                  <a:pt x="4980351" y="1593271"/>
                </a:lnTo>
                <a:lnTo>
                  <a:pt x="4980351" y="1566874"/>
                </a:lnTo>
                <a:lnTo>
                  <a:pt x="4991033" y="1553160"/>
                </a:lnTo>
                <a:lnTo>
                  <a:pt x="4999935" y="1578873"/>
                </a:lnTo>
                <a:lnTo>
                  <a:pt x="4992813" y="1599444"/>
                </a:lnTo>
                <a:lnTo>
                  <a:pt x="4989253" y="1602873"/>
                </a:lnTo>
                <a:lnTo>
                  <a:pt x="4985480" y="1599967"/>
                </a:lnTo>
                <a:lnTo>
                  <a:pt x="4990599" y="1604075"/>
                </a:lnTo>
                <a:lnTo>
                  <a:pt x="4993945" y="1600717"/>
                </a:lnTo>
                <a:lnTo>
                  <a:pt x="4997292" y="1600717"/>
                </a:lnTo>
                <a:lnTo>
                  <a:pt x="4997292" y="1609112"/>
                </a:lnTo>
                <a:lnTo>
                  <a:pt x="4999935" y="1610438"/>
                </a:lnTo>
                <a:lnTo>
                  <a:pt x="4999935" y="1610104"/>
                </a:lnTo>
                <a:lnTo>
                  <a:pt x="5006764" y="1615075"/>
                </a:lnTo>
                <a:lnTo>
                  <a:pt x="5023837" y="1616732"/>
                </a:lnTo>
                <a:lnTo>
                  <a:pt x="5064813" y="1615075"/>
                </a:lnTo>
                <a:lnTo>
                  <a:pt x="5092130" y="1588561"/>
                </a:lnTo>
                <a:lnTo>
                  <a:pt x="5113810" y="1564282"/>
                </a:lnTo>
                <a:lnTo>
                  <a:pt x="5111413" y="1563404"/>
                </a:lnTo>
                <a:lnTo>
                  <a:pt x="5120452" y="1550147"/>
                </a:lnTo>
                <a:lnTo>
                  <a:pt x="5120452" y="1566083"/>
                </a:lnTo>
                <a:lnTo>
                  <a:pt x="5122862" y="1567019"/>
                </a:lnTo>
                <a:lnTo>
                  <a:pt x="5127984" y="1588561"/>
                </a:lnTo>
                <a:lnTo>
                  <a:pt x="5125730" y="1590312"/>
                </a:lnTo>
                <a:lnTo>
                  <a:pt x="5136808" y="1611118"/>
                </a:lnTo>
                <a:lnTo>
                  <a:pt x="5160025" y="1621182"/>
                </a:lnTo>
                <a:lnTo>
                  <a:pt x="5181584" y="1631245"/>
                </a:lnTo>
                <a:lnTo>
                  <a:pt x="5201484" y="1648017"/>
                </a:lnTo>
                <a:lnTo>
                  <a:pt x="5221385" y="1666466"/>
                </a:lnTo>
                <a:lnTo>
                  <a:pt x="5206459" y="1696655"/>
                </a:lnTo>
                <a:lnTo>
                  <a:pt x="5191534" y="1725168"/>
                </a:lnTo>
                <a:lnTo>
                  <a:pt x="5184901" y="1725168"/>
                </a:lnTo>
                <a:lnTo>
                  <a:pt x="5174950" y="1731876"/>
                </a:lnTo>
                <a:lnTo>
                  <a:pt x="5176609" y="1765420"/>
                </a:lnTo>
                <a:lnTo>
                  <a:pt x="5156708" y="1775483"/>
                </a:lnTo>
                <a:lnTo>
                  <a:pt x="5146758" y="1797287"/>
                </a:lnTo>
                <a:lnTo>
                  <a:pt x="5123541" y="1802318"/>
                </a:lnTo>
                <a:lnTo>
                  <a:pt x="5115249" y="1819090"/>
                </a:lnTo>
                <a:lnTo>
                  <a:pt x="5101982" y="1830831"/>
                </a:lnTo>
                <a:lnTo>
                  <a:pt x="5082082" y="1837539"/>
                </a:lnTo>
                <a:lnTo>
                  <a:pt x="5060523" y="1840894"/>
                </a:lnTo>
                <a:lnTo>
                  <a:pt x="5060070" y="1840185"/>
                </a:lnTo>
                <a:lnTo>
                  <a:pt x="5036614" y="1860077"/>
                </a:lnTo>
                <a:lnTo>
                  <a:pt x="5034930" y="1871742"/>
                </a:lnTo>
                <a:lnTo>
                  <a:pt x="5014719" y="1881741"/>
                </a:lnTo>
                <a:lnTo>
                  <a:pt x="4994508" y="1890073"/>
                </a:lnTo>
                <a:lnTo>
                  <a:pt x="4974297" y="1900072"/>
                </a:lnTo>
                <a:lnTo>
                  <a:pt x="4954086" y="1910070"/>
                </a:lnTo>
                <a:lnTo>
                  <a:pt x="4933876" y="1918402"/>
                </a:lnTo>
                <a:lnTo>
                  <a:pt x="4905243" y="1928401"/>
                </a:lnTo>
                <a:lnTo>
                  <a:pt x="4879980" y="1936733"/>
                </a:lnTo>
                <a:lnTo>
                  <a:pt x="4844611" y="1956730"/>
                </a:lnTo>
                <a:lnTo>
                  <a:pt x="4812610" y="1958397"/>
                </a:lnTo>
                <a:lnTo>
                  <a:pt x="4800820" y="1920069"/>
                </a:lnTo>
                <a:lnTo>
                  <a:pt x="4789031" y="1885074"/>
                </a:lnTo>
                <a:lnTo>
                  <a:pt x="4789031" y="1848412"/>
                </a:lnTo>
                <a:lnTo>
                  <a:pt x="4790074" y="1847173"/>
                </a:lnTo>
                <a:lnTo>
                  <a:pt x="4776411" y="1827371"/>
                </a:lnTo>
                <a:lnTo>
                  <a:pt x="4764697" y="1805545"/>
                </a:lnTo>
                <a:lnTo>
                  <a:pt x="4742944" y="1771967"/>
                </a:lnTo>
                <a:lnTo>
                  <a:pt x="4722864" y="1738389"/>
                </a:lnTo>
                <a:lnTo>
                  <a:pt x="4692744" y="1711526"/>
                </a:lnTo>
                <a:lnTo>
                  <a:pt x="4682704" y="1671232"/>
                </a:lnTo>
                <a:lnTo>
                  <a:pt x="4672664" y="1649406"/>
                </a:lnTo>
                <a:lnTo>
                  <a:pt x="4664297" y="1625901"/>
                </a:lnTo>
                <a:lnTo>
                  <a:pt x="4645890" y="1610791"/>
                </a:lnTo>
                <a:lnTo>
                  <a:pt x="4630830" y="1597360"/>
                </a:lnTo>
                <a:lnTo>
                  <a:pt x="4615770" y="1565460"/>
                </a:lnTo>
                <a:lnTo>
                  <a:pt x="4590670" y="1530203"/>
                </a:lnTo>
                <a:lnTo>
                  <a:pt x="4563896" y="1494946"/>
                </a:lnTo>
                <a:lnTo>
                  <a:pt x="4555530" y="1493267"/>
                </a:lnTo>
                <a:lnTo>
                  <a:pt x="4562182" y="1456558"/>
                </a:lnTo>
                <a:lnTo>
                  <a:pt x="4562102" y="1456539"/>
                </a:lnTo>
                <a:lnTo>
                  <a:pt x="4555711" y="1478531"/>
                </a:lnTo>
                <a:lnTo>
                  <a:pt x="4550649" y="1503413"/>
                </a:lnTo>
                <a:lnTo>
                  <a:pt x="4535464" y="1498437"/>
                </a:lnTo>
                <a:lnTo>
                  <a:pt x="4520279" y="1470237"/>
                </a:lnTo>
                <a:lnTo>
                  <a:pt x="4501720" y="1443696"/>
                </a:lnTo>
                <a:lnTo>
                  <a:pt x="4496658" y="1445355"/>
                </a:lnTo>
                <a:lnTo>
                  <a:pt x="4506781" y="1468578"/>
                </a:lnTo>
                <a:lnTo>
                  <a:pt x="4520279" y="1490143"/>
                </a:lnTo>
                <a:lnTo>
                  <a:pt x="4532090" y="1513366"/>
                </a:lnTo>
                <a:lnTo>
                  <a:pt x="4542213" y="1534930"/>
                </a:lnTo>
                <a:lnTo>
                  <a:pt x="4554024" y="1554836"/>
                </a:lnTo>
                <a:lnTo>
                  <a:pt x="4565835" y="1576400"/>
                </a:lnTo>
                <a:lnTo>
                  <a:pt x="4581020" y="1596306"/>
                </a:lnTo>
                <a:lnTo>
                  <a:pt x="4596205" y="1617870"/>
                </a:lnTo>
                <a:lnTo>
                  <a:pt x="4592830" y="1619529"/>
                </a:lnTo>
                <a:lnTo>
                  <a:pt x="4594518" y="1644411"/>
                </a:lnTo>
                <a:lnTo>
                  <a:pt x="4594499" y="1644429"/>
                </a:lnTo>
                <a:lnTo>
                  <a:pt x="4612119" y="1661996"/>
                </a:lnTo>
                <a:lnTo>
                  <a:pt x="4627260" y="1682122"/>
                </a:lnTo>
                <a:lnTo>
                  <a:pt x="4637354" y="1703925"/>
                </a:lnTo>
                <a:lnTo>
                  <a:pt x="4644083" y="1739145"/>
                </a:lnTo>
                <a:lnTo>
                  <a:pt x="4652494" y="1774366"/>
                </a:lnTo>
                <a:lnTo>
                  <a:pt x="4676047" y="1802877"/>
                </a:lnTo>
                <a:lnTo>
                  <a:pt x="4660906" y="1814618"/>
                </a:lnTo>
                <a:lnTo>
                  <a:pt x="4644083" y="1826358"/>
                </a:lnTo>
                <a:lnTo>
                  <a:pt x="4643571" y="1828315"/>
                </a:lnTo>
                <a:lnTo>
                  <a:pt x="4659332" y="1817056"/>
                </a:lnTo>
                <a:lnTo>
                  <a:pt x="4674182" y="1805270"/>
                </a:lnTo>
                <a:lnTo>
                  <a:pt x="4679132" y="1800219"/>
                </a:lnTo>
                <a:lnTo>
                  <a:pt x="4685731" y="1820423"/>
                </a:lnTo>
                <a:lnTo>
                  <a:pt x="4693981" y="1842311"/>
                </a:lnTo>
                <a:lnTo>
                  <a:pt x="4702231" y="1865883"/>
                </a:lnTo>
                <a:lnTo>
                  <a:pt x="4712130" y="1887771"/>
                </a:lnTo>
                <a:lnTo>
                  <a:pt x="4712130" y="1879352"/>
                </a:lnTo>
                <a:lnTo>
                  <a:pt x="4720380" y="1882719"/>
                </a:lnTo>
                <a:lnTo>
                  <a:pt x="4741829" y="1899556"/>
                </a:lnTo>
                <a:lnTo>
                  <a:pt x="4769878" y="1928179"/>
                </a:lnTo>
                <a:lnTo>
                  <a:pt x="4797927" y="1956802"/>
                </a:lnTo>
                <a:lnTo>
                  <a:pt x="4799472" y="1961533"/>
                </a:lnTo>
                <a:lnTo>
                  <a:pt x="4799850" y="1961410"/>
                </a:lnTo>
                <a:lnTo>
                  <a:pt x="4810121" y="1994767"/>
                </a:lnTo>
                <a:lnTo>
                  <a:pt x="4809396" y="1996179"/>
                </a:lnTo>
                <a:lnTo>
                  <a:pt x="4825925" y="2011098"/>
                </a:lnTo>
                <a:lnTo>
                  <a:pt x="4842600" y="2027823"/>
                </a:lnTo>
                <a:lnTo>
                  <a:pt x="4874283" y="2016116"/>
                </a:lnTo>
                <a:lnTo>
                  <a:pt x="4900964" y="2017788"/>
                </a:lnTo>
                <a:lnTo>
                  <a:pt x="4924309" y="2006081"/>
                </a:lnTo>
                <a:lnTo>
                  <a:pt x="4960995" y="1997719"/>
                </a:lnTo>
                <a:lnTo>
                  <a:pt x="4999348" y="1989356"/>
                </a:lnTo>
                <a:lnTo>
                  <a:pt x="5011021" y="1980994"/>
                </a:lnTo>
                <a:lnTo>
                  <a:pt x="5019358" y="1989356"/>
                </a:lnTo>
                <a:lnTo>
                  <a:pt x="5016023" y="2027823"/>
                </a:lnTo>
                <a:lnTo>
                  <a:pt x="5021026" y="2027823"/>
                </a:lnTo>
                <a:lnTo>
                  <a:pt x="5012688" y="2037858"/>
                </a:lnTo>
                <a:lnTo>
                  <a:pt x="5004350" y="2071308"/>
                </a:lnTo>
                <a:lnTo>
                  <a:pt x="4986008" y="2108102"/>
                </a:lnTo>
                <a:lnTo>
                  <a:pt x="4969332" y="2141552"/>
                </a:lnTo>
                <a:lnTo>
                  <a:pt x="4950990" y="2178346"/>
                </a:lnTo>
                <a:lnTo>
                  <a:pt x="4932647" y="2213468"/>
                </a:lnTo>
                <a:lnTo>
                  <a:pt x="4915971" y="2231865"/>
                </a:lnTo>
                <a:lnTo>
                  <a:pt x="4900964" y="2248590"/>
                </a:lnTo>
                <a:lnTo>
                  <a:pt x="4884288" y="2263643"/>
                </a:lnTo>
                <a:lnTo>
                  <a:pt x="4870948" y="2280367"/>
                </a:lnTo>
                <a:lnTo>
                  <a:pt x="4850938" y="2298765"/>
                </a:lnTo>
                <a:lnTo>
                  <a:pt x="4832595" y="2317162"/>
                </a:lnTo>
                <a:lnTo>
                  <a:pt x="4814252" y="2333887"/>
                </a:lnTo>
                <a:lnTo>
                  <a:pt x="4795909" y="2352284"/>
                </a:lnTo>
                <a:lnTo>
                  <a:pt x="4782569" y="2372354"/>
                </a:lnTo>
                <a:lnTo>
                  <a:pt x="4770897" y="2390751"/>
                </a:lnTo>
                <a:lnTo>
                  <a:pt x="4755889" y="2367336"/>
                </a:lnTo>
                <a:lnTo>
                  <a:pt x="4755889" y="2338904"/>
                </a:lnTo>
                <a:lnTo>
                  <a:pt x="4755889" y="2310472"/>
                </a:lnTo>
                <a:lnTo>
                  <a:pt x="4755889" y="2282040"/>
                </a:lnTo>
                <a:lnTo>
                  <a:pt x="4755889" y="2256953"/>
                </a:lnTo>
                <a:lnTo>
                  <a:pt x="4769229" y="2238555"/>
                </a:lnTo>
                <a:lnTo>
                  <a:pt x="4780902" y="2221831"/>
                </a:lnTo>
                <a:lnTo>
                  <a:pt x="4792574" y="2213468"/>
                </a:lnTo>
                <a:lnTo>
                  <a:pt x="4819255" y="2198416"/>
                </a:lnTo>
                <a:lnTo>
                  <a:pt x="4839265" y="2196743"/>
                </a:lnTo>
                <a:lnTo>
                  <a:pt x="4860943" y="2193399"/>
                </a:lnTo>
                <a:lnTo>
                  <a:pt x="4879286" y="2169984"/>
                </a:lnTo>
                <a:lnTo>
                  <a:pt x="4899296" y="2146569"/>
                </a:lnTo>
                <a:lnTo>
                  <a:pt x="4919307" y="2123154"/>
                </a:lnTo>
                <a:lnTo>
                  <a:pt x="4935982" y="2099740"/>
                </a:lnTo>
                <a:lnTo>
                  <a:pt x="4935658" y="2099740"/>
                </a:lnTo>
                <a:lnTo>
                  <a:pt x="4919940" y="2121765"/>
                </a:lnTo>
                <a:lnTo>
                  <a:pt x="4899870" y="2145198"/>
                </a:lnTo>
                <a:lnTo>
                  <a:pt x="4879801" y="2168632"/>
                </a:lnTo>
                <a:lnTo>
                  <a:pt x="4861405" y="2192066"/>
                </a:lnTo>
                <a:lnTo>
                  <a:pt x="4839663" y="2195414"/>
                </a:lnTo>
                <a:lnTo>
                  <a:pt x="4819594" y="2197087"/>
                </a:lnTo>
                <a:lnTo>
                  <a:pt x="4792835" y="2212152"/>
                </a:lnTo>
                <a:lnTo>
                  <a:pt x="4781128" y="2220521"/>
                </a:lnTo>
                <a:lnTo>
                  <a:pt x="4752697" y="2215500"/>
                </a:lnTo>
                <a:lnTo>
                  <a:pt x="4725938" y="2222195"/>
                </a:lnTo>
                <a:lnTo>
                  <a:pt x="4712559" y="2235586"/>
                </a:lnTo>
                <a:lnTo>
                  <a:pt x="4675766" y="2227217"/>
                </a:lnTo>
                <a:lnTo>
                  <a:pt x="4643990" y="2205457"/>
                </a:lnTo>
                <a:lnTo>
                  <a:pt x="4622248" y="2200435"/>
                </a:lnTo>
                <a:lnTo>
                  <a:pt x="4622223" y="2200365"/>
                </a:lnTo>
                <a:lnTo>
                  <a:pt x="4602025" y="2200365"/>
                </a:lnTo>
                <a:lnTo>
                  <a:pt x="4581837" y="2200365"/>
                </a:lnTo>
                <a:lnTo>
                  <a:pt x="4571743" y="2212106"/>
                </a:lnTo>
                <a:lnTo>
                  <a:pt x="4570994" y="2213067"/>
                </a:lnTo>
                <a:lnTo>
                  <a:pt x="4571224" y="2213568"/>
                </a:lnTo>
                <a:lnTo>
                  <a:pt x="4580712" y="2202444"/>
                </a:lnTo>
                <a:lnTo>
                  <a:pt x="4600640" y="2202444"/>
                </a:lnTo>
                <a:lnTo>
                  <a:pt x="4622229" y="2202444"/>
                </a:lnTo>
                <a:lnTo>
                  <a:pt x="4643818" y="2207450"/>
                </a:lnTo>
                <a:lnTo>
                  <a:pt x="4675370" y="2229145"/>
                </a:lnTo>
                <a:lnTo>
                  <a:pt x="4711905" y="2237489"/>
                </a:lnTo>
                <a:lnTo>
                  <a:pt x="4725190" y="2224139"/>
                </a:lnTo>
                <a:lnTo>
                  <a:pt x="4751761" y="2217463"/>
                </a:lnTo>
                <a:lnTo>
                  <a:pt x="4779992" y="2222470"/>
                </a:lnTo>
                <a:lnTo>
                  <a:pt x="4768367" y="2239158"/>
                </a:lnTo>
                <a:lnTo>
                  <a:pt x="4755082" y="2257515"/>
                </a:lnTo>
                <a:lnTo>
                  <a:pt x="4755082" y="2282548"/>
                </a:lnTo>
                <a:lnTo>
                  <a:pt x="4755082" y="2310918"/>
                </a:lnTo>
                <a:lnTo>
                  <a:pt x="4755082" y="2339288"/>
                </a:lnTo>
                <a:lnTo>
                  <a:pt x="4755082" y="2367659"/>
                </a:lnTo>
                <a:lnTo>
                  <a:pt x="4770028" y="2391022"/>
                </a:lnTo>
                <a:lnTo>
                  <a:pt x="4755082" y="2399366"/>
                </a:lnTo>
                <a:lnTo>
                  <a:pt x="4745118" y="2417724"/>
                </a:lnTo>
                <a:lnTo>
                  <a:pt x="4733493" y="2429405"/>
                </a:lnTo>
                <a:lnTo>
                  <a:pt x="4721869" y="2452769"/>
                </a:lnTo>
                <a:lnTo>
                  <a:pt x="4710244" y="2479470"/>
                </a:lnTo>
                <a:lnTo>
                  <a:pt x="4709311" y="2480408"/>
                </a:lnTo>
                <a:lnTo>
                  <a:pt x="4709383" y="2480480"/>
                </a:lnTo>
                <a:lnTo>
                  <a:pt x="4695922" y="2520778"/>
                </a:lnTo>
                <a:lnTo>
                  <a:pt x="4714431" y="2547643"/>
                </a:lnTo>
                <a:lnTo>
                  <a:pt x="4709383" y="2574508"/>
                </a:lnTo>
                <a:lnTo>
                  <a:pt x="4711066" y="2584582"/>
                </a:lnTo>
                <a:lnTo>
                  <a:pt x="4714431" y="2608089"/>
                </a:lnTo>
                <a:lnTo>
                  <a:pt x="4719479" y="2638313"/>
                </a:lnTo>
                <a:lnTo>
                  <a:pt x="4735583" y="2654382"/>
                </a:lnTo>
                <a:lnTo>
                  <a:pt x="4737666" y="2654382"/>
                </a:lnTo>
                <a:lnTo>
                  <a:pt x="4734363" y="2674489"/>
                </a:lnTo>
                <a:lnTo>
                  <a:pt x="4737666" y="2718053"/>
                </a:lnTo>
                <a:lnTo>
                  <a:pt x="4732711" y="2731457"/>
                </a:lnTo>
                <a:lnTo>
                  <a:pt x="4737666" y="2773346"/>
                </a:lnTo>
                <a:lnTo>
                  <a:pt x="4739318" y="2773346"/>
                </a:lnTo>
                <a:lnTo>
                  <a:pt x="4732711" y="2795128"/>
                </a:lnTo>
                <a:lnTo>
                  <a:pt x="4711240" y="2833666"/>
                </a:lnTo>
                <a:lnTo>
                  <a:pt x="4679858" y="2853773"/>
                </a:lnTo>
                <a:lnTo>
                  <a:pt x="4655083" y="2868853"/>
                </a:lnTo>
                <a:lnTo>
                  <a:pt x="4633612" y="2882257"/>
                </a:lnTo>
                <a:lnTo>
                  <a:pt x="4613792" y="2909066"/>
                </a:lnTo>
                <a:lnTo>
                  <a:pt x="4584062" y="2932524"/>
                </a:lnTo>
                <a:lnTo>
                  <a:pt x="4574152" y="2932524"/>
                </a:lnTo>
                <a:lnTo>
                  <a:pt x="4574152" y="2942577"/>
                </a:lnTo>
                <a:lnTo>
                  <a:pt x="4579107" y="2962684"/>
                </a:lnTo>
                <a:lnTo>
                  <a:pt x="4580759" y="2989492"/>
                </a:lnTo>
                <a:lnTo>
                  <a:pt x="4585714" y="3012950"/>
                </a:lnTo>
                <a:lnTo>
                  <a:pt x="4590669" y="3004572"/>
                </a:lnTo>
                <a:lnTo>
                  <a:pt x="4589017" y="3031381"/>
                </a:lnTo>
                <a:lnTo>
                  <a:pt x="4584062" y="3056514"/>
                </a:lnTo>
                <a:lnTo>
                  <a:pt x="4584062" y="3069919"/>
                </a:lnTo>
                <a:lnTo>
                  <a:pt x="4562590" y="3083323"/>
                </a:lnTo>
                <a:lnTo>
                  <a:pt x="4541119" y="3095052"/>
                </a:lnTo>
                <a:lnTo>
                  <a:pt x="4509737" y="3121861"/>
                </a:lnTo>
                <a:lnTo>
                  <a:pt x="4516344" y="3126888"/>
                </a:lnTo>
                <a:lnTo>
                  <a:pt x="4514780" y="3145928"/>
                </a:lnTo>
                <a:lnTo>
                  <a:pt x="4514855" y="3145928"/>
                </a:lnTo>
                <a:lnTo>
                  <a:pt x="4514761" y="3146154"/>
                </a:lnTo>
                <a:lnTo>
                  <a:pt x="4514692" y="3146994"/>
                </a:lnTo>
                <a:lnTo>
                  <a:pt x="4514414" y="3146994"/>
                </a:lnTo>
                <a:lnTo>
                  <a:pt x="4503101" y="3174371"/>
                </a:lnTo>
                <a:lnTo>
                  <a:pt x="4491347" y="3204486"/>
                </a:lnTo>
                <a:lnTo>
                  <a:pt x="4471197" y="3229583"/>
                </a:lnTo>
                <a:lnTo>
                  <a:pt x="4452727" y="3251333"/>
                </a:lnTo>
                <a:lnTo>
                  <a:pt x="4434256" y="3269737"/>
                </a:lnTo>
                <a:lnTo>
                  <a:pt x="4419144" y="3286468"/>
                </a:lnTo>
                <a:lnTo>
                  <a:pt x="4402353" y="3304872"/>
                </a:lnTo>
                <a:lnTo>
                  <a:pt x="4385561" y="3321603"/>
                </a:lnTo>
                <a:lnTo>
                  <a:pt x="4358695" y="3336661"/>
                </a:lnTo>
                <a:lnTo>
                  <a:pt x="4330150" y="3353392"/>
                </a:lnTo>
                <a:lnTo>
                  <a:pt x="4313359" y="3360085"/>
                </a:lnTo>
                <a:lnTo>
                  <a:pt x="4279776" y="3363431"/>
                </a:lnTo>
                <a:lnTo>
                  <a:pt x="4251231" y="3365104"/>
                </a:lnTo>
                <a:lnTo>
                  <a:pt x="4224365" y="3365104"/>
                </a:lnTo>
                <a:lnTo>
                  <a:pt x="4197498" y="3375143"/>
                </a:lnTo>
                <a:lnTo>
                  <a:pt x="4170632" y="3383508"/>
                </a:lnTo>
                <a:lnTo>
                  <a:pt x="4153841" y="3375143"/>
                </a:lnTo>
                <a:lnTo>
                  <a:pt x="4140408" y="3366777"/>
                </a:lnTo>
                <a:lnTo>
                  <a:pt x="4132012" y="3366777"/>
                </a:lnTo>
                <a:lnTo>
                  <a:pt x="4123616" y="3336661"/>
                </a:lnTo>
                <a:lnTo>
                  <a:pt x="4121937" y="3323277"/>
                </a:lnTo>
                <a:lnTo>
                  <a:pt x="4132012" y="3309892"/>
                </a:lnTo>
                <a:lnTo>
                  <a:pt x="4121937" y="3281449"/>
                </a:lnTo>
                <a:lnTo>
                  <a:pt x="4111862" y="3253006"/>
                </a:lnTo>
                <a:lnTo>
                  <a:pt x="4101788" y="3226237"/>
                </a:lnTo>
                <a:lnTo>
                  <a:pt x="4090379" y="3200254"/>
                </a:lnTo>
                <a:lnTo>
                  <a:pt x="4090170" y="3200519"/>
                </a:lnTo>
                <a:lnTo>
                  <a:pt x="4076862" y="3180320"/>
                </a:lnTo>
                <a:lnTo>
                  <a:pt x="4060226" y="3156754"/>
                </a:lnTo>
                <a:lnTo>
                  <a:pt x="4056899" y="3126455"/>
                </a:lnTo>
                <a:lnTo>
                  <a:pt x="4051909" y="3096156"/>
                </a:lnTo>
                <a:lnTo>
                  <a:pt x="4048582" y="3065857"/>
                </a:lnTo>
                <a:lnTo>
                  <a:pt x="4043591" y="3033875"/>
                </a:lnTo>
                <a:lnTo>
                  <a:pt x="4043748" y="3033928"/>
                </a:lnTo>
                <a:lnTo>
                  <a:pt x="4043334" y="3033675"/>
                </a:lnTo>
                <a:lnTo>
                  <a:pt x="4045342" y="3018945"/>
                </a:lnTo>
                <a:lnTo>
                  <a:pt x="4046303" y="3034790"/>
                </a:lnTo>
                <a:lnTo>
                  <a:pt x="4048582" y="3035558"/>
                </a:lnTo>
                <a:lnTo>
                  <a:pt x="4046918" y="3020409"/>
                </a:lnTo>
                <a:lnTo>
                  <a:pt x="4028619" y="2983377"/>
                </a:lnTo>
                <a:lnTo>
                  <a:pt x="4011984" y="2948028"/>
                </a:lnTo>
                <a:lnTo>
                  <a:pt x="3993685" y="2910996"/>
                </a:lnTo>
                <a:lnTo>
                  <a:pt x="3977050" y="2873964"/>
                </a:lnTo>
                <a:lnTo>
                  <a:pt x="3978713" y="2857132"/>
                </a:lnTo>
                <a:lnTo>
                  <a:pt x="4009256" y="2848999"/>
                </a:lnTo>
                <a:lnTo>
                  <a:pt x="4008935" y="2848854"/>
                </a:lnTo>
                <a:lnTo>
                  <a:pt x="3977050" y="2857185"/>
                </a:lnTo>
                <a:lnTo>
                  <a:pt x="3978728" y="2832193"/>
                </a:lnTo>
                <a:lnTo>
                  <a:pt x="3980406" y="2808867"/>
                </a:lnTo>
                <a:lnTo>
                  <a:pt x="3992153" y="2772212"/>
                </a:lnTo>
                <a:lnTo>
                  <a:pt x="4005579" y="2733891"/>
                </a:lnTo>
                <a:lnTo>
                  <a:pt x="4019004" y="2713897"/>
                </a:lnTo>
                <a:lnTo>
                  <a:pt x="4030752" y="2693904"/>
                </a:lnTo>
                <a:lnTo>
                  <a:pt x="4027395" y="2653917"/>
                </a:lnTo>
                <a:lnTo>
                  <a:pt x="4019004" y="2630591"/>
                </a:lnTo>
                <a:lnTo>
                  <a:pt x="4012292" y="2608931"/>
                </a:lnTo>
                <a:lnTo>
                  <a:pt x="4020682" y="2593936"/>
                </a:lnTo>
                <a:lnTo>
                  <a:pt x="4008935" y="2558947"/>
                </a:lnTo>
                <a:lnTo>
                  <a:pt x="3995510" y="2522293"/>
                </a:lnTo>
                <a:lnTo>
                  <a:pt x="4004603" y="2520209"/>
                </a:lnTo>
                <a:lnTo>
                  <a:pt x="3998601" y="2520674"/>
                </a:lnTo>
                <a:lnTo>
                  <a:pt x="3993621" y="2515657"/>
                </a:lnTo>
                <a:lnTo>
                  <a:pt x="4003581" y="2513985"/>
                </a:lnTo>
                <a:lnTo>
                  <a:pt x="4005241" y="2490572"/>
                </a:lnTo>
                <a:lnTo>
                  <a:pt x="4018522" y="2480538"/>
                </a:lnTo>
                <a:lnTo>
                  <a:pt x="4031803" y="2485555"/>
                </a:lnTo>
                <a:lnTo>
                  <a:pt x="4038443" y="2475521"/>
                </a:lnTo>
                <a:lnTo>
                  <a:pt x="4053195" y="2473870"/>
                </a:lnTo>
                <a:lnTo>
                  <a:pt x="4052527" y="2471896"/>
                </a:lnTo>
                <a:lnTo>
                  <a:pt x="4037347" y="2473558"/>
                </a:lnTo>
                <a:lnTo>
                  <a:pt x="4030600" y="2483530"/>
                </a:lnTo>
                <a:lnTo>
                  <a:pt x="4017106" y="2478544"/>
                </a:lnTo>
                <a:lnTo>
                  <a:pt x="4006986" y="2473558"/>
                </a:lnTo>
                <a:lnTo>
                  <a:pt x="4006463" y="2474027"/>
                </a:lnTo>
                <a:lnTo>
                  <a:pt x="4016218" y="2478690"/>
                </a:lnTo>
                <a:lnTo>
                  <a:pt x="4002039" y="2488859"/>
                </a:lnTo>
                <a:lnTo>
                  <a:pt x="4000267" y="2512585"/>
                </a:lnTo>
                <a:lnTo>
                  <a:pt x="3989633" y="2514280"/>
                </a:lnTo>
                <a:lnTo>
                  <a:pt x="3986089" y="2490554"/>
                </a:lnTo>
                <a:lnTo>
                  <a:pt x="3987713" y="2489142"/>
                </a:lnTo>
                <a:lnTo>
                  <a:pt x="3966505" y="2458601"/>
                </a:lnTo>
                <a:lnTo>
                  <a:pt x="3967569" y="2456767"/>
                </a:lnTo>
                <a:lnTo>
                  <a:pt x="3949585" y="2435475"/>
                </a:lnTo>
                <a:lnTo>
                  <a:pt x="3931375" y="2412256"/>
                </a:lnTo>
                <a:lnTo>
                  <a:pt x="3934686" y="2415573"/>
                </a:lnTo>
                <a:lnTo>
                  <a:pt x="3919787" y="2397330"/>
                </a:lnTo>
                <a:lnTo>
                  <a:pt x="3923098" y="2397330"/>
                </a:lnTo>
                <a:lnTo>
                  <a:pt x="3911510" y="2379086"/>
                </a:lnTo>
                <a:lnTo>
                  <a:pt x="3921443" y="2387379"/>
                </a:lnTo>
                <a:lnTo>
                  <a:pt x="3914821" y="2380745"/>
                </a:lnTo>
                <a:lnTo>
                  <a:pt x="3903233" y="2360843"/>
                </a:lnTo>
                <a:lnTo>
                  <a:pt x="3911510" y="2360843"/>
                </a:lnTo>
                <a:lnTo>
                  <a:pt x="3919787" y="2332649"/>
                </a:lnTo>
                <a:lnTo>
                  <a:pt x="3934686" y="2335966"/>
                </a:lnTo>
                <a:lnTo>
                  <a:pt x="3918132" y="2321039"/>
                </a:lnTo>
                <a:lnTo>
                  <a:pt x="3924754" y="2321039"/>
                </a:lnTo>
                <a:lnTo>
                  <a:pt x="3929720" y="2309430"/>
                </a:lnTo>
                <a:lnTo>
                  <a:pt x="3931375" y="2309430"/>
                </a:lnTo>
                <a:lnTo>
                  <a:pt x="3951241" y="2309430"/>
                </a:lnTo>
                <a:lnTo>
                  <a:pt x="3971106" y="2309430"/>
                </a:lnTo>
                <a:lnTo>
                  <a:pt x="3971106" y="2276260"/>
                </a:lnTo>
                <a:lnTo>
                  <a:pt x="3997593" y="2276260"/>
                </a:lnTo>
                <a:lnTo>
                  <a:pt x="4022425" y="2276260"/>
                </a:lnTo>
                <a:lnTo>
                  <a:pt x="4022351" y="2277446"/>
                </a:lnTo>
                <a:lnTo>
                  <a:pt x="4049154" y="2277446"/>
                </a:lnTo>
                <a:lnTo>
                  <a:pt x="4071081" y="2282432"/>
                </a:lnTo>
                <a:lnTo>
                  <a:pt x="4094695" y="2289080"/>
                </a:lnTo>
                <a:lnTo>
                  <a:pt x="4099755" y="2274122"/>
                </a:lnTo>
                <a:lnTo>
                  <a:pt x="4100294" y="2272443"/>
                </a:lnTo>
                <a:lnTo>
                  <a:pt x="4092210" y="2246362"/>
                </a:lnTo>
                <a:lnTo>
                  <a:pt x="4078877" y="2226199"/>
                </a:lnTo>
                <a:lnTo>
                  <a:pt x="4063878" y="2202675"/>
                </a:lnTo>
                <a:lnTo>
                  <a:pt x="4053879" y="2160668"/>
                </a:lnTo>
                <a:lnTo>
                  <a:pt x="4068878" y="2137144"/>
                </a:lnTo>
                <a:lnTo>
                  <a:pt x="4080544" y="2111940"/>
                </a:lnTo>
                <a:lnTo>
                  <a:pt x="4103786" y="2105691"/>
                </a:lnTo>
                <a:lnTo>
                  <a:pt x="4103287" y="2105356"/>
                </a:lnTo>
                <a:lnTo>
                  <a:pt x="4078334" y="2112056"/>
                </a:lnTo>
                <a:lnTo>
                  <a:pt x="4061698" y="2075206"/>
                </a:lnTo>
                <a:lnTo>
                  <a:pt x="4061079" y="2074390"/>
                </a:lnTo>
                <a:lnTo>
                  <a:pt x="4077546" y="2110793"/>
                </a:lnTo>
                <a:lnTo>
                  <a:pt x="4065868" y="2135938"/>
                </a:lnTo>
                <a:lnTo>
                  <a:pt x="4050853" y="2159406"/>
                </a:lnTo>
                <a:lnTo>
                  <a:pt x="4060863" y="2201313"/>
                </a:lnTo>
                <a:lnTo>
                  <a:pt x="4075878" y="2224782"/>
                </a:lnTo>
                <a:lnTo>
                  <a:pt x="4089224" y="2244897"/>
                </a:lnTo>
                <a:lnTo>
                  <a:pt x="4097566" y="2271718"/>
                </a:lnTo>
                <a:lnTo>
                  <a:pt x="4092561" y="2286805"/>
                </a:lnTo>
                <a:lnTo>
                  <a:pt x="4069205" y="2280100"/>
                </a:lnTo>
                <a:lnTo>
                  <a:pt x="4047517" y="2275071"/>
                </a:lnTo>
                <a:lnTo>
                  <a:pt x="4020824" y="2275071"/>
                </a:lnTo>
                <a:lnTo>
                  <a:pt x="3995799" y="2275071"/>
                </a:lnTo>
                <a:lnTo>
                  <a:pt x="3969106" y="2275071"/>
                </a:lnTo>
                <a:lnTo>
                  <a:pt x="3949087" y="2270042"/>
                </a:lnTo>
                <a:lnTo>
                  <a:pt x="3929067" y="2268366"/>
                </a:lnTo>
                <a:lnTo>
                  <a:pt x="3929067" y="2236516"/>
                </a:lnTo>
                <a:lnTo>
                  <a:pt x="3925730" y="2221429"/>
                </a:lnTo>
                <a:lnTo>
                  <a:pt x="3922394" y="2218076"/>
                </a:lnTo>
                <a:lnTo>
                  <a:pt x="3907379" y="2216400"/>
                </a:lnTo>
                <a:lnTo>
                  <a:pt x="3899037" y="2197961"/>
                </a:lnTo>
                <a:lnTo>
                  <a:pt x="3895701" y="2199637"/>
                </a:lnTo>
                <a:lnTo>
                  <a:pt x="3896933" y="2195924"/>
                </a:lnTo>
                <a:lnTo>
                  <a:pt x="3888639" y="2193128"/>
                </a:lnTo>
                <a:lnTo>
                  <a:pt x="3890304" y="2203237"/>
                </a:lnTo>
                <a:lnTo>
                  <a:pt x="3863650" y="2203237"/>
                </a:lnTo>
                <a:lnTo>
                  <a:pt x="3860319" y="2201552"/>
                </a:lnTo>
                <a:lnTo>
                  <a:pt x="3856987" y="2201552"/>
                </a:lnTo>
                <a:lnTo>
                  <a:pt x="3851989" y="2206606"/>
                </a:lnTo>
                <a:lnTo>
                  <a:pt x="3848658" y="2198183"/>
                </a:lnTo>
                <a:lnTo>
                  <a:pt x="3848658" y="2203237"/>
                </a:lnTo>
                <a:lnTo>
                  <a:pt x="3843660" y="2206606"/>
                </a:lnTo>
                <a:lnTo>
                  <a:pt x="3836997" y="2206606"/>
                </a:lnTo>
                <a:lnTo>
                  <a:pt x="3823670" y="2208291"/>
                </a:lnTo>
                <a:lnTo>
                  <a:pt x="3813674" y="2179651"/>
                </a:lnTo>
                <a:lnTo>
                  <a:pt x="3817006" y="2177966"/>
                </a:lnTo>
                <a:lnTo>
                  <a:pt x="3810343" y="2171227"/>
                </a:lnTo>
                <a:lnTo>
                  <a:pt x="3812008" y="2171227"/>
                </a:lnTo>
                <a:lnTo>
                  <a:pt x="3807011" y="2166173"/>
                </a:lnTo>
                <a:lnTo>
                  <a:pt x="3778691" y="2147641"/>
                </a:lnTo>
                <a:lnTo>
                  <a:pt x="3763698" y="2145956"/>
                </a:lnTo>
                <a:lnTo>
                  <a:pt x="3768696" y="2140902"/>
                </a:lnTo>
                <a:lnTo>
                  <a:pt x="3742042" y="2149325"/>
                </a:lnTo>
                <a:lnTo>
                  <a:pt x="3743708" y="2107207"/>
                </a:lnTo>
                <a:lnTo>
                  <a:pt x="3747039" y="2066773"/>
                </a:lnTo>
                <a:lnTo>
                  <a:pt x="3767030" y="2031393"/>
                </a:lnTo>
                <a:lnTo>
                  <a:pt x="3768696" y="2006122"/>
                </a:lnTo>
                <a:lnTo>
                  <a:pt x="3763698" y="1989275"/>
                </a:lnTo>
                <a:lnTo>
                  <a:pt x="3763698" y="1987590"/>
                </a:lnTo>
                <a:lnTo>
                  <a:pt x="3767030" y="1975797"/>
                </a:lnTo>
                <a:lnTo>
                  <a:pt x="3773693" y="1955580"/>
                </a:lnTo>
                <a:lnTo>
                  <a:pt x="3780069" y="1934626"/>
                </a:lnTo>
                <a:lnTo>
                  <a:pt x="3779409" y="1934862"/>
                </a:lnTo>
                <a:lnTo>
                  <a:pt x="3772722" y="1956663"/>
                </a:lnTo>
                <a:lnTo>
                  <a:pt x="3766035" y="1976787"/>
                </a:lnTo>
                <a:lnTo>
                  <a:pt x="3762691" y="1988526"/>
                </a:lnTo>
                <a:lnTo>
                  <a:pt x="3740958" y="1968402"/>
                </a:lnTo>
                <a:lnTo>
                  <a:pt x="3740491" y="1968963"/>
                </a:lnTo>
                <a:lnTo>
                  <a:pt x="3761331" y="1988992"/>
                </a:lnTo>
                <a:lnTo>
                  <a:pt x="3761331" y="1990663"/>
                </a:lnTo>
                <a:lnTo>
                  <a:pt x="3766145" y="2007371"/>
                </a:lnTo>
                <a:lnTo>
                  <a:pt x="3764540" y="2032433"/>
                </a:lnTo>
                <a:lnTo>
                  <a:pt x="3745284" y="2067520"/>
                </a:lnTo>
                <a:lnTo>
                  <a:pt x="3742074" y="2107619"/>
                </a:lnTo>
                <a:lnTo>
                  <a:pt x="3740470" y="2149389"/>
                </a:lnTo>
                <a:lnTo>
                  <a:pt x="3713190" y="2152731"/>
                </a:lnTo>
                <a:lnTo>
                  <a:pt x="3711585" y="2131010"/>
                </a:lnTo>
                <a:lnTo>
                  <a:pt x="3711585" y="2109290"/>
                </a:lnTo>
                <a:lnTo>
                  <a:pt x="3709980" y="2085899"/>
                </a:lnTo>
                <a:lnTo>
                  <a:pt x="3709980" y="2062508"/>
                </a:lnTo>
                <a:lnTo>
                  <a:pt x="3706771" y="2039116"/>
                </a:lnTo>
                <a:lnTo>
                  <a:pt x="3692329" y="2022408"/>
                </a:lnTo>
                <a:lnTo>
                  <a:pt x="3693933" y="2009042"/>
                </a:lnTo>
                <a:lnTo>
                  <a:pt x="3697143" y="2009042"/>
                </a:lnTo>
                <a:lnTo>
                  <a:pt x="3711585" y="1999017"/>
                </a:lnTo>
                <a:lnTo>
                  <a:pt x="3730841" y="1987322"/>
                </a:lnTo>
                <a:lnTo>
                  <a:pt x="3732446" y="1982309"/>
                </a:lnTo>
                <a:lnTo>
                  <a:pt x="3732446" y="1981359"/>
                </a:lnTo>
                <a:lnTo>
                  <a:pt x="3727584" y="1966725"/>
                </a:lnTo>
                <a:lnTo>
                  <a:pt x="3720896" y="1958340"/>
                </a:lnTo>
                <a:lnTo>
                  <a:pt x="3720865" y="1958345"/>
                </a:lnTo>
                <a:lnTo>
                  <a:pt x="3726504" y="1965482"/>
                </a:lnTo>
                <a:lnTo>
                  <a:pt x="3731497" y="1980651"/>
                </a:lnTo>
                <a:lnTo>
                  <a:pt x="3729832" y="1985708"/>
                </a:lnTo>
                <a:lnTo>
                  <a:pt x="3709860" y="1997506"/>
                </a:lnTo>
                <a:lnTo>
                  <a:pt x="3694880" y="2007618"/>
                </a:lnTo>
                <a:lnTo>
                  <a:pt x="3686558" y="2007618"/>
                </a:lnTo>
                <a:lnTo>
                  <a:pt x="3664921" y="2004248"/>
                </a:lnTo>
                <a:lnTo>
                  <a:pt x="3656599" y="2005933"/>
                </a:lnTo>
                <a:lnTo>
                  <a:pt x="3626640" y="2007618"/>
                </a:lnTo>
                <a:lnTo>
                  <a:pt x="3595016" y="2007618"/>
                </a:lnTo>
                <a:lnTo>
                  <a:pt x="3596681" y="2031215"/>
                </a:lnTo>
                <a:lnTo>
                  <a:pt x="3598345" y="2054811"/>
                </a:lnTo>
                <a:lnTo>
                  <a:pt x="3575044" y="2039642"/>
                </a:lnTo>
                <a:lnTo>
                  <a:pt x="3550078" y="2048069"/>
                </a:lnTo>
                <a:lnTo>
                  <a:pt x="3535098" y="2029529"/>
                </a:lnTo>
                <a:lnTo>
                  <a:pt x="3525112" y="2026158"/>
                </a:lnTo>
                <a:lnTo>
                  <a:pt x="3530036" y="1986265"/>
                </a:lnTo>
                <a:lnTo>
                  <a:pt x="3529374" y="1986794"/>
                </a:lnTo>
                <a:lnTo>
                  <a:pt x="3524364" y="2026876"/>
                </a:lnTo>
                <a:lnTo>
                  <a:pt x="3505995" y="2030217"/>
                </a:lnTo>
                <a:lnTo>
                  <a:pt x="3500985" y="2018526"/>
                </a:lnTo>
                <a:lnTo>
                  <a:pt x="3500093" y="2019121"/>
                </a:lnTo>
                <a:lnTo>
                  <a:pt x="3504994" y="2030404"/>
                </a:lnTo>
                <a:lnTo>
                  <a:pt x="3523703" y="2027047"/>
                </a:lnTo>
                <a:lnTo>
                  <a:pt x="3533908" y="2030404"/>
                </a:lnTo>
                <a:lnTo>
                  <a:pt x="3549216" y="2048864"/>
                </a:lnTo>
                <a:lnTo>
                  <a:pt x="3574728" y="2040473"/>
                </a:lnTo>
                <a:lnTo>
                  <a:pt x="3598540" y="2055577"/>
                </a:lnTo>
                <a:lnTo>
                  <a:pt x="3601942" y="2092499"/>
                </a:lnTo>
                <a:lnTo>
                  <a:pt x="3595138" y="2115994"/>
                </a:lnTo>
                <a:lnTo>
                  <a:pt x="3584933" y="2136133"/>
                </a:lnTo>
                <a:lnTo>
                  <a:pt x="3590036" y="2157950"/>
                </a:lnTo>
                <a:lnTo>
                  <a:pt x="3595138" y="2181446"/>
                </a:lnTo>
                <a:lnTo>
                  <a:pt x="3586634" y="2188159"/>
                </a:lnTo>
                <a:lnTo>
                  <a:pt x="3581532" y="2183124"/>
                </a:lnTo>
                <a:lnTo>
                  <a:pt x="3566224" y="2181446"/>
                </a:lnTo>
                <a:lnTo>
                  <a:pt x="3545814" y="2183124"/>
                </a:lnTo>
                <a:lnTo>
                  <a:pt x="3561122" y="2183124"/>
                </a:lnTo>
                <a:lnTo>
                  <a:pt x="3527105" y="2186480"/>
                </a:lnTo>
                <a:lnTo>
                  <a:pt x="3535609" y="2186480"/>
                </a:lnTo>
                <a:lnTo>
                  <a:pt x="3503293" y="2198228"/>
                </a:lnTo>
                <a:lnTo>
                  <a:pt x="3468875" y="2209549"/>
                </a:lnTo>
                <a:lnTo>
                  <a:pt x="3468816" y="2209976"/>
                </a:lnTo>
                <a:lnTo>
                  <a:pt x="3468398" y="2209705"/>
                </a:lnTo>
                <a:lnTo>
                  <a:pt x="3467575" y="2209976"/>
                </a:lnTo>
                <a:lnTo>
                  <a:pt x="3467677" y="2209240"/>
                </a:lnTo>
                <a:lnTo>
                  <a:pt x="3440055" y="2191389"/>
                </a:lnTo>
                <a:lnTo>
                  <a:pt x="3412985" y="2176182"/>
                </a:lnTo>
                <a:lnTo>
                  <a:pt x="3387607" y="2152527"/>
                </a:lnTo>
                <a:lnTo>
                  <a:pt x="3364681" y="2131266"/>
                </a:lnTo>
                <a:lnTo>
                  <a:pt x="3337181" y="2118054"/>
                </a:lnTo>
                <a:lnTo>
                  <a:pt x="3343835" y="2112960"/>
                </a:lnTo>
                <a:lnTo>
                  <a:pt x="3337181" y="2109564"/>
                </a:lnTo>
                <a:lnTo>
                  <a:pt x="3318884" y="2089185"/>
                </a:lnTo>
                <a:lnTo>
                  <a:pt x="3327201" y="2082393"/>
                </a:lnTo>
                <a:lnTo>
                  <a:pt x="3318884" y="2078996"/>
                </a:lnTo>
                <a:lnTo>
                  <a:pt x="3325538" y="2075600"/>
                </a:lnTo>
                <a:lnTo>
                  <a:pt x="3318056" y="2069489"/>
                </a:lnTo>
                <a:lnTo>
                  <a:pt x="3317429" y="2070123"/>
                </a:lnTo>
                <a:lnTo>
                  <a:pt x="3315753" y="2059966"/>
                </a:lnTo>
                <a:lnTo>
                  <a:pt x="3309052" y="2051502"/>
                </a:lnTo>
                <a:lnTo>
                  <a:pt x="3305702" y="2046424"/>
                </a:lnTo>
                <a:lnTo>
                  <a:pt x="3297325" y="2037960"/>
                </a:lnTo>
                <a:lnTo>
                  <a:pt x="3283923" y="2021031"/>
                </a:lnTo>
                <a:lnTo>
                  <a:pt x="3283923" y="2015953"/>
                </a:lnTo>
                <a:lnTo>
                  <a:pt x="3280572" y="2017646"/>
                </a:lnTo>
                <a:lnTo>
                  <a:pt x="3278897" y="2009182"/>
                </a:lnTo>
                <a:lnTo>
                  <a:pt x="3270521" y="2012567"/>
                </a:lnTo>
                <a:lnTo>
                  <a:pt x="3273728" y="2010947"/>
                </a:lnTo>
                <a:lnTo>
                  <a:pt x="3269078" y="2007721"/>
                </a:lnTo>
                <a:lnTo>
                  <a:pt x="3265808" y="1999217"/>
                </a:lnTo>
                <a:lnTo>
                  <a:pt x="3269078" y="1990713"/>
                </a:lnTo>
                <a:lnTo>
                  <a:pt x="3259270" y="1989012"/>
                </a:lnTo>
                <a:lnTo>
                  <a:pt x="3273982" y="1987311"/>
                </a:lnTo>
                <a:lnTo>
                  <a:pt x="3267443" y="1982209"/>
                </a:lnTo>
                <a:lnTo>
                  <a:pt x="3249462" y="1982209"/>
                </a:lnTo>
                <a:lnTo>
                  <a:pt x="3251096" y="1978807"/>
                </a:lnTo>
                <a:lnTo>
                  <a:pt x="3238019" y="1977106"/>
                </a:lnTo>
                <a:lnTo>
                  <a:pt x="3241288" y="1970303"/>
                </a:lnTo>
                <a:lnTo>
                  <a:pt x="3235698" y="1970303"/>
                </a:lnTo>
                <a:lnTo>
                  <a:pt x="3228752" y="1971956"/>
                </a:lnTo>
                <a:lnTo>
                  <a:pt x="3229854" y="1970303"/>
                </a:lnTo>
                <a:lnTo>
                  <a:pt x="3229846" y="1970303"/>
                </a:lnTo>
                <a:lnTo>
                  <a:pt x="3229856" y="1970300"/>
                </a:lnTo>
                <a:lnTo>
                  <a:pt x="3235475" y="1961874"/>
                </a:lnTo>
                <a:lnTo>
                  <a:pt x="3259008" y="1960194"/>
                </a:lnTo>
                <a:lnTo>
                  <a:pt x="3259008" y="1956833"/>
                </a:lnTo>
                <a:lnTo>
                  <a:pt x="3248922" y="1960194"/>
                </a:lnTo>
                <a:lnTo>
                  <a:pt x="3230432" y="1961874"/>
                </a:lnTo>
                <a:lnTo>
                  <a:pt x="3227071" y="1948432"/>
                </a:lnTo>
                <a:lnTo>
                  <a:pt x="3248922" y="1941711"/>
                </a:lnTo>
                <a:lnTo>
                  <a:pt x="3269093" y="1933309"/>
                </a:lnTo>
                <a:lnTo>
                  <a:pt x="3304392" y="1941711"/>
                </a:lnTo>
                <a:lnTo>
                  <a:pt x="3301215" y="1937741"/>
                </a:lnTo>
                <a:lnTo>
                  <a:pt x="3268589" y="1930151"/>
                </a:lnTo>
                <a:lnTo>
                  <a:pt x="3248546" y="1938311"/>
                </a:lnTo>
                <a:lnTo>
                  <a:pt x="3226834" y="1944839"/>
                </a:lnTo>
                <a:lnTo>
                  <a:pt x="3230174" y="1933415"/>
                </a:lnTo>
                <a:lnTo>
                  <a:pt x="3243536" y="1938311"/>
                </a:lnTo>
                <a:lnTo>
                  <a:pt x="3256897" y="1933415"/>
                </a:lnTo>
                <a:lnTo>
                  <a:pt x="3233515" y="1933415"/>
                </a:lnTo>
                <a:lnTo>
                  <a:pt x="3233515" y="1930151"/>
                </a:lnTo>
                <a:lnTo>
                  <a:pt x="3233794" y="1930151"/>
                </a:lnTo>
                <a:lnTo>
                  <a:pt x="3233794" y="1923228"/>
                </a:lnTo>
                <a:lnTo>
                  <a:pt x="3228752" y="1921547"/>
                </a:lnTo>
                <a:lnTo>
                  <a:pt x="3235475" y="1916507"/>
                </a:lnTo>
                <a:lnTo>
                  <a:pt x="3227071" y="1921547"/>
                </a:lnTo>
                <a:lnTo>
                  <a:pt x="3210262" y="1899704"/>
                </a:lnTo>
                <a:lnTo>
                  <a:pt x="3223709" y="1879540"/>
                </a:lnTo>
                <a:lnTo>
                  <a:pt x="3235475" y="1859377"/>
                </a:lnTo>
                <a:lnTo>
                  <a:pt x="3240518" y="1847615"/>
                </a:lnTo>
                <a:lnTo>
                  <a:pt x="3264050" y="1842574"/>
                </a:lnTo>
                <a:lnTo>
                  <a:pt x="3284221" y="1840894"/>
                </a:lnTo>
                <a:lnTo>
                  <a:pt x="3306922" y="1855482"/>
                </a:lnTo>
                <a:lnTo>
                  <a:pt x="3306140" y="1854638"/>
                </a:lnTo>
                <a:lnTo>
                  <a:pt x="3282620" y="1839580"/>
                </a:lnTo>
                <a:lnTo>
                  <a:pt x="3262460" y="1841253"/>
                </a:lnTo>
                <a:lnTo>
                  <a:pt x="3238941" y="1846273"/>
                </a:lnTo>
                <a:lnTo>
                  <a:pt x="3233901" y="1857984"/>
                </a:lnTo>
                <a:lnTo>
                  <a:pt x="3242301" y="1821176"/>
                </a:lnTo>
                <a:lnTo>
                  <a:pt x="3247340" y="1786041"/>
                </a:lnTo>
                <a:lnTo>
                  <a:pt x="3238941" y="1757598"/>
                </a:lnTo>
                <a:lnTo>
                  <a:pt x="3242301" y="1725809"/>
                </a:lnTo>
                <a:lnTo>
                  <a:pt x="3225501" y="1707405"/>
                </a:lnTo>
                <a:lnTo>
                  <a:pt x="3227181" y="1699040"/>
                </a:lnTo>
                <a:lnTo>
                  <a:pt x="3252380" y="1699040"/>
                </a:lnTo>
                <a:lnTo>
                  <a:pt x="3277580" y="1699040"/>
                </a:lnTo>
                <a:lnTo>
                  <a:pt x="3304460" y="1699040"/>
                </a:lnTo>
                <a:lnTo>
                  <a:pt x="3329659" y="1699040"/>
                </a:lnTo>
                <a:lnTo>
                  <a:pt x="3329659" y="1673943"/>
                </a:lnTo>
                <a:lnTo>
                  <a:pt x="3329659" y="1648847"/>
                </a:lnTo>
                <a:lnTo>
                  <a:pt x="3356539" y="1635462"/>
                </a:lnTo>
                <a:lnTo>
                  <a:pt x="3358219" y="1596981"/>
                </a:lnTo>
                <a:lnTo>
                  <a:pt x="3358219" y="1559039"/>
                </a:lnTo>
                <a:lnTo>
                  <a:pt x="3357120" y="1559039"/>
                </a:lnTo>
                <a:lnTo>
                  <a:pt x="3357120" y="1597041"/>
                </a:lnTo>
                <a:lnTo>
                  <a:pt x="3355453" y="1635042"/>
                </a:lnTo>
                <a:lnTo>
                  <a:pt x="3328794" y="1648260"/>
                </a:lnTo>
                <a:lnTo>
                  <a:pt x="3328794" y="1673044"/>
                </a:lnTo>
                <a:lnTo>
                  <a:pt x="3328794" y="1697827"/>
                </a:lnTo>
                <a:lnTo>
                  <a:pt x="3303800" y="1697827"/>
                </a:lnTo>
                <a:lnTo>
                  <a:pt x="3277140" y="1697827"/>
                </a:lnTo>
                <a:lnTo>
                  <a:pt x="3252147" y="1697827"/>
                </a:lnTo>
                <a:lnTo>
                  <a:pt x="3227153" y="1697827"/>
                </a:lnTo>
                <a:lnTo>
                  <a:pt x="3223821" y="1714350"/>
                </a:lnTo>
                <a:lnTo>
                  <a:pt x="3223821" y="1697827"/>
                </a:lnTo>
                <a:lnTo>
                  <a:pt x="3242149" y="1659826"/>
                </a:lnTo>
                <a:lnTo>
                  <a:pt x="3258812" y="1625129"/>
                </a:lnTo>
                <a:lnTo>
                  <a:pt x="3253813" y="1628433"/>
                </a:lnTo>
                <a:lnTo>
                  <a:pt x="3275474" y="1605302"/>
                </a:lnTo>
                <a:lnTo>
                  <a:pt x="3283805" y="1580518"/>
                </a:lnTo>
                <a:lnTo>
                  <a:pt x="3293803" y="1559039"/>
                </a:lnTo>
                <a:lnTo>
                  <a:pt x="3313797" y="1539212"/>
                </a:lnTo>
                <a:lnTo>
                  <a:pt x="3328794" y="1509472"/>
                </a:lnTo>
                <a:lnTo>
                  <a:pt x="3330779" y="1509472"/>
                </a:lnTo>
                <a:lnTo>
                  <a:pt x="3359142" y="1497707"/>
                </a:lnTo>
                <a:lnTo>
                  <a:pt x="3379164" y="1484262"/>
                </a:lnTo>
                <a:lnTo>
                  <a:pt x="3399185" y="1469136"/>
                </a:lnTo>
                <a:lnTo>
                  <a:pt x="3410864" y="1447287"/>
                </a:lnTo>
                <a:lnTo>
                  <a:pt x="3424211" y="1427119"/>
                </a:lnTo>
                <a:lnTo>
                  <a:pt x="3419206" y="1398547"/>
                </a:lnTo>
                <a:lnTo>
                  <a:pt x="3430885" y="1376699"/>
                </a:lnTo>
                <a:lnTo>
                  <a:pt x="3445901" y="1353169"/>
                </a:lnTo>
                <a:lnTo>
                  <a:pt x="3467591" y="1338043"/>
                </a:lnTo>
                <a:lnTo>
                  <a:pt x="3490949" y="1322917"/>
                </a:lnTo>
                <a:lnTo>
                  <a:pt x="3505965" y="1297707"/>
                </a:lnTo>
                <a:lnTo>
                  <a:pt x="3517644" y="1274178"/>
                </a:lnTo>
                <a:lnTo>
                  <a:pt x="3530992" y="1262413"/>
                </a:lnTo>
                <a:lnTo>
                  <a:pt x="3546008" y="1277539"/>
                </a:lnTo>
                <a:lnTo>
                  <a:pt x="3587719" y="1282581"/>
                </a:lnTo>
                <a:lnTo>
                  <a:pt x="3596061" y="1279220"/>
                </a:lnTo>
                <a:lnTo>
                  <a:pt x="3613747" y="1285698"/>
                </a:lnTo>
                <a:lnTo>
                  <a:pt x="3635419" y="1274090"/>
                </a:lnTo>
                <a:lnTo>
                  <a:pt x="3658956" y="1262385"/>
                </a:lnTo>
                <a:lnTo>
                  <a:pt x="3674087" y="1255696"/>
                </a:lnTo>
                <a:lnTo>
                  <a:pt x="3706029" y="1245662"/>
                </a:lnTo>
                <a:lnTo>
                  <a:pt x="3737972" y="1235628"/>
                </a:lnTo>
                <a:lnTo>
                  <a:pt x="3766552" y="1235628"/>
                </a:lnTo>
                <a:lnTo>
                  <a:pt x="3795132" y="1235628"/>
                </a:lnTo>
                <a:lnTo>
                  <a:pt x="3822031" y="1232284"/>
                </a:lnTo>
                <a:lnTo>
                  <a:pt x="3842205" y="1232284"/>
                </a:lnTo>
                <a:lnTo>
                  <a:pt x="3881345" y="1232284"/>
                </a:lnTo>
                <a:lnTo>
                  <a:pt x="3881723" y="1231782"/>
                </a:lnTo>
                <a:lnTo>
                  <a:pt x="3910271" y="1221739"/>
                </a:lnTo>
                <a:lnTo>
                  <a:pt x="3920347" y="1226760"/>
                </a:lnTo>
                <a:lnTo>
                  <a:pt x="3927065" y="1236803"/>
                </a:lnTo>
                <a:lnTo>
                  <a:pt x="3942178" y="1226760"/>
                </a:lnTo>
                <a:lnTo>
                  <a:pt x="3930423" y="1258563"/>
                </a:lnTo>
                <a:lnTo>
                  <a:pt x="3947216" y="1281997"/>
                </a:lnTo>
                <a:lnTo>
                  <a:pt x="3932103" y="1298736"/>
                </a:lnTo>
                <a:lnTo>
                  <a:pt x="3920347" y="1317148"/>
                </a:lnTo>
                <a:lnTo>
                  <a:pt x="3942178" y="1332212"/>
                </a:lnTo>
                <a:lnTo>
                  <a:pt x="3958972" y="1343929"/>
                </a:lnTo>
                <a:lnTo>
                  <a:pt x="3957384" y="1366078"/>
                </a:lnTo>
                <a:lnTo>
                  <a:pt x="3957741" y="1365756"/>
                </a:lnTo>
                <a:lnTo>
                  <a:pt x="3959413" y="1342255"/>
                </a:lnTo>
                <a:lnTo>
                  <a:pt x="3996192" y="1350648"/>
                </a:lnTo>
                <a:lnTo>
                  <a:pt x="4022941" y="1357362"/>
                </a:lnTo>
                <a:lnTo>
                  <a:pt x="4051362" y="1364077"/>
                </a:lnTo>
                <a:lnTo>
                  <a:pt x="4063064" y="1392614"/>
                </a:lnTo>
                <a:lnTo>
                  <a:pt x="4093157" y="1401007"/>
                </a:lnTo>
                <a:lnTo>
                  <a:pt x="4121577" y="1414436"/>
                </a:lnTo>
                <a:lnTo>
                  <a:pt x="4151670" y="1427865"/>
                </a:lnTo>
                <a:lnTo>
                  <a:pt x="4178419" y="1412757"/>
                </a:lnTo>
                <a:lnTo>
                  <a:pt x="4176747" y="1372470"/>
                </a:lnTo>
                <a:lnTo>
                  <a:pt x="4193465" y="1360720"/>
                </a:lnTo>
                <a:lnTo>
                  <a:pt x="4213527" y="1347291"/>
                </a:lnTo>
                <a:lnTo>
                  <a:pt x="4246963" y="1355684"/>
                </a:lnTo>
                <a:lnTo>
                  <a:pt x="4251978" y="1365756"/>
                </a:lnTo>
                <a:lnTo>
                  <a:pt x="4290429" y="1375827"/>
                </a:lnTo>
                <a:lnTo>
                  <a:pt x="4303804" y="1385899"/>
                </a:lnTo>
                <a:lnTo>
                  <a:pt x="4300460" y="1406043"/>
                </a:lnTo>
                <a:lnTo>
                  <a:pt x="4302132" y="1427865"/>
                </a:lnTo>
                <a:lnTo>
                  <a:pt x="4302132" y="1451365"/>
                </a:lnTo>
                <a:lnTo>
                  <a:pt x="4303804" y="1481581"/>
                </a:lnTo>
                <a:lnTo>
                  <a:pt x="4307147" y="1508439"/>
                </a:lnTo>
                <a:lnTo>
                  <a:pt x="4308819" y="1536975"/>
                </a:lnTo>
                <a:lnTo>
                  <a:pt x="4310491" y="1565512"/>
                </a:lnTo>
                <a:lnTo>
                  <a:pt x="4312163" y="1594049"/>
                </a:lnTo>
                <a:lnTo>
                  <a:pt x="4313835" y="1622585"/>
                </a:lnTo>
                <a:lnTo>
                  <a:pt x="4317178" y="1649443"/>
                </a:lnTo>
                <a:lnTo>
                  <a:pt x="4318850" y="1677980"/>
                </a:lnTo>
                <a:lnTo>
                  <a:pt x="4318850" y="1708195"/>
                </a:lnTo>
                <a:lnTo>
                  <a:pt x="4320470" y="1737468"/>
                </a:lnTo>
                <a:lnTo>
                  <a:pt x="4321079" y="1737468"/>
                </a:lnTo>
                <a:lnTo>
                  <a:pt x="4319397" y="1707279"/>
                </a:lnTo>
                <a:lnTo>
                  <a:pt x="4319397" y="1677090"/>
                </a:lnTo>
                <a:lnTo>
                  <a:pt x="4319469" y="1677090"/>
                </a:lnTo>
                <a:lnTo>
                  <a:pt x="4317811" y="1649387"/>
                </a:lnTo>
                <a:lnTo>
                  <a:pt x="4314437" y="1622846"/>
                </a:lnTo>
                <a:lnTo>
                  <a:pt x="4312749" y="1594647"/>
                </a:lnTo>
                <a:lnTo>
                  <a:pt x="4311062" y="1566447"/>
                </a:lnTo>
                <a:lnTo>
                  <a:pt x="4309375" y="1538248"/>
                </a:lnTo>
                <a:lnTo>
                  <a:pt x="4307688" y="1510048"/>
                </a:lnTo>
                <a:lnTo>
                  <a:pt x="4304313" y="1483507"/>
                </a:lnTo>
                <a:lnTo>
                  <a:pt x="4302626" y="1453649"/>
                </a:lnTo>
                <a:lnTo>
                  <a:pt x="4302626" y="1430426"/>
                </a:lnTo>
                <a:lnTo>
                  <a:pt x="4300939" y="1408861"/>
                </a:lnTo>
                <a:lnTo>
                  <a:pt x="4304313" y="1388956"/>
                </a:lnTo>
                <a:lnTo>
                  <a:pt x="4322873" y="1390615"/>
                </a:lnTo>
                <a:lnTo>
                  <a:pt x="4361679" y="1400567"/>
                </a:lnTo>
                <a:lnTo>
                  <a:pt x="4402173" y="1413838"/>
                </a:lnTo>
                <a:lnTo>
                  <a:pt x="4435918" y="1400567"/>
                </a:lnTo>
                <a:lnTo>
                  <a:pt x="4454477" y="1390615"/>
                </a:lnTo>
                <a:lnTo>
                  <a:pt x="4446041" y="1397250"/>
                </a:lnTo>
                <a:lnTo>
                  <a:pt x="4459539" y="1393932"/>
                </a:lnTo>
                <a:lnTo>
                  <a:pt x="4481473" y="1398909"/>
                </a:lnTo>
                <a:lnTo>
                  <a:pt x="4489909" y="1405544"/>
                </a:lnTo>
                <a:lnTo>
                  <a:pt x="4501720" y="1407203"/>
                </a:lnTo>
                <a:lnTo>
                  <a:pt x="4537076" y="1398926"/>
                </a:lnTo>
                <a:lnTo>
                  <a:pt x="4535946" y="1396553"/>
                </a:lnTo>
                <a:lnTo>
                  <a:pt x="4545888" y="1371991"/>
                </a:lnTo>
                <a:lnTo>
                  <a:pt x="4554174" y="1345792"/>
                </a:lnTo>
                <a:lnTo>
                  <a:pt x="4555636" y="1344966"/>
                </a:lnTo>
                <a:lnTo>
                  <a:pt x="4563458" y="1322723"/>
                </a:lnTo>
                <a:lnTo>
                  <a:pt x="4571387" y="1298568"/>
                </a:lnTo>
                <a:lnTo>
                  <a:pt x="4585659" y="1306620"/>
                </a:lnTo>
                <a:lnTo>
                  <a:pt x="4582487" y="1324333"/>
                </a:lnTo>
                <a:lnTo>
                  <a:pt x="4566630" y="1338826"/>
                </a:lnTo>
                <a:lnTo>
                  <a:pt x="4565788" y="1339315"/>
                </a:lnTo>
                <a:lnTo>
                  <a:pt x="4569088" y="1355616"/>
                </a:lnTo>
                <a:lnTo>
                  <a:pt x="4568906" y="1356874"/>
                </a:lnTo>
                <a:lnTo>
                  <a:pt x="4583484" y="1362122"/>
                </a:lnTo>
                <a:lnTo>
                  <a:pt x="4571031" y="1357355"/>
                </a:lnTo>
                <a:lnTo>
                  <a:pt x="4567727" y="1340189"/>
                </a:lnTo>
                <a:lnTo>
                  <a:pt x="4584249" y="1324739"/>
                </a:lnTo>
                <a:lnTo>
                  <a:pt x="4587554" y="1305855"/>
                </a:lnTo>
                <a:lnTo>
                  <a:pt x="4572684" y="1297272"/>
                </a:lnTo>
                <a:lnTo>
                  <a:pt x="4566789" y="1262054"/>
                </a:lnTo>
                <a:lnTo>
                  <a:pt x="4566432" y="1262414"/>
                </a:lnTo>
                <a:lnTo>
                  <a:pt x="4564763" y="1259045"/>
                </a:lnTo>
                <a:lnTo>
                  <a:pt x="4564763" y="1255676"/>
                </a:lnTo>
                <a:lnTo>
                  <a:pt x="4566432" y="1232093"/>
                </a:lnTo>
                <a:lnTo>
                  <a:pt x="4554753" y="1237146"/>
                </a:lnTo>
                <a:lnTo>
                  <a:pt x="4539737" y="1237146"/>
                </a:lnTo>
                <a:lnTo>
                  <a:pt x="4519715" y="1243884"/>
                </a:lnTo>
                <a:lnTo>
                  <a:pt x="4493020" y="1255676"/>
                </a:lnTo>
                <a:lnTo>
                  <a:pt x="4472999" y="1248938"/>
                </a:lnTo>
                <a:lnTo>
                  <a:pt x="4432956" y="1233777"/>
                </a:lnTo>
                <a:lnTo>
                  <a:pt x="4429619" y="1245569"/>
                </a:lnTo>
                <a:lnTo>
                  <a:pt x="4416272" y="1252307"/>
                </a:lnTo>
                <a:lnTo>
                  <a:pt x="4392914" y="1243884"/>
                </a:lnTo>
                <a:lnTo>
                  <a:pt x="4381235" y="1235462"/>
                </a:lnTo>
                <a:lnTo>
                  <a:pt x="4366219" y="1237146"/>
                </a:lnTo>
                <a:lnTo>
                  <a:pt x="4354539" y="1237146"/>
                </a:lnTo>
                <a:lnTo>
                  <a:pt x="4369555" y="1228724"/>
                </a:lnTo>
                <a:lnTo>
                  <a:pt x="4351203" y="1227039"/>
                </a:lnTo>
                <a:lnTo>
                  <a:pt x="4352871" y="1218617"/>
                </a:lnTo>
                <a:lnTo>
                  <a:pt x="4341192" y="1208510"/>
                </a:lnTo>
                <a:lnTo>
                  <a:pt x="4344529" y="1203456"/>
                </a:lnTo>
                <a:lnTo>
                  <a:pt x="4322839" y="1193349"/>
                </a:lnTo>
                <a:lnTo>
                  <a:pt x="4321171" y="1183242"/>
                </a:lnTo>
                <a:lnTo>
                  <a:pt x="4326176" y="1183242"/>
                </a:lnTo>
                <a:lnTo>
                  <a:pt x="4334518" y="1186611"/>
                </a:lnTo>
                <a:lnTo>
                  <a:pt x="4331181" y="1174820"/>
                </a:lnTo>
                <a:lnTo>
                  <a:pt x="4331181" y="1171451"/>
                </a:lnTo>
                <a:lnTo>
                  <a:pt x="4329513" y="1154606"/>
                </a:lnTo>
                <a:lnTo>
                  <a:pt x="4314497" y="1152921"/>
                </a:lnTo>
                <a:lnTo>
                  <a:pt x="4316165" y="1132707"/>
                </a:lnTo>
                <a:lnTo>
                  <a:pt x="4341192" y="1127654"/>
                </a:lnTo>
                <a:lnTo>
                  <a:pt x="4349534" y="1122600"/>
                </a:lnTo>
                <a:lnTo>
                  <a:pt x="4379566" y="1124285"/>
                </a:lnTo>
                <a:lnTo>
                  <a:pt x="4396251" y="1115862"/>
                </a:lnTo>
                <a:lnTo>
                  <a:pt x="4389577" y="1114178"/>
                </a:lnTo>
                <a:lnTo>
                  <a:pt x="4376229" y="1104071"/>
                </a:lnTo>
                <a:lnTo>
                  <a:pt x="4422946" y="1105755"/>
                </a:lnTo>
                <a:lnTo>
                  <a:pt x="4456315" y="1083857"/>
                </a:lnTo>
                <a:lnTo>
                  <a:pt x="4481341" y="1082172"/>
                </a:lnTo>
                <a:lnTo>
                  <a:pt x="4504699" y="1077119"/>
                </a:lnTo>
                <a:lnTo>
                  <a:pt x="4519715" y="1080488"/>
                </a:lnTo>
                <a:lnTo>
                  <a:pt x="4536400" y="1087226"/>
                </a:lnTo>
                <a:lnTo>
                  <a:pt x="4546411" y="1093964"/>
                </a:lnTo>
                <a:lnTo>
                  <a:pt x="4579779" y="1102386"/>
                </a:lnTo>
                <a:lnTo>
                  <a:pt x="4609811" y="1107440"/>
                </a:lnTo>
                <a:lnTo>
                  <a:pt x="4641512" y="1110809"/>
                </a:lnTo>
                <a:lnTo>
                  <a:pt x="4674855" y="1093175"/>
                </a:lnTo>
                <a:lnTo>
                  <a:pt x="4673210" y="1071354"/>
                </a:lnTo>
                <a:lnTo>
                  <a:pt x="4649835" y="1045810"/>
                </a:lnTo>
                <a:lnTo>
                  <a:pt x="4610404" y="1022350"/>
                </a:lnTo>
                <a:lnTo>
                  <a:pt x="4610371" y="1022451"/>
                </a:lnTo>
                <a:lnTo>
                  <a:pt x="4573552" y="1002386"/>
                </a:lnTo>
                <a:lnTo>
                  <a:pt x="4538407" y="983992"/>
                </a:lnTo>
                <a:lnTo>
                  <a:pt x="4543428" y="977304"/>
                </a:lnTo>
                <a:lnTo>
                  <a:pt x="4563511" y="975632"/>
                </a:lnTo>
                <a:lnTo>
                  <a:pt x="4565184" y="957239"/>
                </a:lnTo>
                <a:lnTo>
                  <a:pt x="4570205" y="965599"/>
                </a:lnTo>
                <a:lnTo>
                  <a:pt x="4571879" y="955566"/>
                </a:lnTo>
                <a:lnTo>
                  <a:pt x="4580246" y="957239"/>
                </a:lnTo>
                <a:lnTo>
                  <a:pt x="4560163" y="942190"/>
                </a:lnTo>
                <a:lnTo>
                  <a:pt x="4571879" y="937173"/>
                </a:lnTo>
                <a:lnTo>
                  <a:pt x="4590288" y="927140"/>
                </a:lnTo>
                <a:lnTo>
                  <a:pt x="4586147" y="923004"/>
                </a:lnTo>
                <a:lnTo>
                  <a:pt x="4585942" y="923417"/>
                </a:lnTo>
                <a:lnTo>
                  <a:pt x="4572525" y="925105"/>
                </a:lnTo>
                <a:lnTo>
                  <a:pt x="4535629" y="938610"/>
                </a:lnTo>
                <a:lnTo>
                  <a:pt x="4503763" y="952115"/>
                </a:lnTo>
                <a:lnTo>
                  <a:pt x="4497157" y="956105"/>
                </a:lnTo>
                <a:lnTo>
                  <a:pt x="4500409" y="948739"/>
                </a:lnTo>
                <a:lnTo>
                  <a:pt x="4495378" y="957179"/>
                </a:lnTo>
                <a:lnTo>
                  <a:pt x="4497157" y="956105"/>
                </a:lnTo>
                <a:lnTo>
                  <a:pt x="4493701" y="963931"/>
                </a:lnTo>
                <a:lnTo>
                  <a:pt x="4515503" y="982500"/>
                </a:lnTo>
                <a:lnTo>
                  <a:pt x="4535629" y="982500"/>
                </a:lnTo>
                <a:lnTo>
                  <a:pt x="4522212" y="992629"/>
                </a:lnTo>
                <a:lnTo>
                  <a:pt x="4505441" y="994317"/>
                </a:lnTo>
                <a:lnTo>
                  <a:pt x="4471898" y="1007822"/>
                </a:lnTo>
                <a:lnTo>
                  <a:pt x="4468544" y="996005"/>
                </a:lnTo>
                <a:lnTo>
                  <a:pt x="4458481" y="985877"/>
                </a:lnTo>
                <a:lnTo>
                  <a:pt x="4440033" y="977436"/>
                </a:lnTo>
                <a:lnTo>
                  <a:pt x="4463513" y="962243"/>
                </a:lnTo>
                <a:lnTo>
                  <a:pt x="4443387" y="957179"/>
                </a:lnTo>
                <a:lnTo>
                  <a:pt x="4423262" y="952115"/>
                </a:lnTo>
                <a:lnTo>
                  <a:pt x="4413199" y="945362"/>
                </a:lnTo>
                <a:lnTo>
                  <a:pt x="4438356" y="943674"/>
                </a:lnTo>
                <a:lnTo>
                  <a:pt x="4419908" y="938610"/>
                </a:lnTo>
                <a:lnTo>
                  <a:pt x="4414876" y="928482"/>
                </a:lnTo>
                <a:lnTo>
                  <a:pt x="4418231" y="943674"/>
                </a:lnTo>
                <a:lnTo>
                  <a:pt x="4411522" y="938610"/>
                </a:lnTo>
                <a:lnTo>
                  <a:pt x="4391397" y="952115"/>
                </a:lnTo>
                <a:lnTo>
                  <a:pt x="4389844" y="950552"/>
                </a:lnTo>
                <a:lnTo>
                  <a:pt x="4370877" y="965855"/>
                </a:lnTo>
                <a:lnTo>
                  <a:pt x="4372581" y="980705"/>
                </a:lnTo>
                <a:lnTo>
                  <a:pt x="4358949" y="975755"/>
                </a:lnTo>
                <a:lnTo>
                  <a:pt x="4340406" y="975755"/>
                </a:lnTo>
                <a:lnTo>
                  <a:pt x="4340803" y="977127"/>
                </a:lnTo>
                <a:lnTo>
                  <a:pt x="4361174" y="977127"/>
                </a:lnTo>
                <a:lnTo>
                  <a:pt x="4374755" y="982155"/>
                </a:lnTo>
                <a:lnTo>
                  <a:pt x="4374755" y="990534"/>
                </a:lnTo>
                <a:lnTo>
                  <a:pt x="4364569" y="995562"/>
                </a:lnTo>
                <a:lnTo>
                  <a:pt x="4362872" y="993886"/>
                </a:lnTo>
                <a:lnTo>
                  <a:pt x="4356081" y="1003942"/>
                </a:lnTo>
                <a:lnTo>
                  <a:pt x="4354488" y="1024389"/>
                </a:lnTo>
                <a:lnTo>
                  <a:pt x="4355171" y="1024540"/>
                </a:lnTo>
                <a:lnTo>
                  <a:pt x="4350021" y="1034819"/>
                </a:lnTo>
                <a:lnTo>
                  <a:pt x="4343154" y="1053665"/>
                </a:lnTo>
                <a:lnTo>
                  <a:pt x="4339721" y="1065657"/>
                </a:lnTo>
                <a:lnTo>
                  <a:pt x="4350021" y="1077650"/>
                </a:lnTo>
                <a:lnTo>
                  <a:pt x="4348886" y="1077753"/>
                </a:lnTo>
                <a:lnTo>
                  <a:pt x="4363229" y="1096840"/>
                </a:lnTo>
                <a:lnTo>
                  <a:pt x="4374755" y="1105057"/>
                </a:lnTo>
                <a:lnTo>
                  <a:pt x="4338529" y="1111631"/>
                </a:lnTo>
                <a:lnTo>
                  <a:pt x="4312184" y="1131352"/>
                </a:lnTo>
                <a:lnTo>
                  <a:pt x="4320417" y="1116561"/>
                </a:lnTo>
                <a:lnTo>
                  <a:pt x="4305501" y="1115072"/>
                </a:lnTo>
                <a:lnTo>
                  <a:pt x="4304365" y="1117088"/>
                </a:lnTo>
                <a:lnTo>
                  <a:pt x="4275660" y="1112184"/>
                </a:lnTo>
                <a:lnTo>
                  <a:pt x="4250331" y="1118723"/>
                </a:lnTo>
                <a:lnTo>
                  <a:pt x="4262151" y="1131800"/>
                </a:lnTo>
                <a:lnTo>
                  <a:pt x="4250331" y="1133435"/>
                </a:lnTo>
                <a:lnTo>
                  <a:pt x="4252020" y="1136704"/>
                </a:lnTo>
                <a:lnTo>
                  <a:pt x="4241889" y="1135069"/>
                </a:lnTo>
                <a:lnTo>
                  <a:pt x="4230069" y="1123627"/>
                </a:lnTo>
                <a:lnTo>
                  <a:pt x="4223314" y="1126896"/>
                </a:lnTo>
                <a:lnTo>
                  <a:pt x="4233446" y="1153051"/>
                </a:lnTo>
                <a:lnTo>
                  <a:pt x="4240200" y="1164493"/>
                </a:lnTo>
                <a:lnTo>
                  <a:pt x="4230069" y="1161224"/>
                </a:lnTo>
                <a:lnTo>
                  <a:pt x="4233446" y="1171032"/>
                </a:lnTo>
                <a:lnTo>
                  <a:pt x="4228380" y="1172667"/>
                </a:lnTo>
                <a:lnTo>
                  <a:pt x="4262151" y="1193917"/>
                </a:lnTo>
                <a:lnTo>
                  <a:pt x="4260463" y="1203725"/>
                </a:lnTo>
                <a:lnTo>
                  <a:pt x="4248643" y="1197187"/>
                </a:lnTo>
                <a:lnTo>
                  <a:pt x="4241889" y="1202091"/>
                </a:lnTo>
                <a:lnTo>
                  <a:pt x="4248643" y="1213533"/>
                </a:lnTo>
                <a:lnTo>
                  <a:pt x="4233446" y="1213533"/>
                </a:lnTo>
                <a:lnTo>
                  <a:pt x="4241889" y="1241323"/>
                </a:lnTo>
                <a:lnTo>
                  <a:pt x="4230069" y="1234784"/>
                </a:lnTo>
                <a:lnTo>
                  <a:pt x="4225003" y="1241323"/>
                </a:lnTo>
                <a:lnTo>
                  <a:pt x="4213183" y="1226611"/>
                </a:lnTo>
                <a:lnTo>
                  <a:pt x="4209806" y="1233150"/>
                </a:lnTo>
                <a:lnTo>
                  <a:pt x="4197986" y="1206995"/>
                </a:lnTo>
                <a:lnTo>
                  <a:pt x="4194609" y="1195552"/>
                </a:lnTo>
                <a:lnTo>
                  <a:pt x="4214872" y="1190648"/>
                </a:lnTo>
                <a:lnTo>
                  <a:pt x="4238512" y="1195552"/>
                </a:lnTo>
                <a:lnTo>
                  <a:pt x="4238512" y="1190648"/>
                </a:lnTo>
                <a:lnTo>
                  <a:pt x="4223314" y="1184109"/>
                </a:lnTo>
                <a:lnTo>
                  <a:pt x="4194609" y="1182475"/>
                </a:lnTo>
                <a:lnTo>
                  <a:pt x="4189543" y="1184109"/>
                </a:lnTo>
                <a:lnTo>
                  <a:pt x="4182789" y="1171032"/>
                </a:lnTo>
                <a:lnTo>
                  <a:pt x="4189543" y="1167763"/>
                </a:lnTo>
                <a:lnTo>
                  <a:pt x="4172658" y="1161224"/>
                </a:lnTo>
                <a:lnTo>
                  <a:pt x="4160838" y="1146512"/>
                </a:lnTo>
                <a:lnTo>
                  <a:pt x="4167592" y="1138339"/>
                </a:lnTo>
                <a:lnTo>
                  <a:pt x="4181100" y="1115453"/>
                </a:lnTo>
                <a:lnTo>
                  <a:pt x="4181100" y="1113819"/>
                </a:lnTo>
                <a:lnTo>
                  <a:pt x="4225003" y="1099107"/>
                </a:lnTo>
                <a:lnTo>
                  <a:pt x="4252020" y="1095837"/>
                </a:lnTo>
                <a:lnTo>
                  <a:pt x="4294234" y="1099107"/>
                </a:lnTo>
                <a:lnTo>
                  <a:pt x="4304365" y="1092568"/>
                </a:lnTo>
                <a:lnTo>
                  <a:pt x="4309431" y="1087664"/>
                </a:lnTo>
                <a:lnTo>
                  <a:pt x="4313644" y="1097181"/>
                </a:lnTo>
                <a:lnTo>
                  <a:pt x="4313830" y="1096840"/>
                </a:lnTo>
                <a:lnTo>
                  <a:pt x="4309094" y="1085808"/>
                </a:lnTo>
                <a:lnTo>
                  <a:pt x="4308821" y="1086216"/>
                </a:lnTo>
                <a:lnTo>
                  <a:pt x="4303671" y="1091356"/>
                </a:lnTo>
                <a:lnTo>
                  <a:pt x="4293371" y="1098209"/>
                </a:lnTo>
                <a:lnTo>
                  <a:pt x="4250454" y="1094782"/>
                </a:lnTo>
                <a:lnTo>
                  <a:pt x="4222988" y="1098209"/>
                </a:lnTo>
                <a:lnTo>
                  <a:pt x="4222896" y="1097611"/>
                </a:lnTo>
                <a:lnTo>
                  <a:pt x="4180589" y="1111767"/>
                </a:lnTo>
                <a:lnTo>
                  <a:pt x="4163851" y="1082642"/>
                </a:lnTo>
                <a:lnTo>
                  <a:pt x="4168872" y="1081024"/>
                </a:lnTo>
                <a:lnTo>
                  <a:pt x="4168872" y="1080175"/>
                </a:lnTo>
                <a:lnTo>
                  <a:pt x="4164487" y="1081638"/>
                </a:lnTo>
                <a:lnTo>
                  <a:pt x="4157990" y="1065384"/>
                </a:lnTo>
                <a:lnTo>
                  <a:pt x="4156348" y="1065019"/>
                </a:lnTo>
                <a:lnTo>
                  <a:pt x="4162947" y="1081517"/>
                </a:lnTo>
                <a:lnTo>
                  <a:pt x="4180422" y="1112972"/>
                </a:lnTo>
                <a:lnTo>
                  <a:pt x="4180422" y="1114719"/>
                </a:lnTo>
                <a:lnTo>
                  <a:pt x="4166442" y="1139184"/>
                </a:lnTo>
                <a:lnTo>
                  <a:pt x="4159452" y="1147922"/>
                </a:lnTo>
                <a:lnTo>
                  <a:pt x="4140230" y="1123457"/>
                </a:lnTo>
                <a:lnTo>
                  <a:pt x="4136735" y="1081517"/>
                </a:lnTo>
                <a:lnTo>
                  <a:pt x="4137131" y="1079141"/>
                </a:lnTo>
                <a:lnTo>
                  <a:pt x="4130379" y="1073511"/>
                </a:lnTo>
                <a:lnTo>
                  <a:pt x="4114138" y="1065384"/>
                </a:lnTo>
                <a:lnTo>
                  <a:pt x="4114138" y="1062133"/>
                </a:lnTo>
                <a:lnTo>
                  <a:pt x="4114138" y="1060508"/>
                </a:lnTo>
                <a:lnTo>
                  <a:pt x="4120634" y="1057257"/>
                </a:lnTo>
                <a:lnTo>
                  <a:pt x="4114138" y="1050755"/>
                </a:lnTo>
                <a:lnTo>
                  <a:pt x="4119010" y="1047505"/>
                </a:lnTo>
                <a:lnTo>
                  <a:pt x="4123657" y="1041305"/>
                </a:lnTo>
                <a:lnTo>
                  <a:pt x="4120348" y="1040162"/>
                </a:lnTo>
                <a:lnTo>
                  <a:pt x="4115432" y="1046957"/>
                </a:lnTo>
                <a:lnTo>
                  <a:pt x="4110516" y="1050354"/>
                </a:lnTo>
                <a:lnTo>
                  <a:pt x="4117071" y="1057149"/>
                </a:lnTo>
                <a:lnTo>
                  <a:pt x="4111622" y="1059974"/>
                </a:lnTo>
                <a:lnTo>
                  <a:pt x="4114137" y="1062556"/>
                </a:lnTo>
                <a:lnTo>
                  <a:pt x="4114137" y="1064397"/>
                </a:lnTo>
                <a:lnTo>
                  <a:pt x="4114137" y="1068080"/>
                </a:lnTo>
                <a:lnTo>
                  <a:pt x="4076476" y="1051509"/>
                </a:lnTo>
                <a:lnTo>
                  <a:pt x="4092616" y="1053350"/>
                </a:lnTo>
                <a:lnTo>
                  <a:pt x="4094410" y="1051509"/>
                </a:lnTo>
                <a:lnTo>
                  <a:pt x="4101583" y="1055191"/>
                </a:lnTo>
                <a:lnTo>
                  <a:pt x="4107822" y="1057754"/>
                </a:lnTo>
                <a:lnTo>
                  <a:pt x="4107239" y="1057149"/>
                </a:lnTo>
                <a:lnTo>
                  <a:pt x="4099046" y="1053752"/>
                </a:lnTo>
                <a:lnTo>
                  <a:pt x="4093929" y="1051100"/>
                </a:lnTo>
                <a:lnTo>
                  <a:pt x="4093929" y="1051509"/>
                </a:lnTo>
                <a:lnTo>
                  <a:pt x="4092257" y="1051509"/>
                </a:lnTo>
                <a:lnTo>
                  <a:pt x="4088914" y="1051509"/>
                </a:lnTo>
                <a:lnTo>
                  <a:pt x="4058821" y="1034358"/>
                </a:lnTo>
                <a:lnTo>
                  <a:pt x="4037088" y="1020638"/>
                </a:lnTo>
                <a:lnTo>
                  <a:pt x="4028729" y="1012063"/>
                </a:lnTo>
                <a:lnTo>
                  <a:pt x="4010339" y="982907"/>
                </a:lnTo>
                <a:lnTo>
                  <a:pt x="4003652" y="989767"/>
                </a:lnTo>
                <a:lnTo>
                  <a:pt x="3998636" y="981192"/>
                </a:lnTo>
                <a:lnTo>
                  <a:pt x="3996606" y="977027"/>
                </a:lnTo>
                <a:lnTo>
                  <a:pt x="3991146" y="974197"/>
                </a:lnTo>
                <a:lnTo>
                  <a:pt x="3990126" y="970317"/>
                </a:lnTo>
                <a:lnTo>
                  <a:pt x="3979756" y="966361"/>
                </a:lnTo>
                <a:lnTo>
                  <a:pt x="3959892" y="981519"/>
                </a:lnTo>
                <a:lnTo>
                  <a:pt x="3963203" y="994993"/>
                </a:lnTo>
                <a:lnTo>
                  <a:pt x="3969749" y="1014974"/>
                </a:lnTo>
                <a:lnTo>
                  <a:pt x="3971480" y="1020257"/>
                </a:lnTo>
                <a:lnTo>
                  <a:pt x="3996310" y="1033731"/>
                </a:lnTo>
                <a:lnTo>
                  <a:pt x="4007897" y="1052257"/>
                </a:lnTo>
                <a:lnTo>
                  <a:pt x="4019485" y="1072468"/>
                </a:lnTo>
                <a:lnTo>
                  <a:pt x="4050937" y="1080889"/>
                </a:lnTo>
                <a:lnTo>
                  <a:pt x="4059213" y="1084258"/>
                </a:lnTo>
                <a:lnTo>
                  <a:pt x="4055903" y="1094363"/>
                </a:lnTo>
                <a:lnTo>
                  <a:pt x="4087354" y="1112890"/>
                </a:lnTo>
                <a:lnTo>
                  <a:pt x="4117151" y="1128048"/>
                </a:lnTo>
                <a:lnTo>
                  <a:pt x="4112185" y="1143206"/>
                </a:lnTo>
                <a:lnTo>
                  <a:pt x="4095631" y="1128048"/>
                </a:lnTo>
                <a:lnTo>
                  <a:pt x="4080733" y="1124680"/>
                </a:lnTo>
                <a:lnTo>
                  <a:pt x="4075767" y="1148259"/>
                </a:lnTo>
                <a:lnTo>
                  <a:pt x="4089010" y="1163417"/>
                </a:lnTo>
                <a:lnTo>
                  <a:pt x="4085699" y="1168470"/>
                </a:lnTo>
                <a:lnTo>
                  <a:pt x="4075767" y="1181944"/>
                </a:lnTo>
                <a:lnTo>
                  <a:pt x="4065835" y="1202155"/>
                </a:lnTo>
                <a:lnTo>
                  <a:pt x="4052592" y="1193734"/>
                </a:lnTo>
                <a:lnTo>
                  <a:pt x="4062524" y="1166786"/>
                </a:lnTo>
                <a:lnTo>
                  <a:pt x="4047626" y="1136469"/>
                </a:lnTo>
                <a:lnTo>
                  <a:pt x="4036038" y="1126364"/>
                </a:lnTo>
                <a:lnTo>
                  <a:pt x="4021140" y="1117943"/>
                </a:lnTo>
                <a:lnTo>
                  <a:pt x="3991344" y="1097732"/>
                </a:lnTo>
                <a:lnTo>
                  <a:pt x="3973135" y="1090995"/>
                </a:lnTo>
                <a:lnTo>
                  <a:pt x="3971480" y="1090995"/>
                </a:lnTo>
                <a:lnTo>
                  <a:pt x="3966513" y="1085942"/>
                </a:lnTo>
                <a:lnTo>
                  <a:pt x="3943339" y="1065731"/>
                </a:lnTo>
                <a:lnTo>
                  <a:pt x="3921819" y="1045520"/>
                </a:lnTo>
                <a:lnTo>
                  <a:pt x="3903610" y="1015204"/>
                </a:lnTo>
                <a:lnTo>
                  <a:pt x="3872158" y="1010151"/>
                </a:lnTo>
                <a:lnTo>
                  <a:pt x="3850639" y="1025309"/>
                </a:lnTo>
                <a:lnTo>
                  <a:pt x="3850639" y="1013520"/>
                </a:lnTo>
                <a:lnTo>
                  <a:pt x="3834085" y="1003414"/>
                </a:lnTo>
                <a:lnTo>
                  <a:pt x="3832430" y="993309"/>
                </a:lnTo>
                <a:lnTo>
                  <a:pt x="3832430" y="984888"/>
                </a:lnTo>
                <a:lnTo>
                  <a:pt x="3837396" y="973098"/>
                </a:lnTo>
                <a:lnTo>
                  <a:pt x="3837396" y="961308"/>
                </a:lnTo>
                <a:lnTo>
                  <a:pt x="3850639" y="959624"/>
                </a:lnTo>
                <a:lnTo>
                  <a:pt x="3863760" y="949611"/>
                </a:lnTo>
                <a:lnTo>
                  <a:pt x="3863142" y="949171"/>
                </a:lnTo>
                <a:lnTo>
                  <a:pt x="3849730" y="959415"/>
                </a:lnTo>
                <a:lnTo>
                  <a:pt x="3836317" y="961122"/>
                </a:lnTo>
                <a:lnTo>
                  <a:pt x="3821228" y="944049"/>
                </a:lnTo>
                <a:lnTo>
                  <a:pt x="3812846" y="950878"/>
                </a:lnTo>
                <a:lnTo>
                  <a:pt x="3832282" y="921189"/>
                </a:lnTo>
                <a:lnTo>
                  <a:pt x="3831537" y="921753"/>
                </a:lnTo>
                <a:lnTo>
                  <a:pt x="3811541" y="952102"/>
                </a:lnTo>
                <a:lnTo>
                  <a:pt x="3819873" y="945358"/>
                </a:lnTo>
                <a:lnTo>
                  <a:pt x="3834870" y="962218"/>
                </a:lnTo>
                <a:lnTo>
                  <a:pt x="3834870" y="974021"/>
                </a:lnTo>
                <a:lnTo>
                  <a:pt x="3829871" y="985823"/>
                </a:lnTo>
                <a:lnTo>
                  <a:pt x="3829871" y="994253"/>
                </a:lnTo>
                <a:lnTo>
                  <a:pt x="3831537" y="1004369"/>
                </a:lnTo>
                <a:lnTo>
                  <a:pt x="3848201" y="1014486"/>
                </a:lnTo>
                <a:lnTo>
                  <a:pt x="3848201" y="1026288"/>
                </a:lnTo>
                <a:lnTo>
                  <a:pt x="3846535" y="1026288"/>
                </a:lnTo>
                <a:lnTo>
                  <a:pt x="3844868" y="1026288"/>
                </a:lnTo>
                <a:lnTo>
                  <a:pt x="3819873" y="1046520"/>
                </a:lnTo>
                <a:lnTo>
                  <a:pt x="3789878" y="1036404"/>
                </a:lnTo>
                <a:lnTo>
                  <a:pt x="3781546" y="1034718"/>
                </a:lnTo>
                <a:lnTo>
                  <a:pt x="3778214" y="1036404"/>
                </a:lnTo>
                <a:lnTo>
                  <a:pt x="3758217" y="1036404"/>
                </a:lnTo>
                <a:lnTo>
                  <a:pt x="3744886" y="1046520"/>
                </a:lnTo>
                <a:lnTo>
                  <a:pt x="3746553" y="1065067"/>
                </a:lnTo>
                <a:lnTo>
                  <a:pt x="3709893" y="1065067"/>
                </a:lnTo>
                <a:lnTo>
                  <a:pt x="3709995" y="1064860"/>
                </a:lnTo>
                <a:lnTo>
                  <a:pt x="3705887" y="1062806"/>
                </a:lnTo>
                <a:lnTo>
                  <a:pt x="3705887" y="1061695"/>
                </a:lnTo>
                <a:lnTo>
                  <a:pt x="3704894" y="1061695"/>
                </a:lnTo>
                <a:lnTo>
                  <a:pt x="3638239" y="1046520"/>
                </a:lnTo>
                <a:lnTo>
                  <a:pt x="3626575" y="1036404"/>
                </a:lnTo>
                <a:lnTo>
                  <a:pt x="3636573" y="1022916"/>
                </a:lnTo>
                <a:lnTo>
                  <a:pt x="3638239" y="997625"/>
                </a:lnTo>
                <a:lnTo>
                  <a:pt x="3641572" y="975707"/>
                </a:lnTo>
                <a:lnTo>
                  <a:pt x="3651570" y="987509"/>
                </a:lnTo>
                <a:lnTo>
                  <a:pt x="3641572" y="965591"/>
                </a:lnTo>
                <a:lnTo>
                  <a:pt x="3641572" y="957160"/>
                </a:lnTo>
                <a:lnTo>
                  <a:pt x="3629907" y="947044"/>
                </a:lnTo>
                <a:lnTo>
                  <a:pt x="3619909" y="926812"/>
                </a:lnTo>
                <a:lnTo>
                  <a:pt x="3621576" y="921753"/>
                </a:lnTo>
                <a:lnTo>
                  <a:pt x="3609911" y="916695"/>
                </a:lnTo>
                <a:lnTo>
                  <a:pt x="3596580" y="913323"/>
                </a:lnTo>
                <a:lnTo>
                  <a:pt x="3576584" y="904893"/>
                </a:lnTo>
                <a:lnTo>
                  <a:pt x="3561586" y="901521"/>
                </a:lnTo>
                <a:lnTo>
                  <a:pt x="3566586" y="893091"/>
                </a:lnTo>
                <a:lnTo>
                  <a:pt x="3568252" y="891405"/>
                </a:lnTo>
                <a:lnTo>
                  <a:pt x="3558254" y="889719"/>
                </a:lnTo>
                <a:lnTo>
                  <a:pt x="3586582" y="879603"/>
                </a:lnTo>
                <a:lnTo>
                  <a:pt x="3604912" y="881289"/>
                </a:lnTo>
                <a:lnTo>
                  <a:pt x="3631574" y="882975"/>
                </a:lnTo>
                <a:lnTo>
                  <a:pt x="3626575" y="854312"/>
                </a:lnTo>
                <a:lnTo>
                  <a:pt x="3634906" y="850940"/>
                </a:lnTo>
                <a:lnTo>
                  <a:pt x="3641572" y="859370"/>
                </a:lnTo>
                <a:lnTo>
                  <a:pt x="3678232" y="859370"/>
                </a:lnTo>
                <a:lnTo>
                  <a:pt x="3669900" y="855998"/>
                </a:lnTo>
                <a:lnTo>
                  <a:pt x="3701561" y="839138"/>
                </a:lnTo>
                <a:lnTo>
                  <a:pt x="3704894" y="818905"/>
                </a:lnTo>
                <a:lnTo>
                  <a:pt x="3726556" y="810475"/>
                </a:lnTo>
                <a:lnTo>
                  <a:pt x="3727048" y="810972"/>
                </a:lnTo>
                <a:lnTo>
                  <a:pt x="3744693" y="802943"/>
                </a:lnTo>
                <a:lnTo>
                  <a:pt x="3765663" y="802943"/>
                </a:lnTo>
                <a:lnTo>
                  <a:pt x="3796771" y="804673"/>
                </a:lnTo>
                <a:lnTo>
                  <a:pt x="3796452" y="803794"/>
                </a:lnTo>
                <a:lnTo>
                  <a:pt x="3765614" y="802222"/>
                </a:lnTo>
                <a:lnTo>
                  <a:pt x="3745055" y="802222"/>
                </a:lnTo>
                <a:lnTo>
                  <a:pt x="3751908" y="792791"/>
                </a:lnTo>
                <a:lnTo>
                  <a:pt x="3772467" y="764495"/>
                </a:lnTo>
                <a:lnTo>
                  <a:pt x="3803305" y="747204"/>
                </a:lnTo>
                <a:lnTo>
                  <a:pt x="3827056" y="751050"/>
                </a:lnTo>
                <a:lnTo>
                  <a:pt x="3828865" y="748020"/>
                </a:lnTo>
                <a:lnTo>
                  <a:pt x="3825500" y="744640"/>
                </a:lnTo>
                <a:lnTo>
                  <a:pt x="3828865" y="734498"/>
                </a:lnTo>
                <a:lnTo>
                  <a:pt x="3854098" y="739568"/>
                </a:lnTo>
                <a:lnTo>
                  <a:pt x="3857462" y="741259"/>
                </a:lnTo>
                <a:lnTo>
                  <a:pt x="3857462" y="734498"/>
                </a:lnTo>
                <a:lnTo>
                  <a:pt x="3865873" y="731117"/>
                </a:lnTo>
                <a:lnTo>
                  <a:pt x="3881013" y="737879"/>
                </a:lnTo>
                <a:lnTo>
                  <a:pt x="3874284" y="729426"/>
                </a:lnTo>
                <a:lnTo>
                  <a:pt x="3865873" y="717592"/>
                </a:lnTo>
                <a:lnTo>
                  <a:pt x="3864191" y="714212"/>
                </a:lnTo>
                <a:lnTo>
                  <a:pt x="3859144" y="698997"/>
                </a:lnTo>
                <a:lnTo>
                  <a:pt x="3859178" y="699004"/>
                </a:lnTo>
                <a:lnTo>
                  <a:pt x="3858623" y="698161"/>
                </a:lnTo>
                <a:lnTo>
                  <a:pt x="3852014" y="684770"/>
                </a:lnTo>
                <a:lnTo>
                  <a:pt x="3852014" y="656315"/>
                </a:lnTo>
                <a:lnTo>
                  <a:pt x="3863580" y="654641"/>
                </a:lnTo>
                <a:lnTo>
                  <a:pt x="3868536" y="656315"/>
                </a:lnTo>
                <a:lnTo>
                  <a:pt x="3870189" y="651293"/>
                </a:lnTo>
                <a:lnTo>
                  <a:pt x="3886711" y="646272"/>
                </a:lnTo>
                <a:lnTo>
                  <a:pt x="3891668" y="656315"/>
                </a:lnTo>
                <a:lnTo>
                  <a:pt x="3903234" y="657989"/>
                </a:lnTo>
                <a:lnTo>
                  <a:pt x="3899929" y="668031"/>
                </a:lnTo>
                <a:lnTo>
                  <a:pt x="3883407" y="681422"/>
                </a:lnTo>
                <a:lnTo>
                  <a:pt x="3883407" y="684770"/>
                </a:lnTo>
                <a:lnTo>
                  <a:pt x="3881754" y="698161"/>
                </a:lnTo>
                <a:lnTo>
                  <a:pt x="3880922" y="702378"/>
                </a:lnTo>
                <a:lnTo>
                  <a:pt x="3884378" y="702378"/>
                </a:lnTo>
                <a:lnTo>
                  <a:pt x="3886060" y="710831"/>
                </a:lnTo>
                <a:lnTo>
                  <a:pt x="3909611" y="714212"/>
                </a:lnTo>
                <a:lnTo>
                  <a:pt x="3909611" y="722664"/>
                </a:lnTo>
                <a:lnTo>
                  <a:pt x="3918022" y="727735"/>
                </a:lnTo>
                <a:lnTo>
                  <a:pt x="3948301" y="712521"/>
                </a:lnTo>
                <a:lnTo>
                  <a:pt x="3948301" y="714212"/>
                </a:lnTo>
                <a:lnTo>
                  <a:pt x="3963563" y="719963"/>
                </a:lnTo>
                <a:lnTo>
                  <a:pt x="3969518" y="709542"/>
                </a:lnTo>
                <a:lnTo>
                  <a:pt x="3977050" y="720088"/>
                </a:lnTo>
                <a:lnTo>
                  <a:pt x="3963894" y="720088"/>
                </a:lnTo>
                <a:lnTo>
                  <a:pt x="3975217" y="724355"/>
                </a:lnTo>
                <a:lnTo>
                  <a:pt x="3985310" y="722664"/>
                </a:lnTo>
                <a:lnTo>
                  <a:pt x="3987391" y="724755"/>
                </a:lnTo>
                <a:lnTo>
                  <a:pt x="4017800" y="719935"/>
                </a:lnTo>
                <a:lnTo>
                  <a:pt x="4047843" y="709882"/>
                </a:lnTo>
                <a:lnTo>
                  <a:pt x="4077885" y="706530"/>
                </a:lnTo>
                <a:lnTo>
                  <a:pt x="4081223" y="714908"/>
                </a:lnTo>
                <a:lnTo>
                  <a:pt x="4106259" y="714908"/>
                </a:lnTo>
                <a:lnTo>
                  <a:pt x="4127535" y="715799"/>
                </a:lnTo>
                <a:lnTo>
                  <a:pt x="4120164" y="714335"/>
                </a:lnTo>
                <a:lnTo>
                  <a:pt x="4120164" y="710501"/>
                </a:lnTo>
                <a:lnTo>
                  <a:pt x="4123384" y="708584"/>
                </a:lnTo>
                <a:lnTo>
                  <a:pt x="4121774" y="708584"/>
                </a:lnTo>
                <a:lnTo>
                  <a:pt x="4120164" y="704749"/>
                </a:lnTo>
                <a:lnTo>
                  <a:pt x="4120164" y="702832"/>
                </a:lnTo>
                <a:lnTo>
                  <a:pt x="4131436" y="704749"/>
                </a:lnTo>
                <a:lnTo>
                  <a:pt x="4132728" y="700136"/>
                </a:lnTo>
                <a:lnTo>
                  <a:pt x="4127979" y="665913"/>
                </a:lnTo>
                <a:lnTo>
                  <a:pt x="4127696" y="665972"/>
                </a:lnTo>
                <a:lnTo>
                  <a:pt x="4127893" y="665295"/>
                </a:lnTo>
                <a:lnTo>
                  <a:pt x="4127696" y="663871"/>
                </a:lnTo>
                <a:lnTo>
                  <a:pt x="4128345" y="663744"/>
                </a:lnTo>
                <a:lnTo>
                  <a:pt x="4139339" y="625993"/>
                </a:lnTo>
                <a:lnTo>
                  <a:pt x="4157637" y="625993"/>
                </a:lnTo>
                <a:lnTo>
                  <a:pt x="4185914" y="645114"/>
                </a:lnTo>
                <a:lnTo>
                  <a:pt x="4197558" y="632946"/>
                </a:lnTo>
                <a:lnTo>
                  <a:pt x="4195932" y="609149"/>
                </a:lnTo>
                <a:lnTo>
                  <a:pt x="4188133" y="609149"/>
                </a:lnTo>
                <a:lnTo>
                  <a:pt x="4173196" y="592470"/>
                </a:lnTo>
                <a:lnTo>
                  <a:pt x="4169877" y="582463"/>
                </a:lnTo>
                <a:lnTo>
                  <a:pt x="4209709" y="572455"/>
                </a:lnTo>
                <a:lnTo>
                  <a:pt x="4261158" y="575792"/>
                </a:lnTo>
                <a:lnTo>
                  <a:pt x="4267797" y="600809"/>
                </a:lnTo>
                <a:lnTo>
                  <a:pt x="4257839" y="619156"/>
                </a:lnTo>
                <a:lnTo>
                  <a:pt x="4257463" y="619076"/>
                </a:lnTo>
                <a:lnTo>
                  <a:pt x="4270747" y="639899"/>
                </a:lnTo>
                <a:lnTo>
                  <a:pt x="4285544" y="669277"/>
                </a:lnTo>
                <a:lnTo>
                  <a:pt x="4287849" y="669037"/>
                </a:lnTo>
                <a:lnTo>
                  <a:pt x="4272308" y="639537"/>
                </a:lnTo>
                <a:lnTo>
                  <a:pt x="4258920" y="619471"/>
                </a:lnTo>
                <a:lnTo>
                  <a:pt x="4268961" y="601078"/>
                </a:lnTo>
                <a:lnTo>
                  <a:pt x="4262267" y="575996"/>
                </a:lnTo>
                <a:lnTo>
                  <a:pt x="4268961" y="569307"/>
                </a:lnTo>
                <a:lnTo>
                  <a:pt x="4287371" y="559275"/>
                </a:lnTo>
                <a:lnTo>
                  <a:pt x="4310801" y="560947"/>
                </a:lnTo>
                <a:lnTo>
                  <a:pt x="4272308" y="549243"/>
                </a:lnTo>
                <a:lnTo>
                  <a:pt x="4268961" y="544226"/>
                </a:lnTo>
                <a:lnTo>
                  <a:pt x="4257246" y="544226"/>
                </a:lnTo>
                <a:lnTo>
                  <a:pt x="4272308" y="529177"/>
                </a:lnTo>
                <a:lnTo>
                  <a:pt x="4289044" y="512455"/>
                </a:lnTo>
                <a:lnTo>
                  <a:pt x="4302433" y="495734"/>
                </a:lnTo>
                <a:lnTo>
                  <a:pt x="4319168" y="480686"/>
                </a:lnTo>
                <a:lnTo>
                  <a:pt x="4280676" y="458948"/>
                </a:lnTo>
                <a:lnTo>
                  <a:pt x="4290718" y="450588"/>
                </a:lnTo>
                <a:lnTo>
                  <a:pt x="4279003" y="438883"/>
                </a:lnTo>
                <a:lnTo>
                  <a:pt x="4270635" y="430522"/>
                </a:lnTo>
                <a:lnTo>
                  <a:pt x="4268961" y="405441"/>
                </a:lnTo>
                <a:lnTo>
                  <a:pt x="4243858" y="378686"/>
                </a:lnTo>
                <a:lnTo>
                  <a:pt x="4257246" y="358620"/>
                </a:lnTo>
                <a:lnTo>
                  <a:pt x="4227122" y="341899"/>
                </a:lnTo>
                <a:lnTo>
                  <a:pt x="4227122" y="325179"/>
                </a:lnTo>
                <a:lnTo>
                  <a:pt x="4227122" y="320163"/>
                </a:lnTo>
                <a:lnTo>
                  <a:pt x="4247205" y="308458"/>
                </a:lnTo>
                <a:lnTo>
                  <a:pt x="4258920" y="308458"/>
                </a:lnTo>
                <a:lnTo>
                  <a:pt x="4258920" y="300098"/>
                </a:lnTo>
                <a:lnTo>
                  <a:pt x="4268961" y="303442"/>
                </a:lnTo>
                <a:lnTo>
                  <a:pt x="4279003" y="298425"/>
                </a:lnTo>
                <a:lnTo>
                  <a:pt x="4302433" y="301769"/>
                </a:lnTo>
                <a:lnTo>
                  <a:pt x="4282350" y="303442"/>
                </a:lnTo>
                <a:lnTo>
                  <a:pt x="4299086" y="311802"/>
                </a:lnTo>
                <a:lnTo>
                  <a:pt x="4312474" y="310129"/>
                </a:lnTo>
                <a:lnTo>
                  <a:pt x="4304106" y="320163"/>
                </a:lnTo>
                <a:lnTo>
                  <a:pt x="4314148" y="318490"/>
                </a:lnTo>
                <a:lnTo>
                  <a:pt x="4347619" y="315147"/>
                </a:lnTo>
                <a:lnTo>
                  <a:pt x="4404521" y="333539"/>
                </a:lnTo>
                <a:lnTo>
                  <a:pt x="4461422" y="351933"/>
                </a:lnTo>
                <a:lnTo>
                  <a:pt x="4481505" y="365309"/>
                </a:lnTo>
                <a:lnTo>
                  <a:pt x="4474811" y="383703"/>
                </a:lnTo>
                <a:lnTo>
                  <a:pt x="4424604" y="395408"/>
                </a:lnTo>
                <a:lnTo>
                  <a:pt x="4371049" y="383703"/>
                </a:lnTo>
                <a:lnTo>
                  <a:pt x="4317495" y="373670"/>
                </a:lnTo>
                <a:lnTo>
                  <a:pt x="4300759" y="370326"/>
                </a:lnTo>
                <a:lnTo>
                  <a:pt x="4327536" y="383703"/>
                </a:lnTo>
                <a:lnTo>
                  <a:pt x="4337578" y="390391"/>
                </a:lnTo>
                <a:lnTo>
                  <a:pt x="4364355" y="403769"/>
                </a:lnTo>
                <a:lnTo>
                  <a:pt x="4361008" y="403769"/>
                </a:lnTo>
                <a:lnTo>
                  <a:pt x="4362681" y="412129"/>
                </a:lnTo>
                <a:lnTo>
                  <a:pt x="4377744" y="433867"/>
                </a:lnTo>
                <a:lnTo>
                  <a:pt x="4417909" y="453931"/>
                </a:lnTo>
                <a:lnTo>
                  <a:pt x="4443013" y="450588"/>
                </a:lnTo>
                <a:lnTo>
                  <a:pt x="4432972" y="442227"/>
                </a:lnTo>
                <a:lnTo>
                  <a:pt x="4411215" y="432195"/>
                </a:lnTo>
                <a:lnTo>
                  <a:pt x="4409542" y="420490"/>
                </a:lnTo>
                <a:lnTo>
                  <a:pt x="4439666" y="430522"/>
                </a:lnTo>
                <a:lnTo>
                  <a:pt x="4484853" y="435539"/>
                </a:lnTo>
                <a:lnTo>
                  <a:pt x="4464770" y="413801"/>
                </a:lnTo>
                <a:lnTo>
                  <a:pt x="4484853" y="400425"/>
                </a:lnTo>
                <a:lnTo>
                  <a:pt x="4504935" y="383703"/>
                </a:lnTo>
                <a:lnTo>
                  <a:pt x="4528366" y="388719"/>
                </a:lnTo>
                <a:lnTo>
                  <a:pt x="4535060" y="398753"/>
                </a:lnTo>
                <a:lnTo>
                  <a:pt x="4545101" y="398753"/>
                </a:lnTo>
                <a:lnTo>
                  <a:pt x="4548448" y="385375"/>
                </a:lnTo>
                <a:lnTo>
                  <a:pt x="4538407" y="368654"/>
                </a:lnTo>
                <a:lnTo>
                  <a:pt x="4530039" y="340228"/>
                </a:lnTo>
                <a:lnTo>
                  <a:pt x="4504935" y="330195"/>
                </a:lnTo>
                <a:lnTo>
                  <a:pt x="4545101" y="331868"/>
                </a:lnTo>
                <a:lnTo>
                  <a:pt x="4581920" y="350261"/>
                </a:lnTo>
                <a:lnTo>
                  <a:pt x="4551796" y="360293"/>
                </a:lnTo>
                <a:lnTo>
                  <a:pt x="4573552" y="375342"/>
                </a:lnTo>
                <a:lnTo>
                  <a:pt x="4603676" y="373670"/>
                </a:lnTo>
                <a:lnTo>
                  <a:pt x="4605350" y="358620"/>
                </a:lnTo>
                <a:lnTo>
                  <a:pt x="4623759" y="355277"/>
                </a:lnTo>
                <a:lnTo>
                  <a:pt x="4622086" y="351933"/>
                </a:lnTo>
                <a:lnTo>
                  <a:pt x="4643842" y="343572"/>
                </a:lnTo>
                <a:lnTo>
                  <a:pt x="4684008" y="335212"/>
                </a:lnTo>
                <a:lnTo>
                  <a:pt x="4685682" y="331868"/>
                </a:lnTo>
                <a:lnTo>
                  <a:pt x="4706721" y="326134"/>
                </a:lnTo>
                <a:lnTo>
                  <a:pt x="4714133" y="333539"/>
                </a:lnTo>
                <a:lnTo>
                  <a:pt x="4704091" y="338555"/>
                </a:lnTo>
                <a:lnTo>
                  <a:pt x="4735889" y="340228"/>
                </a:lnTo>
                <a:lnTo>
                  <a:pt x="4760993" y="331868"/>
                </a:lnTo>
                <a:lnTo>
                  <a:pt x="4782749" y="328523"/>
                </a:lnTo>
                <a:lnTo>
                  <a:pt x="4811200" y="323507"/>
                </a:lnTo>
                <a:lnTo>
                  <a:pt x="4814547" y="335212"/>
                </a:lnTo>
                <a:lnTo>
                  <a:pt x="4829609" y="338555"/>
                </a:lnTo>
                <a:lnTo>
                  <a:pt x="4829609" y="331868"/>
                </a:lnTo>
                <a:lnTo>
                  <a:pt x="4842998" y="323507"/>
                </a:lnTo>
                <a:lnTo>
                  <a:pt x="4821241" y="305113"/>
                </a:lnTo>
                <a:lnTo>
                  <a:pt x="4829609" y="300098"/>
                </a:lnTo>
                <a:lnTo>
                  <a:pt x="4873122" y="305113"/>
                </a:lnTo>
                <a:lnTo>
                  <a:pt x="4916635" y="313474"/>
                </a:lnTo>
                <a:lnTo>
                  <a:pt x="4965169" y="325179"/>
                </a:lnTo>
                <a:lnTo>
                  <a:pt x="4995293" y="341899"/>
                </a:lnTo>
                <a:lnTo>
                  <a:pt x="5003661" y="323507"/>
                </a:lnTo>
                <a:lnTo>
                  <a:pt x="4993620" y="323507"/>
                </a:lnTo>
                <a:lnTo>
                  <a:pt x="4976884" y="311802"/>
                </a:lnTo>
                <a:lnTo>
                  <a:pt x="4951780" y="303442"/>
                </a:lnTo>
                <a:lnTo>
                  <a:pt x="4945086" y="293409"/>
                </a:lnTo>
                <a:lnTo>
                  <a:pt x="4941739" y="278359"/>
                </a:lnTo>
                <a:lnTo>
                  <a:pt x="4930024" y="278359"/>
                </a:lnTo>
                <a:lnTo>
                  <a:pt x="4923330" y="271672"/>
                </a:lnTo>
                <a:lnTo>
                  <a:pt x="4940065" y="259965"/>
                </a:lnTo>
                <a:lnTo>
                  <a:pt x="4943412" y="228196"/>
                </a:lnTo>
                <a:lnTo>
                  <a:pt x="4983578" y="224851"/>
                </a:lnTo>
                <a:lnTo>
                  <a:pt x="5013703" y="233212"/>
                </a:lnTo>
                <a:lnTo>
                  <a:pt x="5013703" y="258294"/>
                </a:lnTo>
                <a:lnTo>
                  <a:pt x="5033786" y="268326"/>
                </a:lnTo>
                <a:lnTo>
                  <a:pt x="5050521" y="291737"/>
                </a:lnTo>
                <a:lnTo>
                  <a:pt x="5063910" y="315147"/>
                </a:lnTo>
                <a:lnTo>
                  <a:pt x="5097382" y="335212"/>
                </a:lnTo>
                <a:lnTo>
                  <a:pt x="5097382" y="348589"/>
                </a:lnTo>
                <a:lnTo>
                  <a:pt x="5082319" y="373670"/>
                </a:lnTo>
                <a:lnTo>
                  <a:pt x="5085666" y="380359"/>
                </a:lnTo>
                <a:lnTo>
                  <a:pt x="5062236" y="382031"/>
                </a:lnTo>
                <a:lnTo>
                  <a:pt x="5067257" y="380359"/>
                </a:lnTo>
                <a:lnTo>
                  <a:pt x="5032112" y="378686"/>
                </a:lnTo>
                <a:lnTo>
                  <a:pt x="5037133" y="383703"/>
                </a:lnTo>
                <a:lnTo>
                  <a:pt x="5094034" y="390391"/>
                </a:lnTo>
                <a:lnTo>
                  <a:pt x="5105749" y="385375"/>
                </a:lnTo>
                <a:lnTo>
                  <a:pt x="5114117" y="382031"/>
                </a:lnTo>
                <a:lnTo>
                  <a:pt x="5132527" y="355277"/>
                </a:lnTo>
                <a:lnTo>
                  <a:pt x="5110770" y="328523"/>
                </a:lnTo>
                <a:lnTo>
                  <a:pt x="5145915" y="321834"/>
                </a:lnTo>
                <a:lnTo>
                  <a:pt x="5160977" y="330195"/>
                </a:lnTo>
                <a:lnTo>
                  <a:pt x="5176040" y="351933"/>
                </a:lnTo>
                <a:lnTo>
                  <a:pt x="5217879" y="358620"/>
                </a:lnTo>
                <a:lnTo>
                  <a:pt x="5191102" y="351933"/>
                </a:lnTo>
                <a:lnTo>
                  <a:pt x="5182734" y="341899"/>
                </a:lnTo>
                <a:lnTo>
                  <a:pt x="5171019" y="323507"/>
                </a:lnTo>
                <a:lnTo>
                  <a:pt x="5144242" y="318490"/>
                </a:lnTo>
                <a:lnTo>
                  <a:pt x="5094034" y="320163"/>
                </a:lnTo>
                <a:lnTo>
                  <a:pt x="5075625" y="301769"/>
                </a:lnTo>
                <a:lnTo>
                  <a:pt x="5077299" y="281704"/>
                </a:lnTo>
                <a:lnTo>
                  <a:pt x="5050521" y="264982"/>
                </a:lnTo>
                <a:lnTo>
                  <a:pt x="5042154" y="254950"/>
                </a:lnTo>
                <a:lnTo>
                  <a:pt x="5060563" y="243245"/>
                </a:lnTo>
                <a:lnTo>
                  <a:pt x="5043827" y="228196"/>
                </a:lnTo>
                <a:lnTo>
                  <a:pt x="5060563" y="229868"/>
                </a:lnTo>
                <a:lnTo>
                  <a:pt x="5082319" y="259965"/>
                </a:lnTo>
                <a:lnTo>
                  <a:pt x="5150936" y="271672"/>
                </a:lnTo>
                <a:lnTo>
                  <a:pt x="5140895" y="264982"/>
                </a:lnTo>
                <a:lnTo>
                  <a:pt x="5094034" y="258294"/>
                </a:lnTo>
                <a:lnTo>
                  <a:pt x="5083993" y="249933"/>
                </a:lnTo>
                <a:lnTo>
                  <a:pt x="5122485" y="249933"/>
                </a:lnTo>
                <a:lnTo>
                  <a:pt x="5105749" y="243245"/>
                </a:lnTo>
                <a:lnTo>
                  <a:pt x="5140895" y="238229"/>
                </a:lnTo>
                <a:lnTo>
                  <a:pt x="5182734" y="251606"/>
                </a:lnTo>
                <a:lnTo>
                  <a:pt x="5224573" y="254950"/>
                </a:lnTo>
                <a:lnTo>
                  <a:pt x="5212858" y="264982"/>
                </a:lnTo>
                <a:lnTo>
                  <a:pt x="5224573" y="281704"/>
                </a:lnTo>
                <a:lnTo>
                  <a:pt x="5227920" y="271672"/>
                </a:lnTo>
                <a:lnTo>
                  <a:pt x="5244656" y="288393"/>
                </a:lnTo>
                <a:lnTo>
                  <a:pt x="5254698" y="288393"/>
                </a:lnTo>
                <a:lnTo>
                  <a:pt x="5248003" y="278359"/>
                </a:lnTo>
                <a:lnTo>
                  <a:pt x="5232941" y="254950"/>
                </a:lnTo>
                <a:lnTo>
                  <a:pt x="5196123" y="243245"/>
                </a:lnTo>
                <a:lnTo>
                  <a:pt x="5171019" y="238229"/>
                </a:lnTo>
                <a:lnTo>
                  <a:pt x="5147589" y="221507"/>
                </a:lnTo>
                <a:lnTo>
                  <a:pt x="5140895" y="211475"/>
                </a:lnTo>
                <a:lnTo>
                  <a:pt x="5191102" y="204786"/>
                </a:lnTo>
                <a:lnTo>
                  <a:pt x="5242983" y="201442"/>
                </a:lnTo>
                <a:lnTo>
                  <a:pt x="5242983" y="198098"/>
                </a:lnTo>
                <a:lnTo>
                  <a:pt x="5221226" y="191410"/>
                </a:lnTo>
                <a:lnTo>
                  <a:pt x="5236288" y="189738"/>
                </a:lnTo>
                <a:lnTo>
                  <a:pt x="5211185" y="181377"/>
                </a:lnTo>
                <a:lnTo>
                  <a:pt x="5226247" y="183049"/>
                </a:lnTo>
                <a:lnTo>
                  <a:pt x="5226247" y="173017"/>
                </a:lnTo>
                <a:lnTo>
                  <a:pt x="5241309" y="169672"/>
                </a:lnTo>
                <a:lnTo>
                  <a:pt x="5284822" y="161312"/>
                </a:lnTo>
                <a:lnTo>
                  <a:pt x="5326662" y="152951"/>
                </a:lnTo>
                <a:lnTo>
                  <a:pt x="5358459" y="152951"/>
                </a:lnTo>
                <a:lnTo>
                  <a:pt x="5386910" y="151279"/>
                </a:lnTo>
                <a:lnTo>
                  <a:pt x="5417035" y="149607"/>
                </a:lnTo>
                <a:lnTo>
                  <a:pt x="5401972" y="144591"/>
                </a:lnTo>
                <a:lnTo>
                  <a:pt x="5445485" y="141247"/>
                </a:lnTo>
                <a:lnTo>
                  <a:pt x="5428750" y="139575"/>
                </a:lnTo>
                <a:lnTo>
                  <a:pt x="5417035" y="131213"/>
                </a:lnTo>
                <a:close/>
                <a:moveTo>
                  <a:pt x="4023750" y="103947"/>
                </a:moveTo>
                <a:lnTo>
                  <a:pt x="4066648" y="103947"/>
                </a:lnTo>
                <a:lnTo>
                  <a:pt x="4093047" y="112233"/>
                </a:lnTo>
                <a:lnTo>
                  <a:pt x="4078197" y="118861"/>
                </a:lnTo>
                <a:lnTo>
                  <a:pt x="4053448" y="120517"/>
                </a:lnTo>
                <a:lnTo>
                  <a:pt x="4031999" y="120517"/>
                </a:lnTo>
                <a:lnTo>
                  <a:pt x="4038599" y="110575"/>
                </a:lnTo>
                <a:close/>
                <a:moveTo>
                  <a:pt x="2011832" y="90389"/>
                </a:moveTo>
                <a:lnTo>
                  <a:pt x="2062342" y="99659"/>
                </a:lnTo>
                <a:lnTo>
                  <a:pt x="2053924" y="105221"/>
                </a:lnTo>
                <a:lnTo>
                  <a:pt x="2011832" y="114491"/>
                </a:lnTo>
                <a:lnTo>
                  <a:pt x="2005103" y="105221"/>
                </a:lnTo>
                <a:lnTo>
                  <a:pt x="2005103" y="101513"/>
                </a:lnTo>
                <a:close/>
                <a:moveTo>
                  <a:pt x="1900960" y="79842"/>
                </a:moveTo>
                <a:lnTo>
                  <a:pt x="1951002" y="79842"/>
                </a:lnTo>
                <a:lnTo>
                  <a:pt x="1951002" y="87137"/>
                </a:lnTo>
                <a:lnTo>
                  <a:pt x="1952728" y="83489"/>
                </a:lnTo>
                <a:lnTo>
                  <a:pt x="1975160" y="87137"/>
                </a:lnTo>
                <a:lnTo>
                  <a:pt x="1983789" y="88961"/>
                </a:lnTo>
                <a:lnTo>
                  <a:pt x="1980337" y="98079"/>
                </a:lnTo>
                <a:lnTo>
                  <a:pt x="1985516" y="109020"/>
                </a:lnTo>
                <a:lnTo>
                  <a:pt x="1961359" y="114491"/>
                </a:lnTo>
                <a:lnTo>
                  <a:pt x="1935475" y="101726"/>
                </a:lnTo>
                <a:lnTo>
                  <a:pt x="1890613" y="99902"/>
                </a:lnTo>
                <a:lnTo>
                  <a:pt x="1900960" y="94432"/>
                </a:lnTo>
                <a:lnTo>
                  <a:pt x="1923393" y="92608"/>
                </a:lnTo>
                <a:lnTo>
                  <a:pt x="1921667" y="87137"/>
                </a:lnTo>
                <a:lnTo>
                  <a:pt x="1907864" y="87137"/>
                </a:lnTo>
                <a:close/>
                <a:moveTo>
                  <a:pt x="5371864" y="76831"/>
                </a:moveTo>
                <a:lnTo>
                  <a:pt x="5383581" y="76831"/>
                </a:lnTo>
                <a:lnTo>
                  <a:pt x="5391950" y="87931"/>
                </a:lnTo>
                <a:lnTo>
                  <a:pt x="5401993" y="80001"/>
                </a:lnTo>
                <a:lnTo>
                  <a:pt x="5447187" y="92688"/>
                </a:lnTo>
                <a:lnTo>
                  <a:pt x="5448861" y="95859"/>
                </a:lnTo>
                <a:lnTo>
                  <a:pt x="5368516" y="106959"/>
                </a:lnTo>
                <a:lnTo>
                  <a:pt x="5361820" y="92688"/>
                </a:lnTo>
                <a:lnTo>
                  <a:pt x="5373537" y="89516"/>
                </a:lnTo>
                <a:lnTo>
                  <a:pt x="5363494" y="83172"/>
                </a:lnTo>
                <a:lnTo>
                  <a:pt x="5358473" y="80001"/>
                </a:lnTo>
                <a:lnTo>
                  <a:pt x="5376885" y="80001"/>
                </a:lnTo>
                <a:close/>
                <a:moveTo>
                  <a:pt x="3942401" y="63272"/>
                </a:moveTo>
                <a:lnTo>
                  <a:pt x="3967509" y="71296"/>
                </a:lnTo>
                <a:lnTo>
                  <a:pt x="3969183" y="77715"/>
                </a:lnTo>
                <a:lnTo>
                  <a:pt x="3980900" y="72900"/>
                </a:lnTo>
                <a:lnTo>
                  <a:pt x="3987595" y="80924"/>
                </a:lnTo>
                <a:lnTo>
                  <a:pt x="4032789" y="90552"/>
                </a:lnTo>
                <a:lnTo>
                  <a:pt x="3992617" y="98576"/>
                </a:lnTo>
                <a:lnTo>
                  <a:pt x="3989269" y="106600"/>
                </a:lnTo>
                <a:lnTo>
                  <a:pt x="3979226" y="117833"/>
                </a:lnTo>
                <a:lnTo>
                  <a:pt x="3964161" y="132275"/>
                </a:lnTo>
                <a:lnTo>
                  <a:pt x="3959140" y="137089"/>
                </a:lnTo>
                <a:lnTo>
                  <a:pt x="3947423" y="129065"/>
                </a:lnTo>
                <a:lnTo>
                  <a:pt x="3910598" y="117833"/>
                </a:lnTo>
                <a:lnTo>
                  <a:pt x="3942401" y="116227"/>
                </a:lnTo>
                <a:lnTo>
                  <a:pt x="3934032" y="111413"/>
                </a:lnTo>
                <a:lnTo>
                  <a:pt x="3954118" y="109808"/>
                </a:lnTo>
                <a:lnTo>
                  <a:pt x="3902229" y="109808"/>
                </a:lnTo>
                <a:lnTo>
                  <a:pt x="3908924" y="103390"/>
                </a:lnTo>
                <a:lnTo>
                  <a:pt x="3950770" y="96971"/>
                </a:lnTo>
                <a:lnTo>
                  <a:pt x="3949097" y="90552"/>
                </a:lnTo>
                <a:lnTo>
                  <a:pt x="3929011" y="93761"/>
                </a:lnTo>
                <a:lnTo>
                  <a:pt x="3927337" y="90552"/>
                </a:lnTo>
                <a:lnTo>
                  <a:pt x="3912272" y="96971"/>
                </a:lnTo>
                <a:lnTo>
                  <a:pt x="3900555" y="101785"/>
                </a:lnTo>
                <a:lnTo>
                  <a:pt x="3882143" y="96971"/>
                </a:lnTo>
                <a:lnTo>
                  <a:pt x="3860383" y="87342"/>
                </a:lnTo>
                <a:lnTo>
                  <a:pt x="3872100" y="84133"/>
                </a:lnTo>
                <a:lnTo>
                  <a:pt x="3870426" y="79319"/>
                </a:lnTo>
                <a:lnTo>
                  <a:pt x="3857035" y="80924"/>
                </a:lnTo>
                <a:lnTo>
                  <a:pt x="3852014" y="71296"/>
                </a:lnTo>
                <a:lnTo>
                  <a:pt x="3872100" y="69692"/>
                </a:lnTo>
                <a:lnTo>
                  <a:pt x="3897208" y="69692"/>
                </a:lnTo>
                <a:lnTo>
                  <a:pt x="3890512" y="72900"/>
                </a:lnTo>
                <a:lnTo>
                  <a:pt x="3903903" y="77715"/>
                </a:lnTo>
                <a:lnTo>
                  <a:pt x="3917294" y="69692"/>
                </a:lnTo>
                <a:lnTo>
                  <a:pt x="3947423" y="87342"/>
                </a:lnTo>
                <a:close/>
                <a:moveTo>
                  <a:pt x="5271600" y="60258"/>
                </a:moveTo>
                <a:lnTo>
                  <a:pt x="5281643" y="66639"/>
                </a:lnTo>
                <a:lnTo>
                  <a:pt x="5293360" y="63449"/>
                </a:lnTo>
                <a:lnTo>
                  <a:pt x="5323489" y="68234"/>
                </a:lnTo>
                <a:lnTo>
                  <a:pt x="5333533" y="79400"/>
                </a:lnTo>
                <a:lnTo>
                  <a:pt x="5341902" y="87376"/>
                </a:lnTo>
                <a:lnTo>
                  <a:pt x="5261557" y="82590"/>
                </a:lnTo>
                <a:lnTo>
                  <a:pt x="5236449" y="73020"/>
                </a:lnTo>
                <a:lnTo>
                  <a:pt x="5221385" y="73020"/>
                </a:lnTo>
                <a:lnTo>
                  <a:pt x="5226406" y="63449"/>
                </a:lnTo>
                <a:close/>
                <a:moveTo>
                  <a:pt x="4609763" y="57245"/>
                </a:moveTo>
                <a:lnTo>
                  <a:pt x="4642905" y="57245"/>
                </a:lnTo>
                <a:lnTo>
                  <a:pt x="4624677" y="60258"/>
                </a:lnTo>
                <a:close/>
                <a:moveTo>
                  <a:pt x="4040846" y="54234"/>
                </a:moveTo>
                <a:lnTo>
                  <a:pt x="4050799" y="58753"/>
                </a:lnTo>
                <a:lnTo>
                  <a:pt x="4057434" y="58753"/>
                </a:lnTo>
                <a:lnTo>
                  <a:pt x="4105539" y="60259"/>
                </a:lnTo>
                <a:lnTo>
                  <a:pt x="4117151" y="63272"/>
                </a:lnTo>
                <a:lnTo>
                  <a:pt x="4097245" y="75325"/>
                </a:lnTo>
                <a:lnTo>
                  <a:pt x="4047481" y="76831"/>
                </a:lnTo>
                <a:lnTo>
                  <a:pt x="4001035" y="70806"/>
                </a:lnTo>
                <a:lnTo>
                  <a:pt x="4029234" y="67792"/>
                </a:lnTo>
                <a:lnTo>
                  <a:pt x="3969518" y="63272"/>
                </a:lnTo>
                <a:lnTo>
                  <a:pt x="3969518" y="61767"/>
                </a:lnTo>
                <a:lnTo>
                  <a:pt x="3986106" y="58753"/>
                </a:lnTo>
                <a:lnTo>
                  <a:pt x="3992741" y="57247"/>
                </a:lnTo>
                <a:lnTo>
                  <a:pt x="4035870" y="61767"/>
                </a:lnTo>
                <a:lnTo>
                  <a:pt x="4037528" y="58753"/>
                </a:lnTo>
                <a:close/>
                <a:moveTo>
                  <a:pt x="4428820" y="49713"/>
                </a:moveTo>
                <a:lnTo>
                  <a:pt x="4465142" y="49713"/>
                </a:lnTo>
                <a:lnTo>
                  <a:pt x="4418442" y="54233"/>
                </a:lnTo>
                <a:close/>
                <a:moveTo>
                  <a:pt x="4686592" y="46700"/>
                </a:moveTo>
                <a:lnTo>
                  <a:pt x="4663631" y="54233"/>
                </a:lnTo>
                <a:lnTo>
                  <a:pt x="4635372" y="49211"/>
                </a:lnTo>
                <a:close/>
                <a:moveTo>
                  <a:pt x="4499825" y="46700"/>
                </a:moveTo>
                <a:lnTo>
                  <a:pt x="4511842" y="48638"/>
                </a:lnTo>
                <a:lnTo>
                  <a:pt x="4467209" y="56386"/>
                </a:lnTo>
                <a:lnTo>
                  <a:pt x="4451759" y="60258"/>
                </a:lnTo>
                <a:lnTo>
                  <a:pt x="4438026" y="60258"/>
                </a:lnTo>
                <a:lnTo>
                  <a:pt x="4451759" y="56386"/>
                </a:lnTo>
                <a:lnTo>
                  <a:pt x="4479225" y="48638"/>
                </a:lnTo>
                <a:close/>
                <a:moveTo>
                  <a:pt x="5225043" y="43688"/>
                </a:moveTo>
                <a:lnTo>
                  <a:pt x="5268085" y="51220"/>
                </a:lnTo>
                <a:lnTo>
                  <a:pt x="5257755" y="54233"/>
                </a:lnTo>
                <a:lnTo>
                  <a:pt x="5268085" y="58753"/>
                </a:lnTo>
                <a:lnTo>
                  <a:pt x="5192332" y="60258"/>
                </a:lnTo>
                <a:lnTo>
                  <a:pt x="5200940" y="57246"/>
                </a:lnTo>
                <a:lnTo>
                  <a:pt x="5171672" y="57246"/>
                </a:lnTo>
                <a:lnTo>
                  <a:pt x="5185445" y="54233"/>
                </a:lnTo>
                <a:lnTo>
                  <a:pt x="5187167" y="49713"/>
                </a:lnTo>
                <a:lnTo>
                  <a:pt x="5175115" y="48207"/>
                </a:lnTo>
                <a:close/>
                <a:moveTo>
                  <a:pt x="4724952" y="43688"/>
                </a:moveTo>
                <a:lnTo>
                  <a:pt x="4733292" y="45947"/>
                </a:lnTo>
                <a:lnTo>
                  <a:pt x="4686592" y="46700"/>
                </a:lnTo>
                <a:close/>
                <a:moveTo>
                  <a:pt x="2158250" y="43687"/>
                </a:moveTo>
                <a:lnTo>
                  <a:pt x="2230963" y="58752"/>
                </a:lnTo>
                <a:lnTo>
                  <a:pt x="2212789" y="73816"/>
                </a:lnTo>
                <a:lnTo>
                  <a:pt x="2249144" y="80512"/>
                </a:lnTo>
                <a:lnTo>
                  <a:pt x="2188001" y="92228"/>
                </a:lnTo>
                <a:lnTo>
                  <a:pt x="2159905" y="103946"/>
                </a:lnTo>
                <a:lnTo>
                  <a:pt x="2149981" y="95577"/>
                </a:lnTo>
                <a:lnTo>
                  <a:pt x="2148328" y="103946"/>
                </a:lnTo>
                <a:lnTo>
                  <a:pt x="2088837" y="88881"/>
                </a:lnTo>
                <a:lnTo>
                  <a:pt x="2158250" y="80512"/>
                </a:lnTo>
                <a:lnTo>
                  <a:pt x="2078914" y="72142"/>
                </a:lnTo>
                <a:lnTo>
                  <a:pt x="2113624" y="62100"/>
                </a:lnTo>
                <a:lnTo>
                  <a:pt x="2100403" y="53730"/>
                </a:lnTo>
                <a:close/>
                <a:moveTo>
                  <a:pt x="2453827" y="10546"/>
                </a:moveTo>
                <a:lnTo>
                  <a:pt x="2574273" y="17189"/>
                </a:lnTo>
                <a:lnTo>
                  <a:pt x="2698066" y="22173"/>
                </a:lnTo>
                <a:lnTo>
                  <a:pt x="2616095" y="32138"/>
                </a:lnTo>
                <a:lnTo>
                  <a:pt x="2534125" y="42105"/>
                </a:lnTo>
                <a:lnTo>
                  <a:pt x="2631151" y="37122"/>
                </a:lnTo>
                <a:lnTo>
                  <a:pt x="2542489" y="52070"/>
                </a:lnTo>
                <a:lnTo>
                  <a:pt x="2453827" y="68680"/>
                </a:lnTo>
                <a:lnTo>
                  <a:pt x="2371858" y="76985"/>
                </a:lnTo>
                <a:lnTo>
                  <a:pt x="2417025" y="83628"/>
                </a:lnTo>
                <a:lnTo>
                  <a:pt x="2353456" y="88611"/>
                </a:lnTo>
                <a:lnTo>
                  <a:pt x="2405315" y="91934"/>
                </a:lnTo>
                <a:lnTo>
                  <a:pt x="2333382" y="108544"/>
                </a:lnTo>
                <a:lnTo>
                  <a:pt x="2326691" y="118509"/>
                </a:lnTo>
                <a:lnTo>
                  <a:pt x="2266467" y="121831"/>
                </a:lnTo>
                <a:lnTo>
                  <a:pt x="2314980" y="136780"/>
                </a:lnTo>
                <a:lnTo>
                  <a:pt x="2254757" y="140102"/>
                </a:lnTo>
                <a:lnTo>
                  <a:pt x="2189515" y="140102"/>
                </a:lnTo>
                <a:lnTo>
                  <a:pt x="2122600" y="138440"/>
                </a:lnTo>
                <a:lnTo>
                  <a:pt x="2169441" y="121831"/>
                </a:lnTo>
                <a:lnTo>
                  <a:pt x="2159404" y="111866"/>
                </a:lnTo>
                <a:lnTo>
                  <a:pt x="2229664" y="120170"/>
                </a:lnTo>
                <a:lnTo>
                  <a:pt x="2264794" y="103560"/>
                </a:lnTo>
                <a:lnTo>
                  <a:pt x="2229664" y="118509"/>
                </a:lnTo>
                <a:lnTo>
                  <a:pt x="2209589" y="108544"/>
                </a:lnTo>
                <a:lnTo>
                  <a:pt x="2226318" y="101899"/>
                </a:lnTo>
                <a:lnTo>
                  <a:pt x="2192861" y="96917"/>
                </a:lnTo>
                <a:lnTo>
                  <a:pt x="2281523" y="86951"/>
                </a:lnTo>
                <a:lnTo>
                  <a:pt x="2241374" y="60375"/>
                </a:lnTo>
                <a:lnTo>
                  <a:pt x="2294906" y="58714"/>
                </a:lnTo>
                <a:lnTo>
                  <a:pt x="2316653" y="68680"/>
                </a:lnTo>
                <a:lnTo>
                  <a:pt x="2303270" y="57053"/>
                </a:lnTo>
                <a:lnTo>
                  <a:pt x="2385241" y="47087"/>
                </a:lnTo>
                <a:lnTo>
                  <a:pt x="2427061" y="37122"/>
                </a:lnTo>
                <a:lnTo>
                  <a:pt x="2341746" y="43766"/>
                </a:lnTo>
                <a:lnTo>
                  <a:pt x="2262290" y="49719"/>
                </a:lnTo>
                <a:lnTo>
                  <a:pt x="2330036" y="42105"/>
                </a:lnTo>
                <a:lnTo>
                  <a:pt x="2253084" y="50409"/>
                </a:lnTo>
                <a:lnTo>
                  <a:pt x="2262290" y="49719"/>
                </a:lnTo>
                <a:lnTo>
                  <a:pt x="2241374" y="52070"/>
                </a:lnTo>
                <a:lnTo>
                  <a:pt x="2214608" y="47087"/>
                </a:lnTo>
                <a:lnTo>
                  <a:pt x="2296579" y="40444"/>
                </a:lnTo>
                <a:lnTo>
                  <a:pt x="2209589" y="40444"/>
                </a:lnTo>
                <a:lnTo>
                  <a:pt x="2263121" y="37122"/>
                </a:lnTo>
                <a:lnTo>
                  <a:pt x="2194534" y="32138"/>
                </a:lnTo>
                <a:lnTo>
                  <a:pt x="2284869" y="23834"/>
                </a:lnTo>
                <a:lnTo>
                  <a:pt x="2396951" y="30477"/>
                </a:lnTo>
                <a:lnTo>
                  <a:pt x="2383568" y="12207"/>
                </a:lnTo>
                <a:lnTo>
                  <a:pt x="2473901" y="17189"/>
                </a:lnTo>
                <a:close/>
                <a:moveTo>
                  <a:pt x="3212815" y="0"/>
                </a:moveTo>
                <a:lnTo>
                  <a:pt x="3259675" y="6694"/>
                </a:lnTo>
                <a:lnTo>
                  <a:pt x="3151642" y="9694"/>
                </a:lnTo>
                <a:lnTo>
                  <a:pt x="3119095" y="10040"/>
                </a:lnTo>
                <a:lnTo>
                  <a:pt x="3139178" y="10040"/>
                </a:lnTo>
                <a:lnTo>
                  <a:pt x="3151642" y="9694"/>
                </a:lnTo>
                <a:lnTo>
                  <a:pt x="3276411" y="8367"/>
                </a:lnTo>
                <a:lnTo>
                  <a:pt x="3274737" y="11714"/>
                </a:lnTo>
                <a:lnTo>
                  <a:pt x="3328292" y="18407"/>
                </a:lnTo>
                <a:lnTo>
                  <a:pt x="3249634" y="23427"/>
                </a:lnTo>
                <a:lnTo>
                  <a:pt x="3184364" y="23427"/>
                </a:lnTo>
                <a:lnTo>
                  <a:pt x="3149219" y="31794"/>
                </a:lnTo>
                <a:lnTo>
                  <a:pt x="3264696" y="26774"/>
                </a:lnTo>
                <a:lnTo>
                  <a:pt x="3258002" y="31794"/>
                </a:lnTo>
                <a:lnTo>
                  <a:pt x="3234572" y="38487"/>
                </a:lnTo>
                <a:lnTo>
                  <a:pt x="3283105" y="30120"/>
                </a:lnTo>
                <a:lnTo>
                  <a:pt x="3289800" y="26774"/>
                </a:lnTo>
                <a:lnTo>
                  <a:pt x="3316577" y="28447"/>
                </a:lnTo>
                <a:lnTo>
                  <a:pt x="3299841" y="40160"/>
                </a:lnTo>
                <a:lnTo>
                  <a:pt x="3276411" y="51874"/>
                </a:lnTo>
                <a:lnTo>
                  <a:pt x="3343354" y="33467"/>
                </a:lnTo>
                <a:lnTo>
                  <a:pt x="3345028" y="36814"/>
                </a:lnTo>
                <a:lnTo>
                  <a:pt x="3380173" y="33467"/>
                </a:lnTo>
                <a:lnTo>
                  <a:pt x="3413644" y="28447"/>
                </a:lnTo>
                <a:lnTo>
                  <a:pt x="3473893" y="33467"/>
                </a:lnTo>
                <a:lnTo>
                  <a:pt x="3427033" y="41834"/>
                </a:lnTo>
                <a:lnTo>
                  <a:pt x="3430380" y="46854"/>
                </a:lnTo>
                <a:lnTo>
                  <a:pt x="3333313" y="51874"/>
                </a:lnTo>
                <a:lnTo>
                  <a:pt x="3403603" y="51874"/>
                </a:lnTo>
                <a:lnTo>
                  <a:pt x="3365110" y="58567"/>
                </a:lnTo>
                <a:lnTo>
                  <a:pt x="3328292" y="61914"/>
                </a:lnTo>
                <a:lnTo>
                  <a:pt x="3334986" y="66934"/>
                </a:lnTo>
                <a:lnTo>
                  <a:pt x="3373478" y="60241"/>
                </a:lnTo>
                <a:lnTo>
                  <a:pt x="3370131" y="66934"/>
                </a:lnTo>
                <a:lnTo>
                  <a:pt x="3350048" y="68608"/>
                </a:lnTo>
                <a:lnTo>
                  <a:pt x="3336660" y="80321"/>
                </a:lnTo>
                <a:lnTo>
                  <a:pt x="3346701" y="78648"/>
                </a:lnTo>
                <a:lnTo>
                  <a:pt x="3334986" y="87015"/>
                </a:lnTo>
                <a:lnTo>
                  <a:pt x="3308209" y="92034"/>
                </a:lnTo>
                <a:lnTo>
                  <a:pt x="3294820" y="110441"/>
                </a:lnTo>
                <a:lnTo>
                  <a:pt x="3299841" y="113787"/>
                </a:lnTo>
                <a:lnTo>
                  <a:pt x="3308209" y="108768"/>
                </a:lnTo>
                <a:lnTo>
                  <a:pt x="3343354" y="113787"/>
                </a:lnTo>
                <a:lnTo>
                  <a:pt x="3309883" y="113787"/>
                </a:lnTo>
                <a:lnTo>
                  <a:pt x="3323271" y="120481"/>
                </a:lnTo>
                <a:lnTo>
                  <a:pt x="3350048" y="120481"/>
                </a:lnTo>
                <a:lnTo>
                  <a:pt x="3353395" y="132195"/>
                </a:lnTo>
                <a:lnTo>
                  <a:pt x="3303188" y="132195"/>
                </a:lnTo>
                <a:lnTo>
                  <a:pt x="3274737" y="133868"/>
                </a:lnTo>
                <a:lnTo>
                  <a:pt x="3284779" y="142235"/>
                </a:lnTo>
                <a:lnTo>
                  <a:pt x="3289800" y="142235"/>
                </a:lnTo>
                <a:lnTo>
                  <a:pt x="3303188" y="147254"/>
                </a:lnTo>
                <a:lnTo>
                  <a:pt x="3323271" y="148928"/>
                </a:lnTo>
                <a:lnTo>
                  <a:pt x="3286452" y="152275"/>
                </a:lnTo>
                <a:lnTo>
                  <a:pt x="3318250" y="152275"/>
                </a:lnTo>
                <a:lnTo>
                  <a:pt x="3319924" y="169008"/>
                </a:lnTo>
                <a:lnTo>
                  <a:pt x="3278085" y="158967"/>
                </a:lnTo>
                <a:lnTo>
                  <a:pt x="3276411" y="162315"/>
                </a:lnTo>
                <a:lnTo>
                  <a:pt x="3296494" y="169008"/>
                </a:lnTo>
                <a:lnTo>
                  <a:pt x="3276411" y="172355"/>
                </a:lnTo>
                <a:lnTo>
                  <a:pt x="3294820" y="172355"/>
                </a:lnTo>
                <a:lnTo>
                  <a:pt x="3298168" y="180721"/>
                </a:lnTo>
                <a:lnTo>
                  <a:pt x="3318250" y="180721"/>
                </a:lnTo>
                <a:lnTo>
                  <a:pt x="3323271" y="189088"/>
                </a:lnTo>
                <a:lnTo>
                  <a:pt x="3274737" y="184068"/>
                </a:lnTo>
                <a:lnTo>
                  <a:pt x="3264696" y="192435"/>
                </a:lnTo>
                <a:lnTo>
                  <a:pt x="3269717" y="202474"/>
                </a:lnTo>
                <a:lnTo>
                  <a:pt x="3273064" y="200801"/>
                </a:lnTo>
                <a:lnTo>
                  <a:pt x="3298168" y="200801"/>
                </a:lnTo>
                <a:lnTo>
                  <a:pt x="3296494" y="207495"/>
                </a:lnTo>
                <a:lnTo>
                  <a:pt x="3268043" y="214189"/>
                </a:lnTo>
                <a:lnTo>
                  <a:pt x="3232898" y="207495"/>
                </a:lnTo>
                <a:lnTo>
                  <a:pt x="3254655" y="209168"/>
                </a:lnTo>
                <a:lnTo>
                  <a:pt x="3239592" y="204148"/>
                </a:lnTo>
                <a:lnTo>
                  <a:pt x="3222857" y="207495"/>
                </a:lnTo>
                <a:lnTo>
                  <a:pt x="3207795" y="202474"/>
                </a:lnTo>
                <a:lnTo>
                  <a:pt x="3212815" y="207495"/>
                </a:lnTo>
                <a:lnTo>
                  <a:pt x="3202774" y="212515"/>
                </a:lnTo>
                <a:lnTo>
                  <a:pt x="3174323" y="210841"/>
                </a:lnTo>
                <a:lnTo>
                  <a:pt x="3177670" y="214189"/>
                </a:lnTo>
                <a:lnTo>
                  <a:pt x="3165955" y="219208"/>
                </a:lnTo>
                <a:lnTo>
                  <a:pt x="3165955" y="222554"/>
                </a:lnTo>
                <a:lnTo>
                  <a:pt x="3167629" y="219208"/>
                </a:lnTo>
                <a:lnTo>
                  <a:pt x="3207795" y="220881"/>
                </a:lnTo>
                <a:lnTo>
                  <a:pt x="3169302" y="227575"/>
                </a:lnTo>
                <a:lnTo>
                  <a:pt x="3174323" y="229248"/>
                </a:lnTo>
                <a:lnTo>
                  <a:pt x="3186038" y="229248"/>
                </a:lnTo>
                <a:lnTo>
                  <a:pt x="3212815" y="230921"/>
                </a:lnTo>
                <a:lnTo>
                  <a:pt x="3196080" y="234268"/>
                </a:lnTo>
                <a:lnTo>
                  <a:pt x="3196080" y="240961"/>
                </a:lnTo>
                <a:lnTo>
                  <a:pt x="3202774" y="237615"/>
                </a:lnTo>
                <a:lnTo>
                  <a:pt x="3246287" y="247655"/>
                </a:lnTo>
                <a:lnTo>
                  <a:pt x="3239592" y="252675"/>
                </a:lnTo>
                <a:lnTo>
                  <a:pt x="3244613" y="254348"/>
                </a:lnTo>
                <a:lnTo>
                  <a:pt x="3252981" y="254348"/>
                </a:lnTo>
                <a:lnTo>
                  <a:pt x="3246287" y="261042"/>
                </a:lnTo>
                <a:lnTo>
                  <a:pt x="3258002" y="259368"/>
                </a:lnTo>
                <a:lnTo>
                  <a:pt x="3256328" y="271082"/>
                </a:lnTo>
                <a:lnTo>
                  <a:pt x="3256328" y="281122"/>
                </a:lnTo>
                <a:lnTo>
                  <a:pt x="3246287" y="282795"/>
                </a:lnTo>
                <a:lnTo>
                  <a:pt x="3244613" y="274428"/>
                </a:lnTo>
                <a:lnTo>
                  <a:pt x="3239592" y="281122"/>
                </a:lnTo>
                <a:lnTo>
                  <a:pt x="3224530" y="284468"/>
                </a:lnTo>
                <a:lnTo>
                  <a:pt x="3212815" y="269409"/>
                </a:lnTo>
                <a:lnTo>
                  <a:pt x="3186182" y="260088"/>
                </a:lnTo>
                <a:lnTo>
                  <a:pt x="3186038" y="259368"/>
                </a:lnTo>
                <a:lnTo>
                  <a:pt x="3184364" y="259368"/>
                </a:lnTo>
                <a:lnTo>
                  <a:pt x="3184092" y="259357"/>
                </a:lnTo>
                <a:lnTo>
                  <a:pt x="3179344" y="257695"/>
                </a:lnTo>
                <a:lnTo>
                  <a:pt x="3142525" y="244308"/>
                </a:lnTo>
                <a:lnTo>
                  <a:pt x="3157587" y="252675"/>
                </a:lnTo>
                <a:lnTo>
                  <a:pt x="3145872" y="257695"/>
                </a:lnTo>
                <a:lnTo>
                  <a:pt x="3184092" y="259357"/>
                </a:lnTo>
                <a:lnTo>
                  <a:pt x="3186182" y="260088"/>
                </a:lnTo>
                <a:lnTo>
                  <a:pt x="3187712" y="267735"/>
                </a:lnTo>
                <a:lnTo>
                  <a:pt x="3144199" y="269409"/>
                </a:lnTo>
                <a:lnTo>
                  <a:pt x="3142525" y="271082"/>
                </a:lnTo>
                <a:lnTo>
                  <a:pt x="3142525" y="272755"/>
                </a:lnTo>
                <a:lnTo>
                  <a:pt x="3117422" y="282795"/>
                </a:lnTo>
                <a:lnTo>
                  <a:pt x="3165955" y="282795"/>
                </a:lnTo>
                <a:lnTo>
                  <a:pt x="3132484" y="291162"/>
                </a:lnTo>
                <a:lnTo>
                  <a:pt x="3134157" y="294508"/>
                </a:lnTo>
                <a:lnTo>
                  <a:pt x="3182691" y="287816"/>
                </a:lnTo>
                <a:lnTo>
                  <a:pt x="3239592" y="292835"/>
                </a:lnTo>
                <a:lnTo>
                  <a:pt x="3226204" y="297855"/>
                </a:lnTo>
                <a:lnTo>
                  <a:pt x="3214489" y="302875"/>
                </a:lnTo>
                <a:lnTo>
                  <a:pt x="3206121" y="307895"/>
                </a:lnTo>
                <a:lnTo>
                  <a:pt x="3189385" y="314588"/>
                </a:lnTo>
                <a:lnTo>
                  <a:pt x="3175997" y="321282"/>
                </a:lnTo>
                <a:lnTo>
                  <a:pt x="3134157" y="331322"/>
                </a:lnTo>
                <a:lnTo>
                  <a:pt x="3092318" y="341362"/>
                </a:lnTo>
                <a:lnTo>
                  <a:pt x="3085624" y="339688"/>
                </a:lnTo>
                <a:lnTo>
                  <a:pt x="3075582" y="341362"/>
                </a:lnTo>
                <a:lnTo>
                  <a:pt x="3063867" y="344709"/>
                </a:lnTo>
                <a:lnTo>
                  <a:pt x="3042111" y="332996"/>
                </a:lnTo>
                <a:lnTo>
                  <a:pt x="3037090" y="341362"/>
                </a:lnTo>
                <a:lnTo>
                  <a:pt x="3037090" y="349728"/>
                </a:lnTo>
                <a:lnTo>
                  <a:pt x="3006966" y="363115"/>
                </a:lnTo>
                <a:lnTo>
                  <a:pt x="2988556" y="379849"/>
                </a:lnTo>
                <a:lnTo>
                  <a:pt x="2985209" y="383195"/>
                </a:lnTo>
                <a:lnTo>
                  <a:pt x="2966800" y="389889"/>
                </a:lnTo>
                <a:lnTo>
                  <a:pt x="2958432" y="388216"/>
                </a:lnTo>
                <a:lnTo>
                  <a:pt x="2956758" y="393235"/>
                </a:lnTo>
                <a:lnTo>
                  <a:pt x="2926634" y="401602"/>
                </a:lnTo>
                <a:lnTo>
                  <a:pt x="2914919" y="399929"/>
                </a:lnTo>
                <a:lnTo>
                  <a:pt x="2926634" y="391562"/>
                </a:lnTo>
                <a:lnTo>
                  <a:pt x="2916593" y="389889"/>
                </a:lnTo>
                <a:lnTo>
                  <a:pt x="2903204" y="401602"/>
                </a:lnTo>
                <a:lnTo>
                  <a:pt x="2906551" y="403275"/>
                </a:lnTo>
                <a:lnTo>
                  <a:pt x="2884795" y="408296"/>
                </a:lnTo>
                <a:lnTo>
                  <a:pt x="2876427" y="409969"/>
                </a:lnTo>
                <a:lnTo>
                  <a:pt x="2863038" y="411642"/>
                </a:lnTo>
                <a:lnTo>
                  <a:pt x="2864712" y="420009"/>
                </a:lnTo>
                <a:lnTo>
                  <a:pt x="2844629" y="421682"/>
                </a:lnTo>
                <a:lnTo>
                  <a:pt x="2844629" y="438416"/>
                </a:lnTo>
                <a:lnTo>
                  <a:pt x="2824546" y="441762"/>
                </a:lnTo>
                <a:lnTo>
                  <a:pt x="2836261" y="445109"/>
                </a:lnTo>
                <a:lnTo>
                  <a:pt x="2841282" y="455149"/>
                </a:lnTo>
                <a:lnTo>
                  <a:pt x="2824546" y="455149"/>
                </a:lnTo>
                <a:lnTo>
                  <a:pt x="2832914" y="460169"/>
                </a:lnTo>
                <a:lnTo>
                  <a:pt x="2824546" y="463516"/>
                </a:lnTo>
                <a:lnTo>
                  <a:pt x="2817852" y="465189"/>
                </a:lnTo>
                <a:lnTo>
                  <a:pt x="2822872" y="468535"/>
                </a:lnTo>
                <a:lnTo>
                  <a:pt x="2816178" y="465189"/>
                </a:lnTo>
                <a:lnTo>
                  <a:pt x="2814505" y="471883"/>
                </a:lnTo>
                <a:lnTo>
                  <a:pt x="2806137" y="471883"/>
                </a:lnTo>
                <a:lnTo>
                  <a:pt x="2806137" y="475229"/>
                </a:lnTo>
                <a:lnTo>
                  <a:pt x="2811157" y="478576"/>
                </a:lnTo>
                <a:lnTo>
                  <a:pt x="2796095" y="480249"/>
                </a:lnTo>
                <a:lnTo>
                  <a:pt x="2781033" y="485269"/>
                </a:lnTo>
                <a:lnTo>
                  <a:pt x="2787727" y="493636"/>
                </a:lnTo>
                <a:lnTo>
                  <a:pt x="2784380" y="493636"/>
                </a:lnTo>
                <a:lnTo>
                  <a:pt x="2791075" y="502002"/>
                </a:lnTo>
                <a:lnTo>
                  <a:pt x="2787727" y="503676"/>
                </a:lnTo>
                <a:lnTo>
                  <a:pt x="2781033" y="512042"/>
                </a:lnTo>
                <a:lnTo>
                  <a:pt x="2782707" y="515389"/>
                </a:lnTo>
                <a:lnTo>
                  <a:pt x="2772665" y="518736"/>
                </a:lnTo>
                <a:lnTo>
                  <a:pt x="2776012" y="522082"/>
                </a:lnTo>
                <a:lnTo>
                  <a:pt x="2770992" y="523756"/>
                </a:lnTo>
                <a:lnTo>
                  <a:pt x="2770992" y="525430"/>
                </a:lnTo>
                <a:lnTo>
                  <a:pt x="2770992" y="530449"/>
                </a:lnTo>
                <a:lnTo>
                  <a:pt x="2757603" y="530449"/>
                </a:lnTo>
                <a:lnTo>
                  <a:pt x="2770992" y="533796"/>
                </a:lnTo>
                <a:lnTo>
                  <a:pt x="2757603" y="533796"/>
                </a:lnTo>
                <a:lnTo>
                  <a:pt x="2760950" y="535470"/>
                </a:lnTo>
                <a:lnTo>
                  <a:pt x="2757603" y="538816"/>
                </a:lnTo>
                <a:lnTo>
                  <a:pt x="2762624" y="542162"/>
                </a:lnTo>
                <a:lnTo>
                  <a:pt x="2757603" y="543836"/>
                </a:lnTo>
                <a:lnTo>
                  <a:pt x="2735847" y="542162"/>
                </a:lnTo>
                <a:lnTo>
                  <a:pt x="2750909" y="548856"/>
                </a:lnTo>
                <a:lnTo>
                  <a:pt x="2754256" y="552203"/>
                </a:lnTo>
                <a:lnTo>
                  <a:pt x="2752582" y="555549"/>
                </a:lnTo>
                <a:lnTo>
                  <a:pt x="2735847" y="550529"/>
                </a:lnTo>
                <a:lnTo>
                  <a:pt x="2717437" y="558896"/>
                </a:lnTo>
                <a:lnTo>
                  <a:pt x="2714090" y="553876"/>
                </a:lnTo>
                <a:lnTo>
                  <a:pt x="2725805" y="545509"/>
                </a:lnTo>
                <a:lnTo>
                  <a:pt x="2714090" y="552203"/>
                </a:lnTo>
                <a:lnTo>
                  <a:pt x="2722458" y="542162"/>
                </a:lnTo>
                <a:lnTo>
                  <a:pt x="2714090" y="543836"/>
                </a:lnTo>
                <a:lnTo>
                  <a:pt x="2715764" y="540489"/>
                </a:lnTo>
                <a:lnTo>
                  <a:pt x="2704049" y="542162"/>
                </a:lnTo>
                <a:lnTo>
                  <a:pt x="2712417" y="533796"/>
                </a:lnTo>
                <a:lnTo>
                  <a:pt x="2702375" y="535470"/>
                </a:lnTo>
                <a:lnTo>
                  <a:pt x="2715764" y="525430"/>
                </a:lnTo>
                <a:lnTo>
                  <a:pt x="2705722" y="530449"/>
                </a:lnTo>
                <a:lnTo>
                  <a:pt x="2705722" y="525430"/>
                </a:lnTo>
                <a:lnTo>
                  <a:pt x="2682292" y="533796"/>
                </a:lnTo>
                <a:lnTo>
                  <a:pt x="2667230" y="535470"/>
                </a:lnTo>
                <a:lnTo>
                  <a:pt x="2660536" y="533796"/>
                </a:lnTo>
                <a:lnTo>
                  <a:pt x="2660536" y="532122"/>
                </a:lnTo>
                <a:lnTo>
                  <a:pt x="2657189" y="532122"/>
                </a:lnTo>
                <a:lnTo>
                  <a:pt x="2662209" y="530449"/>
                </a:lnTo>
                <a:lnTo>
                  <a:pt x="2660536" y="523756"/>
                </a:lnTo>
                <a:lnTo>
                  <a:pt x="2650494" y="525430"/>
                </a:lnTo>
                <a:lnTo>
                  <a:pt x="2652168" y="520409"/>
                </a:lnTo>
                <a:lnTo>
                  <a:pt x="2650494" y="520409"/>
                </a:lnTo>
                <a:lnTo>
                  <a:pt x="2653842" y="515389"/>
                </a:lnTo>
                <a:lnTo>
                  <a:pt x="2643800" y="515389"/>
                </a:lnTo>
                <a:lnTo>
                  <a:pt x="2652168" y="513716"/>
                </a:lnTo>
                <a:lnTo>
                  <a:pt x="2647147" y="512042"/>
                </a:lnTo>
                <a:lnTo>
                  <a:pt x="2650494" y="505349"/>
                </a:lnTo>
                <a:lnTo>
                  <a:pt x="2643800" y="508696"/>
                </a:lnTo>
                <a:lnTo>
                  <a:pt x="2647147" y="502002"/>
                </a:lnTo>
                <a:lnTo>
                  <a:pt x="2637106" y="502002"/>
                </a:lnTo>
                <a:lnTo>
                  <a:pt x="2640453" y="498656"/>
                </a:lnTo>
                <a:lnTo>
                  <a:pt x="2630411" y="488616"/>
                </a:lnTo>
                <a:lnTo>
                  <a:pt x="2633759" y="483596"/>
                </a:lnTo>
                <a:lnTo>
                  <a:pt x="2640453" y="478576"/>
                </a:lnTo>
                <a:lnTo>
                  <a:pt x="2632085" y="480249"/>
                </a:lnTo>
                <a:lnTo>
                  <a:pt x="2633759" y="473556"/>
                </a:lnTo>
                <a:lnTo>
                  <a:pt x="2620370" y="470209"/>
                </a:lnTo>
                <a:lnTo>
                  <a:pt x="2632085" y="468535"/>
                </a:lnTo>
                <a:lnTo>
                  <a:pt x="2620370" y="465189"/>
                </a:lnTo>
                <a:lnTo>
                  <a:pt x="2622044" y="463516"/>
                </a:lnTo>
                <a:lnTo>
                  <a:pt x="2627064" y="460169"/>
                </a:lnTo>
                <a:lnTo>
                  <a:pt x="2617023" y="461843"/>
                </a:lnTo>
                <a:lnTo>
                  <a:pt x="2625391" y="453476"/>
                </a:lnTo>
                <a:lnTo>
                  <a:pt x="2615349" y="450129"/>
                </a:lnTo>
                <a:lnTo>
                  <a:pt x="2647147" y="443436"/>
                </a:lnTo>
                <a:lnTo>
                  <a:pt x="2642127" y="443436"/>
                </a:lnTo>
                <a:lnTo>
                  <a:pt x="2622044" y="445109"/>
                </a:lnTo>
                <a:lnTo>
                  <a:pt x="2645474" y="440089"/>
                </a:lnTo>
                <a:lnTo>
                  <a:pt x="2643800" y="433395"/>
                </a:lnTo>
                <a:lnTo>
                  <a:pt x="2657189" y="440089"/>
                </a:lnTo>
                <a:lnTo>
                  <a:pt x="2653842" y="428376"/>
                </a:lnTo>
                <a:lnTo>
                  <a:pt x="2645474" y="425029"/>
                </a:lnTo>
                <a:lnTo>
                  <a:pt x="2642127" y="418336"/>
                </a:lnTo>
                <a:lnTo>
                  <a:pt x="2637106" y="431722"/>
                </a:lnTo>
                <a:lnTo>
                  <a:pt x="2625391" y="438416"/>
                </a:lnTo>
                <a:lnTo>
                  <a:pt x="2610329" y="441762"/>
                </a:lnTo>
                <a:lnTo>
                  <a:pt x="2622044" y="428376"/>
                </a:lnTo>
                <a:lnTo>
                  <a:pt x="2632085" y="423355"/>
                </a:lnTo>
                <a:lnTo>
                  <a:pt x="2613676" y="425029"/>
                </a:lnTo>
                <a:lnTo>
                  <a:pt x="2615349" y="420009"/>
                </a:lnTo>
                <a:lnTo>
                  <a:pt x="2625391" y="411642"/>
                </a:lnTo>
                <a:lnTo>
                  <a:pt x="2652168" y="404949"/>
                </a:lnTo>
                <a:lnTo>
                  <a:pt x="2627064" y="409969"/>
                </a:lnTo>
                <a:lnTo>
                  <a:pt x="2613676" y="409969"/>
                </a:lnTo>
                <a:lnTo>
                  <a:pt x="2610329" y="408296"/>
                </a:lnTo>
                <a:lnTo>
                  <a:pt x="2606981" y="403275"/>
                </a:lnTo>
                <a:lnTo>
                  <a:pt x="2635432" y="394908"/>
                </a:lnTo>
                <a:lnTo>
                  <a:pt x="2603634" y="399929"/>
                </a:lnTo>
                <a:lnTo>
                  <a:pt x="2612002" y="398256"/>
                </a:lnTo>
                <a:lnTo>
                  <a:pt x="2603634" y="398256"/>
                </a:lnTo>
                <a:lnTo>
                  <a:pt x="2665557" y="374829"/>
                </a:lnTo>
                <a:lnTo>
                  <a:pt x="2675598" y="371482"/>
                </a:lnTo>
                <a:lnTo>
                  <a:pt x="2640453" y="381522"/>
                </a:lnTo>
                <a:lnTo>
                  <a:pt x="2603634" y="391562"/>
                </a:lnTo>
                <a:lnTo>
                  <a:pt x="2606981" y="384869"/>
                </a:lnTo>
                <a:lnTo>
                  <a:pt x="2625391" y="383195"/>
                </a:lnTo>
                <a:lnTo>
                  <a:pt x="2613676" y="379849"/>
                </a:lnTo>
                <a:lnTo>
                  <a:pt x="2620370" y="379849"/>
                </a:lnTo>
                <a:lnTo>
                  <a:pt x="2622044" y="378175"/>
                </a:lnTo>
                <a:lnTo>
                  <a:pt x="2632085" y="373155"/>
                </a:lnTo>
                <a:lnTo>
                  <a:pt x="2613676" y="371482"/>
                </a:lnTo>
                <a:lnTo>
                  <a:pt x="2606981" y="368135"/>
                </a:lnTo>
                <a:lnTo>
                  <a:pt x="2655515" y="364789"/>
                </a:lnTo>
                <a:lnTo>
                  <a:pt x="2667230" y="368135"/>
                </a:lnTo>
                <a:lnTo>
                  <a:pt x="2655515" y="363115"/>
                </a:lnTo>
                <a:lnTo>
                  <a:pt x="2610329" y="363115"/>
                </a:lnTo>
                <a:lnTo>
                  <a:pt x="2643800" y="353076"/>
                </a:lnTo>
                <a:lnTo>
                  <a:pt x="2680619" y="359768"/>
                </a:lnTo>
                <a:lnTo>
                  <a:pt x="2675598" y="354749"/>
                </a:lnTo>
                <a:lnTo>
                  <a:pt x="2683966" y="353076"/>
                </a:lnTo>
                <a:lnTo>
                  <a:pt x="2670577" y="353076"/>
                </a:lnTo>
                <a:lnTo>
                  <a:pt x="2680619" y="349728"/>
                </a:lnTo>
                <a:lnTo>
                  <a:pt x="2672251" y="349728"/>
                </a:lnTo>
                <a:lnTo>
                  <a:pt x="2662209" y="351403"/>
                </a:lnTo>
                <a:lnTo>
                  <a:pt x="2652092" y="349957"/>
                </a:lnTo>
                <a:lnTo>
                  <a:pt x="2653842" y="349728"/>
                </a:lnTo>
                <a:lnTo>
                  <a:pt x="2650494" y="349728"/>
                </a:lnTo>
                <a:lnTo>
                  <a:pt x="2652092" y="349957"/>
                </a:lnTo>
                <a:lnTo>
                  <a:pt x="2615349" y="354749"/>
                </a:lnTo>
                <a:lnTo>
                  <a:pt x="2630411" y="344709"/>
                </a:lnTo>
                <a:lnTo>
                  <a:pt x="2650494" y="348055"/>
                </a:lnTo>
                <a:lnTo>
                  <a:pt x="2633759" y="341362"/>
                </a:lnTo>
                <a:lnTo>
                  <a:pt x="2642127" y="341362"/>
                </a:lnTo>
                <a:lnTo>
                  <a:pt x="2682292" y="348055"/>
                </a:lnTo>
                <a:lnTo>
                  <a:pt x="2673924" y="341362"/>
                </a:lnTo>
                <a:lnTo>
                  <a:pt x="2682292" y="332996"/>
                </a:lnTo>
                <a:lnTo>
                  <a:pt x="2672251" y="338015"/>
                </a:lnTo>
                <a:lnTo>
                  <a:pt x="2642127" y="341362"/>
                </a:lnTo>
                <a:lnTo>
                  <a:pt x="2637106" y="338015"/>
                </a:lnTo>
                <a:lnTo>
                  <a:pt x="2687313" y="324629"/>
                </a:lnTo>
                <a:lnTo>
                  <a:pt x="2680619" y="322955"/>
                </a:lnTo>
                <a:lnTo>
                  <a:pt x="2690660" y="317935"/>
                </a:lnTo>
                <a:lnTo>
                  <a:pt x="2700702" y="321282"/>
                </a:lnTo>
                <a:lnTo>
                  <a:pt x="2700702" y="317935"/>
                </a:lnTo>
                <a:lnTo>
                  <a:pt x="2694007" y="314588"/>
                </a:lnTo>
                <a:lnTo>
                  <a:pt x="2690660" y="311242"/>
                </a:lnTo>
                <a:lnTo>
                  <a:pt x="2697354" y="307895"/>
                </a:lnTo>
                <a:lnTo>
                  <a:pt x="2695681" y="302875"/>
                </a:lnTo>
                <a:lnTo>
                  <a:pt x="2705722" y="297855"/>
                </a:lnTo>
                <a:lnTo>
                  <a:pt x="2642127" y="282795"/>
                </a:lnTo>
                <a:lnTo>
                  <a:pt x="2645474" y="274428"/>
                </a:lnTo>
                <a:lnTo>
                  <a:pt x="2705722" y="284468"/>
                </a:lnTo>
                <a:lnTo>
                  <a:pt x="2704049" y="281122"/>
                </a:lnTo>
                <a:lnTo>
                  <a:pt x="2704049" y="274428"/>
                </a:lnTo>
                <a:lnTo>
                  <a:pt x="2705722" y="274428"/>
                </a:lnTo>
                <a:lnTo>
                  <a:pt x="2692334" y="269409"/>
                </a:lnTo>
                <a:lnTo>
                  <a:pt x="2704049" y="271082"/>
                </a:lnTo>
                <a:lnTo>
                  <a:pt x="2690660" y="264388"/>
                </a:lnTo>
                <a:lnTo>
                  <a:pt x="2695681" y="262715"/>
                </a:lnTo>
                <a:lnTo>
                  <a:pt x="2685639" y="264388"/>
                </a:lnTo>
                <a:lnTo>
                  <a:pt x="2700702" y="259368"/>
                </a:lnTo>
                <a:lnTo>
                  <a:pt x="2682292" y="259368"/>
                </a:lnTo>
                <a:lnTo>
                  <a:pt x="2700702" y="254348"/>
                </a:lnTo>
                <a:lnTo>
                  <a:pt x="2682292" y="251002"/>
                </a:lnTo>
                <a:lnTo>
                  <a:pt x="2685639" y="247655"/>
                </a:lnTo>
                <a:lnTo>
                  <a:pt x="2673924" y="251002"/>
                </a:lnTo>
                <a:lnTo>
                  <a:pt x="2672251" y="237615"/>
                </a:lnTo>
                <a:lnTo>
                  <a:pt x="2660536" y="254348"/>
                </a:lnTo>
                <a:lnTo>
                  <a:pt x="2637106" y="261042"/>
                </a:lnTo>
                <a:lnTo>
                  <a:pt x="2627064" y="252675"/>
                </a:lnTo>
                <a:lnTo>
                  <a:pt x="2652168" y="244308"/>
                </a:lnTo>
                <a:lnTo>
                  <a:pt x="2640453" y="244308"/>
                </a:lnTo>
                <a:lnTo>
                  <a:pt x="2645474" y="237615"/>
                </a:lnTo>
                <a:lnTo>
                  <a:pt x="2655515" y="232594"/>
                </a:lnTo>
                <a:lnTo>
                  <a:pt x="2660536" y="220881"/>
                </a:lnTo>
                <a:lnTo>
                  <a:pt x="2653842" y="217535"/>
                </a:lnTo>
                <a:lnTo>
                  <a:pt x="2655515" y="210841"/>
                </a:lnTo>
                <a:lnTo>
                  <a:pt x="2653842" y="202474"/>
                </a:lnTo>
                <a:lnTo>
                  <a:pt x="2653842" y="192435"/>
                </a:lnTo>
                <a:lnTo>
                  <a:pt x="2640453" y="192435"/>
                </a:lnTo>
                <a:lnTo>
                  <a:pt x="2647147" y="189088"/>
                </a:lnTo>
                <a:lnTo>
                  <a:pt x="2653842" y="182395"/>
                </a:lnTo>
                <a:lnTo>
                  <a:pt x="2647147" y="177374"/>
                </a:lnTo>
                <a:lnTo>
                  <a:pt x="2630411" y="167334"/>
                </a:lnTo>
                <a:lnTo>
                  <a:pt x="2635432" y="158967"/>
                </a:lnTo>
                <a:lnTo>
                  <a:pt x="2556774" y="143908"/>
                </a:lnTo>
                <a:lnTo>
                  <a:pt x="2543386" y="143908"/>
                </a:lnTo>
                <a:lnTo>
                  <a:pt x="2513261" y="148928"/>
                </a:lnTo>
                <a:lnTo>
                  <a:pt x="2503220" y="148928"/>
                </a:lnTo>
                <a:lnTo>
                  <a:pt x="2491505" y="148928"/>
                </a:lnTo>
                <a:lnTo>
                  <a:pt x="2496526" y="152275"/>
                </a:lnTo>
                <a:lnTo>
                  <a:pt x="2453013" y="142235"/>
                </a:lnTo>
                <a:lnTo>
                  <a:pt x="2473096" y="137214"/>
                </a:lnTo>
                <a:lnTo>
                  <a:pt x="2454686" y="130521"/>
                </a:lnTo>
                <a:lnTo>
                  <a:pt x="2432930" y="128848"/>
                </a:lnTo>
                <a:lnTo>
                  <a:pt x="2491136" y="124253"/>
                </a:lnTo>
                <a:lnTo>
                  <a:pt x="2511588" y="127174"/>
                </a:lnTo>
                <a:lnTo>
                  <a:pt x="2496526" y="123828"/>
                </a:lnTo>
                <a:lnTo>
                  <a:pt x="2491136" y="124253"/>
                </a:lnTo>
                <a:lnTo>
                  <a:pt x="2476443" y="122154"/>
                </a:lnTo>
                <a:lnTo>
                  <a:pt x="2521629" y="122154"/>
                </a:lnTo>
                <a:lnTo>
                  <a:pt x="2526650" y="113787"/>
                </a:lnTo>
                <a:lnTo>
                  <a:pt x="2489831" y="118808"/>
                </a:lnTo>
                <a:lnTo>
                  <a:pt x="2463054" y="117134"/>
                </a:lnTo>
                <a:lnTo>
                  <a:pt x="2464728" y="113787"/>
                </a:lnTo>
                <a:lnTo>
                  <a:pt x="2471422" y="110441"/>
                </a:lnTo>
                <a:lnTo>
                  <a:pt x="2434603" y="107094"/>
                </a:lnTo>
                <a:lnTo>
                  <a:pt x="2434603" y="100401"/>
                </a:lnTo>
                <a:lnTo>
                  <a:pt x="2441298" y="97054"/>
                </a:lnTo>
                <a:lnTo>
                  <a:pt x="2509914" y="87015"/>
                </a:lnTo>
                <a:lnTo>
                  <a:pt x="2573510" y="78648"/>
                </a:lnTo>
                <a:lnTo>
                  <a:pt x="2591919" y="68608"/>
                </a:lnTo>
                <a:lnTo>
                  <a:pt x="2595266" y="61914"/>
                </a:lnTo>
                <a:lnTo>
                  <a:pt x="2610329" y="60241"/>
                </a:lnTo>
                <a:lnTo>
                  <a:pt x="2556774" y="58567"/>
                </a:lnTo>
                <a:lnTo>
                  <a:pt x="2640453" y="41834"/>
                </a:lnTo>
                <a:lnTo>
                  <a:pt x="2643800" y="46854"/>
                </a:lnTo>
                <a:lnTo>
                  <a:pt x="2647147" y="40160"/>
                </a:lnTo>
                <a:lnTo>
                  <a:pt x="2680619" y="40160"/>
                </a:lnTo>
                <a:lnTo>
                  <a:pt x="2685639" y="33467"/>
                </a:lnTo>
                <a:lnTo>
                  <a:pt x="2685639" y="30120"/>
                </a:lnTo>
                <a:lnTo>
                  <a:pt x="2725805" y="31794"/>
                </a:lnTo>
                <a:lnTo>
                  <a:pt x="2747562" y="36814"/>
                </a:lnTo>
                <a:lnTo>
                  <a:pt x="2722458" y="26774"/>
                </a:lnTo>
                <a:lnTo>
                  <a:pt x="2807810" y="21754"/>
                </a:lnTo>
                <a:lnTo>
                  <a:pt x="2802790" y="33467"/>
                </a:lnTo>
                <a:lnTo>
                  <a:pt x="2807810" y="33467"/>
                </a:lnTo>
                <a:lnTo>
                  <a:pt x="2826220" y="26774"/>
                </a:lnTo>
                <a:lnTo>
                  <a:pt x="2864712" y="31794"/>
                </a:lnTo>
                <a:lnTo>
                  <a:pt x="2864712" y="28447"/>
                </a:lnTo>
                <a:lnTo>
                  <a:pt x="2871406" y="18407"/>
                </a:lnTo>
                <a:lnTo>
                  <a:pt x="2958432" y="30120"/>
                </a:lnTo>
                <a:lnTo>
                  <a:pt x="2958432" y="26774"/>
                </a:lnTo>
                <a:lnTo>
                  <a:pt x="2963453" y="21754"/>
                </a:lnTo>
                <a:lnTo>
                  <a:pt x="2978515" y="21754"/>
                </a:lnTo>
                <a:lnTo>
                  <a:pt x="2958432" y="13388"/>
                </a:lnTo>
                <a:lnTo>
                  <a:pt x="3006966" y="16734"/>
                </a:lnTo>
                <a:lnTo>
                  <a:pt x="3006966" y="13388"/>
                </a:lnTo>
                <a:lnTo>
                  <a:pt x="3037090" y="18407"/>
                </a:lnTo>
                <a:lnTo>
                  <a:pt x="3005292" y="11714"/>
                </a:lnTo>
                <a:lnTo>
                  <a:pt x="2936676" y="8367"/>
                </a:lnTo>
                <a:lnTo>
                  <a:pt x="2975168" y="10040"/>
                </a:lnTo>
                <a:lnTo>
                  <a:pt x="2966800" y="6694"/>
                </a:lnTo>
                <a:lnTo>
                  <a:pt x="3018681" y="8367"/>
                </a:lnTo>
                <a:lnTo>
                  <a:pt x="3057173" y="10040"/>
                </a:lnTo>
                <a:lnTo>
                  <a:pt x="3062194" y="8367"/>
                </a:lnTo>
                <a:lnTo>
                  <a:pt x="3073909" y="6694"/>
                </a:lnTo>
                <a:lnTo>
                  <a:pt x="3063867" y="1674"/>
                </a:lnTo>
                <a:close/>
              </a:path>
            </a:pathLst>
          </a:custGeom>
          <a:solidFill>
            <a:schemeClr val="bg1">
              <a:lumMod val="50000"/>
              <a:alpha val="12000"/>
            </a:schemeClr>
          </a:solidFill>
          <a:ln w="3175" cmpd="sng">
            <a:solidFill>
              <a:schemeClr val="bg1">
                <a:alpha val="76000"/>
              </a:schemeClr>
            </a:solidFill>
            <a:prstDash val="solid"/>
            <a:round/>
          </a:ln>
          <a:effectLst/>
        </p:spPr>
        <p:txBody>
          <a:bodyPr wrap="square">
            <a:noAutofit/>
          </a:bodyPr>
          <a:lstStyle/>
          <a:p>
            <a:endParaRPr lang="zh-CN" altLang="en-US" sz="2000" dirty="0">
              <a:solidFill>
                <a:prstClr val="black"/>
              </a:solidFill>
              <a:latin typeface="+mn-lt"/>
              <a:ea typeface="+mn-ea"/>
              <a:cs typeface="+mn-ea"/>
              <a:sym typeface="+mn-lt"/>
            </a:endParaRPr>
          </a:p>
        </p:txBody>
      </p:sp>
      <p:grpSp>
        <p:nvGrpSpPr>
          <p:cNvPr id="5" name="组合 4"/>
          <p:cNvGrpSpPr/>
          <p:nvPr/>
        </p:nvGrpSpPr>
        <p:grpSpPr>
          <a:xfrm>
            <a:off x="3425147" y="1524664"/>
            <a:ext cx="2293701" cy="2648443"/>
            <a:chOff x="4709095" y="2032886"/>
            <a:chExt cx="3058268" cy="3531257"/>
          </a:xfrm>
        </p:grpSpPr>
        <p:sp>
          <p:nvSpPr>
            <p:cNvPr id="19" name="矩形 18"/>
            <p:cNvSpPr/>
            <p:nvPr/>
          </p:nvSpPr>
          <p:spPr>
            <a:xfrm>
              <a:off x="5220946" y="2837825"/>
              <a:ext cx="1978820" cy="160043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dirty="0">
                  <a:latin typeface="+mn-lt"/>
                  <a:ea typeface="+mn-ea"/>
                  <a:cs typeface="+mn-ea"/>
                  <a:sym typeface="+mn-lt"/>
                </a:rPr>
                <a:t>请替换文字内容请替换文字内容请替换文字内容请替换文字内容</a:t>
              </a:r>
              <a:endParaRPr lang="en-US" altLang="zh-CN" sz="1200" dirty="0">
                <a:latin typeface="+mn-lt"/>
                <a:ea typeface="+mn-ea"/>
                <a:cs typeface="+mn-ea"/>
                <a:sym typeface="+mn-lt"/>
              </a:endParaRPr>
            </a:p>
          </p:txBody>
        </p:sp>
        <p:sp>
          <p:nvSpPr>
            <p:cNvPr id="20" name="任意多边形: 形状 19"/>
            <p:cNvSpPr/>
            <p:nvPr/>
          </p:nvSpPr>
          <p:spPr bwMode="auto">
            <a:xfrm>
              <a:off x="5708704" y="2816079"/>
              <a:ext cx="1970337" cy="2611604"/>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tx1">
                <a:lumMod val="20000"/>
                <a:lumOff val="80000"/>
              </a:schemeClr>
            </a:solidFill>
            <a:ln>
              <a:noFill/>
            </a:ln>
          </p:spPr>
          <p:txBody>
            <a:bodyPr anchor="ctr"/>
            <a:lstStyle/>
            <a:p>
              <a:pPr algn="ctr"/>
              <a:endParaRPr dirty="0">
                <a:latin typeface="+mn-lt"/>
                <a:ea typeface="+mn-ea"/>
                <a:cs typeface="+mn-ea"/>
                <a:sym typeface="+mn-lt"/>
              </a:endParaRPr>
            </a:p>
          </p:txBody>
        </p:sp>
        <p:sp>
          <p:nvSpPr>
            <p:cNvPr id="21" name="任意多边形: 形状 20"/>
            <p:cNvSpPr/>
            <p:nvPr/>
          </p:nvSpPr>
          <p:spPr bwMode="auto">
            <a:xfrm>
              <a:off x="4709095" y="2143661"/>
              <a:ext cx="1970337" cy="26559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tx1">
                <a:lumMod val="20000"/>
                <a:lumOff val="80000"/>
              </a:schemeClr>
            </a:solidFill>
            <a:ln>
              <a:noFill/>
            </a:ln>
          </p:spPr>
          <p:txBody>
            <a:bodyPr anchor="ctr"/>
            <a:lstStyle/>
            <a:p>
              <a:pPr algn="ctr"/>
              <a:endParaRPr dirty="0">
                <a:latin typeface="+mn-lt"/>
                <a:ea typeface="+mn-ea"/>
                <a:cs typeface="+mn-ea"/>
                <a:sym typeface="+mn-lt"/>
              </a:endParaRPr>
            </a:p>
          </p:txBody>
        </p:sp>
        <p:grpSp>
          <p:nvGrpSpPr>
            <p:cNvPr id="22" name="组合 21"/>
            <p:cNvGrpSpPr/>
            <p:nvPr/>
          </p:nvGrpSpPr>
          <p:grpSpPr>
            <a:xfrm>
              <a:off x="6970013" y="2032886"/>
              <a:ext cx="797350" cy="751527"/>
              <a:chOff x="6519863" y="1801813"/>
              <a:chExt cx="966787" cy="911225"/>
            </a:xfrm>
          </p:grpSpPr>
          <p:sp>
            <p:nvSpPr>
              <p:cNvPr id="26" name="任意多边形: 形状 25"/>
              <p:cNvSpPr/>
              <p:nvPr/>
            </p:nvSpPr>
            <p:spPr bwMode="auto">
              <a:xfrm>
                <a:off x="7035800" y="1801813"/>
                <a:ext cx="450850" cy="695325"/>
              </a:xfrm>
              <a:custGeom>
                <a:avLst/>
                <a:gdLst>
                  <a:gd name="T0" fmla="*/ 0 w 284"/>
                  <a:gd name="T1" fmla="*/ 0 h 438"/>
                  <a:gd name="T2" fmla="*/ 0 w 284"/>
                  <a:gd name="T3" fmla="*/ 282 h 438"/>
                  <a:gd name="T4" fmla="*/ 114 w 284"/>
                  <a:gd name="T5" fmla="*/ 282 h 438"/>
                  <a:gd name="T6" fmla="*/ 21 w 284"/>
                  <a:gd name="T7" fmla="*/ 438 h 438"/>
                  <a:gd name="T8" fmla="*/ 181 w 284"/>
                  <a:gd name="T9" fmla="*/ 438 h 438"/>
                  <a:gd name="T10" fmla="*/ 284 w 284"/>
                  <a:gd name="T11" fmla="*/ 282 h 438"/>
                  <a:gd name="T12" fmla="*/ 284 w 284"/>
                  <a:gd name="T13" fmla="*/ 0 h 438"/>
                  <a:gd name="T14" fmla="*/ 0 w 284"/>
                  <a:gd name="T15" fmla="*/ 0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438">
                    <a:moveTo>
                      <a:pt x="0" y="0"/>
                    </a:moveTo>
                    <a:lnTo>
                      <a:pt x="0" y="282"/>
                    </a:lnTo>
                    <a:lnTo>
                      <a:pt x="114" y="282"/>
                    </a:lnTo>
                    <a:lnTo>
                      <a:pt x="21" y="438"/>
                    </a:lnTo>
                    <a:lnTo>
                      <a:pt x="181" y="438"/>
                    </a:lnTo>
                    <a:lnTo>
                      <a:pt x="284" y="282"/>
                    </a:lnTo>
                    <a:lnTo>
                      <a:pt x="284"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27" name="任意多边形: 形状 26"/>
              <p:cNvSpPr/>
              <p:nvPr/>
            </p:nvSpPr>
            <p:spPr bwMode="auto">
              <a:xfrm>
                <a:off x="6519863" y="2017713"/>
                <a:ext cx="450850" cy="695325"/>
              </a:xfrm>
              <a:custGeom>
                <a:avLst/>
                <a:gdLst>
                  <a:gd name="T0" fmla="*/ 0 w 284"/>
                  <a:gd name="T1" fmla="*/ 0 h 438"/>
                  <a:gd name="T2" fmla="*/ 0 w 284"/>
                  <a:gd name="T3" fmla="*/ 285 h 438"/>
                  <a:gd name="T4" fmla="*/ 115 w 284"/>
                  <a:gd name="T5" fmla="*/ 285 h 438"/>
                  <a:gd name="T6" fmla="*/ 21 w 284"/>
                  <a:gd name="T7" fmla="*/ 438 h 438"/>
                  <a:gd name="T8" fmla="*/ 182 w 284"/>
                  <a:gd name="T9" fmla="*/ 438 h 438"/>
                  <a:gd name="T10" fmla="*/ 284 w 284"/>
                  <a:gd name="T11" fmla="*/ 285 h 438"/>
                  <a:gd name="T12" fmla="*/ 284 w 284"/>
                  <a:gd name="T13" fmla="*/ 0 h 438"/>
                  <a:gd name="T14" fmla="*/ 0 w 284"/>
                  <a:gd name="T15" fmla="*/ 0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438">
                    <a:moveTo>
                      <a:pt x="0" y="0"/>
                    </a:moveTo>
                    <a:lnTo>
                      <a:pt x="0" y="285"/>
                    </a:lnTo>
                    <a:lnTo>
                      <a:pt x="115" y="285"/>
                    </a:lnTo>
                    <a:lnTo>
                      <a:pt x="21" y="438"/>
                    </a:lnTo>
                    <a:lnTo>
                      <a:pt x="182" y="438"/>
                    </a:lnTo>
                    <a:lnTo>
                      <a:pt x="284" y="285"/>
                    </a:lnTo>
                    <a:lnTo>
                      <a:pt x="284"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grpSp>
          <p:nvGrpSpPr>
            <p:cNvPr id="23" name="组合 22"/>
            <p:cNvGrpSpPr/>
            <p:nvPr/>
          </p:nvGrpSpPr>
          <p:grpSpPr>
            <a:xfrm rot="10800000">
              <a:off x="4731475" y="4895684"/>
              <a:ext cx="814338" cy="668459"/>
              <a:chOff x="6499265" y="1686633"/>
              <a:chExt cx="987385" cy="810505"/>
            </a:xfrm>
          </p:grpSpPr>
          <p:sp>
            <p:nvSpPr>
              <p:cNvPr id="24" name="任意多边形: 形状 23"/>
              <p:cNvSpPr/>
              <p:nvPr/>
            </p:nvSpPr>
            <p:spPr bwMode="auto">
              <a:xfrm>
                <a:off x="7035800" y="1801813"/>
                <a:ext cx="450850" cy="695325"/>
              </a:xfrm>
              <a:custGeom>
                <a:avLst/>
                <a:gdLst>
                  <a:gd name="T0" fmla="*/ 0 w 284"/>
                  <a:gd name="T1" fmla="*/ 0 h 438"/>
                  <a:gd name="T2" fmla="*/ 0 w 284"/>
                  <a:gd name="T3" fmla="*/ 282 h 438"/>
                  <a:gd name="T4" fmla="*/ 114 w 284"/>
                  <a:gd name="T5" fmla="*/ 282 h 438"/>
                  <a:gd name="T6" fmla="*/ 21 w 284"/>
                  <a:gd name="T7" fmla="*/ 438 h 438"/>
                  <a:gd name="T8" fmla="*/ 181 w 284"/>
                  <a:gd name="T9" fmla="*/ 438 h 438"/>
                  <a:gd name="T10" fmla="*/ 284 w 284"/>
                  <a:gd name="T11" fmla="*/ 282 h 438"/>
                  <a:gd name="T12" fmla="*/ 284 w 284"/>
                  <a:gd name="T13" fmla="*/ 0 h 438"/>
                  <a:gd name="T14" fmla="*/ 0 w 284"/>
                  <a:gd name="T15" fmla="*/ 0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438">
                    <a:moveTo>
                      <a:pt x="0" y="0"/>
                    </a:moveTo>
                    <a:lnTo>
                      <a:pt x="0" y="282"/>
                    </a:lnTo>
                    <a:lnTo>
                      <a:pt x="114" y="282"/>
                    </a:lnTo>
                    <a:lnTo>
                      <a:pt x="21" y="438"/>
                    </a:lnTo>
                    <a:lnTo>
                      <a:pt x="181" y="438"/>
                    </a:lnTo>
                    <a:lnTo>
                      <a:pt x="284" y="282"/>
                    </a:lnTo>
                    <a:lnTo>
                      <a:pt x="284" y="0"/>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25" name="任意多边形: 形状 24"/>
              <p:cNvSpPr/>
              <p:nvPr/>
            </p:nvSpPr>
            <p:spPr bwMode="auto">
              <a:xfrm>
                <a:off x="6499265" y="1686633"/>
                <a:ext cx="450850" cy="695326"/>
              </a:xfrm>
              <a:custGeom>
                <a:avLst/>
                <a:gdLst>
                  <a:gd name="T0" fmla="*/ 0 w 284"/>
                  <a:gd name="T1" fmla="*/ 0 h 438"/>
                  <a:gd name="T2" fmla="*/ 0 w 284"/>
                  <a:gd name="T3" fmla="*/ 285 h 438"/>
                  <a:gd name="T4" fmla="*/ 115 w 284"/>
                  <a:gd name="T5" fmla="*/ 285 h 438"/>
                  <a:gd name="T6" fmla="*/ 21 w 284"/>
                  <a:gd name="T7" fmla="*/ 438 h 438"/>
                  <a:gd name="T8" fmla="*/ 182 w 284"/>
                  <a:gd name="T9" fmla="*/ 438 h 438"/>
                  <a:gd name="T10" fmla="*/ 284 w 284"/>
                  <a:gd name="T11" fmla="*/ 285 h 438"/>
                  <a:gd name="T12" fmla="*/ 284 w 284"/>
                  <a:gd name="T13" fmla="*/ 0 h 438"/>
                  <a:gd name="T14" fmla="*/ 0 w 284"/>
                  <a:gd name="T15" fmla="*/ 0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438">
                    <a:moveTo>
                      <a:pt x="0" y="0"/>
                    </a:moveTo>
                    <a:lnTo>
                      <a:pt x="0" y="285"/>
                    </a:lnTo>
                    <a:lnTo>
                      <a:pt x="115" y="285"/>
                    </a:lnTo>
                    <a:lnTo>
                      <a:pt x="21" y="438"/>
                    </a:lnTo>
                    <a:lnTo>
                      <a:pt x="182" y="438"/>
                    </a:lnTo>
                    <a:lnTo>
                      <a:pt x="284" y="285"/>
                    </a:lnTo>
                    <a:lnTo>
                      <a:pt x="284" y="0"/>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grpSp>
      <p:grpSp>
        <p:nvGrpSpPr>
          <p:cNvPr id="6" name="组合 5"/>
          <p:cNvGrpSpPr/>
          <p:nvPr/>
        </p:nvGrpSpPr>
        <p:grpSpPr>
          <a:xfrm>
            <a:off x="544819" y="1378342"/>
            <a:ext cx="8085445" cy="2692420"/>
            <a:chOff x="726425" y="2086629"/>
            <a:chExt cx="10780594" cy="3589894"/>
          </a:xfrm>
        </p:grpSpPr>
        <p:grpSp>
          <p:nvGrpSpPr>
            <p:cNvPr id="7" name="组合 6"/>
            <p:cNvGrpSpPr/>
            <p:nvPr/>
          </p:nvGrpSpPr>
          <p:grpSpPr>
            <a:xfrm>
              <a:off x="726425" y="2141674"/>
              <a:ext cx="3398944" cy="3534849"/>
              <a:chOff x="527468" y="2141674"/>
              <a:chExt cx="3398944" cy="3534849"/>
            </a:xfrm>
          </p:grpSpPr>
          <p:grpSp>
            <p:nvGrpSpPr>
              <p:cNvPr id="14" name="组合 13"/>
              <p:cNvGrpSpPr/>
              <p:nvPr/>
            </p:nvGrpSpPr>
            <p:grpSpPr>
              <a:xfrm>
                <a:off x="527468" y="2141674"/>
                <a:ext cx="3398944" cy="2183663"/>
                <a:chOff x="-528469" y="1757749"/>
                <a:chExt cx="2097309" cy="2525378"/>
              </a:xfrm>
            </p:grpSpPr>
            <p:sp>
              <p:nvSpPr>
                <p:cNvPr id="17" name="文本框 16"/>
                <p:cNvSpPr txBox="1"/>
                <p:nvPr/>
              </p:nvSpPr>
              <p:spPr>
                <a:xfrm>
                  <a:off x="-528469" y="1757749"/>
                  <a:ext cx="2097309" cy="195710"/>
                </a:xfrm>
                <a:prstGeom prst="rect">
                  <a:avLst/>
                </a:prstGeom>
                <a:noFill/>
              </p:spPr>
              <p:txBody>
                <a:bodyPr wrap="square" lIns="0" tIns="0" rIns="0" bIns="0" rtlCol="0" anchor="b">
                  <a:noAutofit/>
                </a:bodyPr>
                <a:lstStyle/>
                <a:p>
                  <a:pPr algn="ctr"/>
                  <a:r>
                    <a:rPr lang="zh-CN" altLang="en-US" sz="1600" dirty="0">
                      <a:latin typeface="+mn-lt"/>
                      <a:ea typeface="+mn-ea"/>
                      <a:cs typeface="+mn-ea"/>
                      <a:sym typeface="+mn-lt"/>
                    </a:rPr>
                    <a:t>标题文本预设</a:t>
                  </a:r>
                </a:p>
              </p:txBody>
            </p:sp>
            <p:sp>
              <p:nvSpPr>
                <p:cNvPr id="18" name="矩形 17"/>
                <p:cNvSpPr/>
                <p:nvPr/>
              </p:nvSpPr>
              <p:spPr>
                <a:xfrm>
                  <a:off x="-528469" y="4087417"/>
                  <a:ext cx="2097309" cy="195710"/>
                </a:xfrm>
                <a:prstGeom prst="rect">
                  <a:avLst/>
                </a:prstGeom>
              </p:spPr>
              <p:txBody>
                <a:bodyPr wrap="square" lIns="0" tIns="0" rIns="0" bIns="0" anchor="b">
                  <a:noAutofit/>
                </a:bodyPr>
                <a:lstStyle/>
                <a:p>
                  <a:pPr algn="ctr"/>
                  <a:r>
                    <a:rPr lang="zh-CN" altLang="en-US" sz="1600" dirty="0">
                      <a:latin typeface="+mn-lt"/>
                      <a:ea typeface="+mn-ea"/>
                      <a:cs typeface="+mn-ea"/>
                      <a:sym typeface="+mn-lt"/>
                    </a:rPr>
                    <a:t>标题文本预设</a:t>
                  </a:r>
                </a:p>
              </p:txBody>
            </p:sp>
          </p:grpSp>
          <p:sp>
            <p:nvSpPr>
              <p:cNvPr id="15" name="矩形 14"/>
              <p:cNvSpPr/>
              <p:nvPr/>
            </p:nvSpPr>
            <p:spPr>
              <a:xfrm>
                <a:off x="527468" y="4436234"/>
                <a:ext cx="3398944" cy="1240289"/>
              </a:xfrm>
              <a:prstGeom prst="rect">
                <a:avLst/>
              </a:prstGeom>
              <a:blipFill dpi="0" rotWithShape="1">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cs typeface="+mn-ea"/>
                  <a:sym typeface="+mn-lt"/>
                </a:endParaRPr>
              </a:p>
            </p:txBody>
          </p:sp>
          <p:sp>
            <p:nvSpPr>
              <p:cNvPr id="16" name="矩形 15"/>
              <p:cNvSpPr/>
              <p:nvPr/>
            </p:nvSpPr>
            <p:spPr>
              <a:xfrm>
                <a:off x="527468" y="2418239"/>
                <a:ext cx="3398944" cy="1240289"/>
              </a:xfrm>
              <a:prstGeom prst="rect">
                <a:avLst/>
              </a:prstGeom>
              <a:blipFill dpi="0" rotWithShape="1">
                <a:blip r:embed="rId5"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cs typeface="+mn-ea"/>
                  <a:sym typeface="+mn-lt"/>
                </a:endParaRPr>
              </a:p>
            </p:txBody>
          </p:sp>
        </p:grpSp>
        <p:grpSp>
          <p:nvGrpSpPr>
            <p:cNvPr id="8" name="组合 7"/>
            <p:cNvGrpSpPr/>
            <p:nvPr/>
          </p:nvGrpSpPr>
          <p:grpSpPr>
            <a:xfrm>
              <a:off x="8057142" y="2086629"/>
              <a:ext cx="3449877" cy="3589894"/>
              <a:chOff x="8006287" y="2086629"/>
              <a:chExt cx="3449877" cy="3589894"/>
            </a:xfrm>
          </p:grpSpPr>
          <p:grpSp>
            <p:nvGrpSpPr>
              <p:cNvPr id="9" name="组合 8"/>
              <p:cNvGrpSpPr/>
              <p:nvPr/>
            </p:nvGrpSpPr>
            <p:grpSpPr>
              <a:xfrm>
                <a:off x="8006287" y="2086629"/>
                <a:ext cx="3449877" cy="2238704"/>
                <a:chOff x="7865659" y="1692963"/>
                <a:chExt cx="2128736" cy="2589034"/>
              </a:xfrm>
            </p:grpSpPr>
            <p:sp>
              <p:nvSpPr>
                <p:cNvPr id="12" name="矩形 11"/>
                <p:cNvSpPr/>
                <p:nvPr/>
              </p:nvSpPr>
              <p:spPr>
                <a:xfrm>
                  <a:off x="7865659" y="1692963"/>
                  <a:ext cx="2087427" cy="195709"/>
                </a:xfrm>
                <a:prstGeom prst="rect">
                  <a:avLst/>
                </a:prstGeom>
              </p:spPr>
              <p:txBody>
                <a:bodyPr wrap="square" lIns="0" tIns="0" rIns="0" bIns="0" anchor="b">
                  <a:noAutofit/>
                </a:bodyPr>
                <a:lstStyle/>
                <a:p>
                  <a:pPr algn="ctr"/>
                  <a:r>
                    <a:rPr lang="zh-CN" altLang="en-US" sz="1600" dirty="0">
                      <a:latin typeface="+mn-lt"/>
                      <a:ea typeface="+mn-ea"/>
                      <a:cs typeface="+mn-ea"/>
                      <a:sym typeface="+mn-lt"/>
                    </a:rPr>
                    <a:t>标题文本预设</a:t>
                  </a:r>
                </a:p>
              </p:txBody>
            </p:sp>
            <p:sp>
              <p:nvSpPr>
                <p:cNvPr id="13" name="矩形 12"/>
                <p:cNvSpPr/>
                <p:nvPr/>
              </p:nvSpPr>
              <p:spPr>
                <a:xfrm>
                  <a:off x="7906968" y="4086288"/>
                  <a:ext cx="2087427" cy="195709"/>
                </a:xfrm>
                <a:prstGeom prst="rect">
                  <a:avLst/>
                </a:prstGeom>
              </p:spPr>
              <p:txBody>
                <a:bodyPr wrap="square" lIns="0" tIns="0" rIns="0" bIns="0" anchor="b">
                  <a:noAutofit/>
                </a:bodyPr>
                <a:lstStyle/>
                <a:p>
                  <a:pPr algn="ctr"/>
                  <a:r>
                    <a:rPr lang="zh-CN" altLang="en-US" sz="1600" dirty="0">
                      <a:latin typeface="+mn-lt"/>
                      <a:ea typeface="+mn-ea"/>
                      <a:cs typeface="+mn-ea"/>
                      <a:sym typeface="+mn-lt"/>
                    </a:rPr>
                    <a:t>标题文本预设</a:t>
                  </a:r>
                </a:p>
              </p:txBody>
            </p:sp>
          </p:grpSp>
          <p:sp>
            <p:nvSpPr>
              <p:cNvPr id="10" name="矩形 9"/>
              <p:cNvSpPr/>
              <p:nvPr/>
            </p:nvSpPr>
            <p:spPr>
              <a:xfrm>
                <a:off x="8031753" y="4436234"/>
                <a:ext cx="3398944" cy="1240289"/>
              </a:xfrm>
              <a:prstGeom prst="rect">
                <a:avLst/>
              </a:prstGeom>
              <a:blipFill dpi="0" rotWithShape="1">
                <a:blip r:embed="rId6"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cs typeface="+mn-ea"/>
                  <a:sym typeface="+mn-lt"/>
                </a:endParaRPr>
              </a:p>
            </p:txBody>
          </p:sp>
          <p:sp>
            <p:nvSpPr>
              <p:cNvPr id="11" name="矩形 10"/>
              <p:cNvSpPr/>
              <p:nvPr/>
            </p:nvSpPr>
            <p:spPr>
              <a:xfrm>
                <a:off x="8031753" y="2418239"/>
                <a:ext cx="3398944" cy="1240289"/>
              </a:xfrm>
              <a:prstGeom prst="rect">
                <a:avLst/>
              </a:prstGeom>
              <a:blipFill dpi="0" rotWithShape="1">
                <a:blip r:embed="rId7"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cs typeface="+mn-ea"/>
                  <a:sym typeface="+mn-lt"/>
                </a:endParaRPr>
              </a:p>
            </p:txBody>
          </p:sp>
        </p:grpSp>
      </p:grpSp>
      <p:sp>
        <p:nvSpPr>
          <p:cNvPr id="28"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考核标准</a:t>
            </a:r>
            <a:endParaRPr lang="en-GB" altLang="zh-CN" sz="1800" dirty="0">
              <a:solidFill>
                <a:schemeClr val="bg1">
                  <a:lumMod val="50000"/>
                </a:schemeClr>
              </a:solidFill>
              <a:latin typeface="+mn-lt"/>
              <a:ea typeface="+mn-ea"/>
              <a:cs typeface="+mn-ea"/>
              <a:sym typeface="+mn-lt"/>
            </a:endParaRPr>
          </a:p>
        </p:txBody>
      </p:sp>
      <p:grpSp>
        <p:nvGrpSpPr>
          <p:cNvPr id="29" name="组合 28"/>
          <p:cNvGrpSpPr/>
          <p:nvPr/>
        </p:nvGrpSpPr>
        <p:grpSpPr>
          <a:xfrm>
            <a:off x="197509" y="102399"/>
            <a:ext cx="486059" cy="472564"/>
            <a:chOff x="1804405" y="1637642"/>
            <a:chExt cx="2053165" cy="1996160"/>
          </a:xfrm>
        </p:grpSpPr>
        <p:sp>
          <p:nvSpPr>
            <p:cNvPr id="30" name="等腰三角形 29"/>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等腰三角形 30"/>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4"/>
          <p:cNvSpPr/>
          <p:nvPr/>
        </p:nvSpPr>
        <p:spPr>
          <a:xfrm>
            <a:off x="303222" y="910089"/>
            <a:ext cx="1059531" cy="652478"/>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anchor="ctr"/>
          <a:lstStyle/>
          <a:p>
            <a:pPr algn="ctr"/>
            <a:endParaRPr dirty="0">
              <a:latin typeface="+mn-lt"/>
              <a:ea typeface="+mn-ea"/>
              <a:cs typeface="+mn-ea"/>
              <a:sym typeface="+mn-lt"/>
            </a:endParaRPr>
          </a:p>
        </p:txBody>
      </p:sp>
      <p:sp>
        <p:nvSpPr>
          <p:cNvPr id="17" name="Freeform: Shape 270"/>
          <p:cNvSpPr/>
          <p:nvPr/>
        </p:nvSpPr>
        <p:spPr>
          <a:xfrm>
            <a:off x="76000" y="2138577"/>
            <a:ext cx="736102" cy="453305"/>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anchor="ctr"/>
          <a:lstStyle/>
          <a:p>
            <a:pPr algn="ctr"/>
            <a:endParaRPr dirty="0">
              <a:latin typeface="+mn-lt"/>
              <a:ea typeface="+mn-ea"/>
              <a:cs typeface="+mn-ea"/>
              <a:sym typeface="+mn-lt"/>
            </a:endParaRPr>
          </a:p>
        </p:txBody>
      </p:sp>
      <p:sp>
        <p:nvSpPr>
          <p:cNvPr id="18" name="Freeform: Shape 271"/>
          <p:cNvSpPr/>
          <p:nvPr/>
        </p:nvSpPr>
        <p:spPr>
          <a:xfrm>
            <a:off x="8331898" y="1588800"/>
            <a:ext cx="736102" cy="453305"/>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anchor="ctr"/>
          <a:lstStyle/>
          <a:p>
            <a:pPr algn="ctr"/>
            <a:endParaRPr dirty="0">
              <a:latin typeface="+mn-lt"/>
              <a:ea typeface="+mn-ea"/>
              <a:cs typeface="+mn-ea"/>
              <a:sym typeface="+mn-lt"/>
            </a:endParaRPr>
          </a:p>
        </p:txBody>
      </p:sp>
      <p:sp>
        <p:nvSpPr>
          <p:cNvPr id="19" name="Freeform: Shape 272"/>
          <p:cNvSpPr/>
          <p:nvPr/>
        </p:nvSpPr>
        <p:spPr>
          <a:xfrm>
            <a:off x="8156687" y="3058506"/>
            <a:ext cx="490570" cy="302102"/>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anchor="ctr"/>
          <a:lstStyle/>
          <a:p>
            <a:pPr algn="ctr"/>
            <a:endParaRPr dirty="0">
              <a:latin typeface="+mn-lt"/>
              <a:ea typeface="+mn-ea"/>
              <a:cs typeface="+mn-ea"/>
              <a:sym typeface="+mn-lt"/>
            </a:endParaRPr>
          </a:p>
        </p:txBody>
      </p:sp>
      <p:sp>
        <p:nvSpPr>
          <p:cNvPr id="22" name="Freeform: Shape 278"/>
          <p:cNvSpPr/>
          <p:nvPr/>
        </p:nvSpPr>
        <p:spPr>
          <a:xfrm>
            <a:off x="4009163" y="902857"/>
            <a:ext cx="543580" cy="334746"/>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anchor="ctr"/>
          <a:lstStyle/>
          <a:p>
            <a:pPr algn="ctr"/>
            <a:endParaRPr dirty="0">
              <a:latin typeface="+mn-lt"/>
              <a:ea typeface="+mn-ea"/>
              <a:cs typeface="+mn-ea"/>
              <a:sym typeface="+mn-lt"/>
            </a:endParaRPr>
          </a:p>
        </p:txBody>
      </p:sp>
      <p:grpSp>
        <p:nvGrpSpPr>
          <p:cNvPr id="2" name="组合 1"/>
          <p:cNvGrpSpPr/>
          <p:nvPr/>
        </p:nvGrpSpPr>
        <p:grpSpPr>
          <a:xfrm>
            <a:off x="957350" y="1270863"/>
            <a:ext cx="1178553" cy="3316614"/>
            <a:chOff x="957350" y="1270863"/>
            <a:chExt cx="1178553" cy="3316614"/>
          </a:xfrm>
        </p:grpSpPr>
        <p:grpSp>
          <p:nvGrpSpPr>
            <p:cNvPr id="5" name="Group 265"/>
            <p:cNvGrpSpPr/>
            <p:nvPr/>
          </p:nvGrpSpPr>
          <p:grpSpPr>
            <a:xfrm>
              <a:off x="1030215" y="1270863"/>
              <a:ext cx="1012914" cy="969764"/>
              <a:chOff x="1373621" y="1694484"/>
              <a:chExt cx="1350552" cy="1293018"/>
            </a:xfrm>
          </p:grpSpPr>
          <p:sp>
            <p:nvSpPr>
              <p:cNvPr id="254" name="Freeform: Shape 6"/>
              <p:cNvSpPr/>
              <p:nvPr/>
            </p:nvSpPr>
            <p:spPr bwMode="auto">
              <a:xfrm>
                <a:off x="1796608" y="2233387"/>
                <a:ext cx="506725" cy="75411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5" name="Freeform: Shape 7"/>
              <p:cNvSpPr/>
              <p:nvPr/>
            </p:nvSpPr>
            <p:spPr bwMode="auto">
              <a:xfrm>
                <a:off x="1923289" y="1998929"/>
                <a:ext cx="225450" cy="218711"/>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6" name="Freeform: Shape 8"/>
              <p:cNvSpPr/>
              <p:nvPr/>
            </p:nvSpPr>
            <p:spPr bwMode="auto">
              <a:xfrm>
                <a:off x="1742929" y="2077665"/>
                <a:ext cx="180360" cy="153972"/>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7" name="Freeform: Shape 9"/>
              <p:cNvSpPr/>
              <p:nvPr/>
            </p:nvSpPr>
            <p:spPr bwMode="auto">
              <a:xfrm>
                <a:off x="2071442" y="1918444"/>
                <a:ext cx="191096" cy="171469"/>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8" name="Freeform: Shape 10"/>
              <p:cNvSpPr/>
              <p:nvPr/>
            </p:nvSpPr>
            <p:spPr bwMode="auto">
              <a:xfrm>
                <a:off x="1669926" y="2208891"/>
                <a:ext cx="141711" cy="11722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9" name="Freeform: Shape 11"/>
              <p:cNvSpPr/>
              <p:nvPr/>
            </p:nvSpPr>
            <p:spPr bwMode="auto">
              <a:xfrm>
                <a:off x="1629131" y="2326120"/>
                <a:ext cx="173919" cy="12947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0" name="Freeform: Shape 12"/>
              <p:cNvSpPr/>
              <p:nvPr/>
            </p:nvSpPr>
            <p:spPr bwMode="auto">
              <a:xfrm>
                <a:off x="1665632" y="2445098"/>
                <a:ext cx="171771" cy="12072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1" name="Freeform: Shape 13"/>
              <p:cNvSpPr/>
              <p:nvPr/>
            </p:nvSpPr>
            <p:spPr bwMode="auto">
              <a:xfrm>
                <a:off x="1515332" y="2403106"/>
                <a:ext cx="173919" cy="122478"/>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2" name="Freeform: Shape 14"/>
              <p:cNvSpPr/>
              <p:nvPr/>
            </p:nvSpPr>
            <p:spPr bwMode="auto">
              <a:xfrm>
                <a:off x="1530363" y="2226388"/>
                <a:ext cx="173919" cy="13122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3" name="Freeform: Shape 15"/>
              <p:cNvSpPr/>
              <p:nvPr/>
            </p:nvSpPr>
            <p:spPr bwMode="auto">
              <a:xfrm>
                <a:off x="1465949" y="2322620"/>
                <a:ext cx="148153" cy="103232"/>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4" name="Freeform: Shape 16"/>
              <p:cNvSpPr/>
              <p:nvPr/>
            </p:nvSpPr>
            <p:spPr bwMode="auto">
              <a:xfrm>
                <a:off x="1584041" y="2068917"/>
                <a:ext cx="120240" cy="104981"/>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5" name="Freeform: Shape 17"/>
              <p:cNvSpPr/>
              <p:nvPr/>
            </p:nvSpPr>
            <p:spPr bwMode="auto">
              <a:xfrm>
                <a:off x="1472389" y="1998929"/>
                <a:ext cx="94474" cy="80486"/>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6" name="Freeform: Shape 18"/>
              <p:cNvSpPr/>
              <p:nvPr/>
            </p:nvSpPr>
            <p:spPr bwMode="auto">
              <a:xfrm>
                <a:off x="1642014" y="1965685"/>
                <a:ext cx="118093" cy="101482"/>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7" name="Freeform: Shape 19"/>
              <p:cNvSpPr/>
              <p:nvPr/>
            </p:nvSpPr>
            <p:spPr bwMode="auto">
              <a:xfrm>
                <a:off x="1657044" y="1837958"/>
                <a:ext cx="118093" cy="101482"/>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8" name="Freeform: Shape 20"/>
              <p:cNvSpPr/>
              <p:nvPr/>
            </p:nvSpPr>
            <p:spPr bwMode="auto">
              <a:xfrm>
                <a:off x="1981262" y="1694484"/>
                <a:ext cx="133123" cy="113730"/>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9" name="Freeform: Shape 21"/>
              <p:cNvSpPr/>
              <p:nvPr/>
            </p:nvSpPr>
            <p:spPr bwMode="auto">
              <a:xfrm>
                <a:off x="2436456" y="1970934"/>
                <a:ext cx="109505" cy="85735"/>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0" name="Freeform: Shape 22"/>
              <p:cNvSpPr/>
              <p:nvPr/>
            </p:nvSpPr>
            <p:spPr bwMode="auto">
              <a:xfrm>
                <a:off x="2616816" y="2180897"/>
                <a:ext cx="107357" cy="85735"/>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1" name="Freeform: Shape 23"/>
              <p:cNvSpPr/>
              <p:nvPr/>
            </p:nvSpPr>
            <p:spPr bwMode="auto">
              <a:xfrm>
                <a:off x="1373621" y="2193144"/>
                <a:ext cx="133123" cy="9273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2" name="Freeform: Shape 24"/>
              <p:cNvSpPr/>
              <p:nvPr/>
            </p:nvSpPr>
            <p:spPr bwMode="auto">
              <a:xfrm>
                <a:off x="1987703" y="1853705"/>
                <a:ext cx="120240" cy="12072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3" name="Freeform: Shape 25"/>
              <p:cNvSpPr/>
              <p:nvPr/>
            </p:nvSpPr>
            <p:spPr bwMode="auto">
              <a:xfrm>
                <a:off x="1493861" y="2140653"/>
                <a:ext cx="120240" cy="997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4" name="Freeform: Shape 26"/>
              <p:cNvSpPr/>
              <p:nvPr/>
            </p:nvSpPr>
            <p:spPr bwMode="auto">
              <a:xfrm>
                <a:off x="1783725" y="1911445"/>
                <a:ext cx="173919" cy="171469"/>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5" name="Freeform: Shape 27"/>
              <p:cNvSpPr/>
              <p:nvPr/>
            </p:nvSpPr>
            <p:spPr bwMode="auto">
              <a:xfrm>
                <a:off x="2065000" y="2089913"/>
                <a:ext cx="251216" cy="209962"/>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6" name="Freeform: Shape 28"/>
              <p:cNvSpPr/>
              <p:nvPr/>
            </p:nvSpPr>
            <p:spPr bwMode="auto">
              <a:xfrm>
                <a:off x="2253949" y="2187895"/>
                <a:ext cx="161036" cy="12947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7" name="Freeform: Shape 29"/>
              <p:cNvSpPr/>
              <p:nvPr/>
            </p:nvSpPr>
            <p:spPr bwMode="auto">
              <a:xfrm>
                <a:off x="2421426" y="2193144"/>
                <a:ext cx="161036" cy="12947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8" name="Freeform: Shape 30"/>
              <p:cNvSpPr/>
              <p:nvPr/>
            </p:nvSpPr>
            <p:spPr bwMode="auto">
              <a:xfrm>
                <a:off x="2402102" y="2089913"/>
                <a:ext cx="165330" cy="12772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79" name="Freeform: Shape 31"/>
              <p:cNvSpPr/>
              <p:nvPr/>
            </p:nvSpPr>
            <p:spPr bwMode="auto">
              <a:xfrm>
                <a:off x="2268979" y="2009427"/>
                <a:ext cx="161036" cy="12597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0" name="Freeform: Shape 32"/>
              <p:cNvSpPr/>
              <p:nvPr/>
            </p:nvSpPr>
            <p:spPr bwMode="auto">
              <a:xfrm>
                <a:off x="2234625" y="1876451"/>
                <a:ext cx="161036" cy="12772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1" name="Freeform: Shape 33"/>
              <p:cNvSpPr/>
              <p:nvPr/>
            </p:nvSpPr>
            <p:spPr bwMode="auto">
              <a:xfrm>
                <a:off x="2084325" y="1767971"/>
                <a:ext cx="156742" cy="12772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2" name="Freeform: Shape 34"/>
              <p:cNvSpPr/>
              <p:nvPr/>
            </p:nvSpPr>
            <p:spPr bwMode="auto">
              <a:xfrm>
                <a:off x="1837403" y="1739976"/>
                <a:ext cx="154594" cy="145224"/>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3" name="Freeform: Shape 35"/>
              <p:cNvSpPr/>
              <p:nvPr/>
            </p:nvSpPr>
            <p:spPr bwMode="auto">
              <a:xfrm>
                <a:off x="2294745" y="2420603"/>
                <a:ext cx="178213" cy="122478"/>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4" name="Freeform: Shape 36"/>
              <p:cNvSpPr/>
              <p:nvPr/>
            </p:nvSpPr>
            <p:spPr bwMode="auto">
              <a:xfrm>
                <a:off x="2322657" y="2319121"/>
                <a:ext cx="163183" cy="124228"/>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5" name="Freeform: Shape 37"/>
              <p:cNvSpPr/>
              <p:nvPr/>
            </p:nvSpPr>
            <p:spPr bwMode="auto">
              <a:xfrm>
                <a:off x="2533077" y="2280628"/>
                <a:ext cx="139565" cy="1119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86" name="Freeform: Shape 38"/>
              <p:cNvSpPr/>
              <p:nvPr/>
            </p:nvSpPr>
            <p:spPr bwMode="auto">
              <a:xfrm>
                <a:off x="2513753" y="2371612"/>
                <a:ext cx="139565" cy="1119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6" name="Rectangle 248"/>
            <p:cNvSpPr/>
            <p:nvPr/>
          </p:nvSpPr>
          <p:spPr>
            <a:xfrm>
              <a:off x="957350" y="2682892"/>
              <a:ext cx="1169556" cy="190458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7" name="Oval 249"/>
            <p:cNvSpPr/>
            <p:nvPr/>
          </p:nvSpPr>
          <p:spPr>
            <a:xfrm>
              <a:off x="957350" y="2236722"/>
              <a:ext cx="1178553" cy="999105"/>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8" name="Rectangle 247"/>
            <p:cNvSpPr/>
            <p:nvPr/>
          </p:nvSpPr>
          <p:spPr>
            <a:xfrm>
              <a:off x="1316876" y="2245614"/>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1</a:t>
              </a:r>
            </a:p>
          </p:txBody>
        </p:sp>
        <p:grpSp>
          <p:nvGrpSpPr>
            <p:cNvPr id="23" name="Group 73"/>
            <p:cNvGrpSpPr/>
            <p:nvPr/>
          </p:nvGrpSpPr>
          <p:grpSpPr>
            <a:xfrm>
              <a:off x="982772" y="3138813"/>
              <a:ext cx="1077505" cy="727122"/>
              <a:chOff x="1310363" y="4431652"/>
              <a:chExt cx="1436673" cy="969496"/>
            </a:xfrm>
          </p:grpSpPr>
          <p:sp>
            <p:nvSpPr>
              <p:cNvPr id="39" name="Rectangle 245"/>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40" name="Rectangle 5"/>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grpSp>
        <p:nvGrpSpPr>
          <p:cNvPr id="287" name="组合 286"/>
          <p:cNvGrpSpPr/>
          <p:nvPr/>
        </p:nvGrpSpPr>
        <p:grpSpPr>
          <a:xfrm>
            <a:off x="2115994" y="1313875"/>
            <a:ext cx="1169557" cy="3273603"/>
            <a:chOff x="2115994" y="1313875"/>
            <a:chExt cx="1169557" cy="3273603"/>
          </a:xfrm>
        </p:grpSpPr>
        <p:grpSp>
          <p:nvGrpSpPr>
            <p:cNvPr id="9" name="Group 279"/>
            <p:cNvGrpSpPr/>
            <p:nvPr/>
          </p:nvGrpSpPr>
          <p:grpSpPr>
            <a:xfrm>
              <a:off x="2115994" y="1313875"/>
              <a:ext cx="1169557" cy="3273603"/>
              <a:chOff x="2821326" y="1751833"/>
              <a:chExt cx="1559409" cy="4364804"/>
            </a:xfrm>
          </p:grpSpPr>
          <p:grpSp>
            <p:nvGrpSpPr>
              <p:cNvPr id="185" name="Group 260"/>
              <p:cNvGrpSpPr/>
              <p:nvPr/>
            </p:nvGrpSpPr>
            <p:grpSpPr>
              <a:xfrm>
                <a:off x="2977744" y="1751833"/>
                <a:ext cx="1322776" cy="846138"/>
                <a:chOff x="2977744" y="1751833"/>
                <a:chExt cx="1322776" cy="846138"/>
              </a:xfrm>
            </p:grpSpPr>
            <p:sp>
              <p:nvSpPr>
                <p:cNvPr id="188" name="Freeform: Shape 40"/>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9" name="Freeform: Shape 41"/>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0" name="Freeform: Shape 42"/>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1" name="Freeform: Shape 43"/>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2" name="Freeform: Shape 44"/>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3" name="Freeform: Shape 45"/>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4" name="Freeform: Shape 46"/>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5" name="Freeform: Shape 47"/>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6" name="Freeform: Shape 48"/>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7" name="Freeform: Shape 49"/>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8" name="Freeform: Shape 50"/>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99" name="Freeform: Shape 51"/>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0" name="Freeform: Shape 52"/>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1" name="Freeform: Shape 53"/>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2" name="Freeform: Shape 54"/>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3" name="Freeform: Shape 55"/>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4" name="Freeform: Shape 56"/>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5" name="Freeform: Shape 57"/>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6" name="Freeform: Shape 58"/>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7" name="Freeform: Shape 59"/>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8" name="Freeform: Shape 60"/>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9" name="Freeform: Shape 61"/>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0" name="Freeform: Shape 62"/>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1" name="Freeform: Shape 63"/>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2" name="Freeform: Shape 64"/>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3" name="Freeform: Shape 65"/>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4" name="Freeform: Shape 66"/>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5" name="Freeform: Shape 67"/>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6" name="Freeform: Shape 68"/>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7" name="Freeform: Shape 69"/>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8" name="Freeform: Shape 70"/>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9" name="Freeform: Shape 71"/>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0" name="Freeform: Shape 72"/>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1" name="Freeform: Shape 74"/>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2" name="Freeform: Shape 75"/>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3" name="Freeform: Shape 76"/>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4" name="Freeform: Shape 77"/>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5" name="Freeform: Shape 78"/>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6" name="Freeform: Shape 79"/>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7" name="Freeform: Shape 80"/>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8" name="Freeform: Shape 81"/>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9" name="Freeform: Shape 82"/>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0" name="Freeform: Shape 83"/>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1" name="Freeform: Shape 84"/>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2" name="Freeform: Shape 85"/>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3" name="Freeform: Shape 86"/>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4" name="Freeform: Shape 87"/>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5" name="Freeform: Shape 88"/>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6" name="Freeform: Shape 89"/>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7" name="Freeform: Shape 90"/>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8" name="Freeform: Shape 91"/>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9" name="Freeform: Shape 92"/>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0" name="Freeform: Shape 93"/>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1" name="Freeform: Shape 94"/>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2" name="Freeform: Shape 95"/>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3" name="Freeform: Shape 96"/>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4" name="Freeform: Shape 97"/>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5" name="Freeform: Shape 98"/>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6" name="Freeform: Shape 99"/>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7" name="Freeform: Shape 100"/>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8" name="Freeform: Shape 101"/>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9" name="Freeform: Shape 102"/>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0" name="Freeform: Shape 103"/>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1" name="Freeform: Shape 104"/>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2" name="Freeform: Shape 105"/>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53" name="Freeform: Shape 106"/>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186" name="Rectangle 251"/>
              <p:cNvSpPr/>
              <p:nvPr/>
            </p:nvSpPr>
            <p:spPr>
              <a:xfrm>
                <a:off x="2821326" y="3154252"/>
                <a:ext cx="1559409" cy="29623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187" name="Oval 252"/>
              <p:cNvSpPr/>
              <p:nvPr/>
            </p:nvSpPr>
            <p:spPr>
              <a:xfrm>
                <a:off x="2821326" y="2428285"/>
                <a:ext cx="1558115" cy="133213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sp>
          <p:nvSpPr>
            <p:cNvPr id="10" name="Rectangle 253"/>
            <p:cNvSpPr/>
            <p:nvPr/>
          </p:nvSpPr>
          <p:spPr>
            <a:xfrm>
              <a:off x="2475520" y="1821214"/>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2</a:t>
              </a:r>
            </a:p>
          </p:txBody>
        </p:sp>
        <p:grpSp>
          <p:nvGrpSpPr>
            <p:cNvPr id="24" name="Group 328"/>
            <p:cNvGrpSpPr/>
            <p:nvPr/>
          </p:nvGrpSpPr>
          <p:grpSpPr>
            <a:xfrm>
              <a:off x="2168733" y="2787664"/>
              <a:ext cx="1077505" cy="727122"/>
              <a:chOff x="1310363" y="4431652"/>
              <a:chExt cx="1436673" cy="969496"/>
            </a:xfrm>
          </p:grpSpPr>
          <p:sp>
            <p:nvSpPr>
              <p:cNvPr id="37" name="Rectangle 329"/>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38" name="Rectangle 330"/>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grpSp>
        <p:nvGrpSpPr>
          <p:cNvPr id="289" name="组合 288"/>
          <p:cNvGrpSpPr/>
          <p:nvPr/>
        </p:nvGrpSpPr>
        <p:grpSpPr>
          <a:xfrm>
            <a:off x="3278168" y="1386414"/>
            <a:ext cx="1178553" cy="3201065"/>
            <a:chOff x="3278168" y="1386414"/>
            <a:chExt cx="1178553" cy="3201065"/>
          </a:xfrm>
        </p:grpSpPr>
        <p:grpSp>
          <p:nvGrpSpPr>
            <p:cNvPr id="11" name="Group 280"/>
            <p:cNvGrpSpPr/>
            <p:nvPr/>
          </p:nvGrpSpPr>
          <p:grpSpPr>
            <a:xfrm>
              <a:off x="3278168" y="1386414"/>
              <a:ext cx="1178553" cy="3201065"/>
              <a:chOff x="4370891" y="1848552"/>
              <a:chExt cx="1571404" cy="4268086"/>
            </a:xfrm>
          </p:grpSpPr>
          <p:grpSp>
            <p:nvGrpSpPr>
              <p:cNvPr id="149" name="Group 255"/>
              <p:cNvGrpSpPr/>
              <p:nvPr/>
            </p:nvGrpSpPr>
            <p:grpSpPr>
              <a:xfrm>
                <a:off x="4490668" y="1848552"/>
                <a:ext cx="1251662" cy="1198340"/>
                <a:chOff x="4490668" y="1848552"/>
                <a:chExt cx="1251662" cy="1198340"/>
              </a:xfrm>
            </p:grpSpPr>
            <p:sp>
              <p:nvSpPr>
                <p:cNvPr id="152" name="Freeform: Shape 108"/>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3" name="Freeform: Shape 109"/>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4" name="Freeform: Shape 110"/>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5" name="Freeform: Shape 111"/>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6" name="Freeform: Shape 112"/>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7" name="Freeform: Shape 113"/>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8" name="Freeform: Shape 114"/>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59" name="Freeform: Shape 115"/>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0" name="Freeform: Shape 116"/>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1" name="Freeform: Shape 117"/>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2" name="Freeform: Shape 118"/>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3" name="Freeform: Shape 119"/>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4" name="Freeform: Shape 120"/>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5" name="Freeform: Shape 121"/>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6" name="Freeform: Shape 122"/>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7" name="Freeform: Shape 123"/>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8" name="Freeform: Shape 124"/>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69" name="Freeform: Shape 125"/>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0" name="Freeform: Shape 126"/>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1" name="Freeform: Shape 127"/>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2" name="Freeform: Shape 128"/>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3" name="Freeform: Shape 129"/>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4" name="Freeform: Shape 130"/>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5" name="Freeform: Shape 131"/>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6" name="Freeform: Shape 132"/>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7" name="Freeform: Shape 133"/>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8" name="Freeform: Shape 134"/>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79" name="Freeform: Shape 135"/>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0" name="Freeform: Shape 136"/>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1" name="Freeform: Shape 137"/>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2" name="Freeform: Shape 138"/>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3" name="Freeform: Shape 139"/>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84" name="Freeform: Shape 140"/>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150" name="Rectangle 256"/>
              <p:cNvSpPr/>
              <p:nvPr/>
            </p:nvSpPr>
            <p:spPr>
              <a:xfrm>
                <a:off x="4370891" y="3601548"/>
                <a:ext cx="1559408" cy="251509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151" name="Oval 257"/>
              <p:cNvSpPr/>
              <p:nvPr/>
            </p:nvSpPr>
            <p:spPr>
              <a:xfrm>
                <a:off x="4370891" y="2875581"/>
                <a:ext cx="1571404" cy="133213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sp>
          <p:nvSpPr>
            <p:cNvPr id="12" name="Rectangle 258"/>
            <p:cNvSpPr/>
            <p:nvPr/>
          </p:nvSpPr>
          <p:spPr>
            <a:xfrm>
              <a:off x="3637694" y="2147793"/>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3</a:t>
              </a:r>
            </a:p>
          </p:txBody>
        </p:sp>
        <p:grpSp>
          <p:nvGrpSpPr>
            <p:cNvPr id="25" name="Group 331"/>
            <p:cNvGrpSpPr/>
            <p:nvPr/>
          </p:nvGrpSpPr>
          <p:grpSpPr>
            <a:xfrm>
              <a:off x="3332477" y="3057694"/>
              <a:ext cx="1077505" cy="727122"/>
              <a:chOff x="1310363" y="4431652"/>
              <a:chExt cx="1436673" cy="969496"/>
            </a:xfrm>
          </p:grpSpPr>
          <p:sp>
            <p:nvSpPr>
              <p:cNvPr id="35" name="Rectangle 332"/>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36" name="Rectangle 333"/>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grpSp>
        <p:nvGrpSpPr>
          <p:cNvPr id="290" name="组合 289"/>
          <p:cNvGrpSpPr/>
          <p:nvPr/>
        </p:nvGrpSpPr>
        <p:grpSpPr>
          <a:xfrm>
            <a:off x="4447724" y="1389009"/>
            <a:ext cx="1169557" cy="3198470"/>
            <a:chOff x="4447724" y="1389009"/>
            <a:chExt cx="1169557" cy="3198470"/>
          </a:xfrm>
        </p:grpSpPr>
        <p:grpSp>
          <p:nvGrpSpPr>
            <p:cNvPr id="13" name="Group 281"/>
            <p:cNvGrpSpPr/>
            <p:nvPr/>
          </p:nvGrpSpPr>
          <p:grpSpPr>
            <a:xfrm>
              <a:off x="4447724" y="1389009"/>
              <a:ext cx="1169557" cy="3198470"/>
              <a:chOff x="5930299" y="1852012"/>
              <a:chExt cx="1559409" cy="4264626"/>
            </a:xfrm>
          </p:grpSpPr>
          <p:grpSp>
            <p:nvGrpSpPr>
              <p:cNvPr id="113" name="Group 250"/>
              <p:cNvGrpSpPr/>
              <p:nvPr/>
            </p:nvGrpSpPr>
            <p:grpSpPr>
              <a:xfrm>
                <a:off x="6283315" y="1852012"/>
                <a:ext cx="779153" cy="745960"/>
                <a:chOff x="6283315" y="1852012"/>
                <a:chExt cx="779153" cy="745960"/>
              </a:xfrm>
            </p:grpSpPr>
            <p:sp>
              <p:nvSpPr>
                <p:cNvPr id="116" name="Freeform: Shape 210"/>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7" name="Freeform: Shape 211"/>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8" name="Freeform: Shape 212"/>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9" name="Freeform: Shape 213"/>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0" name="Freeform: Shape 214"/>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1" name="Freeform: Shape 215"/>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2" name="Freeform: Shape 216"/>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3" name="Freeform: Shape 217"/>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4" name="Freeform: Shape 218"/>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5" name="Freeform: Shape 219"/>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6" name="Freeform: Shape 220"/>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7" name="Freeform: Shape 221"/>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8" name="Freeform: Shape 222"/>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29" name="Freeform: Shape 223"/>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0" name="Freeform: Shape 224"/>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1" name="Freeform: Shape 225"/>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2" name="Freeform: Shape 226"/>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3" name="Freeform: Shape 227"/>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4" name="Freeform: Shape 228"/>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5" name="Freeform: Shape 229"/>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6" name="Freeform: Shape 230"/>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7" name="Freeform: Shape 231"/>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8" name="Freeform: Shape 232"/>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39" name="Freeform: Shape 233"/>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0" name="Freeform: Shape 234"/>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1" name="Freeform: Shape 235"/>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2" name="Freeform: Shape 236"/>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3" name="Freeform: Shape 237"/>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4" name="Freeform: Shape 238"/>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5" name="Freeform: Shape 239"/>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6" name="Freeform: Shape 240"/>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7" name="Freeform: Shape 241"/>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48" name="Freeform: Shape 242"/>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114" name="Rectangle 261"/>
              <p:cNvSpPr/>
              <p:nvPr/>
            </p:nvSpPr>
            <p:spPr>
              <a:xfrm>
                <a:off x="5930299" y="3295728"/>
                <a:ext cx="1559409" cy="28209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115" name="Oval 262"/>
              <p:cNvSpPr/>
              <p:nvPr/>
            </p:nvSpPr>
            <p:spPr>
              <a:xfrm>
                <a:off x="5930299" y="2569762"/>
                <a:ext cx="1555560" cy="133213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sp>
          <p:nvSpPr>
            <p:cNvPr id="14" name="Rectangle 263"/>
            <p:cNvSpPr/>
            <p:nvPr/>
          </p:nvSpPr>
          <p:spPr>
            <a:xfrm>
              <a:off x="4807250" y="1918429"/>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4</a:t>
              </a:r>
            </a:p>
          </p:txBody>
        </p:sp>
        <p:grpSp>
          <p:nvGrpSpPr>
            <p:cNvPr id="26" name="Group 334"/>
            <p:cNvGrpSpPr/>
            <p:nvPr/>
          </p:nvGrpSpPr>
          <p:grpSpPr>
            <a:xfrm>
              <a:off x="4474039" y="3030691"/>
              <a:ext cx="1077505" cy="727122"/>
              <a:chOff x="1310363" y="4431652"/>
              <a:chExt cx="1436673" cy="969496"/>
            </a:xfrm>
          </p:grpSpPr>
          <p:sp>
            <p:nvSpPr>
              <p:cNvPr id="33" name="Rectangle 335"/>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34" name="Rectangle 336"/>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grpSp>
        <p:nvGrpSpPr>
          <p:cNvPr id="291" name="组合 290"/>
          <p:cNvGrpSpPr/>
          <p:nvPr/>
        </p:nvGrpSpPr>
        <p:grpSpPr>
          <a:xfrm>
            <a:off x="5614394" y="1362943"/>
            <a:ext cx="1178553" cy="3224535"/>
            <a:chOff x="5614394" y="1362943"/>
            <a:chExt cx="1178553" cy="3224535"/>
          </a:xfrm>
        </p:grpSpPr>
        <p:grpSp>
          <p:nvGrpSpPr>
            <p:cNvPr id="15" name="Group 282"/>
            <p:cNvGrpSpPr/>
            <p:nvPr/>
          </p:nvGrpSpPr>
          <p:grpSpPr>
            <a:xfrm>
              <a:off x="5614394" y="1362943"/>
              <a:ext cx="1178553" cy="3224535"/>
              <a:chOff x="7485859" y="1817257"/>
              <a:chExt cx="1571404" cy="4299380"/>
            </a:xfrm>
          </p:grpSpPr>
          <p:grpSp>
            <p:nvGrpSpPr>
              <p:cNvPr id="77" name="Group 243"/>
              <p:cNvGrpSpPr/>
              <p:nvPr/>
            </p:nvGrpSpPr>
            <p:grpSpPr>
              <a:xfrm>
                <a:off x="7635423" y="1817257"/>
                <a:ext cx="1251662" cy="1198340"/>
                <a:chOff x="7635423" y="1817257"/>
                <a:chExt cx="1251662" cy="1198340"/>
              </a:xfrm>
            </p:grpSpPr>
            <p:sp>
              <p:nvSpPr>
                <p:cNvPr id="80" name="Freeform: Shape 142"/>
                <p:cNvSpPr/>
                <p:nvPr/>
              </p:nvSpPr>
              <p:spPr bwMode="auto">
                <a:xfrm>
                  <a:off x="8027438" y="2316700"/>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1" name="Freeform: Shape 143"/>
                <p:cNvSpPr/>
                <p:nvPr/>
              </p:nvSpPr>
              <p:spPr bwMode="auto">
                <a:xfrm>
                  <a:off x="8144843" y="2099410"/>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2" name="Freeform: Shape 144"/>
                <p:cNvSpPr/>
                <p:nvPr/>
              </p:nvSpPr>
              <p:spPr bwMode="auto">
                <a:xfrm>
                  <a:off x="7977690" y="2172380"/>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3" name="Freeform: Shape 145"/>
                <p:cNvSpPr/>
                <p:nvPr/>
              </p:nvSpPr>
              <p:spPr bwMode="auto">
                <a:xfrm>
                  <a:off x="8282149" y="2024818"/>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4" name="Freeform: Shape 146"/>
                <p:cNvSpPr/>
                <p:nvPr/>
              </p:nvSpPr>
              <p:spPr bwMode="auto">
                <a:xfrm>
                  <a:off x="7910032" y="2293998"/>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5" name="Freeform: Shape 147"/>
                <p:cNvSpPr/>
                <p:nvPr/>
              </p:nvSpPr>
              <p:spPr bwMode="auto">
                <a:xfrm>
                  <a:off x="7872224" y="2402643"/>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6" name="Freeform: Shape 148"/>
                <p:cNvSpPr/>
                <p:nvPr/>
              </p:nvSpPr>
              <p:spPr bwMode="auto">
                <a:xfrm>
                  <a:off x="7906052" y="2512910"/>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7" name="Freeform: Shape 149"/>
                <p:cNvSpPr/>
                <p:nvPr/>
              </p:nvSpPr>
              <p:spPr bwMode="auto">
                <a:xfrm>
                  <a:off x="7766758" y="2473992"/>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8" name="Freeform: Shape 150"/>
                <p:cNvSpPr/>
                <p:nvPr/>
              </p:nvSpPr>
              <p:spPr bwMode="auto">
                <a:xfrm>
                  <a:off x="7780688" y="2310214"/>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89" name="Freeform: Shape 151"/>
                <p:cNvSpPr/>
                <p:nvPr/>
              </p:nvSpPr>
              <p:spPr bwMode="auto">
                <a:xfrm>
                  <a:off x="7720990" y="2399400"/>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0" name="Freeform: Shape 152"/>
                <p:cNvSpPr/>
                <p:nvPr/>
              </p:nvSpPr>
              <p:spPr bwMode="auto">
                <a:xfrm>
                  <a:off x="7830435" y="2164273"/>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1" name="Freeform: Shape 153"/>
                <p:cNvSpPr/>
                <p:nvPr/>
              </p:nvSpPr>
              <p:spPr bwMode="auto">
                <a:xfrm>
                  <a:off x="7726959" y="2099410"/>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2" name="Freeform: Shape 154"/>
                <p:cNvSpPr/>
                <p:nvPr/>
              </p:nvSpPr>
              <p:spPr bwMode="auto">
                <a:xfrm>
                  <a:off x="7884164" y="2068600"/>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3" name="Freeform: Shape 155"/>
                <p:cNvSpPr/>
                <p:nvPr/>
              </p:nvSpPr>
              <p:spPr bwMode="auto">
                <a:xfrm>
                  <a:off x="7898093" y="1950226"/>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4" name="Freeform: Shape 156"/>
                <p:cNvSpPr/>
                <p:nvPr/>
              </p:nvSpPr>
              <p:spPr bwMode="auto">
                <a:xfrm>
                  <a:off x="8198572" y="1817257"/>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5" name="Freeform: Shape 157"/>
                <p:cNvSpPr/>
                <p:nvPr/>
              </p:nvSpPr>
              <p:spPr bwMode="auto">
                <a:xfrm>
                  <a:off x="8620435" y="2073465"/>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6" name="Freeform: Shape 158"/>
                <p:cNvSpPr/>
                <p:nvPr/>
              </p:nvSpPr>
              <p:spPr bwMode="auto">
                <a:xfrm>
                  <a:off x="8787589" y="2268053"/>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7" name="Freeform: Shape 159"/>
                <p:cNvSpPr/>
                <p:nvPr/>
              </p:nvSpPr>
              <p:spPr bwMode="auto">
                <a:xfrm>
                  <a:off x="7635423" y="2279404"/>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8" name="Freeform: Shape 160"/>
                <p:cNvSpPr/>
                <p:nvPr/>
              </p:nvSpPr>
              <p:spPr bwMode="auto">
                <a:xfrm>
                  <a:off x="8204541" y="1964819"/>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99" name="Freeform: Shape 161"/>
                <p:cNvSpPr/>
                <p:nvPr/>
              </p:nvSpPr>
              <p:spPr bwMode="auto">
                <a:xfrm>
                  <a:off x="7746859" y="2230757"/>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0" name="Freeform: Shape 162"/>
                <p:cNvSpPr/>
                <p:nvPr/>
              </p:nvSpPr>
              <p:spPr bwMode="auto">
                <a:xfrm>
                  <a:off x="8015499" y="2018332"/>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1" name="Freeform: Shape 163"/>
                <p:cNvSpPr/>
                <p:nvPr/>
              </p:nvSpPr>
              <p:spPr bwMode="auto">
                <a:xfrm>
                  <a:off x="8276178" y="2183732"/>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2" name="Freeform: Shape 164"/>
                <p:cNvSpPr/>
                <p:nvPr/>
              </p:nvSpPr>
              <p:spPr bwMode="auto">
                <a:xfrm>
                  <a:off x="8451291" y="2274539"/>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3" name="Freeform: Shape 165"/>
                <p:cNvSpPr/>
                <p:nvPr/>
              </p:nvSpPr>
              <p:spPr bwMode="auto">
                <a:xfrm>
                  <a:off x="8606505" y="2279404"/>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4" name="Freeform: Shape 166"/>
                <p:cNvSpPr/>
                <p:nvPr/>
              </p:nvSpPr>
              <p:spPr bwMode="auto">
                <a:xfrm>
                  <a:off x="8588597" y="2183732"/>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5" name="Freeform: Shape 167"/>
                <p:cNvSpPr/>
                <p:nvPr/>
              </p:nvSpPr>
              <p:spPr bwMode="auto">
                <a:xfrm>
                  <a:off x="8465221" y="2109139"/>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6" name="Freeform: Shape 168"/>
                <p:cNvSpPr/>
                <p:nvPr/>
              </p:nvSpPr>
              <p:spPr bwMode="auto">
                <a:xfrm>
                  <a:off x="8433383" y="1985900"/>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7" name="Freeform: Shape 169"/>
                <p:cNvSpPr/>
                <p:nvPr/>
              </p:nvSpPr>
              <p:spPr bwMode="auto">
                <a:xfrm>
                  <a:off x="8294088" y="1885363"/>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8" name="Freeform: Shape 170"/>
                <p:cNvSpPr/>
                <p:nvPr/>
              </p:nvSpPr>
              <p:spPr bwMode="auto">
                <a:xfrm>
                  <a:off x="8065246" y="1859418"/>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09" name="Freeform: Shape 171"/>
                <p:cNvSpPr/>
                <p:nvPr/>
              </p:nvSpPr>
              <p:spPr bwMode="auto">
                <a:xfrm>
                  <a:off x="8489100" y="2490208"/>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0" name="Freeform: Shape 172"/>
                <p:cNvSpPr/>
                <p:nvPr/>
              </p:nvSpPr>
              <p:spPr bwMode="auto">
                <a:xfrm>
                  <a:off x="8514969" y="2396157"/>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1" name="Freeform: Shape 173"/>
                <p:cNvSpPr/>
                <p:nvPr/>
              </p:nvSpPr>
              <p:spPr bwMode="auto">
                <a:xfrm>
                  <a:off x="8709981" y="2360482"/>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112" name="Freeform: Shape 174"/>
                <p:cNvSpPr/>
                <p:nvPr/>
              </p:nvSpPr>
              <p:spPr bwMode="auto">
                <a:xfrm>
                  <a:off x="8692073" y="2444804"/>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78" name="Rectangle 266"/>
              <p:cNvSpPr/>
              <p:nvPr/>
            </p:nvSpPr>
            <p:spPr>
              <a:xfrm>
                <a:off x="7485859" y="3696404"/>
                <a:ext cx="1559408" cy="24202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79" name="Oval 267"/>
              <p:cNvSpPr/>
              <p:nvPr/>
            </p:nvSpPr>
            <p:spPr>
              <a:xfrm>
                <a:off x="7485859" y="2970437"/>
                <a:ext cx="1571404" cy="133213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sp>
          <p:nvSpPr>
            <p:cNvPr id="16" name="Rectangle 268"/>
            <p:cNvSpPr/>
            <p:nvPr/>
          </p:nvSpPr>
          <p:spPr>
            <a:xfrm>
              <a:off x="5973920" y="2218935"/>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5</a:t>
              </a:r>
            </a:p>
          </p:txBody>
        </p:sp>
        <p:grpSp>
          <p:nvGrpSpPr>
            <p:cNvPr id="27" name="Group 337"/>
            <p:cNvGrpSpPr/>
            <p:nvPr/>
          </p:nvGrpSpPr>
          <p:grpSpPr>
            <a:xfrm>
              <a:off x="5659250" y="3111700"/>
              <a:ext cx="1077505" cy="727122"/>
              <a:chOff x="1310363" y="4431652"/>
              <a:chExt cx="1436673" cy="969496"/>
            </a:xfrm>
          </p:grpSpPr>
          <p:sp>
            <p:nvSpPr>
              <p:cNvPr id="31" name="Rectangle 338"/>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32" name="Rectangle 339"/>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grpSp>
        <p:nvGrpSpPr>
          <p:cNvPr id="292" name="组合 291"/>
          <p:cNvGrpSpPr/>
          <p:nvPr/>
        </p:nvGrpSpPr>
        <p:grpSpPr>
          <a:xfrm>
            <a:off x="6763070" y="1111500"/>
            <a:ext cx="1169557" cy="3475978"/>
            <a:chOff x="6763070" y="1111500"/>
            <a:chExt cx="1169557" cy="3475978"/>
          </a:xfrm>
        </p:grpSpPr>
        <p:grpSp>
          <p:nvGrpSpPr>
            <p:cNvPr id="20" name="Group 283"/>
            <p:cNvGrpSpPr/>
            <p:nvPr/>
          </p:nvGrpSpPr>
          <p:grpSpPr>
            <a:xfrm>
              <a:off x="6763070" y="1111500"/>
              <a:ext cx="1169557" cy="3475978"/>
              <a:chOff x="9017427" y="1482000"/>
              <a:chExt cx="1559409" cy="4634637"/>
            </a:xfrm>
          </p:grpSpPr>
          <p:grpSp>
            <p:nvGrpSpPr>
              <p:cNvPr id="41" name="Group 1"/>
              <p:cNvGrpSpPr/>
              <p:nvPr/>
            </p:nvGrpSpPr>
            <p:grpSpPr>
              <a:xfrm>
                <a:off x="9269052" y="1482000"/>
                <a:ext cx="1046624" cy="1002037"/>
                <a:chOff x="9269052" y="1482000"/>
                <a:chExt cx="1046624" cy="1002037"/>
              </a:xfrm>
            </p:grpSpPr>
            <p:sp>
              <p:nvSpPr>
                <p:cNvPr id="44" name="Freeform: Shape 176"/>
                <p:cNvSpPr/>
                <p:nvPr/>
              </p:nvSpPr>
              <p:spPr bwMode="auto">
                <a:xfrm>
                  <a:off x="9596850" y="1899628"/>
                  <a:ext cx="392692" cy="58440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5" name="Freeform: Shape 177"/>
                <p:cNvSpPr/>
                <p:nvPr/>
              </p:nvSpPr>
              <p:spPr bwMode="auto">
                <a:xfrm>
                  <a:off x="9695023" y="1717933"/>
                  <a:ext cx="174715" cy="169492"/>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6" name="Freeform: Shape 178"/>
                <p:cNvSpPr/>
                <p:nvPr/>
              </p:nvSpPr>
              <p:spPr bwMode="auto">
                <a:xfrm>
                  <a:off x="9555251" y="1778950"/>
                  <a:ext cx="139772" cy="119322"/>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7" name="Freeform: Shape 179"/>
                <p:cNvSpPr/>
                <p:nvPr/>
              </p:nvSpPr>
              <p:spPr bwMode="auto">
                <a:xfrm>
                  <a:off x="9809836" y="1655560"/>
                  <a:ext cx="148092" cy="132882"/>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8" name="Freeform: Shape 180"/>
                <p:cNvSpPr/>
                <p:nvPr/>
              </p:nvSpPr>
              <p:spPr bwMode="auto">
                <a:xfrm>
                  <a:off x="9498677" y="1880645"/>
                  <a:ext cx="109821" cy="90848"/>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49" name="Freeform: Shape 181"/>
                <p:cNvSpPr/>
                <p:nvPr/>
              </p:nvSpPr>
              <p:spPr bwMode="auto">
                <a:xfrm>
                  <a:off x="9467062" y="1971492"/>
                  <a:ext cx="134780" cy="100339"/>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0" name="Freeform: Shape 182"/>
                <p:cNvSpPr/>
                <p:nvPr/>
              </p:nvSpPr>
              <p:spPr bwMode="auto">
                <a:xfrm>
                  <a:off x="9495349" y="2063696"/>
                  <a:ext cx="133116" cy="9356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1" name="Freeform: Shape 183"/>
                <p:cNvSpPr/>
                <p:nvPr/>
              </p:nvSpPr>
              <p:spPr bwMode="auto">
                <a:xfrm>
                  <a:off x="9378873" y="2031154"/>
                  <a:ext cx="134780" cy="94916"/>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2" name="Freeform: Shape 184"/>
                <p:cNvSpPr/>
                <p:nvPr/>
              </p:nvSpPr>
              <p:spPr bwMode="auto">
                <a:xfrm>
                  <a:off x="9390521" y="1894204"/>
                  <a:ext cx="134780" cy="101696"/>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3" name="Freeform: Shape 185"/>
                <p:cNvSpPr/>
                <p:nvPr/>
              </p:nvSpPr>
              <p:spPr bwMode="auto">
                <a:xfrm>
                  <a:off x="9340602" y="1968781"/>
                  <a:ext cx="114813" cy="80001"/>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4" name="Freeform: Shape 186"/>
                <p:cNvSpPr/>
                <p:nvPr/>
              </p:nvSpPr>
              <p:spPr bwMode="auto">
                <a:xfrm>
                  <a:off x="9432119" y="1772170"/>
                  <a:ext cx="93181" cy="81356"/>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5" name="Freeform: Shape 187"/>
                <p:cNvSpPr/>
                <p:nvPr/>
              </p:nvSpPr>
              <p:spPr bwMode="auto">
                <a:xfrm>
                  <a:off x="9345594" y="1717933"/>
                  <a:ext cx="73214" cy="6237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6" name="Freeform: Shape 188"/>
                <p:cNvSpPr/>
                <p:nvPr/>
              </p:nvSpPr>
              <p:spPr bwMode="auto">
                <a:xfrm>
                  <a:off x="9477046" y="1692170"/>
                  <a:ext cx="91518" cy="78644"/>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7" name="Freeform: Shape 189"/>
                <p:cNvSpPr/>
                <p:nvPr/>
              </p:nvSpPr>
              <p:spPr bwMode="auto">
                <a:xfrm>
                  <a:off x="9488693" y="1593187"/>
                  <a:ext cx="91518" cy="78644"/>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8" name="Freeform: Shape 190"/>
                <p:cNvSpPr/>
                <p:nvPr/>
              </p:nvSpPr>
              <p:spPr bwMode="auto">
                <a:xfrm>
                  <a:off x="9739950" y="1482000"/>
                  <a:ext cx="103165" cy="88136"/>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59" name="Freeform: Shape 191"/>
                <p:cNvSpPr/>
                <p:nvPr/>
              </p:nvSpPr>
              <p:spPr bwMode="auto">
                <a:xfrm>
                  <a:off x="10092707" y="1696238"/>
                  <a:ext cx="84862" cy="66441"/>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0" name="Freeform: Shape 192"/>
                <p:cNvSpPr/>
                <p:nvPr/>
              </p:nvSpPr>
              <p:spPr bwMode="auto">
                <a:xfrm>
                  <a:off x="10232479" y="1858950"/>
                  <a:ext cx="83197" cy="66441"/>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1" name="Freeform: Shape 193"/>
                <p:cNvSpPr/>
                <p:nvPr/>
              </p:nvSpPr>
              <p:spPr bwMode="auto">
                <a:xfrm>
                  <a:off x="9269052" y="1868441"/>
                  <a:ext cx="103165" cy="71865"/>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2" name="Freeform: Shape 194"/>
                <p:cNvSpPr/>
                <p:nvPr/>
              </p:nvSpPr>
              <p:spPr bwMode="auto">
                <a:xfrm>
                  <a:off x="9744941" y="1605390"/>
                  <a:ext cx="93181" cy="9356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3" name="Freeform: Shape 195"/>
                <p:cNvSpPr/>
                <p:nvPr/>
              </p:nvSpPr>
              <p:spPr bwMode="auto">
                <a:xfrm>
                  <a:off x="9362233" y="1827763"/>
                  <a:ext cx="93181" cy="77289"/>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4" name="Freeform: Shape 196"/>
                <p:cNvSpPr/>
                <p:nvPr/>
              </p:nvSpPr>
              <p:spPr bwMode="auto">
                <a:xfrm>
                  <a:off x="9586867" y="1650136"/>
                  <a:ext cx="134780" cy="132882"/>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5" name="Freeform: Shape 197"/>
                <p:cNvSpPr/>
                <p:nvPr/>
              </p:nvSpPr>
              <p:spPr bwMode="auto">
                <a:xfrm>
                  <a:off x="9804843" y="1788441"/>
                  <a:ext cx="194682" cy="162712"/>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6" name="Freeform: Shape 198"/>
                <p:cNvSpPr/>
                <p:nvPr/>
              </p:nvSpPr>
              <p:spPr bwMode="auto">
                <a:xfrm>
                  <a:off x="9951271" y="1864374"/>
                  <a:ext cx="124797" cy="100339"/>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7" name="Freeform: Shape 199"/>
                <p:cNvSpPr/>
                <p:nvPr/>
              </p:nvSpPr>
              <p:spPr bwMode="auto">
                <a:xfrm>
                  <a:off x="10081059" y="1868441"/>
                  <a:ext cx="124797" cy="100339"/>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8" name="Freeform: Shape 200"/>
                <p:cNvSpPr/>
                <p:nvPr/>
              </p:nvSpPr>
              <p:spPr bwMode="auto">
                <a:xfrm>
                  <a:off x="10066084" y="1788441"/>
                  <a:ext cx="128125" cy="98984"/>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69" name="Freeform: Shape 201"/>
                <p:cNvSpPr/>
                <p:nvPr/>
              </p:nvSpPr>
              <p:spPr bwMode="auto">
                <a:xfrm>
                  <a:off x="9962919" y="1726068"/>
                  <a:ext cx="124797" cy="9762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0" name="Freeform: Shape 202"/>
                <p:cNvSpPr/>
                <p:nvPr/>
              </p:nvSpPr>
              <p:spPr bwMode="auto">
                <a:xfrm>
                  <a:off x="9936296" y="1623017"/>
                  <a:ext cx="124797" cy="98984"/>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1" name="Freeform: Shape 203"/>
                <p:cNvSpPr/>
                <p:nvPr/>
              </p:nvSpPr>
              <p:spPr bwMode="auto">
                <a:xfrm>
                  <a:off x="9819819" y="1538949"/>
                  <a:ext cx="121469" cy="98984"/>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2" name="Freeform: Shape 204"/>
                <p:cNvSpPr/>
                <p:nvPr/>
              </p:nvSpPr>
              <p:spPr bwMode="auto">
                <a:xfrm>
                  <a:off x="9628465" y="1517254"/>
                  <a:ext cx="119804" cy="112543"/>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3" name="Freeform: Shape 205"/>
                <p:cNvSpPr/>
                <p:nvPr/>
              </p:nvSpPr>
              <p:spPr bwMode="auto">
                <a:xfrm>
                  <a:off x="9982886" y="2044713"/>
                  <a:ext cx="138108" cy="94916"/>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4" name="Freeform: Shape 206"/>
                <p:cNvSpPr/>
                <p:nvPr/>
              </p:nvSpPr>
              <p:spPr bwMode="auto">
                <a:xfrm>
                  <a:off x="10004517" y="1966069"/>
                  <a:ext cx="126460" cy="9627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5" name="Freeform: Shape 207"/>
                <p:cNvSpPr/>
                <p:nvPr/>
              </p:nvSpPr>
              <p:spPr bwMode="auto">
                <a:xfrm>
                  <a:off x="10167584" y="1936238"/>
                  <a:ext cx="108157" cy="86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76" name="Freeform: Shape 208"/>
                <p:cNvSpPr/>
                <p:nvPr/>
              </p:nvSpPr>
              <p:spPr bwMode="auto">
                <a:xfrm>
                  <a:off x="10152609" y="2006747"/>
                  <a:ext cx="108157" cy="86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sp>
            <p:nvSpPr>
              <p:cNvPr id="42" name="Rectangle 274"/>
              <p:cNvSpPr/>
              <p:nvPr/>
            </p:nvSpPr>
            <p:spPr>
              <a:xfrm>
                <a:off x="9017427" y="3154252"/>
                <a:ext cx="1559409" cy="29623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3" name="Oval 275"/>
              <p:cNvSpPr/>
              <p:nvPr/>
            </p:nvSpPr>
            <p:spPr>
              <a:xfrm>
                <a:off x="9017427" y="2430642"/>
                <a:ext cx="1555560" cy="13297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sp>
          <p:nvSpPr>
            <p:cNvPr id="21" name="Rectangle 276"/>
            <p:cNvSpPr/>
            <p:nvPr/>
          </p:nvSpPr>
          <p:spPr>
            <a:xfrm>
              <a:off x="7122596" y="1812321"/>
              <a:ext cx="459501" cy="761747"/>
            </a:xfrm>
            <a:prstGeom prst="rect">
              <a:avLst/>
            </a:prstGeom>
          </p:spPr>
          <p:txBody>
            <a:bodyPr wrap="none">
              <a:normAutofit fontScale="85000" lnSpcReduction="20000"/>
            </a:bodyPr>
            <a:lstStyle/>
            <a:p>
              <a:pPr algn="ctr"/>
              <a:r>
                <a:rPr lang="en-US" sz="6000" dirty="0">
                  <a:solidFill>
                    <a:schemeClr val="bg1"/>
                  </a:solidFill>
                  <a:latin typeface="+mn-lt"/>
                  <a:ea typeface="+mn-ea"/>
                  <a:cs typeface="+mn-ea"/>
                  <a:sym typeface="+mn-lt"/>
                </a:rPr>
                <a:t>6</a:t>
              </a:r>
            </a:p>
          </p:txBody>
        </p:sp>
        <p:grpSp>
          <p:nvGrpSpPr>
            <p:cNvPr id="28" name="Group 340"/>
            <p:cNvGrpSpPr/>
            <p:nvPr/>
          </p:nvGrpSpPr>
          <p:grpSpPr>
            <a:xfrm>
              <a:off x="6815037" y="2895786"/>
              <a:ext cx="1077505" cy="727122"/>
              <a:chOff x="1310363" y="4431652"/>
              <a:chExt cx="1436673" cy="969496"/>
            </a:xfrm>
          </p:grpSpPr>
          <p:sp>
            <p:nvSpPr>
              <p:cNvPr id="29" name="Rectangle 341"/>
              <p:cNvSpPr/>
              <p:nvPr/>
            </p:nvSpPr>
            <p:spPr>
              <a:xfrm>
                <a:off x="1310363" y="4431652"/>
                <a:ext cx="1436673" cy="184666"/>
              </a:xfrm>
              <a:prstGeom prst="rect">
                <a:avLst/>
              </a:prstGeom>
            </p:spPr>
            <p:txBody>
              <a:bodyPr wrap="none" lIns="0" tIns="0" rIns="0" bIns="0">
                <a:normAutofit fontScale="92500" lnSpcReduction="20000"/>
              </a:bodyPr>
              <a:lstStyle/>
              <a:p>
                <a:pPr algn="ctr"/>
                <a:r>
                  <a:rPr lang="zh-CN" altLang="en-US" sz="1200" dirty="0">
                    <a:solidFill>
                      <a:schemeClr val="bg1"/>
                    </a:solidFill>
                    <a:latin typeface="+mn-lt"/>
                    <a:ea typeface="+mn-ea"/>
                    <a:cs typeface="+mn-ea"/>
                    <a:sym typeface="+mn-lt"/>
                  </a:rPr>
                  <a:t>标题文本预设</a:t>
                </a:r>
              </a:p>
            </p:txBody>
          </p:sp>
          <p:sp>
            <p:nvSpPr>
              <p:cNvPr id="30" name="Rectangle 342"/>
              <p:cNvSpPr/>
              <p:nvPr/>
            </p:nvSpPr>
            <p:spPr>
              <a:xfrm>
                <a:off x="1465083" y="4616318"/>
                <a:ext cx="1127232" cy="784830"/>
              </a:xfrm>
              <a:prstGeom prst="rect">
                <a:avLst/>
              </a:prstGeom>
            </p:spPr>
            <p:txBody>
              <a:bodyPr wrap="square">
                <a:normAutofit fontScale="62500" lnSpcReduction="20000"/>
              </a:bodyPr>
              <a:lstStyle/>
              <a:p>
                <a:pPr>
                  <a:lnSpc>
                    <a:spcPct val="120000"/>
                  </a:lnSpc>
                </a:pPr>
                <a:r>
                  <a:rPr lang="zh-CN" altLang="en-US" sz="1000" dirty="0">
                    <a:solidFill>
                      <a:srgbClr val="FFFFFF"/>
                    </a:solidFill>
                    <a:latin typeface="+mn-lt"/>
                    <a:ea typeface="+mn-ea"/>
                    <a:cs typeface="+mn-ea"/>
                    <a:sym typeface="+mn-lt"/>
                  </a:rPr>
                  <a:t>此部分内容作为文字排版占位显示</a:t>
                </a:r>
                <a:br>
                  <a:rPr lang="zh-CN" altLang="en-US" sz="1000" dirty="0">
                    <a:solidFill>
                      <a:srgbClr val="FFFFFF"/>
                    </a:solidFill>
                    <a:latin typeface="+mn-lt"/>
                    <a:ea typeface="+mn-ea"/>
                    <a:cs typeface="+mn-ea"/>
                    <a:sym typeface="+mn-lt"/>
                  </a:rPr>
                </a:br>
                <a:r>
                  <a:rPr lang="zh-CN" altLang="en-US" sz="1000" dirty="0">
                    <a:solidFill>
                      <a:srgbClr val="FFFFFF"/>
                    </a:solidFill>
                    <a:latin typeface="+mn-lt"/>
                    <a:ea typeface="+mn-ea"/>
                    <a:cs typeface="+mn-ea"/>
                    <a:sym typeface="+mn-lt"/>
                  </a:rPr>
                  <a:t>（建议使用主题字体）</a:t>
                </a:r>
              </a:p>
            </p:txBody>
          </p:sp>
        </p:grpSp>
      </p:grpSp>
      <p:sp>
        <p:nvSpPr>
          <p:cNvPr id="293"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考核标准</a:t>
            </a:r>
            <a:endParaRPr lang="en-GB" altLang="zh-CN" sz="1800" dirty="0">
              <a:solidFill>
                <a:schemeClr val="bg1">
                  <a:lumMod val="50000"/>
                </a:schemeClr>
              </a:solidFill>
              <a:latin typeface="+mn-lt"/>
              <a:ea typeface="+mn-ea"/>
              <a:cs typeface="+mn-ea"/>
              <a:sym typeface="+mn-lt"/>
            </a:endParaRPr>
          </a:p>
        </p:txBody>
      </p:sp>
      <p:grpSp>
        <p:nvGrpSpPr>
          <p:cNvPr id="294" name="组合 293"/>
          <p:cNvGrpSpPr/>
          <p:nvPr/>
        </p:nvGrpSpPr>
        <p:grpSpPr>
          <a:xfrm>
            <a:off x="197509" y="102399"/>
            <a:ext cx="486059" cy="472564"/>
            <a:chOff x="1804405" y="1637642"/>
            <a:chExt cx="2053165" cy="1996160"/>
          </a:xfrm>
        </p:grpSpPr>
        <p:sp>
          <p:nvSpPr>
            <p:cNvPr id="295" name="等腰三角形 294"/>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6" name="等腰三角形 295"/>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287"/>
                                        </p:tgtEl>
                                        <p:attrNameLst>
                                          <p:attrName>style.visibility</p:attrName>
                                        </p:attrNameLst>
                                      </p:cBhvr>
                                      <p:to>
                                        <p:strVal val="visible"/>
                                      </p:to>
                                    </p:set>
                                    <p:anim calcmode="lin" valueType="num">
                                      <p:cBhvr additive="base">
                                        <p:cTn id="28" dur="500" fill="hold"/>
                                        <p:tgtEl>
                                          <p:spTgt spid="287"/>
                                        </p:tgtEl>
                                        <p:attrNameLst>
                                          <p:attrName>ppt_x</p:attrName>
                                        </p:attrNameLst>
                                      </p:cBhvr>
                                      <p:tavLst>
                                        <p:tav tm="0">
                                          <p:val>
                                            <p:strVal val="#ppt_x"/>
                                          </p:val>
                                        </p:tav>
                                        <p:tav tm="100000">
                                          <p:val>
                                            <p:strVal val="#ppt_x"/>
                                          </p:val>
                                        </p:tav>
                                      </p:tavLst>
                                    </p:anim>
                                    <p:anim calcmode="lin" valueType="num">
                                      <p:cBhvr additive="base">
                                        <p:cTn id="29" dur="500" fill="hold"/>
                                        <p:tgtEl>
                                          <p:spTgt spid="287"/>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289"/>
                                        </p:tgtEl>
                                        <p:attrNameLst>
                                          <p:attrName>style.visibility</p:attrName>
                                        </p:attrNameLst>
                                      </p:cBhvr>
                                      <p:to>
                                        <p:strVal val="visible"/>
                                      </p:to>
                                    </p:set>
                                    <p:anim calcmode="lin" valueType="num">
                                      <p:cBhvr additive="base">
                                        <p:cTn id="33" dur="500" fill="hold"/>
                                        <p:tgtEl>
                                          <p:spTgt spid="289"/>
                                        </p:tgtEl>
                                        <p:attrNameLst>
                                          <p:attrName>ppt_x</p:attrName>
                                        </p:attrNameLst>
                                      </p:cBhvr>
                                      <p:tavLst>
                                        <p:tav tm="0">
                                          <p:val>
                                            <p:strVal val="#ppt_x"/>
                                          </p:val>
                                        </p:tav>
                                        <p:tav tm="100000">
                                          <p:val>
                                            <p:strVal val="#ppt_x"/>
                                          </p:val>
                                        </p:tav>
                                      </p:tavLst>
                                    </p:anim>
                                    <p:anim calcmode="lin" valueType="num">
                                      <p:cBhvr additive="base">
                                        <p:cTn id="34" dur="500" fill="hold"/>
                                        <p:tgtEl>
                                          <p:spTgt spid="28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290"/>
                                        </p:tgtEl>
                                        <p:attrNameLst>
                                          <p:attrName>style.visibility</p:attrName>
                                        </p:attrNameLst>
                                      </p:cBhvr>
                                      <p:to>
                                        <p:strVal val="visible"/>
                                      </p:to>
                                    </p:set>
                                    <p:anim calcmode="lin" valueType="num">
                                      <p:cBhvr additive="base">
                                        <p:cTn id="38" dur="500" fill="hold"/>
                                        <p:tgtEl>
                                          <p:spTgt spid="290"/>
                                        </p:tgtEl>
                                        <p:attrNameLst>
                                          <p:attrName>ppt_x</p:attrName>
                                        </p:attrNameLst>
                                      </p:cBhvr>
                                      <p:tavLst>
                                        <p:tav tm="0">
                                          <p:val>
                                            <p:strVal val="#ppt_x"/>
                                          </p:val>
                                        </p:tav>
                                        <p:tav tm="100000">
                                          <p:val>
                                            <p:strVal val="#ppt_x"/>
                                          </p:val>
                                        </p:tav>
                                      </p:tavLst>
                                    </p:anim>
                                    <p:anim calcmode="lin" valueType="num">
                                      <p:cBhvr additive="base">
                                        <p:cTn id="39" dur="500" fill="hold"/>
                                        <p:tgtEl>
                                          <p:spTgt spid="29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291"/>
                                        </p:tgtEl>
                                        <p:attrNameLst>
                                          <p:attrName>style.visibility</p:attrName>
                                        </p:attrNameLst>
                                      </p:cBhvr>
                                      <p:to>
                                        <p:strVal val="visible"/>
                                      </p:to>
                                    </p:set>
                                    <p:anim calcmode="lin" valueType="num">
                                      <p:cBhvr additive="base">
                                        <p:cTn id="43" dur="500" fill="hold"/>
                                        <p:tgtEl>
                                          <p:spTgt spid="291"/>
                                        </p:tgtEl>
                                        <p:attrNameLst>
                                          <p:attrName>ppt_x</p:attrName>
                                        </p:attrNameLst>
                                      </p:cBhvr>
                                      <p:tavLst>
                                        <p:tav tm="0">
                                          <p:val>
                                            <p:strVal val="#ppt_x"/>
                                          </p:val>
                                        </p:tav>
                                        <p:tav tm="100000">
                                          <p:val>
                                            <p:strVal val="#ppt_x"/>
                                          </p:val>
                                        </p:tav>
                                      </p:tavLst>
                                    </p:anim>
                                    <p:anim calcmode="lin" valueType="num">
                                      <p:cBhvr additive="base">
                                        <p:cTn id="44" dur="500" fill="hold"/>
                                        <p:tgtEl>
                                          <p:spTgt spid="291"/>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292"/>
                                        </p:tgtEl>
                                        <p:attrNameLst>
                                          <p:attrName>style.visibility</p:attrName>
                                        </p:attrNameLst>
                                      </p:cBhvr>
                                      <p:to>
                                        <p:strVal val="visible"/>
                                      </p:to>
                                    </p:set>
                                    <p:anim calcmode="lin" valueType="num">
                                      <p:cBhvr additive="base">
                                        <p:cTn id="48" dur="500" fill="hold"/>
                                        <p:tgtEl>
                                          <p:spTgt spid="292"/>
                                        </p:tgtEl>
                                        <p:attrNameLst>
                                          <p:attrName>ppt_x</p:attrName>
                                        </p:attrNameLst>
                                      </p:cBhvr>
                                      <p:tavLst>
                                        <p:tav tm="0">
                                          <p:val>
                                            <p:strVal val="#ppt_x"/>
                                          </p:val>
                                        </p:tav>
                                        <p:tav tm="100000">
                                          <p:val>
                                            <p:strVal val="#ppt_x"/>
                                          </p:val>
                                        </p:tav>
                                      </p:tavLst>
                                    </p:anim>
                                    <p:anim calcmode="lin" valueType="num">
                                      <p:cBhvr additive="base">
                                        <p:cTn id="49"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p:nvPr/>
        </p:nvSpPr>
        <p:spPr>
          <a:xfrm>
            <a:off x="4279362" y="1670816"/>
            <a:ext cx="1372758" cy="1107996"/>
          </a:xfrm>
          <a:prstGeom prst="rect">
            <a:avLst/>
          </a:prstGeom>
          <a:noFill/>
        </p:spPr>
        <p:txBody>
          <a:bodyPr wrap="square" lIns="0" tIns="0" rIns="0" bIns="0" rtlCol="0">
            <a:spAutoFit/>
          </a:bodyPr>
          <a:lstStyle/>
          <a:p>
            <a:r>
              <a:rPr lang="en-US" altLang="zh-CN" sz="7200" dirty="0">
                <a:solidFill>
                  <a:srgbClr val="4B4B4B"/>
                </a:solidFill>
                <a:latin typeface="+mn-lt"/>
                <a:ea typeface="+mn-ea"/>
                <a:cs typeface="+mn-ea"/>
                <a:sym typeface="+mn-lt"/>
              </a:rPr>
              <a:t>03</a:t>
            </a:r>
            <a:endParaRPr lang="zh-CN" altLang="en-US" sz="7200" dirty="0">
              <a:solidFill>
                <a:srgbClr val="4B4B4B"/>
              </a:solidFill>
              <a:latin typeface="+mn-lt"/>
              <a:ea typeface="+mn-ea"/>
              <a:cs typeface="+mn-ea"/>
              <a:sym typeface="+mn-lt"/>
            </a:endParaRPr>
          </a:p>
        </p:txBody>
      </p:sp>
      <p:sp>
        <p:nvSpPr>
          <p:cNvPr id="12" name="TextBox 5"/>
          <p:cNvSpPr txBox="1"/>
          <p:nvPr/>
        </p:nvSpPr>
        <p:spPr>
          <a:xfrm>
            <a:off x="3779912" y="2774444"/>
            <a:ext cx="2232248" cy="492443"/>
          </a:xfrm>
          <a:prstGeom prst="rect">
            <a:avLst/>
          </a:prstGeom>
          <a:noFill/>
        </p:spPr>
        <p:txBody>
          <a:bodyPr wrap="square" lIns="0" tIns="0" rIns="0" bIns="0" rtlCol="0">
            <a:spAutoFit/>
          </a:bodyPr>
          <a:lstStyle/>
          <a:p>
            <a:r>
              <a:rPr lang="zh-CN" altLang="en-US" sz="3200" dirty="0">
                <a:solidFill>
                  <a:srgbClr val="4B4B4B"/>
                </a:solidFill>
                <a:latin typeface="+mn-lt"/>
                <a:ea typeface="+mn-ea"/>
                <a:cs typeface="+mn-ea"/>
                <a:sym typeface="+mn-lt"/>
              </a:rPr>
              <a:t>执行过程</a:t>
            </a:r>
          </a:p>
        </p:txBody>
      </p:sp>
      <p:sp>
        <p:nvSpPr>
          <p:cNvPr id="14" name="矩形 13"/>
          <p:cNvSpPr/>
          <p:nvPr/>
        </p:nvSpPr>
        <p:spPr>
          <a:xfrm>
            <a:off x="1763688" y="118760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55" y="-951748"/>
            <a:ext cx="5132554" cy="483422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508104" y="1437413"/>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gtEl>
                                      </p:cBhvr>
                                    </p:animEffect>
                                  </p:childTnLst>
                                </p:cTn>
                              </p:par>
                            </p:childTnLst>
                          </p:cTn>
                        </p:par>
                        <p:par>
                          <p:cTn id="17" fill="hold">
                            <p:stCondLst>
                              <p:cond delay="649"/>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par>
                                <p:cTn id="28" presetID="22" presetClass="entr" presetSubtype="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197aa7e-6451-47b2-a3ad-6174ccf43bc1"/>
          <p:cNvGrpSpPr>
            <a:grpSpLocks noChangeAspect="1"/>
          </p:cNvGrpSpPr>
          <p:nvPr/>
        </p:nvGrpSpPr>
        <p:grpSpPr>
          <a:xfrm>
            <a:off x="1173477" y="862780"/>
            <a:ext cx="7969333" cy="4280720"/>
            <a:chOff x="1564636" y="1150374"/>
            <a:chExt cx="10625777" cy="5707626"/>
          </a:xfrm>
        </p:grpSpPr>
        <p:sp>
          <p:nvSpPr>
            <p:cNvPr id="4" name="矩形 3"/>
            <p:cNvSpPr/>
            <p:nvPr/>
          </p:nvSpPr>
          <p:spPr>
            <a:xfrm>
              <a:off x="5134027" y="1150374"/>
              <a:ext cx="7056386" cy="1902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 name="矩形 4"/>
            <p:cNvSpPr/>
            <p:nvPr/>
          </p:nvSpPr>
          <p:spPr>
            <a:xfrm>
              <a:off x="5134027" y="3052857"/>
              <a:ext cx="7056386" cy="19024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矩形 5"/>
            <p:cNvSpPr/>
            <p:nvPr/>
          </p:nvSpPr>
          <p:spPr>
            <a:xfrm>
              <a:off x="5134027" y="4955517"/>
              <a:ext cx="7056386" cy="1902483"/>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文本框 23"/>
            <p:cNvSpPr txBox="1"/>
            <p:nvPr/>
          </p:nvSpPr>
          <p:spPr>
            <a:xfrm>
              <a:off x="6728918" y="1855956"/>
              <a:ext cx="2372046" cy="406265"/>
            </a:xfrm>
            <a:prstGeom prst="rect">
              <a:avLst/>
            </a:prstGeom>
            <a:noFill/>
          </p:spPr>
          <p:txBody>
            <a:bodyPr wrap="square" lIns="0" tIns="0" rIns="0" bIns="0">
              <a:normAutofit fontScale="85000" lnSpcReduction="10000"/>
            </a:bodyPr>
            <a:lstStyle/>
            <a:p>
              <a:pPr>
                <a:lnSpc>
                  <a:spcPct val="120000"/>
                </a:lnSpc>
              </a:pPr>
              <a:r>
                <a:rPr lang="zh-CN" altLang="en-US" sz="1100" dirty="0">
                  <a:solidFill>
                    <a:schemeClr val="bg1">
                      <a:lumMod val="100000"/>
                    </a:schemeClr>
                  </a:solidFill>
                  <a:latin typeface="+mn-lt"/>
                  <a:ea typeface="+mn-ea"/>
                  <a:cs typeface="+mn-ea"/>
                  <a:sym typeface="+mn-lt"/>
                </a:rPr>
                <a:t>此部分内容作为文字排版占位显示</a:t>
              </a:r>
              <a:br>
                <a:rPr lang="zh-CN" altLang="en-US" sz="1100" dirty="0">
                  <a:solidFill>
                    <a:schemeClr val="bg1">
                      <a:lumMod val="100000"/>
                    </a:schemeClr>
                  </a:solidFill>
                  <a:latin typeface="+mn-lt"/>
                  <a:ea typeface="+mn-ea"/>
                  <a:cs typeface="+mn-ea"/>
                  <a:sym typeface="+mn-lt"/>
                </a:rPr>
              </a:br>
              <a:r>
                <a:rPr lang="zh-CN" altLang="en-US" sz="1100" dirty="0">
                  <a:solidFill>
                    <a:schemeClr val="bg1">
                      <a:lumMod val="100000"/>
                    </a:schemeClr>
                  </a:solidFill>
                  <a:latin typeface="+mn-lt"/>
                  <a:ea typeface="+mn-ea"/>
                  <a:cs typeface="+mn-ea"/>
                  <a:sym typeface="+mn-lt"/>
                </a:rPr>
                <a:t>（建议使用主题字体）</a:t>
              </a:r>
            </a:p>
          </p:txBody>
        </p:sp>
        <p:sp>
          <p:nvSpPr>
            <p:cNvPr id="8" name="矩形 7"/>
            <p:cNvSpPr/>
            <p:nvPr/>
          </p:nvSpPr>
          <p:spPr>
            <a:xfrm>
              <a:off x="5392830" y="3788482"/>
              <a:ext cx="1338435" cy="369420"/>
            </a:xfrm>
            <a:prstGeom prst="rect">
              <a:avLst/>
            </a:prstGeom>
            <a:noFill/>
            <a:ln>
              <a:noFill/>
            </a:ln>
          </p:spPr>
          <p:txBody>
            <a:bodyPr wrap="none" lIns="91412" tIns="45700" rIns="91412" bIns="45700" anchor="t" anchorCtr="0">
              <a:normAutofit fontScale="92500" lnSpcReduction="10000"/>
            </a:bodyPr>
            <a:lstStyle/>
            <a:p>
              <a:pPr>
                <a:buSzPct val="25000"/>
              </a:pPr>
              <a:r>
                <a:rPr lang="zh-CN" altLang="en-US" sz="1400" dirty="0">
                  <a:solidFill>
                    <a:schemeClr val="bg1">
                      <a:lumMod val="100000"/>
                    </a:schemeClr>
                  </a:solidFill>
                  <a:latin typeface="+mn-lt"/>
                  <a:ea typeface="+mn-ea"/>
                  <a:cs typeface="+mn-ea"/>
                  <a:sym typeface="+mn-lt"/>
                </a:rPr>
                <a:t>关键词</a:t>
              </a:r>
            </a:p>
          </p:txBody>
        </p:sp>
        <p:sp>
          <p:nvSpPr>
            <p:cNvPr id="9" name="矩形 8"/>
            <p:cNvSpPr/>
            <p:nvPr/>
          </p:nvSpPr>
          <p:spPr>
            <a:xfrm>
              <a:off x="5392830" y="5681302"/>
              <a:ext cx="2166218" cy="369420"/>
            </a:xfrm>
            <a:prstGeom prst="rect">
              <a:avLst/>
            </a:prstGeom>
            <a:noFill/>
            <a:ln>
              <a:noFill/>
            </a:ln>
          </p:spPr>
          <p:txBody>
            <a:bodyPr wrap="none" lIns="91412" tIns="45700" rIns="91412" bIns="45700" anchor="t" anchorCtr="0">
              <a:normAutofit fontScale="92500" lnSpcReduction="10000"/>
            </a:bodyPr>
            <a:lstStyle/>
            <a:p>
              <a:pPr>
                <a:buSzPct val="25000"/>
              </a:pPr>
              <a:r>
                <a:rPr lang="zh-CN" altLang="en-US" sz="1400" dirty="0">
                  <a:solidFill>
                    <a:schemeClr val="bg1">
                      <a:lumMod val="100000"/>
                    </a:schemeClr>
                  </a:solidFill>
                  <a:latin typeface="+mn-lt"/>
                  <a:ea typeface="+mn-ea"/>
                  <a:cs typeface="+mn-ea"/>
                  <a:sym typeface="+mn-lt"/>
                </a:rPr>
                <a:t>关键词</a:t>
              </a:r>
            </a:p>
          </p:txBody>
        </p:sp>
        <p:sp>
          <p:nvSpPr>
            <p:cNvPr id="10" name="矩形 9"/>
            <p:cNvSpPr/>
            <p:nvPr/>
          </p:nvSpPr>
          <p:spPr>
            <a:xfrm>
              <a:off x="5392830" y="1914436"/>
              <a:ext cx="1544576" cy="369420"/>
            </a:xfrm>
            <a:prstGeom prst="rect">
              <a:avLst/>
            </a:prstGeom>
            <a:noFill/>
            <a:ln>
              <a:noFill/>
            </a:ln>
          </p:spPr>
          <p:txBody>
            <a:bodyPr wrap="none" lIns="91412" tIns="45700" rIns="91412" bIns="45700" anchor="t" anchorCtr="0">
              <a:normAutofit fontScale="92500" lnSpcReduction="10000"/>
            </a:bodyPr>
            <a:lstStyle/>
            <a:p>
              <a:pPr>
                <a:buSzPct val="25000"/>
              </a:pPr>
              <a:r>
                <a:rPr lang="zh-CN" altLang="en-US" sz="1400" dirty="0">
                  <a:solidFill>
                    <a:schemeClr val="bg1">
                      <a:lumMod val="100000"/>
                    </a:schemeClr>
                  </a:solidFill>
                  <a:latin typeface="+mn-lt"/>
                  <a:ea typeface="+mn-ea"/>
                  <a:cs typeface="+mn-ea"/>
                  <a:sym typeface="+mn-lt"/>
                </a:rPr>
                <a:t>关键词</a:t>
              </a:r>
            </a:p>
          </p:txBody>
        </p:sp>
        <p:sp>
          <p:nvSpPr>
            <p:cNvPr id="11" name="椭圆 10"/>
            <p:cNvSpPr/>
            <p:nvPr/>
          </p:nvSpPr>
          <p:spPr>
            <a:xfrm>
              <a:off x="4910625" y="1914436"/>
              <a:ext cx="415102" cy="415102"/>
            </a:xfrm>
            <a:prstGeom prst="ellipse">
              <a:avLst/>
            </a:prstGeom>
            <a:solidFill>
              <a:schemeClr val="accent1"/>
            </a:solidFill>
            <a:ln w="1270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2" name="椭圆 11"/>
            <p:cNvSpPr/>
            <p:nvPr/>
          </p:nvSpPr>
          <p:spPr>
            <a:xfrm>
              <a:off x="4910625" y="5640890"/>
              <a:ext cx="415102" cy="415102"/>
            </a:xfrm>
            <a:prstGeom prst="ellipse">
              <a:avLst/>
            </a:prstGeom>
            <a:solidFill>
              <a:schemeClr val="accent1"/>
            </a:solidFill>
            <a:ln w="1270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3" name="椭圆 12"/>
            <p:cNvSpPr/>
            <p:nvPr/>
          </p:nvSpPr>
          <p:spPr>
            <a:xfrm>
              <a:off x="4910625" y="3770449"/>
              <a:ext cx="415102" cy="415102"/>
            </a:xfrm>
            <a:prstGeom prst="ellipse">
              <a:avLst/>
            </a:prstGeom>
            <a:solidFill>
              <a:schemeClr val="accent1"/>
            </a:solidFill>
            <a:ln w="1270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任意多边形: 形状 13"/>
            <p:cNvSpPr/>
            <p:nvPr/>
          </p:nvSpPr>
          <p:spPr>
            <a:xfrm>
              <a:off x="5031850" y="2040050"/>
              <a:ext cx="172652" cy="163874"/>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anchor="ctr"/>
            <a:lstStyle/>
            <a:p>
              <a:pPr algn="ctr"/>
              <a:endParaRPr dirty="0">
                <a:latin typeface="+mn-lt"/>
                <a:ea typeface="+mn-ea"/>
                <a:cs typeface="+mn-ea"/>
                <a:sym typeface="+mn-lt"/>
              </a:endParaRPr>
            </a:p>
          </p:txBody>
        </p:sp>
        <p:sp>
          <p:nvSpPr>
            <p:cNvPr id="15" name="任意多边形: 形状 14"/>
            <p:cNvSpPr/>
            <p:nvPr/>
          </p:nvSpPr>
          <p:spPr>
            <a:xfrm>
              <a:off x="5031850" y="3902366"/>
              <a:ext cx="172652" cy="151268"/>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a:effectLst/>
          </p:spPr>
          <p:txBody>
            <a:bodyPr anchor="ctr"/>
            <a:lstStyle/>
            <a:p>
              <a:pPr algn="ctr"/>
              <a:endParaRPr dirty="0">
                <a:latin typeface="+mn-lt"/>
                <a:ea typeface="+mn-ea"/>
                <a:cs typeface="+mn-ea"/>
                <a:sym typeface="+mn-lt"/>
              </a:endParaRPr>
            </a:p>
          </p:txBody>
        </p:sp>
        <p:sp>
          <p:nvSpPr>
            <p:cNvPr id="16" name="任意多边形: 形状 15"/>
            <p:cNvSpPr/>
            <p:nvPr/>
          </p:nvSpPr>
          <p:spPr>
            <a:xfrm>
              <a:off x="5048232" y="5762723"/>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anchor="ctr"/>
            <a:lstStyle/>
            <a:p>
              <a:pPr algn="ctr"/>
              <a:endParaRPr dirty="0">
                <a:latin typeface="+mn-lt"/>
                <a:ea typeface="+mn-ea"/>
                <a:cs typeface="+mn-ea"/>
                <a:sym typeface="+mn-lt"/>
              </a:endParaRPr>
            </a:p>
          </p:txBody>
        </p:sp>
        <p:sp>
          <p:nvSpPr>
            <p:cNvPr id="17" name="文本框 21"/>
            <p:cNvSpPr txBox="1"/>
            <p:nvPr/>
          </p:nvSpPr>
          <p:spPr>
            <a:xfrm>
              <a:off x="6728918" y="3724597"/>
              <a:ext cx="2372046" cy="406265"/>
            </a:xfrm>
            <a:prstGeom prst="rect">
              <a:avLst/>
            </a:prstGeom>
            <a:noFill/>
          </p:spPr>
          <p:txBody>
            <a:bodyPr wrap="square" lIns="0" tIns="0" rIns="0" bIns="0">
              <a:normAutofit fontScale="85000" lnSpcReduction="10000"/>
            </a:bodyPr>
            <a:lstStyle/>
            <a:p>
              <a:pPr>
                <a:lnSpc>
                  <a:spcPct val="120000"/>
                </a:lnSpc>
              </a:pPr>
              <a:r>
                <a:rPr lang="zh-CN" altLang="en-US" sz="1100" dirty="0">
                  <a:solidFill>
                    <a:schemeClr val="bg1">
                      <a:lumMod val="100000"/>
                    </a:schemeClr>
                  </a:solidFill>
                  <a:latin typeface="+mn-lt"/>
                  <a:ea typeface="+mn-ea"/>
                  <a:cs typeface="+mn-ea"/>
                  <a:sym typeface="+mn-lt"/>
                </a:rPr>
                <a:t>此部分内容作为文字排版占位显示</a:t>
              </a:r>
              <a:br>
                <a:rPr lang="zh-CN" altLang="en-US" sz="1100" dirty="0">
                  <a:solidFill>
                    <a:schemeClr val="bg1">
                      <a:lumMod val="100000"/>
                    </a:schemeClr>
                  </a:solidFill>
                  <a:latin typeface="+mn-lt"/>
                  <a:ea typeface="+mn-ea"/>
                  <a:cs typeface="+mn-ea"/>
                  <a:sym typeface="+mn-lt"/>
                </a:rPr>
              </a:br>
              <a:r>
                <a:rPr lang="zh-CN" altLang="en-US" sz="1100" dirty="0">
                  <a:solidFill>
                    <a:schemeClr val="bg1">
                      <a:lumMod val="100000"/>
                    </a:schemeClr>
                  </a:solidFill>
                  <a:latin typeface="+mn-lt"/>
                  <a:ea typeface="+mn-ea"/>
                  <a:cs typeface="+mn-ea"/>
                  <a:sym typeface="+mn-lt"/>
                </a:rPr>
                <a:t>（建议使用主题字体）</a:t>
              </a:r>
            </a:p>
          </p:txBody>
        </p:sp>
        <p:sp>
          <p:nvSpPr>
            <p:cNvPr id="18" name="文本框 22"/>
            <p:cNvSpPr txBox="1"/>
            <p:nvPr/>
          </p:nvSpPr>
          <p:spPr>
            <a:xfrm>
              <a:off x="6728918" y="5640890"/>
              <a:ext cx="2372046" cy="406265"/>
            </a:xfrm>
            <a:prstGeom prst="rect">
              <a:avLst/>
            </a:prstGeom>
            <a:noFill/>
          </p:spPr>
          <p:txBody>
            <a:bodyPr wrap="square" lIns="0" tIns="0" rIns="0" bIns="0">
              <a:normAutofit fontScale="85000" lnSpcReduction="10000"/>
            </a:bodyPr>
            <a:lstStyle/>
            <a:p>
              <a:pPr>
                <a:lnSpc>
                  <a:spcPct val="120000"/>
                </a:lnSpc>
              </a:pPr>
              <a:r>
                <a:rPr lang="zh-CN" altLang="en-US" sz="1100" dirty="0">
                  <a:solidFill>
                    <a:schemeClr val="bg1">
                      <a:lumMod val="100000"/>
                    </a:schemeClr>
                  </a:solidFill>
                  <a:latin typeface="+mn-lt"/>
                  <a:ea typeface="+mn-ea"/>
                  <a:cs typeface="+mn-ea"/>
                  <a:sym typeface="+mn-lt"/>
                </a:rPr>
                <a:t>此部分内容作为文字排版占位显示</a:t>
              </a:r>
              <a:br>
                <a:rPr lang="zh-CN" altLang="en-US" sz="1100" dirty="0">
                  <a:solidFill>
                    <a:schemeClr val="bg1">
                      <a:lumMod val="100000"/>
                    </a:schemeClr>
                  </a:solidFill>
                  <a:latin typeface="+mn-lt"/>
                  <a:ea typeface="+mn-ea"/>
                  <a:cs typeface="+mn-ea"/>
                  <a:sym typeface="+mn-lt"/>
                </a:rPr>
              </a:br>
              <a:r>
                <a:rPr lang="zh-CN" altLang="en-US" sz="1100" dirty="0">
                  <a:solidFill>
                    <a:schemeClr val="bg1">
                      <a:lumMod val="100000"/>
                    </a:schemeClr>
                  </a:solidFill>
                  <a:latin typeface="+mn-lt"/>
                  <a:ea typeface="+mn-ea"/>
                  <a:cs typeface="+mn-ea"/>
                  <a:sym typeface="+mn-lt"/>
                </a:rPr>
                <a:t>（建议使用主题字体）</a:t>
              </a:r>
            </a:p>
          </p:txBody>
        </p:sp>
        <p:sp>
          <p:nvSpPr>
            <p:cNvPr id="19" name="矩形 18"/>
            <p:cNvSpPr/>
            <p:nvPr/>
          </p:nvSpPr>
          <p:spPr>
            <a:xfrm rot="5400000">
              <a:off x="6210909" y="2053099"/>
              <a:ext cx="693175" cy="5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0" name="矩形 19"/>
            <p:cNvSpPr/>
            <p:nvPr/>
          </p:nvSpPr>
          <p:spPr>
            <a:xfrm rot="5400000">
              <a:off x="6210909" y="3955583"/>
              <a:ext cx="693175" cy="5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1" name="矩形 20"/>
            <p:cNvSpPr/>
            <p:nvPr/>
          </p:nvSpPr>
          <p:spPr>
            <a:xfrm rot="5400000">
              <a:off x="6210909" y="5838033"/>
              <a:ext cx="693175" cy="5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2" name="文本框 35"/>
            <p:cNvSpPr txBox="1"/>
            <p:nvPr/>
          </p:nvSpPr>
          <p:spPr>
            <a:xfrm>
              <a:off x="1564636" y="2209560"/>
              <a:ext cx="3001667" cy="533205"/>
            </a:xfrm>
            <a:prstGeom prst="rect">
              <a:avLst/>
            </a:prstGeom>
          </p:spPr>
          <p:txBody>
            <a:bodyPr wrap="none" lIns="0" tIns="0" rIns="0" bIns="0" anchor="ctr" anchorCtr="0">
              <a:normAutofit/>
            </a:bodyPr>
            <a:lstStyle/>
            <a:p>
              <a:pPr marL="0" indent="0">
                <a:spcBef>
                  <a:spcPts val="0"/>
                </a:spcBef>
                <a:buNone/>
              </a:pPr>
              <a:r>
                <a:rPr lang="zh-CN" altLang="en-US" dirty="0">
                  <a:latin typeface="+mn-lt"/>
                  <a:ea typeface="+mn-ea"/>
                  <a:cs typeface="+mn-ea"/>
                  <a:sym typeface="+mn-lt"/>
                </a:rPr>
                <a:t>标题文本预设</a:t>
              </a:r>
            </a:p>
          </p:txBody>
        </p:sp>
        <p:sp>
          <p:nvSpPr>
            <p:cNvPr id="23" name="文本框 40"/>
            <p:cNvSpPr txBox="1"/>
            <p:nvPr/>
          </p:nvSpPr>
          <p:spPr>
            <a:xfrm>
              <a:off x="1564636" y="2822959"/>
              <a:ext cx="3001667" cy="923330"/>
            </a:xfrm>
            <a:prstGeom prst="rect">
              <a:avLst/>
            </a:prstGeom>
            <a:noFill/>
          </p:spPr>
          <p:txBody>
            <a:bodyPr wrap="square" lIns="0" tIns="0" rIns="0" bIns="0" anchor="ctr" anchorCtr="0">
              <a:normAutofit fontScale="40000" lnSpcReduction="20000"/>
            </a:bodyPr>
            <a:lstStyle/>
            <a:p>
              <a:pPr>
                <a:lnSpc>
                  <a:spcPct val="120000"/>
                </a:lnSpc>
              </a:pPr>
              <a:r>
                <a:rPr lang="zh-CN" altLang="en-US" dirty="0">
                  <a:solidFill>
                    <a:schemeClr val="dk1">
                      <a:lumMod val="100000"/>
                    </a:schemeClr>
                  </a:solidFill>
                  <a:latin typeface="+mn-lt"/>
                  <a:ea typeface="+mn-ea"/>
                  <a:cs typeface="+mn-ea"/>
                  <a:sym typeface="+mn-lt"/>
                </a:rPr>
                <a:t>此部分内容作为文字排版占位显示，</a:t>
              </a:r>
              <a:br>
                <a:rPr lang="zh-CN" altLang="en-US" dirty="0">
                  <a:solidFill>
                    <a:schemeClr val="dk1">
                      <a:lumMod val="100000"/>
                    </a:schemeClr>
                  </a:solidFill>
                  <a:latin typeface="+mn-lt"/>
                  <a:ea typeface="+mn-ea"/>
                  <a:cs typeface="+mn-ea"/>
                  <a:sym typeface="+mn-lt"/>
                </a:rPr>
              </a:br>
              <a:r>
                <a:rPr lang="zh-CN" altLang="en-US" dirty="0">
                  <a:solidFill>
                    <a:schemeClr val="dk1">
                      <a:lumMod val="100000"/>
                    </a:schemeClr>
                  </a:solidFill>
                  <a:latin typeface="+mn-lt"/>
                  <a:ea typeface="+mn-ea"/>
                  <a:cs typeface="+mn-ea"/>
                  <a:sym typeface="+mn-lt"/>
                </a:rPr>
                <a:t>建议使用主题字体，以保持全文档文本格式的统一</a:t>
              </a:r>
              <a:br>
                <a:rPr lang="zh-CN" altLang="en-US" dirty="0">
                  <a:solidFill>
                    <a:schemeClr val="dk1">
                      <a:lumMod val="100000"/>
                    </a:schemeClr>
                  </a:solidFill>
                  <a:latin typeface="+mn-lt"/>
                  <a:ea typeface="+mn-ea"/>
                  <a:cs typeface="+mn-ea"/>
                  <a:sym typeface="+mn-lt"/>
                </a:rPr>
              </a:br>
              <a:r>
                <a:rPr lang="zh-CN" altLang="en-US" dirty="0">
                  <a:solidFill>
                    <a:schemeClr val="dk1">
                      <a:lumMod val="100000"/>
                    </a:schemeClr>
                  </a:solidFill>
                  <a:latin typeface="+mn-lt"/>
                  <a:ea typeface="+mn-ea"/>
                  <a:cs typeface="+mn-ea"/>
                  <a:sym typeface="+mn-lt"/>
                </a:rPr>
                <a:t>此部分内容作为文字排版占位显示，</a:t>
              </a:r>
              <a:br>
                <a:rPr lang="zh-CN" altLang="en-US" dirty="0">
                  <a:solidFill>
                    <a:schemeClr val="dk1">
                      <a:lumMod val="100000"/>
                    </a:schemeClr>
                  </a:solidFill>
                  <a:latin typeface="+mn-lt"/>
                  <a:ea typeface="+mn-ea"/>
                  <a:cs typeface="+mn-ea"/>
                  <a:sym typeface="+mn-lt"/>
                </a:rPr>
              </a:br>
              <a:r>
                <a:rPr lang="zh-CN" altLang="en-US" dirty="0">
                  <a:solidFill>
                    <a:schemeClr val="dk1">
                      <a:lumMod val="100000"/>
                    </a:schemeClr>
                  </a:solidFill>
                  <a:latin typeface="+mn-lt"/>
                  <a:ea typeface="+mn-ea"/>
                  <a:cs typeface="+mn-ea"/>
                  <a:sym typeface="+mn-lt"/>
                </a:rPr>
                <a:t>建议使用主题字体，以保持全文档文本格式的统一</a:t>
              </a:r>
              <a:br>
                <a:rPr lang="zh-CN" altLang="en-US" dirty="0">
                  <a:solidFill>
                    <a:schemeClr val="dk1">
                      <a:lumMod val="100000"/>
                    </a:schemeClr>
                  </a:solidFill>
                  <a:latin typeface="+mn-lt"/>
                  <a:ea typeface="+mn-ea"/>
                  <a:cs typeface="+mn-ea"/>
                  <a:sym typeface="+mn-lt"/>
                </a:rPr>
              </a:br>
              <a:endParaRPr lang="zh-CN" altLang="en-US" dirty="0">
                <a:solidFill>
                  <a:schemeClr val="dk1">
                    <a:lumMod val="100000"/>
                  </a:schemeClr>
                </a:solidFill>
                <a:latin typeface="+mn-lt"/>
                <a:ea typeface="+mn-ea"/>
                <a:cs typeface="+mn-ea"/>
                <a:sym typeface="+mn-lt"/>
              </a:endParaRPr>
            </a:p>
          </p:txBody>
        </p:sp>
      </p:grpSp>
      <p:sp>
        <p:nvSpPr>
          <p:cNvPr id="24"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执行过程</a:t>
            </a:r>
            <a:endParaRPr lang="en-GB" altLang="zh-CN" sz="1800" dirty="0">
              <a:solidFill>
                <a:schemeClr val="bg1">
                  <a:lumMod val="50000"/>
                </a:schemeClr>
              </a:solidFill>
              <a:latin typeface="+mn-lt"/>
              <a:ea typeface="+mn-ea"/>
              <a:cs typeface="+mn-ea"/>
              <a:sym typeface="+mn-lt"/>
            </a:endParaRPr>
          </a:p>
        </p:txBody>
      </p:sp>
      <p:grpSp>
        <p:nvGrpSpPr>
          <p:cNvPr id="25" name="组合 24"/>
          <p:cNvGrpSpPr/>
          <p:nvPr/>
        </p:nvGrpSpPr>
        <p:grpSpPr>
          <a:xfrm>
            <a:off x="197509" y="102399"/>
            <a:ext cx="486059" cy="472564"/>
            <a:chOff x="1804405" y="1637642"/>
            <a:chExt cx="2053165" cy="1996160"/>
          </a:xfrm>
        </p:grpSpPr>
        <p:sp>
          <p:nvSpPr>
            <p:cNvPr id="26" name="等腰三角形 25"/>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等腰三角形 26"/>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4066592" y="2317751"/>
            <a:ext cx="1800240" cy="101566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mn-lt"/>
                <a:ea typeface="+mn-ea"/>
                <a:cs typeface="+mn-ea"/>
                <a:sym typeface="+mn-lt"/>
              </a:rPr>
              <a:t>请替换文字内容请替换文字内容请替换文字内容请替换文字内容请替换文字内容</a:t>
            </a:r>
            <a:endParaRPr lang="en-US" altLang="zh-CN" sz="1000" dirty="0">
              <a:latin typeface="+mn-lt"/>
              <a:ea typeface="+mn-ea"/>
              <a:cs typeface="+mn-ea"/>
              <a:sym typeface="+mn-lt"/>
            </a:endParaRPr>
          </a:p>
        </p:txBody>
      </p:sp>
      <p:cxnSp>
        <p:nvCxnSpPr>
          <p:cNvPr id="5" name="Straight Connector 5"/>
          <p:cNvCxnSpPr/>
          <p:nvPr/>
        </p:nvCxnSpPr>
        <p:spPr>
          <a:xfrm>
            <a:off x="3812456" y="1907381"/>
            <a:ext cx="0" cy="127158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6290669" y="1907381"/>
            <a:ext cx="0" cy="127158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6523254" y="2317751"/>
            <a:ext cx="1800240" cy="78483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mn-lt"/>
                <a:ea typeface="+mn-ea"/>
                <a:cs typeface="+mn-ea"/>
                <a:sym typeface="+mn-lt"/>
              </a:rPr>
              <a:t>请替换文字内容请替换文字内容请替换文字内容请替换文字内容</a:t>
            </a:r>
          </a:p>
        </p:txBody>
      </p:sp>
      <p:sp>
        <p:nvSpPr>
          <p:cNvPr id="9" name="矩形 8"/>
          <p:cNvSpPr/>
          <p:nvPr/>
        </p:nvSpPr>
        <p:spPr>
          <a:xfrm>
            <a:off x="0" y="1907381"/>
            <a:ext cx="1709682" cy="1271588"/>
          </a:xfrm>
          <a:prstGeom prst="rect">
            <a:avLst/>
          </a:prstGeom>
          <a:blipFill dpi="0" rotWithShape="1">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cs typeface="+mn-ea"/>
              <a:sym typeface="+mn-lt"/>
            </a:endParaRPr>
          </a:p>
        </p:txBody>
      </p:sp>
      <p:sp>
        <p:nvSpPr>
          <p:cNvPr id="10" name="矩形 9"/>
          <p:cNvSpPr/>
          <p:nvPr/>
        </p:nvSpPr>
        <p:spPr>
          <a:xfrm>
            <a:off x="1234904" y="1907381"/>
            <a:ext cx="474779" cy="127158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椭圆 10"/>
          <p:cNvSpPr/>
          <p:nvPr/>
        </p:nvSpPr>
        <p:spPr>
          <a:xfrm>
            <a:off x="3638494" y="2355725"/>
            <a:ext cx="342900" cy="342900"/>
          </a:xfrm>
          <a:prstGeom prst="ellipse">
            <a:avLst/>
          </a:prstGeom>
          <a:solidFill>
            <a:schemeClr val="bg1"/>
          </a:solidFill>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2" name="椭圆 11"/>
          <p:cNvSpPr/>
          <p:nvPr/>
        </p:nvSpPr>
        <p:spPr>
          <a:xfrm>
            <a:off x="6119219" y="2355725"/>
            <a:ext cx="342900" cy="342900"/>
          </a:xfrm>
          <a:prstGeom prst="ellipse">
            <a:avLst/>
          </a:prstGeom>
          <a:solidFill>
            <a:schemeClr val="bg1"/>
          </a:solidFill>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椭圆 10"/>
          <p:cNvSpPr/>
          <p:nvPr/>
        </p:nvSpPr>
        <p:spPr>
          <a:xfrm>
            <a:off x="3697969" y="2430004"/>
            <a:ext cx="223950" cy="195570"/>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cs typeface="+mn-ea"/>
              <a:sym typeface="+mn-lt"/>
            </a:endParaRPr>
          </a:p>
        </p:txBody>
      </p:sp>
      <p:sp>
        <p:nvSpPr>
          <p:cNvPr id="14" name="椭圆 11"/>
          <p:cNvSpPr/>
          <p:nvPr/>
        </p:nvSpPr>
        <p:spPr>
          <a:xfrm>
            <a:off x="6178694" y="2430004"/>
            <a:ext cx="223950" cy="195570"/>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cs typeface="+mn-ea"/>
              <a:sym typeface="+mn-lt"/>
            </a:endParaRPr>
          </a:p>
        </p:txBody>
      </p:sp>
      <p:sp>
        <p:nvSpPr>
          <p:cNvPr id="15" name="TextBox 15"/>
          <p:cNvSpPr txBox="1"/>
          <p:nvPr/>
        </p:nvSpPr>
        <p:spPr>
          <a:xfrm>
            <a:off x="4066592" y="1893453"/>
            <a:ext cx="1800240" cy="377411"/>
          </a:xfrm>
          <a:prstGeom prst="rect">
            <a:avLst/>
          </a:prstGeom>
          <a:noFill/>
        </p:spPr>
        <p:txBody>
          <a:bodyPr wrap="square" rtlCol="0" anchor="ctr">
            <a:spAutoFit/>
          </a:bodyPr>
          <a:lstStyle/>
          <a:p>
            <a:pPr>
              <a:lnSpc>
                <a:spcPct val="150000"/>
              </a:lnSpc>
            </a:pPr>
            <a:r>
              <a:rPr lang="zh-CN" altLang="en-US" sz="1400" dirty="0">
                <a:latin typeface="+mn-lt"/>
                <a:ea typeface="+mn-ea"/>
                <a:cs typeface="+mn-ea"/>
                <a:sym typeface="+mn-lt"/>
              </a:rPr>
              <a:t>请替换文字内容</a:t>
            </a:r>
          </a:p>
        </p:txBody>
      </p:sp>
      <p:sp>
        <p:nvSpPr>
          <p:cNvPr id="16" name="TextBox 6"/>
          <p:cNvSpPr txBox="1"/>
          <p:nvPr/>
        </p:nvSpPr>
        <p:spPr>
          <a:xfrm>
            <a:off x="6523254" y="1893453"/>
            <a:ext cx="1800240" cy="377411"/>
          </a:xfrm>
          <a:prstGeom prst="rect">
            <a:avLst/>
          </a:prstGeom>
          <a:noFill/>
        </p:spPr>
        <p:txBody>
          <a:bodyPr wrap="square" rtlCol="0" anchor="ctr">
            <a:spAutoFit/>
          </a:bodyPr>
          <a:lstStyle/>
          <a:p>
            <a:pPr>
              <a:lnSpc>
                <a:spcPct val="150000"/>
              </a:lnSpc>
            </a:pPr>
            <a:r>
              <a:rPr lang="zh-CN" altLang="en-US" sz="1400" dirty="0">
                <a:latin typeface="+mn-lt"/>
                <a:ea typeface="+mn-ea"/>
                <a:cs typeface="+mn-ea"/>
                <a:sym typeface="+mn-lt"/>
              </a:rPr>
              <a:t>请替换文字内容</a:t>
            </a:r>
          </a:p>
        </p:txBody>
      </p:sp>
      <p:sp>
        <p:nvSpPr>
          <p:cNvPr id="17"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执行过程</a:t>
            </a:r>
            <a:endParaRPr lang="en-GB" altLang="zh-CN" sz="1800" dirty="0">
              <a:solidFill>
                <a:schemeClr val="bg1">
                  <a:lumMod val="50000"/>
                </a:schemeClr>
              </a:solidFill>
              <a:latin typeface="+mn-lt"/>
              <a:ea typeface="+mn-ea"/>
              <a:cs typeface="+mn-ea"/>
              <a:sym typeface="+mn-lt"/>
            </a:endParaRPr>
          </a:p>
        </p:txBody>
      </p:sp>
      <p:grpSp>
        <p:nvGrpSpPr>
          <p:cNvPr id="18" name="组合 17"/>
          <p:cNvGrpSpPr/>
          <p:nvPr/>
        </p:nvGrpSpPr>
        <p:grpSpPr>
          <a:xfrm>
            <a:off x="197509" y="102399"/>
            <a:ext cx="486059" cy="472564"/>
            <a:chOff x="1804405" y="1637642"/>
            <a:chExt cx="2053165" cy="1996160"/>
          </a:xfrm>
        </p:grpSpPr>
        <p:sp>
          <p:nvSpPr>
            <p:cNvPr id="19" name="等腰三角形 18"/>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等腰三角形 19"/>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animBg="1"/>
      <p:bldP spid="11" grpId="0" animBg="1"/>
      <p:bldP spid="12" grpId="0" animBg="1"/>
      <p:bldP spid="13" grpId="0" animBg="1"/>
      <p:bldP spid="14"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9214" y="1246789"/>
            <a:ext cx="3962397" cy="3027365"/>
            <a:chOff x="2589214" y="1246789"/>
            <a:chExt cx="3962397" cy="3027365"/>
          </a:xfrm>
        </p:grpSpPr>
        <p:grpSp>
          <p:nvGrpSpPr>
            <p:cNvPr id="4" name="Group 3"/>
            <p:cNvGrpSpPr/>
            <p:nvPr/>
          </p:nvGrpSpPr>
          <p:grpSpPr>
            <a:xfrm>
              <a:off x="2589214" y="1246789"/>
              <a:ext cx="2797175" cy="3027363"/>
              <a:chOff x="2589213" y="1212272"/>
              <a:chExt cx="2797175" cy="3027363"/>
            </a:xfrm>
          </p:grpSpPr>
          <p:sp>
            <p:nvSpPr>
              <p:cNvPr id="37" name="Freeform: Shape 4"/>
              <p:cNvSpPr/>
              <p:nvPr/>
            </p:nvSpPr>
            <p:spPr bwMode="auto">
              <a:xfrm>
                <a:off x="2690813" y="1212272"/>
                <a:ext cx="2695575" cy="3027363"/>
              </a:xfrm>
              <a:custGeom>
                <a:avLst/>
                <a:gdLst/>
                <a:ahLst/>
                <a:cxnLst>
                  <a:cxn ang="0">
                    <a:pos x="921" y="0"/>
                  </a:cxn>
                  <a:cxn ang="0">
                    <a:pos x="1698" y="967"/>
                  </a:cxn>
                  <a:cxn ang="0">
                    <a:pos x="921" y="1902"/>
                  </a:cxn>
                  <a:cxn ang="0">
                    <a:pos x="916" y="1907"/>
                  </a:cxn>
                  <a:cxn ang="0">
                    <a:pos x="0" y="877"/>
                  </a:cxn>
                  <a:cxn ang="0">
                    <a:pos x="0" y="877"/>
                  </a:cxn>
                  <a:cxn ang="0">
                    <a:pos x="921" y="0"/>
                  </a:cxn>
                </a:cxnLst>
                <a:rect l="0" t="0" r="r" b="b"/>
                <a:pathLst>
                  <a:path w="1698" h="1907">
                    <a:moveTo>
                      <a:pt x="921" y="0"/>
                    </a:moveTo>
                    <a:lnTo>
                      <a:pt x="1698" y="967"/>
                    </a:lnTo>
                    <a:lnTo>
                      <a:pt x="921" y="1902"/>
                    </a:lnTo>
                    <a:lnTo>
                      <a:pt x="916" y="1907"/>
                    </a:lnTo>
                    <a:lnTo>
                      <a:pt x="0" y="877"/>
                    </a:lnTo>
                    <a:lnTo>
                      <a:pt x="0" y="877"/>
                    </a:lnTo>
                    <a:lnTo>
                      <a:pt x="921" y="0"/>
                    </a:lnTo>
                    <a:close/>
                  </a:path>
                </a:pathLst>
              </a:custGeom>
              <a:solidFill>
                <a:schemeClr val="accent1"/>
              </a:solidFill>
              <a:ln w="9525">
                <a:noFill/>
                <a:round/>
              </a:ln>
            </p:spPr>
            <p:txBody>
              <a:bodyPr anchor="ctr"/>
              <a:lstStyle/>
              <a:p>
                <a:pPr algn="ctr"/>
                <a:endParaRPr dirty="0">
                  <a:latin typeface="+mn-lt"/>
                  <a:ea typeface="+mn-ea"/>
                  <a:cs typeface="+mn-ea"/>
                  <a:sym typeface="+mn-lt"/>
                </a:endParaRPr>
              </a:p>
            </p:txBody>
          </p:sp>
          <p:sp>
            <p:nvSpPr>
              <p:cNvPr id="38" name="Freeform: Shape 5"/>
              <p:cNvSpPr/>
              <p:nvPr/>
            </p:nvSpPr>
            <p:spPr bwMode="auto">
              <a:xfrm>
                <a:off x="2589213" y="1212272"/>
                <a:ext cx="1563688" cy="1392238"/>
              </a:xfrm>
              <a:custGeom>
                <a:avLst/>
                <a:gdLst/>
                <a:ahLst/>
                <a:cxnLst>
                  <a:cxn ang="0">
                    <a:pos x="0" y="877"/>
                  </a:cxn>
                  <a:cxn ang="0">
                    <a:pos x="917" y="0"/>
                  </a:cxn>
                  <a:cxn ang="0">
                    <a:pos x="985" y="0"/>
                  </a:cxn>
                  <a:cxn ang="0">
                    <a:pos x="64" y="877"/>
                  </a:cxn>
                  <a:cxn ang="0">
                    <a:pos x="64" y="877"/>
                  </a:cxn>
                  <a:cxn ang="0">
                    <a:pos x="0" y="877"/>
                  </a:cxn>
                </a:cxnLst>
                <a:rect l="0" t="0" r="r" b="b"/>
                <a:pathLst>
                  <a:path w="985" h="877">
                    <a:moveTo>
                      <a:pt x="0" y="877"/>
                    </a:moveTo>
                    <a:lnTo>
                      <a:pt x="917" y="0"/>
                    </a:lnTo>
                    <a:lnTo>
                      <a:pt x="985" y="0"/>
                    </a:lnTo>
                    <a:lnTo>
                      <a:pt x="64" y="877"/>
                    </a:lnTo>
                    <a:lnTo>
                      <a:pt x="64" y="877"/>
                    </a:lnTo>
                    <a:lnTo>
                      <a:pt x="0" y="877"/>
                    </a:lnTo>
                    <a:close/>
                  </a:path>
                </a:pathLst>
              </a:custGeom>
              <a:solidFill>
                <a:schemeClr val="accent1">
                  <a:lumMod val="40000"/>
                  <a:lumOff val="60000"/>
                </a:schemeClr>
              </a:solidFill>
              <a:ln w="9525">
                <a:noFill/>
                <a:round/>
              </a:ln>
            </p:spPr>
            <p:txBody>
              <a:bodyPr anchor="ctr"/>
              <a:lstStyle/>
              <a:p>
                <a:pPr algn="ctr"/>
                <a:endParaRPr dirty="0">
                  <a:latin typeface="+mn-lt"/>
                  <a:ea typeface="+mn-ea"/>
                  <a:cs typeface="+mn-ea"/>
                  <a:sym typeface="+mn-lt"/>
                </a:endParaRPr>
              </a:p>
            </p:txBody>
          </p:sp>
          <p:sp>
            <p:nvSpPr>
              <p:cNvPr id="39" name="Freeform: Shape 6"/>
              <p:cNvSpPr/>
              <p:nvPr/>
            </p:nvSpPr>
            <p:spPr bwMode="auto">
              <a:xfrm>
                <a:off x="2589213" y="2604510"/>
                <a:ext cx="1557338" cy="1635125"/>
              </a:xfrm>
              <a:custGeom>
                <a:avLst/>
                <a:gdLst/>
                <a:ahLst/>
                <a:cxnLst>
                  <a:cxn ang="0">
                    <a:pos x="64" y="0"/>
                  </a:cxn>
                  <a:cxn ang="0">
                    <a:pos x="980" y="1030"/>
                  </a:cxn>
                  <a:cxn ang="0">
                    <a:pos x="981" y="1030"/>
                  </a:cxn>
                  <a:cxn ang="0">
                    <a:pos x="921" y="1030"/>
                  </a:cxn>
                  <a:cxn ang="0">
                    <a:pos x="0" y="0"/>
                  </a:cxn>
                  <a:cxn ang="0">
                    <a:pos x="64" y="0"/>
                  </a:cxn>
                </a:cxnLst>
                <a:rect l="0" t="0" r="r" b="b"/>
                <a:pathLst>
                  <a:path w="981" h="1030">
                    <a:moveTo>
                      <a:pt x="64" y="0"/>
                    </a:moveTo>
                    <a:lnTo>
                      <a:pt x="980" y="1030"/>
                    </a:lnTo>
                    <a:lnTo>
                      <a:pt x="981" y="1030"/>
                    </a:lnTo>
                    <a:lnTo>
                      <a:pt x="921" y="1030"/>
                    </a:lnTo>
                    <a:lnTo>
                      <a:pt x="0" y="0"/>
                    </a:lnTo>
                    <a:lnTo>
                      <a:pt x="64" y="0"/>
                    </a:lnTo>
                    <a:close/>
                  </a:path>
                </a:pathLst>
              </a:custGeom>
              <a:solidFill>
                <a:schemeClr val="accent1">
                  <a:lumMod val="75000"/>
                </a:schemeClr>
              </a:solidFill>
              <a:ln w="9525">
                <a:noFill/>
                <a:round/>
              </a:ln>
            </p:spPr>
            <p:txBody>
              <a:bodyPr anchor="ctr"/>
              <a:lstStyle/>
              <a:p>
                <a:pPr algn="ctr"/>
                <a:endParaRPr dirty="0">
                  <a:latin typeface="+mn-lt"/>
                  <a:ea typeface="+mn-ea"/>
                  <a:cs typeface="+mn-ea"/>
                  <a:sym typeface="+mn-lt"/>
                </a:endParaRPr>
              </a:p>
            </p:txBody>
          </p:sp>
        </p:grpSp>
        <p:grpSp>
          <p:nvGrpSpPr>
            <p:cNvPr id="5" name="Group 7"/>
            <p:cNvGrpSpPr/>
            <p:nvPr/>
          </p:nvGrpSpPr>
          <p:grpSpPr>
            <a:xfrm>
              <a:off x="4157662" y="1683351"/>
              <a:ext cx="2393949" cy="2590800"/>
              <a:chOff x="4157663" y="1615497"/>
              <a:chExt cx="2393950" cy="2590800"/>
            </a:xfrm>
            <a:effectLst>
              <a:outerShdw blurRad="50800" dist="25400" dir="12960000" algn="br" rotWithShape="0">
                <a:prstClr val="black">
                  <a:alpha val="32000"/>
                </a:prstClr>
              </a:outerShdw>
            </a:effectLst>
          </p:grpSpPr>
          <p:sp>
            <p:nvSpPr>
              <p:cNvPr id="34" name="Freeform: Shape 8"/>
              <p:cNvSpPr/>
              <p:nvPr/>
            </p:nvSpPr>
            <p:spPr bwMode="auto">
              <a:xfrm>
                <a:off x="4157663" y="2806122"/>
                <a:ext cx="1330325" cy="1400175"/>
              </a:xfrm>
              <a:custGeom>
                <a:avLst/>
                <a:gdLst/>
                <a:ahLst/>
                <a:cxnLst>
                  <a:cxn ang="0">
                    <a:pos x="54" y="0"/>
                  </a:cxn>
                  <a:cxn ang="0">
                    <a:pos x="838" y="882"/>
                  </a:cxn>
                  <a:cxn ang="0">
                    <a:pos x="788" y="882"/>
                  </a:cxn>
                  <a:cxn ang="0">
                    <a:pos x="0" y="0"/>
                  </a:cxn>
                  <a:cxn ang="0">
                    <a:pos x="54" y="0"/>
                  </a:cxn>
                </a:cxnLst>
                <a:rect l="0" t="0" r="r" b="b"/>
                <a:pathLst>
                  <a:path w="838" h="882">
                    <a:moveTo>
                      <a:pt x="54" y="0"/>
                    </a:moveTo>
                    <a:lnTo>
                      <a:pt x="838" y="882"/>
                    </a:lnTo>
                    <a:lnTo>
                      <a:pt x="788" y="882"/>
                    </a:lnTo>
                    <a:lnTo>
                      <a:pt x="0" y="0"/>
                    </a:lnTo>
                    <a:lnTo>
                      <a:pt x="54" y="0"/>
                    </a:lnTo>
                    <a:close/>
                  </a:path>
                </a:pathLst>
              </a:custGeom>
              <a:solidFill>
                <a:schemeClr val="accent4">
                  <a:lumMod val="75000"/>
                </a:schemeClr>
              </a:solidFill>
              <a:ln w="9525">
                <a:noFill/>
                <a:round/>
              </a:ln>
            </p:spPr>
            <p:txBody>
              <a:bodyPr anchor="ctr"/>
              <a:lstStyle/>
              <a:p>
                <a:pPr algn="ctr"/>
                <a:endParaRPr dirty="0">
                  <a:latin typeface="+mn-lt"/>
                  <a:ea typeface="+mn-ea"/>
                  <a:cs typeface="+mn-ea"/>
                  <a:sym typeface="+mn-lt"/>
                </a:endParaRPr>
              </a:p>
            </p:txBody>
          </p:sp>
          <p:sp>
            <p:nvSpPr>
              <p:cNvPr id="35" name="Freeform: Shape 9"/>
              <p:cNvSpPr/>
              <p:nvPr/>
            </p:nvSpPr>
            <p:spPr bwMode="auto">
              <a:xfrm>
                <a:off x="4243388" y="1615497"/>
                <a:ext cx="2308225" cy="2590800"/>
              </a:xfrm>
              <a:custGeom>
                <a:avLst/>
                <a:gdLst/>
                <a:ahLst/>
                <a:cxnLst>
                  <a:cxn ang="0">
                    <a:pos x="784" y="1632"/>
                  </a:cxn>
                  <a:cxn ang="0">
                    <a:pos x="0" y="750"/>
                  </a:cxn>
                  <a:cxn ang="0">
                    <a:pos x="789" y="0"/>
                  </a:cxn>
                  <a:cxn ang="0">
                    <a:pos x="1454" y="828"/>
                  </a:cxn>
                  <a:cxn ang="0">
                    <a:pos x="784" y="1632"/>
                  </a:cxn>
                </a:cxnLst>
                <a:rect l="0" t="0" r="r" b="b"/>
                <a:pathLst>
                  <a:path w="1454" h="1632">
                    <a:moveTo>
                      <a:pt x="784" y="1632"/>
                    </a:moveTo>
                    <a:lnTo>
                      <a:pt x="0" y="750"/>
                    </a:lnTo>
                    <a:lnTo>
                      <a:pt x="789" y="0"/>
                    </a:lnTo>
                    <a:lnTo>
                      <a:pt x="1454" y="828"/>
                    </a:lnTo>
                    <a:lnTo>
                      <a:pt x="784" y="1632"/>
                    </a:lnTo>
                    <a:close/>
                  </a:path>
                </a:pathLst>
              </a:custGeom>
              <a:solidFill>
                <a:schemeClr val="accent4"/>
              </a:solidFill>
              <a:ln w="9525">
                <a:noFill/>
                <a:round/>
              </a:ln>
            </p:spPr>
            <p:txBody>
              <a:bodyPr anchor="ctr"/>
              <a:lstStyle/>
              <a:p>
                <a:pPr algn="ctr"/>
                <a:endParaRPr dirty="0">
                  <a:latin typeface="+mn-lt"/>
                  <a:ea typeface="+mn-ea"/>
                  <a:cs typeface="+mn-ea"/>
                  <a:sym typeface="+mn-lt"/>
                </a:endParaRPr>
              </a:p>
            </p:txBody>
          </p:sp>
          <p:sp>
            <p:nvSpPr>
              <p:cNvPr id="36" name="Freeform: Shape 10"/>
              <p:cNvSpPr/>
              <p:nvPr/>
            </p:nvSpPr>
            <p:spPr bwMode="auto">
              <a:xfrm>
                <a:off x="4157663" y="1615497"/>
                <a:ext cx="1338263" cy="1190625"/>
              </a:xfrm>
              <a:custGeom>
                <a:avLst/>
                <a:gdLst/>
                <a:ahLst/>
                <a:cxnLst>
                  <a:cxn ang="0">
                    <a:pos x="843" y="0"/>
                  </a:cxn>
                  <a:cxn ang="0">
                    <a:pos x="54" y="750"/>
                  </a:cxn>
                  <a:cxn ang="0">
                    <a:pos x="0" y="750"/>
                  </a:cxn>
                  <a:cxn ang="0">
                    <a:pos x="784" y="0"/>
                  </a:cxn>
                  <a:cxn ang="0">
                    <a:pos x="843" y="0"/>
                  </a:cxn>
                </a:cxnLst>
                <a:rect l="0" t="0" r="r" b="b"/>
                <a:pathLst>
                  <a:path w="843" h="750">
                    <a:moveTo>
                      <a:pt x="843" y="0"/>
                    </a:moveTo>
                    <a:lnTo>
                      <a:pt x="54" y="750"/>
                    </a:lnTo>
                    <a:lnTo>
                      <a:pt x="0" y="750"/>
                    </a:lnTo>
                    <a:lnTo>
                      <a:pt x="784" y="0"/>
                    </a:lnTo>
                    <a:lnTo>
                      <a:pt x="843" y="0"/>
                    </a:lnTo>
                    <a:close/>
                  </a:path>
                </a:pathLst>
              </a:custGeom>
              <a:solidFill>
                <a:schemeClr val="accent4">
                  <a:lumMod val="40000"/>
                  <a:lumOff val="60000"/>
                </a:schemeClr>
              </a:solidFill>
              <a:ln w="9525">
                <a:noFill/>
                <a:round/>
              </a:ln>
            </p:spPr>
            <p:txBody>
              <a:bodyPr anchor="ctr"/>
              <a:lstStyle/>
              <a:p>
                <a:pPr algn="ctr"/>
                <a:endParaRPr dirty="0">
                  <a:latin typeface="+mn-lt"/>
                  <a:ea typeface="+mn-ea"/>
                  <a:cs typeface="+mn-ea"/>
                  <a:sym typeface="+mn-lt"/>
                </a:endParaRPr>
              </a:p>
            </p:txBody>
          </p:sp>
        </p:grpSp>
        <p:grpSp>
          <p:nvGrpSpPr>
            <p:cNvPr id="6" name="Group 11"/>
            <p:cNvGrpSpPr/>
            <p:nvPr/>
          </p:nvGrpSpPr>
          <p:grpSpPr>
            <a:xfrm>
              <a:off x="4889502" y="2569177"/>
              <a:ext cx="1576388" cy="1704977"/>
              <a:chOff x="4889501" y="2526722"/>
              <a:chExt cx="1576388" cy="1704976"/>
            </a:xfrm>
            <a:effectLst>
              <a:outerShdw blurRad="50800" dist="25400" dir="12960000" algn="br" rotWithShape="0">
                <a:prstClr val="black">
                  <a:alpha val="32000"/>
                </a:prstClr>
              </a:outerShdw>
            </a:effectLst>
          </p:grpSpPr>
          <p:sp>
            <p:nvSpPr>
              <p:cNvPr id="31" name="Freeform: Shape 12"/>
              <p:cNvSpPr/>
              <p:nvPr/>
            </p:nvSpPr>
            <p:spPr bwMode="auto">
              <a:xfrm>
                <a:off x="4889501" y="2526722"/>
                <a:ext cx="882650" cy="785813"/>
              </a:xfrm>
              <a:custGeom>
                <a:avLst/>
                <a:gdLst/>
                <a:ahLst/>
                <a:cxnLst>
                  <a:cxn ang="0">
                    <a:pos x="556" y="0"/>
                  </a:cxn>
                  <a:cxn ang="0">
                    <a:pos x="36" y="495"/>
                  </a:cxn>
                  <a:cxn ang="0">
                    <a:pos x="0" y="495"/>
                  </a:cxn>
                  <a:cxn ang="0">
                    <a:pos x="517" y="0"/>
                  </a:cxn>
                  <a:cxn ang="0">
                    <a:pos x="556" y="0"/>
                  </a:cxn>
                </a:cxnLst>
                <a:rect l="0" t="0" r="r" b="b"/>
                <a:pathLst>
                  <a:path w="556" h="495">
                    <a:moveTo>
                      <a:pt x="556" y="0"/>
                    </a:moveTo>
                    <a:lnTo>
                      <a:pt x="36" y="495"/>
                    </a:lnTo>
                    <a:lnTo>
                      <a:pt x="0" y="495"/>
                    </a:lnTo>
                    <a:lnTo>
                      <a:pt x="517" y="0"/>
                    </a:lnTo>
                    <a:lnTo>
                      <a:pt x="556" y="0"/>
                    </a:lnTo>
                    <a:close/>
                  </a:path>
                </a:pathLst>
              </a:custGeom>
              <a:solidFill>
                <a:schemeClr val="accent3">
                  <a:lumMod val="40000"/>
                  <a:lumOff val="60000"/>
                </a:schemeClr>
              </a:solidFill>
              <a:ln w="9525">
                <a:noFill/>
                <a:round/>
              </a:ln>
            </p:spPr>
            <p:txBody>
              <a:bodyPr anchor="ctr"/>
              <a:lstStyle/>
              <a:p>
                <a:pPr algn="ctr"/>
                <a:endParaRPr dirty="0">
                  <a:latin typeface="+mn-lt"/>
                  <a:ea typeface="+mn-ea"/>
                  <a:cs typeface="+mn-ea"/>
                  <a:sym typeface="+mn-lt"/>
                </a:endParaRPr>
              </a:p>
            </p:txBody>
          </p:sp>
          <p:sp>
            <p:nvSpPr>
              <p:cNvPr id="32" name="Freeform: Shape 13"/>
              <p:cNvSpPr/>
              <p:nvPr/>
            </p:nvSpPr>
            <p:spPr bwMode="auto">
              <a:xfrm>
                <a:off x="4889501" y="3312535"/>
                <a:ext cx="876300" cy="919163"/>
              </a:xfrm>
              <a:custGeom>
                <a:avLst/>
                <a:gdLst/>
                <a:ahLst/>
                <a:cxnLst>
                  <a:cxn ang="0">
                    <a:pos x="36" y="0"/>
                  </a:cxn>
                  <a:cxn ang="0">
                    <a:pos x="552" y="579"/>
                  </a:cxn>
                  <a:cxn ang="0">
                    <a:pos x="519" y="579"/>
                  </a:cxn>
                  <a:cxn ang="0">
                    <a:pos x="0" y="0"/>
                  </a:cxn>
                  <a:cxn ang="0">
                    <a:pos x="36" y="0"/>
                  </a:cxn>
                </a:cxnLst>
                <a:rect l="0" t="0" r="r" b="b"/>
                <a:pathLst>
                  <a:path w="552" h="579">
                    <a:moveTo>
                      <a:pt x="36" y="0"/>
                    </a:moveTo>
                    <a:lnTo>
                      <a:pt x="552" y="579"/>
                    </a:lnTo>
                    <a:lnTo>
                      <a:pt x="519" y="579"/>
                    </a:lnTo>
                    <a:lnTo>
                      <a:pt x="0" y="0"/>
                    </a:lnTo>
                    <a:lnTo>
                      <a:pt x="36" y="0"/>
                    </a:lnTo>
                    <a:close/>
                  </a:path>
                </a:pathLst>
              </a:custGeom>
              <a:solidFill>
                <a:schemeClr val="accent3">
                  <a:lumMod val="75000"/>
                </a:schemeClr>
              </a:solidFill>
              <a:ln w="9525">
                <a:noFill/>
                <a:round/>
              </a:ln>
            </p:spPr>
            <p:txBody>
              <a:bodyPr anchor="ctr"/>
              <a:lstStyle/>
              <a:p>
                <a:pPr algn="ctr"/>
                <a:endParaRPr dirty="0">
                  <a:latin typeface="+mn-lt"/>
                  <a:ea typeface="+mn-ea"/>
                  <a:cs typeface="+mn-ea"/>
                  <a:sym typeface="+mn-lt"/>
                </a:endParaRPr>
              </a:p>
            </p:txBody>
          </p:sp>
          <p:sp>
            <p:nvSpPr>
              <p:cNvPr id="33" name="Freeform: Shape 14"/>
              <p:cNvSpPr/>
              <p:nvPr/>
            </p:nvSpPr>
            <p:spPr bwMode="auto">
              <a:xfrm>
                <a:off x="4946651" y="2526722"/>
                <a:ext cx="1519238" cy="1704975"/>
              </a:xfrm>
              <a:custGeom>
                <a:avLst/>
                <a:gdLst/>
                <a:ahLst/>
                <a:cxnLst>
                  <a:cxn ang="0">
                    <a:pos x="520" y="0"/>
                  </a:cxn>
                  <a:cxn ang="0">
                    <a:pos x="957" y="545"/>
                  </a:cxn>
                  <a:cxn ang="0">
                    <a:pos x="516" y="1074"/>
                  </a:cxn>
                  <a:cxn ang="0">
                    <a:pos x="0" y="495"/>
                  </a:cxn>
                  <a:cxn ang="0">
                    <a:pos x="520" y="0"/>
                  </a:cxn>
                </a:cxnLst>
                <a:rect l="0" t="0" r="r" b="b"/>
                <a:pathLst>
                  <a:path w="957" h="1074">
                    <a:moveTo>
                      <a:pt x="520" y="0"/>
                    </a:moveTo>
                    <a:lnTo>
                      <a:pt x="957" y="545"/>
                    </a:lnTo>
                    <a:lnTo>
                      <a:pt x="516" y="1074"/>
                    </a:lnTo>
                    <a:lnTo>
                      <a:pt x="0" y="495"/>
                    </a:lnTo>
                    <a:lnTo>
                      <a:pt x="520" y="0"/>
                    </a:lnTo>
                    <a:close/>
                  </a:path>
                </a:pathLst>
              </a:custGeom>
              <a:solidFill>
                <a:schemeClr val="accent3"/>
              </a:solidFill>
              <a:ln w="9525">
                <a:noFill/>
                <a:round/>
              </a:ln>
            </p:spPr>
            <p:txBody>
              <a:bodyPr anchor="ctr"/>
              <a:lstStyle/>
              <a:p>
                <a:pPr algn="ctr"/>
                <a:endParaRPr dirty="0">
                  <a:latin typeface="+mn-lt"/>
                  <a:ea typeface="+mn-ea"/>
                  <a:cs typeface="+mn-ea"/>
                  <a:sym typeface="+mn-lt"/>
                </a:endParaRPr>
              </a:p>
            </p:txBody>
          </p:sp>
        </p:grpSp>
        <p:grpSp>
          <p:nvGrpSpPr>
            <p:cNvPr id="7" name="Group 15"/>
            <p:cNvGrpSpPr/>
            <p:nvPr/>
          </p:nvGrpSpPr>
          <p:grpSpPr>
            <a:xfrm>
              <a:off x="3308353" y="1902428"/>
              <a:ext cx="2193925" cy="2371726"/>
              <a:chOff x="3308351" y="1928235"/>
              <a:chExt cx="2193925" cy="2371725"/>
            </a:xfrm>
            <a:effectLst>
              <a:outerShdw blurRad="50800" dist="25400" dir="12960000" algn="br" rotWithShape="0">
                <a:prstClr val="black">
                  <a:alpha val="32000"/>
                </a:prstClr>
              </a:outerShdw>
            </a:effectLst>
          </p:grpSpPr>
          <p:sp>
            <p:nvSpPr>
              <p:cNvPr id="28" name="Freeform: Shape 16"/>
              <p:cNvSpPr/>
              <p:nvPr/>
            </p:nvSpPr>
            <p:spPr bwMode="auto">
              <a:xfrm>
                <a:off x="3308351" y="3017260"/>
                <a:ext cx="1220788" cy="1282700"/>
              </a:xfrm>
              <a:custGeom>
                <a:avLst/>
                <a:gdLst/>
                <a:ahLst/>
                <a:cxnLst>
                  <a:cxn ang="0">
                    <a:pos x="49" y="0"/>
                  </a:cxn>
                  <a:cxn ang="0">
                    <a:pos x="769" y="808"/>
                  </a:cxn>
                  <a:cxn ang="0">
                    <a:pos x="722" y="808"/>
                  </a:cxn>
                  <a:cxn ang="0">
                    <a:pos x="0" y="0"/>
                  </a:cxn>
                  <a:cxn ang="0">
                    <a:pos x="49" y="0"/>
                  </a:cxn>
                </a:cxnLst>
                <a:rect l="0" t="0" r="r" b="b"/>
                <a:pathLst>
                  <a:path w="769" h="808">
                    <a:moveTo>
                      <a:pt x="49" y="0"/>
                    </a:moveTo>
                    <a:lnTo>
                      <a:pt x="769" y="808"/>
                    </a:lnTo>
                    <a:lnTo>
                      <a:pt x="722" y="808"/>
                    </a:lnTo>
                    <a:lnTo>
                      <a:pt x="0" y="0"/>
                    </a:lnTo>
                    <a:lnTo>
                      <a:pt x="49" y="0"/>
                    </a:lnTo>
                    <a:close/>
                  </a:path>
                </a:pathLst>
              </a:custGeom>
              <a:solidFill>
                <a:schemeClr val="accent2">
                  <a:lumMod val="50000"/>
                </a:schemeClr>
              </a:solidFill>
              <a:ln w="9525">
                <a:noFill/>
                <a:round/>
              </a:ln>
            </p:spPr>
            <p:txBody>
              <a:bodyPr anchor="ctr"/>
              <a:lstStyle/>
              <a:p>
                <a:pPr algn="ctr"/>
                <a:endParaRPr dirty="0">
                  <a:latin typeface="+mn-lt"/>
                  <a:ea typeface="+mn-ea"/>
                  <a:cs typeface="+mn-ea"/>
                  <a:sym typeface="+mn-lt"/>
                </a:endParaRPr>
              </a:p>
            </p:txBody>
          </p:sp>
          <p:sp>
            <p:nvSpPr>
              <p:cNvPr id="29" name="Freeform: Shape 17"/>
              <p:cNvSpPr/>
              <p:nvPr/>
            </p:nvSpPr>
            <p:spPr bwMode="auto">
              <a:xfrm>
                <a:off x="3386138" y="1928235"/>
                <a:ext cx="2116138" cy="2371725"/>
              </a:xfrm>
              <a:custGeom>
                <a:avLst/>
                <a:gdLst/>
                <a:ahLst/>
                <a:cxnLst>
                  <a:cxn ang="0">
                    <a:pos x="723" y="0"/>
                  </a:cxn>
                  <a:cxn ang="0">
                    <a:pos x="1333" y="757"/>
                  </a:cxn>
                  <a:cxn ang="0">
                    <a:pos x="720" y="1494"/>
                  </a:cxn>
                  <a:cxn ang="0">
                    <a:pos x="0" y="686"/>
                  </a:cxn>
                  <a:cxn ang="0">
                    <a:pos x="723" y="0"/>
                  </a:cxn>
                </a:cxnLst>
                <a:rect l="0" t="0" r="r" b="b"/>
                <a:pathLst>
                  <a:path w="1333" h="1494">
                    <a:moveTo>
                      <a:pt x="723" y="0"/>
                    </a:moveTo>
                    <a:lnTo>
                      <a:pt x="1333" y="757"/>
                    </a:lnTo>
                    <a:lnTo>
                      <a:pt x="720" y="1494"/>
                    </a:lnTo>
                    <a:lnTo>
                      <a:pt x="0" y="686"/>
                    </a:lnTo>
                    <a:lnTo>
                      <a:pt x="723" y="0"/>
                    </a:lnTo>
                    <a:close/>
                  </a:path>
                </a:pathLst>
              </a:custGeom>
              <a:solidFill>
                <a:schemeClr val="accent2"/>
              </a:solidFill>
              <a:ln w="9525">
                <a:noFill/>
                <a:round/>
              </a:ln>
            </p:spPr>
            <p:txBody>
              <a:bodyPr anchor="ctr"/>
              <a:lstStyle/>
              <a:p>
                <a:pPr algn="ctr"/>
                <a:endParaRPr dirty="0">
                  <a:latin typeface="+mn-lt"/>
                  <a:ea typeface="+mn-ea"/>
                  <a:cs typeface="+mn-ea"/>
                  <a:sym typeface="+mn-lt"/>
                </a:endParaRPr>
              </a:p>
            </p:txBody>
          </p:sp>
          <p:sp>
            <p:nvSpPr>
              <p:cNvPr id="30" name="Freeform: Shape 18"/>
              <p:cNvSpPr/>
              <p:nvPr/>
            </p:nvSpPr>
            <p:spPr bwMode="auto">
              <a:xfrm>
                <a:off x="3308351" y="1928235"/>
                <a:ext cx="1225550" cy="1089025"/>
              </a:xfrm>
              <a:custGeom>
                <a:avLst/>
                <a:gdLst/>
                <a:ahLst/>
                <a:cxnLst>
                  <a:cxn ang="0">
                    <a:pos x="772" y="0"/>
                  </a:cxn>
                  <a:cxn ang="0">
                    <a:pos x="49" y="686"/>
                  </a:cxn>
                  <a:cxn ang="0">
                    <a:pos x="0" y="686"/>
                  </a:cxn>
                  <a:cxn ang="0">
                    <a:pos x="719" y="0"/>
                  </a:cxn>
                  <a:cxn ang="0">
                    <a:pos x="772" y="0"/>
                  </a:cxn>
                </a:cxnLst>
                <a:rect l="0" t="0" r="r" b="b"/>
                <a:pathLst>
                  <a:path w="772" h="686">
                    <a:moveTo>
                      <a:pt x="772" y="0"/>
                    </a:moveTo>
                    <a:lnTo>
                      <a:pt x="49" y="686"/>
                    </a:lnTo>
                    <a:lnTo>
                      <a:pt x="0" y="686"/>
                    </a:lnTo>
                    <a:lnTo>
                      <a:pt x="719" y="0"/>
                    </a:lnTo>
                    <a:lnTo>
                      <a:pt x="772" y="0"/>
                    </a:lnTo>
                    <a:close/>
                  </a:path>
                </a:pathLst>
              </a:custGeom>
              <a:solidFill>
                <a:schemeClr val="accent2">
                  <a:lumMod val="40000"/>
                  <a:lumOff val="60000"/>
                </a:schemeClr>
              </a:solidFill>
              <a:ln w="9525">
                <a:noFill/>
                <a:round/>
              </a:ln>
            </p:spPr>
            <p:txBody>
              <a:bodyPr anchor="ctr"/>
              <a:lstStyle/>
              <a:p>
                <a:pPr algn="ctr"/>
                <a:endParaRPr dirty="0">
                  <a:latin typeface="+mn-lt"/>
                  <a:ea typeface="+mn-ea"/>
                  <a:cs typeface="+mn-ea"/>
                  <a:sym typeface="+mn-lt"/>
                </a:endParaRPr>
              </a:p>
            </p:txBody>
          </p:sp>
        </p:grpSp>
        <p:sp>
          <p:nvSpPr>
            <p:cNvPr id="9" name="Rectangle 22"/>
            <p:cNvSpPr/>
            <p:nvPr/>
          </p:nvSpPr>
          <p:spPr>
            <a:xfrm rot="18944830">
              <a:off x="3033813" y="2238115"/>
              <a:ext cx="923330" cy="184666"/>
            </a:xfrm>
            <a:prstGeom prst="rect">
              <a:avLst/>
            </a:prstGeom>
          </p:spPr>
          <p:txBody>
            <a:bodyPr wrap="none" lIns="0" tIns="0" rIns="0" bIns="0">
              <a:normAutofit fontScale="92500" lnSpcReduction="20000"/>
            </a:bodyPr>
            <a:lstStyle/>
            <a:p>
              <a:pPr algn="r"/>
              <a:r>
                <a:rPr lang="zh-CN" altLang="en-US" sz="1600" dirty="0">
                  <a:solidFill>
                    <a:schemeClr val="bg1"/>
                  </a:solidFill>
                  <a:latin typeface="+mn-lt"/>
                  <a:ea typeface="+mn-ea"/>
                  <a:cs typeface="+mn-ea"/>
                  <a:sym typeface="+mn-lt"/>
                </a:rPr>
                <a:t>标题文本预设</a:t>
              </a:r>
            </a:p>
          </p:txBody>
        </p:sp>
        <p:sp>
          <p:nvSpPr>
            <p:cNvPr id="10" name="Rectangle 23"/>
            <p:cNvSpPr/>
            <p:nvPr/>
          </p:nvSpPr>
          <p:spPr>
            <a:xfrm rot="18911738">
              <a:off x="3674387" y="2547649"/>
              <a:ext cx="923330" cy="184666"/>
            </a:xfrm>
            <a:prstGeom prst="rect">
              <a:avLst/>
            </a:prstGeom>
          </p:spPr>
          <p:txBody>
            <a:bodyPr wrap="none" lIns="0" tIns="0" rIns="0" bIns="0">
              <a:normAutofit fontScale="92500" lnSpcReduction="20000"/>
            </a:bodyPr>
            <a:lstStyle/>
            <a:p>
              <a:pPr algn="r"/>
              <a:r>
                <a:rPr lang="zh-CN" altLang="en-US" sz="1600" dirty="0">
                  <a:solidFill>
                    <a:schemeClr val="bg1"/>
                  </a:solidFill>
                  <a:latin typeface="+mn-lt"/>
                  <a:ea typeface="+mn-ea"/>
                  <a:cs typeface="+mn-ea"/>
                  <a:sym typeface="+mn-lt"/>
                </a:rPr>
                <a:t>标题文本预设</a:t>
              </a:r>
            </a:p>
          </p:txBody>
        </p:sp>
        <p:sp>
          <p:nvSpPr>
            <p:cNvPr id="11" name="Rectangle 24"/>
            <p:cNvSpPr/>
            <p:nvPr/>
          </p:nvSpPr>
          <p:spPr>
            <a:xfrm rot="2986660">
              <a:off x="5457923" y="2401480"/>
              <a:ext cx="923330" cy="184666"/>
            </a:xfrm>
            <a:prstGeom prst="rect">
              <a:avLst/>
            </a:prstGeom>
          </p:spPr>
          <p:txBody>
            <a:bodyPr wrap="none" lIns="0" tIns="0" rIns="0" bIns="0">
              <a:normAutofit fontScale="92500" lnSpcReduction="20000"/>
            </a:bodyPr>
            <a:lstStyle/>
            <a:p>
              <a:pPr algn="r"/>
              <a:r>
                <a:rPr lang="zh-CN" altLang="en-US" sz="1600" dirty="0">
                  <a:solidFill>
                    <a:schemeClr val="bg1"/>
                  </a:solidFill>
                  <a:latin typeface="+mn-lt"/>
                  <a:ea typeface="+mn-ea"/>
                  <a:cs typeface="+mn-ea"/>
                  <a:sym typeface="+mn-lt"/>
                </a:rPr>
                <a:t>标题文本预设</a:t>
              </a:r>
            </a:p>
          </p:txBody>
        </p:sp>
        <p:sp>
          <p:nvSpPr>
            <p:cNvPr id="12" name="Rectangle 25"/>
            <p:cNvSpPr/>
            <p:nvPr/>
          </p:nvSpPr>
          <p:spPr>
            <a:xfrm rot="2986660">
              <a:off x="5590755" y="3033553"/>
              <a:ext cx="843981" cy="169325"/>
            </a:xfrm>
            <a:prstGeom prst="rect">
              <a:avLst/>
            </a:prstGeom>
          </p:spPr>
          <p:txBody>
            <a:bodyPr wrap="none" lIns="0" tIns="0" rIns="0" bIns="0">
              <a:normAutofit fontScale="85000" lnSpcReduction="10000"/>
            </a:bodyPr>
            <a:lstStyle/>
            <a:p>
              <a:pPr algn="r"/>
              <a:r>
                <a:rPr lang="zh-CN" altLang="en-US" sz="1465" dirty="0">
                  <a:solidFill>
                    <a:schemeClr val="bg1"/>
                  </a:solidFill>
                  <a:latin typeface="+mn-lt"/>
                  <a:ea typeface="+mn-ea"/>
                  <a:cs typeface="+mn-ea"/>
                  <a:sym typeface="+mn-lt"/>
                </a:rPr>
                <a:t>标题文本预设</a:t>
              </a:r>
            </a:p>
          </p:txBody>
        </p:sp>
        <p:sp>
          <p:nvSpPr>
            <p:cNvPr id="13" name="Freeform: Shape 26"/>
            <p:cNvSpPr/>
            <p:nvPr/>
          </p:nvSpPr>
          <p:spPr bwMode="auto">
            <a:xfrm>
              <a:off x="4192398" y="2848556"/>
              <a:ext cx="673484" cy="62239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dirty="0">
                <a:latin typeface="+mn-lt"/>
                <a:ea typeface="+mn-ea"/>
                <a:cs typeface="+mn-ea"/>
                <a:sym typeface="+mn-lt"/>
              </a:endParaRPr>
            </a:p>
          </p:txBody>
        </p:sp>
        <p:sp>
          <p:nvSpPr>
            <p:cNvPr id="14" name="Freeform: Shape 27"/>
            <p:cNvSpPr/>
            <p:nvPr/>
          </p:nvSpPr>
          <p:spPr bwMode="auto">
            <a:xfrm rot="255834">
              <a:off x="5541090" y="3272165"/>
              <a:ext cx="443204" cy="42486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ctr"/>
            <a:lstStyle/>
            <a:p>
              <a:pPr algn="ctr"/>
              <a:endParaRPr dirty="0">
                <a:latin typeface="+mn-lt"/>
                <a:ea typeface="+mn-ea"/>
                <a:cs typeface="+mn-ea"/>
                <a:sym typeface="+mn-lt"/>
              </a:endParaRPr>
            </a:p>
          </p:txBody>
        </p:sp>
        <p:sp>
          <p:nvSpPr>
            <p:cNvPr id="15" name="Freeform: Shape 28"/>
            <p:cNvSpPr/>
            <p:nvPr/>
          </p:nvSpPr>
          <p:spPr bwMode="auto">
            <a:xfrm rot="2756005">
              <a:off x="5138901" y="2297331"/>
              <a:ext cx="435239" cy="28127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anchor="ctr"/>
            <a:lstStyle/>
            <a:p>
              <a:pPr algn="ctr"/>
              <a:endParaRPr dirty="0">
                <a:latin typeface="+mn-lt"/>
                <a:ea typeface="+mn-ea"/>
                <a:cs typeface="+mn-ea"/>
                <a:sym typeface="+mn-lt"/>
              </a:endParaRPr>
            </a:p>
          </p:txBody>
        </p:sp>
        <p:sp>
          <p:nvSpPr>
            <p:cNvPr id="16" name="Freeform: Shape 29"/>
            <p:cNvSpPr/>
            <p:nvPr/>
          </p:nvSpPr>
          <p:spPr bwMode="auto">
            <a:xfrm rot="19244652">
              <a:off x="3903712" y="1640289"/>
              <a:ext cx="284660" cy="403001"/>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anchor="ctr"/>
            <a:lstStyle/>
            <a:p>
              <a:pPr algn="ctr"/>
              <a:endParaRPr dirty="0">
                <a:latin typeface="+mn-lt"/>
                <a:ea typeface="+mn-ea"/>
                <a:cs typeface="+mn-ea"/>
                <a:sym typeface="+mn-lt"/>
              </a:endParaRPr>
            </a:p>
          </p:txBody>
        </p:sp>
      </p:grpSp>
      <p:grpSp>
        <p:nvGrpSpPr>
          <p:cNvPr id="40" name="组合 39"/>
          <p:cNvGrpSpPr/>
          <p:nvPr/>
        </p:nvGrpSpPr>
        <p:grpSpPr>
          <a:xfrm>
            <a:off x="726899" y="1539967"/>
            <a:ext cx="7704771" cy="2186474"/>
            <a:chOff x="726899" y="1539967"/>
            <a:chExt cx="7704771" cy="2186474"/>
          </a:xfrm>
        </p:grpSpPr>
        <p:grpSp>
          <p:nvGrpSpPr>
            <p:cNvPr id="8" name="Group 42"/>
            <p:cNvGrpSpPr/>
            <p:nvPr/>
          </p:nvGrpSpPr>
          <p:grpSpPr>
            <a:xfrm>
              <a:off x="6569355" y="1539967"/>
              <a:ext cx="1862315" cy="519373"/>
              <a:chOff x="8759139" y="2053290"/>
              <a:chExt cx="2483087" cy="692497"/>
            </a:xfrm>
          </p:grpSpPr>
          <p:sp>
            <p:nvSpPr>
              <p:cNvPr id="26" name="TextBox 20"/>
              <p:cNvSpPr txBox="1"/>
              <p:nvPr/>
            </p:nvSpPr>
            <p:spPr>
              <a:xfrm>
                <a:off x="8759139" y="2237956"/>
                <a:ext cx="2483087" cy="507831"/>
              </a:xfrm>
              <a:prstGeom prst="rect">
                <a:avLst/>
              </a:prstGeom>
              <a:noFill/>
            </p:spPr>
            <p:txBody>
              <a:bodyPr wrap="square" lIns="0" tIns="0" rIns="0" bIns="0">
                <a:normAutofit fontScale="85000" lnSpcReduction="10000"/>
              </a:bodyPr>
              <a:lstStyle/>
              <a:p>
                <a:pPr algn="ctr" defTabSz="1219200">
                  <a:lnSpc>
                    <a:spcPct val="120000"/>
                  </a:lnSpc>
                  <a:spcBef>
                    <a:spcPct val="0"/>
                  </a:spcBef>
                  <a:defRPr/>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27" name="Rectangle 21"/>
              <p:cNvSpPr/>
              <p:nvPr/>
            </p:nvSpPr>
            <p:spPr>
              <a:xfrm>
                <a:off x="8759139" y="2053290"/>
                <a:ext cx="2483087" cy="184666"/>
              </a:xfrm>
              <a:prstGeom prst="rect">
                <a:avLst/>
              </a:prstGeom>
            </p:spPr>
            <p:txBody>
              <a:bodyPr wrap="none" lIns="0" tIns="0" rIns="0" bIns="0">
                <a:normAutofit fontScale="92500" lnSpcReduction="20000"/>
              </a:bodyPr>
              <a:lstStyle/>
              <a:p>
                <a:pPr algn="ctr"/>
                <a:r>
                  <a:rPr lang="zh-CN" altLang="en-US" sz="1200" dirty="0">
                    <a:solidFill>
                      <a:schemeClr val="accent4"/>
                    </a:solidFill>
                    <a:latin typeface="+mn-lt"/>
                    <a:ea typeface="+mn-ea"/>
                    <a:cs typeface="+mn-ea"/>
                    <a:sym typeface="+mn-lt"/>
                  </a:rPr>
                  <a:t>标题文本预设</a:t>
                </a:r>
              </a:p>
            </p:txBody>
          </p:sp>
        </p:grpSp>
        <p:grpSp>
          <p:nvGrpSpPr>
            <p:cNvPr id="17" name="Group 41"/>
            <p:cNvGrpSpPr/>
            <p:nvPr/>
          </p:nvGrpSpPr>
          <p:grpSpPr>
            <a:xfrm>
              <a:off x="6569355" y="3151337"/>
              <a:ext cx="1862315" cy="519373"/>
              <a:chOff x="8759139" y="4201783"/>
              <a:chExt cx="2483087" cy="692497"/>
            </a:xfrm>
          </p:grpSpPr>
          <p:sp>
            <p:nvSpPr>
              <p:cNvPr id="24" name="TextBox 31"/>
              <p:cNvSpPr txBox="1"/>
              <p:nvPr/>
            </p:nvSpPr>
            <p:spPr>
              <a:xfrm>
                <a:off x="8759139" y="4386449"/>
                <a:ext cx="2483087" cy="507831"/>
              </a:xfrm>
              <a:prstGeom prst="rect">
                <a:avLst/>
              </a:prstGeom>
              <a:noFill/>
            </p:spPr>
            <p:txBody>
              <a:bodyPr wrap="square" lIns="0" tIns="0" rIns="0" bIns="0">
                <a:normAutofit fontScale="85000" lnSpcReduction="10000"/>
              </a:bodyPr>
              <a:lstStyle/>
              <a:p>
                <a:pPr algn="ctr" defTabSz="1219200">
                  <a:lnSpc>
                    <a:spcPct val="120000"/>
                  </a:lnSpc>
                  <a:spcBef>
                    <a:spcPct val="0"/>
                  </a:spcBef>
                  <a:defRPr/>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25" name="Rectangle 32"/>
              <p:cNvSpPr/>
              <p:nvPr/>
            </p:nvSpPr>
            <p:spPr>
              <a:xfrm>
                <a:off x="8759139" y="4201783"/>
                <a:ext cx="2483087" cy="184666"/>
              </a:xfrm>
              <a:prstGeom prst="rect">
                <a:avLst/>
              </a:prstGeom>
            </p:spPr>
            <p:txBody>
              <a:bodyPr wrap="none" lIns="0" tIns="0" rIns="0" bIns="0">
                <a:normAutofit fontScale="92500" lnSpcReduction="20000"/>
              </a:bodyPr>
              <a:lstStyle/>
              <a:p>
                <a:pPr algn="ctr"/>
                <a:r>
                  <a:rPr lang="zh-CN" altLang="en-US" sz="1200" dirty="0">
                    <a:solidFill>
                      <a:schemeClr val="accent3"/>
                    </a:solidFill>
                    <a:latin typeface="+mn-lt"/>
                    <a:ea typeface="+mn-ea"/>
                    <a:cs typeface="+mn-ea"/>
                    <a:sym typeface="+mn-lt"/>
                  </a:rPr>
                  <a:t>标题文本预设</a:t>
                </a:r>
              </a:p>
            </p:txBody>
          </p:sp>
        </p:grpSp>
        <p:grpSp>
          <p:nvGrpSpPr>
            <p:cNvPr id="18" name="Group 39"/>
            <p:cNvGrpSpPr/>
            <p:nvPr/>
          </p:nvGrpSpPr>
          <p:grpSpPr>
            <a:xfrm>
              <a:off x="726899" y="1595698"/>
              <a:ext cx="1862315" cy="519373"/>
              <a:chOff x="969198" y="2127598"/>
              <a:chExt cx="2483087" cy="692497"/>
            </a:xfrm>
          </p:grpSpPr>
          <p:sp>
            <p:nvSpPr>
              <p:cNvPr id="22" name="TextBox 34"/>
              <p:cNvSpPr txBox="1"/>
              <p:nvPr/>
            </p:nvSpPr>
            <p:spPr>
              <a:xfrm>
                <a:off x="969198" y="2312264"/>
                <a:ext cx="2483087" cy="507831"/>
              </a:xfrm>
              <a:prstGeom prst="rect">
                <a:avLst/>
              </a:prstGeom>
              <a:noFill/>
            </p:spPr>
            <p:txBody>
              <a:bodyPr wrap="square" lIns="0" tIns="0" rIns="0" bIns="0">
                <a:normAutofit fontScale="85000" lnSpcReduction="10000"/>
              </a:bodyPr>
              <a:lstStyle/>
              <a:p>
                <a:pPr algn="ctr" defTabSz="1219200">
                  <a:lnSpc>
                    <a:spcPct val="120000"/>
                  </a:lnSpc>
                  <a:spcBef>
                    <a:spcPct val="0"/>
                  </a:spcBef>
                  <a:defRPr/>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23" name="Rectangle 35"/>
              <p:cNvSpPr/>
              <p:nvPr/>
            </p:nvSpPr>
            <p:spPr>
              <a:xfrm>
                <a:off x="969198" y="2127598"/>
                <a:ext cx="2483087" cy="184666"/>
              </a:xfrm>
              <a:prstGeom prst="rect">
                <a:avLst/>
              </a:prstGeom>
            </p:spPr>
            <p:txBody>
              <a:bodyPr wrap="none" lIns="0" tIns="0" rIns="0" bIns="0">
                <a:normAutofit fontScale="92500" lnSpcReduction="20000"/>
              </a:bodyPr>
              <a:lstStyle/>
              <a:p>
                <a:pPr algn="ctr"/>
                <a:r>
                  <a:rPr lang="zh-CN" altLang="en-US" sz="1200" dirty="0">
                    <a:solidFill>
                      <a:schemeClr val="accent2"/>
                    </a:solidFill>
                    <a:latin typeface="+mn-lt"/>
                    <a:ea typeface="+mn-ea"/>
                    <a:cs typeface="+mn-ea"/>
                    <a:sym typeface="+mn-lt"/>
                  </a:rPr>
                  <a:t>标题文本预设</a:t>
                </a:r>
              </a:p>
            </p:txBody>
          </p:sp>
        </p:grpSp>
        <p:grpSp>
          <p:nvGrpSpPr>
            <p:cNvPr id="19" name="Group 40"/>
            <p:cNvGrpSpPr/>
            <p:nvPr/>
          </p:nvGrpSpPr>
          <p:grpSpPr>
            <a:xfrm>
              <a:off x="726899" y="3207068"/>
              <a:ext cx="1862315" cy="519373"/>
              <a:chOff x="969198" y="4276091"/>
              <a:chExt cx="2483087" cy="692497"/>
            </a:xfrm>
          </p:grpSpPr>
          <p:sp>
            <p:nvSpPr>
              <p:cNvPr id="20" name="TextBox 37"/>
              <p:cNvSpPr txBox="1"/>
              <p:nvPr/>
            </p:nvSpPr>
            <p:spPr>
              <a:xfrm>
                <a:off x="969198" y="4460757"/>
                <a:ext cx="2483087" cy="507831"/>
              </a:xfrm>
              <a:prstGeom prst="rect">
                <a:avLst/>
              </a:prstGeom>
              <a:noFill/>
            </p:spPr>
            <p:txBody>
              <a:bodyPr wrap="square" lIns="0" tIns="0" rIns="0" bIns="0">
                <a:normAutofit fontScale="85000" lnSpcReduction="10000"/>
              </a:bodyPr>
              <a:lstStyle/>
              <a:p>
                <a:pPr algn="ctr" defTabSz="1219200">
                  <a:lnSpc>
                    <a:spcPct val="120000"/>
                  </a:lnSpc>
                  <a:spcBef>
                    <a:spcPct val="0"/>
                  </a:spcBef>
                  <a:defRPr/>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21" name="Rectangle 38"/>
              <p:cNvSpPr/>
              <p:nvPr/>
            </p:nvSpPr>
            <p:spPr>
              <a:xfrm>
                <a:off x="969198" y="4276091"/>
                <a:ext cx="2483087" cy="184666"/>
              </a:xfrm>
              <a:prstGeom prst="rect">
                <a:avLst/>
              </a:prstGeom>
            </p:spPr>
            <p:txBody>
              <a:bodyPr wrap="none" lIns="0" tIns="0" rIns="0" bIns="0">
                <a:normAutofit fontScale="92500" lnSpcReduction="20000"/>
              </a:bodyPr>
              <a:lstStyle/>
              <a:p>
                <a:pPr algn="ctr"/>
                <a:r>
                  <a:rPr lang="zh-CN" altLang="en-US" sz="1200" dirty="0">
                    <a:solidFill>
                      <a:schemeClr val="accent1"/>
                    </a:solidFill>
                    <a:latin typeface="+mn-lt"/>
                    <a:ea typeface="+mn-ea"/>
                    <a:cs typeface="+mn-ea"/>
                    <a:sym typeface="+mn-lt"/>
                  </a:rPr>
                  <a:t>标题文本预设</a:t>
                </a:r>
              </a:p>
            </p:txBody>
          </p:sp>
        </p:grpSp>
      </p:grpSp>
      <p:sp>
        <p:nvSpPr>
          <p:cNvPr id="41"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执行过程</a:t>
            </a:r>
            <a:endParaRPr lang="en-GB" altLang="zh-CN" sz="1800" dirty="0">
              <a:solidFill>
                <a:schemeClr val="bg1">
                  <a:lumMod val="50000"/>
                </a:schemeClr>
              </a:solidFill>
              <a:latin typeface="+mn-lt"/>
              <a:ea typeface="+mn-ea"/>
              <a:cs typeface="+mn-ea"/>
              <a:sym typeface="+mn-lt"/>
            </a:endParaRPr>
          </a:p>
        </p:txBody>
      </p:sp>
      <p:grpSp>
        <p:nvGrpSpPr>
          <p:cNvPr id="42" name="组合 41"/>
          <p:cNvGrpSpPr/>
          <p:nvPr/>
        </p:nvGrpSpPr>
        <p:grpSpPr>
          <a:xfrm>
            <a:off x="197509" y="102399"/>
            <a:ext cx="486059" cy="472564"/>
            <a:chOff x="1804405" y="1637642"/>
            <a:chExt cx="2053165" cy="1996160"/>
          </a:xfrm>
        </p:grpSpPr>
        <p:sp>
          <p:nvSpPr>
            <p:cNvPr id="43" name="等腰三角形 42"/>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等腰三角形 43"/>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0" y="1194597"/>
            <a:ext cx="6461454" cy="2587310"/>
            <a:chOff x="-2" y="2023720"/>
            <a:chExt cx="8615273" cy="3449748"/>
          </a:xfrm>
        </p:grpSpPr>
        <p:sp>
          <p:nvSpPr>
            <p:cNvPr id="14" name="Freeform: Shape 5"/>
            <p:cNvSpPr/>
            <p:nvPr/>
          </p:nvSpPr>
          <p:spPr>
            <a:xfrm>
              <a:off x="6160327" y="3100003"/>
              <a:ext cx="2454827" cy="413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19" y="0"/>
                  </a:lnTo>
                  <a:cubicBezTo>
                    <a:pt x="819" y="0"/>
                    <a:pt x="0" y="4860"/>
                    <a:pt x="0" y="10800"/>
                  </a:cubicBezTo>
                  <a:lnTo>
                    <a:pt x="0" y="10800"/>
                  </a:lnTo>
                  <a:cubicBezTo>
                    <a:pt x="0" y="16740"/>
                    <a:pt x="819" y="21600"/>
                    <a:pt x="1819" y="21600"/>
                  </a:cubicBezTo>
                  <a:lnTo>
                    <a:pt x="21600" y="21600"/>
                  </a:lnTo>
                  <a:cubicBezTo>
                    <a:pt x="21600" y="21600"/>
                    <a:pt x="21600" y="0"/>
                    <a:pt x="21600" y="0"/>
                  </a:cubicBezTo>
                  <a:close/>
                </a:path>
              </a:pathLst>
            </a:custGeom>
            <a:solidFill>
              <a:schemeClr val="accent2"/>
            </a:solidFill>
            <a:ln w="12700" cap="flat">
              <a:noFill/>
              <a:miter lim="400000"/>
            </a:ln>
            <a:effectLst/>
          </p:spPr>
          <p:txBody>
            <a:bodyPr anchor="ctr"/>
            <a:lstStyle/>
            <a:p>
              <a:pPr algn="ctr"/>
              <a:endParaRPr dirty="0">
                <a:latin typeface="+mn-lt"/>
                <a:ea typeface="+mn-ea"/>
                <a:cs typeface="+mn-ea"/>
                <a:sym typeface="+mn-lt"/>
              </a:endParaRPr>
            </a:p>
          </p:txBody>
        </p:sp>
        <p:sp>
          <p:nvSpPr>
            <p:cNvPr id="15" name="Freeform: Shape 6"/>
            <p:cNvSpPr/>
            <p:nvPr/>
          </p:nvSpPr>
          <p:spPr>
            <a:xfrm>
              <a:off x="8352389" y="3208618"/>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16" name="Freeform: Shape 7"/>
            <p:cNvSpPr/>
            <p:nvPr/>
          </p:nvSpPr>
          <p:spPr>
            <a:xfrm>
              <a:off x="800679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5" y="21600"/>
                    <a:pt x="21600" y="16765"/>
                    <a:pt x="21600" y="10800"/>
                  </a:cubicBezTo>
                  <a:cubicBezTo>
                    <a:pt x="21600" y="4835"/>
                    <a:pt x="16765" y="0"/>
                    <a:pt x="10799"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17" name="Freeform: Shape 8"/>
            <p:cNvSpPr/>
            <p:nvPr/>
          </p:nvSpPr>
          <p:spPr>
            <a:xfrm>
              <a:off x="7651324" y="3208618"/>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18" name="Freeform: Shape 9"/>
            <p:cNvSpPr/>
            <p:nvPr/>
          </p:nvSpPr>
          <p:spPr>
            <a:xfrm>
              <a:off x="7305729"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5" y="21600"/>
                    <a:pt x="21600" y="16765"/>
                    <a:pt x="21600" y="10800"/>
                  </a:cubicBezTo>
                  <a:cubicBezTo>
                    <a:pt x="21600" y="4835"/>
                    <a:pt x="16765" y="0"/>
                    <a:pt x="10799"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19" name="Freeform: Shape 10"/>
            <p:cNvSpPr/>
            <p:nvPr/>
          </p:nvSpPr>
          <p:spPr>
            <a:xfrm>
              <a:off x="696013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3" y="21600"/>
                    <a:pt x="21600" y="16765"/>
                    <a:pt x="21600" y="10800"/>
                  </a:cubicBezTo>
                  <a:cubicBezTo>
                    <a:pt x="21600" y="4835"/>
                    <a:pt x="16763" y="0"/>
                    <a:pt x="10799"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0" name="Freeform: Shape 11"/>
            <p:cNvSpPr/>
            <p:nvPr/>
          </p:nvSpPr>
          <p:spPr>
            <a:xfrm>
              <a:off x="660466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1" name="Freeform: Shape 12"/>
            <p:cNvSpPr/>
            <p:nvPr/>
          </p:nvSpPr>
          <p:spPr>
            <a:xfrm>
              <a:off x="6328188" y="3287612"/>
              <a:ext cx="2287083" cy="564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6" y="0"/>
                  </a:lnTo>
                  <a:cubicBezTo>
                    <a:pt x="120" y="0"/>
                    <a:pt x="0" y="4865"/>
                    <a:pt x="0" y="10800"/>
                  </a:cubicBezTo>
                  <a:lnTo>
                    <a:pt x="0" y="10800"/>
                  </a:lnTo>
                  <a:cubicBezTo>
                    <a:pt x="0" y="16735"/>
                    <a:pt x="120" y="21600"/>
                    <a:pt x="266" y="21600"/>
                  </a:cubicBezTo>
                  <a:lnTo>
                    <a:pt x="21600" y="21600"/>
                  </a:lnTo>
                  <a:cubicBezTo>
                    <a:pt x="21600" y="21600"/>
                    <a:pt x="21600" y="0"/>
                    <a:pt x="21600"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2" name="Freeform: Shape 13"/>
            <p:cNvSpPr/>
            <p:nvPr/>
          </p:nvSpPr>
          <p:spPr>
            <a:xfrm>
              <a:off x="6288691" y="3188870"/>
              <a:ext cx="212743" cy="212739"/>
            </a:xfrm>
            <a:custGeom>
              <a:avLst/>
              <a:gdLst/>
              <a:ahLst/>
              <a:cxnLst>
                <a:cxn ang="0">
                  <a:pos x="wd2" y="hd2"/>
                </a:cxn>
                <a:cxn ang="5400000">
                  <a:pos x="wd2" y="hd2"/>
                </a:cxn>
                <a:cxn ang="10800000">
                  <a:pos x="wd2" y="hd2"/>
                </a:cxn>
                <a:cxn ang="16200000">
                  <a:pos x="wd2" y="hd2"/>
                </a:cxn>
              </a:cxnLst>
              <a:rect l="0" t="0" r="r" b="b"/>
              <a:pathLst>
                <a:path w="19679" h="19679" extrusionOk="0">
                  <a:moveTo>
                    <a:pt x="2881" y="2882"/>
                  </a:moveTo>
                  <a:cubicBezTo>
                    <a:pt x="6725" y="-961"/>
                    <a:pt x="12955" y="-961"/>
                    <a:pt x="16797" y="2882"/>
                  </a:cubicBezTo>
                  <a:cubicBezTo>
                    <a:pt x="20640" y="6724"/>
                    <a:pt x="20640" y="12954"/>
                    <a:pt x="16797" y="16796"/>
                  </a:cubicBezTo>
                  <a:cubicBezTo>
                    <a:pt x="12955" y="20639"/>
                    <a:pt x="6725" y="20639"/>
                    <a:pt x="2881" y="16796"/>
                  </a:cubicBezTo>
                  <a:cubicBezTo>
                    <a:pt x="-960" y="12954"/>
                    <a:pt x="-960" y="6724"/>
                    <a:pt x="2881"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3" name="Freeform: Shape 17"/>
            <p:cNvSpPr/>
            <p:nvPr/>
          </p:nvSpPr>
          <p:spPr>
            <a:xfrm>
              <a:off x="4461971" y="3090129"/>
              <a:ext cx="2139512" cy="2139522"/>
            </a:xfrm>
            <a:custGeom>
              <a:avLst/>
              <a:gdLst/>
              <a:ahLst/>
              <a:cxnLst>
                <a:cxn ang="0">
                  <a:pos x="wd2" y="hd2"/>
                </a:cxn>
                <a:cxn ang="5400000">
                  <a:pos x="wd2" y="hd2"/>
                </a:cxn>
                <a:cxn ang="10800000">
                  <a:pos x="wd2" y="hd2"/>
                </a:cxn>
                <a:cxn ang="16200000">
                  <a:pos x="wd2" y="hd2"/>
                </a:cxn>
              </a:cxnLst>
              <a:rect l="0" t="0" r="r" b="b"/>
              <a:pathLst>
                <a:path w="21202" h="21202" extrusionOk="0">
                  <a:moveTo>
                    <a:pt x="598" y="17707"/>
                  </a:moveTo>
                  <a:lnTo>
                    <a:pt x="17707" y="598"/>
                  </a:lnTo>
                  <a:cubicBezTo>
                    <a:pt x="18504" y="-199"/>
                    <a:pt x="19808" y="-199"/>
                    <a:pt x="20604" y="598"/>
                  </a:cubicBezTo>
                  <a:lnTo>
                    <a:pt x="20604" y="598"/>
                  </a:lnTo>
                  <a:cubicBezTo>
                    <a:pt x="21401" y="1394"/>
                    <a:pt x="21401" y="2698"/>
                    <a:pt x="20604" y="3495"/>
                  </a:cubicBezTo>
                  <a:lnTo>
                    <a:pt x="3495" y="20604"/>
                  </a:lnTo>
                  <a:cubicBezTo>
                    <a:pt x="2699" y="21401"/>
                    <a:pt x="1395" y="21401"/>
                    <a:pt x="598" y="20604"/>
                  </a:cubicBezTo>
                  <a:lnTo>
                    <a:pt x="598" y="20604"/>
                  </a:lnTo>
                  <a:cubicBezTo>
                    <a:pt x="-199" y="19807"/>
                    <a:pt x="-199" y="18504"/>
                    <a:pt x="598" y="17707"/>
                  </a:cubicBezTo>
                  <a:close/>
                </a:path>
              </a:pathLst>
            </a:custGeom>
            <a:solidFill>
              <a:schemeClr val="accent2"/>
            </a:solidFill>
            <a:ln w="12700" cap="flat">
              <a:noFill/>
              <a:miter lim="400000"/>
            </a:ln>
            <a:effectLst/>
          </p:spPr>
          <p:txBody>
            <a:bodyPr anchor="ctr"/>
            <a:lstStyle/>
            <a:p>
              <a:pPr algn="ctr"/>
              <a:endParaRPr dirty="0">
                <a:latin typeface="+mn-lt"/>
                <a:ea typeface="+mn-ea"/>
                <a:cs typeface="+mn-ea"/>
                <a:sym typeface="+mn-lt"/>
              </a:endParaRPr>
            </a:p>
          </p:txBody>
        </p:sp>
        <p:sp>
          <p:nvSpPr>
            <p:cNvPr id="24" name="Freeform: Shape 18"/>
            <p:cNvSpPr/>
            <p:nvPr/>
          </p:nvSpPr>
          <p:spPr>
            <a:xfrm>
              <a:off x="4807566" y="4669995"/>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3"/>
                    <a:pt x="20639" y="12954"/>
                    <a:pt x="16796" y="16796"/>
                  </a:cubicBezTo>
                  <a:cubicBezTo>
                    <a:pt x="12954" y="20639"/>
                    <a:pt x="6724" y="20639"/>
                    <a:pt x="2882" y="16796"/>
                  </a:cubicBezTo>
                  <a:cubicBezTo>
                    <a:pt x="-961" y="12954"/>
                    <a:pt x="-961" y="6723"/>
                    <a:pt x="2882"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5" name="Freeform: Shape 19"/>
            <p:cNvSpPr/>
            <p:nvPr/>
          </p:nvSpPr>
          <p:spPr>
            <a:xfrm>
              <a:off x="5054421" y="4423142"/>
              <a:ext cx="212758" cy="212739"/>
            </a:xfrm>
            <a:custGeom>
              <a:avLst/>
              <a:gdLst/>
              <a:ahLst/>
              <a:cxnLst>
                <a:cxn ang="0">
                  <a:pos x="wd2" y="hd2"/>
                </a:cxn>
                <a:cxn ang="5400000">
                  <a:pos x="wd2" y="hd2"/>
                </a:cxn>
                <a:cxn ang="10800000">
                  <a:pos x="wd2" y="hd2"/>
                </a:cxn>
                <a:cxn ang="16200000">
                  <a:pos x="wd2" y="hd2"/>
                </a:cxn>
              </a:cxnLst>
              <a:rect l="0" t="0" r="r" b="b"/>
              <a:pathLst>
                <a:path w="19679" h="19679" extrusionOk="0">
                  <a:moveTo>
                    <a:pt x="2881" y="2882"/>
                  </a:moveTo>
                  <a:cubicBezTo>
                    <a:pt x="6724" y="-961"/>
                    <a:pt x="12953" y="-961"/>
                    <a:pt x="16797" y="2882"/>
                  </a:cubicBezTo>
                  <a:cubicBezTo>
                    <a:pt x="20639" y="6724"/>
                    <a:pt x="20639" y="12954"/>
                    <a:pt x="16797" y="16796"/>
                  </a:cubicBezTo>
                  <a:cubicBezTo>
                    <a:pt x="12953" y="20639"/>
                    <a:pt x="6724" y="20639"/>
                    <a:pt x="2881" y="16796"/>
                  </a:cubicBezTo>
                  <a:cubicBezTo>
                    <a:pt x="-961" y="12954"/>
                    <a:pt x="-961" y="6724"/>
                    <a:pt x="2881"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6" name="Freeform: Shape 20"/>
            <p:cNvSpPr/>
            <p:nvPr/>
          </p:nvSpPr>
          <p:spPr>
            <a:xfrm>
              <a:off x="5301275" y="4176287"/>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7" name="Freeform: Shape 21"/>
            <p:cNvSpPr/>
            <p:nvPr/>
          </p:nvSpPr>
          <p:spPr>
            <a:xfrm>
              <a:off x="5548129" y="3929433"/>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8" name="Freeform: Shape 22"/>
            <p:cNvSpPr/>
            <p:nvPr/>
          </p:nvSpPr>
          <p:spPr>
            <a:xfrm>
              <a:off x="5794983" y="3682579"/>
              <a:ext cx="212739" cy="212742"/>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7"/>
                  </a:cubicBezTo>
                  <a:cubicBezTo>
                    <a:pt x="12954" y="20639"/>
                    <a:pt x="6724" y="20639"/>
                    <a:pt x="2882" y="16797"/>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29" name="Freeform: Shape 23"/>
            <p:cNvSpPr/>
            <p:nvPr/>
          </p:nvSpPr>
          <p:spPr>
            <a:xfrm>
              <a:off x="6041837" y="3435724"/>
              <a:ext cx="212739" cy="212746"/>
            </a:xfrm>
            <a:custGeom>
              <a:avLst/>
              <a:gdLst/>
              <a:ahLst/>
              <a:cxnLst>
                <a:cxn ang="0">
                  <a:pos x="wd2" y="hd2"/>
                </a:cxn>
                <a:cxn ang="5400000">
                  <a:pos x="wd2" y="hd2"/>
                </a:cxn>
                <a:cxn ang="10800000">
                  <a:pos x="wd2" y="hd2"/>
                </a:cxn>
                <a:cxn ang="16200000">
                  <a:pos x="wd2" y="hd2"/>
                </a:cxn>
              </a:cxnLst>
              <a:rect l="0" t="0" r="r" b="b"/>
              <a:pathLst>
                <a:path w="19679" h="19679" extrusionOk="0">
                  <a:moveTo>
                    <a:pt x="2882" y="2881"/>
                  </a:moveTo>
                  <a:cubicBezTo>
                    <a:pt x="6724" y="-961"/>
                    <a:pt x="12954" y="-961"/>
                    <a:pt x="16796" y="2881"/>
                  </a:cubicBezTo>
                  <a:cubicBezTo>
                    <a:pt x="20639" y="6724"/>
                    <a:pt x="20639" y="12954"/>
                    <a:pt x="16796" y="16796"/>
                  </a:cubicBezTo>
                  <a:cubicBezTo>
                    <a:pt x="12954" y="20639"/>
                    <a:pt x="6724" y="20639"/>
                    <a:pt x="2882" y="16796"/>
                  </a:cubicBezTo>
                  <a:cubicBezTo>
                    <a:pt x="-961" y="12954"/>
                    <a:pt x="-961" y="6724"/>
                    <a:pt x="2882" y="2881"/>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30" name="Freeform: Shape 24"/>
            <p:cNvSpPr/>
            <p:nvPr/>
          </p:nvSpPr>
          <p:spPr>
            <a:xfrm>
              <a:off x="4639706" y="3257990"/>
              <a:ext cx="1793292" cy="1793299"/>
            </a:xfrm>
            <a:custGeom>
              <a:avLst/>
              <a:gdLst/>
              <a:ahLst/>
              <a:cxnLst>
                <a:cxn ang="0">
                  <a:pos x="wd2" y="hd2"/>
                </a:cxn>
                <a:cxn ang="5400000">
                  <a:pos x="wd2" y="hd2"/>
                </a:cxn>
                <a:cxn ang="10800000">
                  <a:pos x="wd2" y="hd2"/>
                </a:cxn>
                <a:cxn ang="16200000">
                  <a:pos x="wd2" y="hd2"/>
                </a:cxn>
              </a:cxnLst>
              <a:rect l="0" t="0" r="r" b="b"/>
              <a:pathLst>
                <a:path w="21534" h="21534" extrusionOk="0">
                  <a:moveTo>
                    <a:pt x="99" y="20956"/>
                  </a:moveTo>
                  <a:lnTo>
                    <a:pt x="20956" y="99"/>
                  </a:lnTo>
                  <a:cubicBezTo>
                    <a:pt x="21088" y="-33"/>
                    <a:pt x="21304" y="-33"/>
                    <a:pt x="21435" y="99"/>
                  </a:cubicBezTo>
                  <a:lnTo>
                    <a:pt x="21435" y="99"/>
                  </a:lnTo>
                  <a:cubicBezTo>
                    <a:pt x="21567" y="231"/>
                    <a:pt x="21567" y="446"/>
                    <a:pt x="21435" y="578"/>
                  </a:cubicBezTo>
                  <a:lnTo>
                    <a:pt x="578" y="21435"/>
                  </a:lnTo>
                  <a:cubicBezTo>
                    <a:pt x="446" y="21567"/>
                    <a:pt x="231" y="21567"/>
                    <a:pt x="99" y="21435"/>
                  </a:cubicBezTo>
                  <a:lnTo>
                    <a:pt x="99" y="21435"/>
                  </a:lnTo>
                  <a:cubicBezTo>
                    <a:pt x="-33" y="21303"/>
                    <a:pt x="-33" y="21088"/>
                    <a:pt x="99" y="20956"/>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31" name="Freeform: Shape 16"/>
            <p:cNvSpPr/>
            <p:nvPr/>
          </p:nvSpPr>
          <p:spPr>
            <a:xfrm>
              <a:off x="6259069" y="3208619"/>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5" y="0"/>
                    <a:pt x="0" y="4835"/>
                    <a:pt x="0" y="10800"/>
                  </a:cubicBezTo>
                  <a:cubicBezTo>
                    <a:pt x="0" y="16765"/>
                    <a:pt x="4835"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32" name="Freeform: Shape 26"/>
            <p:cNvSpPr/>
            <p:nvPr/>
          </p:nvSpPr>
          <p:spPr>
            <a:xfrm>
              <a:off x="2852485" y="3741824"/>
              <a:ext cx="1074703" cy="10777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cap="flat">
              <a:noFill/>
              <a:miter lim="400000"/>
            </a:ln>
            <a:effectLst/>
          </p:spPr>
          <p:txBody>
            <a:bodyPr anchor="ctr"/>
            <a:lstStyle/>
            <a:p>
              <a:pPr algn="ctr"/>
              <a:endParaRPr dirty="0">
                <a:latin typeface="+mn-lt"/>
                <a:ea typeface="+mn-ea"/>
                <a:cs typeface="+mn-ea"/>
                <a:sym typeface="+mn-lt"/>
              </a:endParaRPr>
            </a:p>
          </p:txBody>
        </p:sp>
        <p:sp>
          <p:nvSpPr>
            <p:cNvPr id="33" name="Freeform: Shape 27"/>
            <p:cNvSpPr/>
            <p:nvPr/>
          </p:nvSpPr>
          <p:spPr>
            <a:xfrm>
              <a:off x="3296822" y="3741824"/>
              <a:ext cx="198265" cy="10777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34" name="Freeform: Shape 29"/>
            <p:cNvSpPr/>
            <p:nvPr/>
          </p:nvSpPr>
          <p:spPr>
            <a:xfrm>
              <a:off x="6881139" y="2023720"/>
              <a:ext cx="1074685" cy="10777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4"/>
            </a:solidFill>
            <a:ln w="12700" cap="flat">
              <a:noFill/>
              <a:miter lim="400000"/>
            </a:ln>
            <a:effectLst/>
          </p:spPr>
          <p:txBody>
            <a:bodyPr anchor="ctr"/>
            <a:lstStyle/>
            <a:p>
              <a:pPr algn="ctr"/>
              <a:endParaRPr dirty="0">
                <a:latin typeface="+mn-lt"/>
                <a:ea typeface="+mn-ea"/>
                <a:cs typeface="+mn-ea"/>
                <a:sym typeface="+mn-lt"/>
              </a:endParaRPr>
            </a:p>
          </p:txBody>
        </p:sp>
        <p:sp>
          <p:nvSpPr>
            <p:cNvPr id="35" name="Freeform: Shape 30"/>
            <p:cNvSpPr/>
            <p:nvPr/>
          </p:nvSpPr>
          <p:spPr>
            <a:xfrm>
              <a:off x="7325477" y="2023720"/>
              <a:ext cx="198255" cy="10777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36" name="Freeform: Shape 32"/>
            <p:cNvSpPr/>
            <p:nvPr/>
          </p:nvSpPr>
          <p:spPr>
            <a:xfrm>
              <a:off x="5919788" y="2922322"/>
              <a:ext cx="897218" cy="897229"/>
            </a:xfrm>
            <a:custGeom>
              <a:avLst/>
              <a:gdLst/>
              <a:ahLst/>
              <a:cxnLst>
                <a:cxn ang="0">
                  <a:pos x="wd2" y="hd2"/>
                </a:cxn>
                <a:cxn ang="5400000">
                  <a:pos x="wd2" y="hd2"/>
                </a:cxn>
                <a:cxn ang="10800000">
                  <a:pos x="wd2" y="hd2"/>
                </a:cxn>
                <a:cxn ang="16200000">
                  <a:pos x="wd2" y="hd2"/>
                </a:cxn>
              </a:cxnLst>
              <a:rect l="0" t="0" r="r" b="b"/>
              <a:pathLst>
                <a:path w="21600" h="21600" extrusionOk="0">
                  <a:moveTo>
                    <a:pt x="9084" y="1070"/>
                  </a:moveTo>
                  <a:cubicBezTo>
                    <a:pt x="8511" y="1170"/>
                    <a:pt x="7955" y="1320"/>
                    <a:pt x="7420" y="1514"/>
                  </a:cubicBezTo>
                  <a:lnTo>
                    <a:pt x="7105" y="649"/>
                  </a:lnTo>
                  <a:cubicBezTo>
                    <a:pt x="6510" y="865"/>
                    <a:pt x="5940" y="1133"/>
                    <a:pt x="5399" y="1446"/>
                  </a:cubicBezTo>
                  <a:lnTo>
                    <a:pt x="5860" y="2244"/>
                  </a:lnTo>
                  <a:cubicBezTo>
                    <a:pt x="5361" y="2532"/>
                    <a:pt x="4889" y="2864"/>
                    <a:pt x="4450" y="3233"/>
                  </a:cubicBezTo>
                  <a:lnTo>
                    <a:pt x="3858" y="2527"/>
                  </a:lnTo>
                  <a:cubicBezTo>
                    <a:pt x="3377" y="2931"/>
                    <a:pt x="2931" y="3377"/>
                    <a:pt x="2527" y="3858"/>
                  </a:cubicBezTo>
                  <a:lnTo>
                    <a:pt x="3232" y="4450"/>
                  </a:lnTo>
                  <a:cubicBezTo>
                    <a:pt x="2864" y="4889"/>
                    <a:pt x="2532" y="5361"/>
                    <a:pt x="2243" y="5860"/>
                  </a:cubicBezTo>
                  <a:lnTo>
                    <a:pt x="1445" y="5399"/>
                  </a:lnTo>
                  <a:cubicBezTo>
                    <a:pt x="1132" y="5940"/>
                    <a:pt x="865" y="6510"/>
                    <a:pt x="649" y="7105"/>
                  </a:cubicBezTo>
                  <a:lnTo>
                    <a:pt x="1515" y="7420"/>
                  </a:lnTo>
                  <a:cubicBezTo>
                    <a:pt x="1320" y="7955"/>
                    <a:pt x="1170" y="8511"/>
                    <a:pt x="1070" y="9084"/>
                  </a:cubicBezTo>
                  <a:lnTo>
                    <a:pt x="163" y="8924"/>
                  </a:lnTo>
                  <a:cubicBezTo>
                    <a:pt x="56" y="9533"/>
                    <a:pt x="0" y="10160"/>
                    <a:pt x="0" y="10800"/>
                  </a:cubicBezTo>
                  <a:lnTo>
                    <a:pt x="0" y="10800"/>
                  </a:lnTo>
                  <a:lnTo>
                    <a:pt x="921" y="10800"/>
                  </a:lnTo>
                  <a:cubicBezTo>
                    <a:pt x="921" y="11385"/>
                    <a:pt x="972" y="11958"/>
                    <a:pt x="1070" y="12516"/>
                  </a:cubicBezTo>
                  <a:lnTo>
                    <a:pt x="163" y="12676"/>
                  </a:lnTo>
                  <a:cubicBezTo>
                    <a:pt x="272" y="13302"/>
                    <a:pt x="436" y="13910"/>
                    <a:pt x="649" y="14495"/>
                  </a:cubicBezTo>
                  <a:lnTo>
                    <a:pt x="1515" y="14179"/>
                  </a:lnTo>
                  <a:cubicBezTo>
                    <a:pt x="1712" y="14724"/>
                    <a:pt x="1957" y="15245"/>
                    <a:pt x="2243" y="15740"/>
                  </a:cubicBezTo>
                  <a:lnTo>
                    <a:pt x="1445" y="16201"/>
                  </a:lnTo>
                  <a:cubicBezTo>
                    <a:pt x="1761" y="16746"/>
                    <a:pt x="2124" y="17262"/>
                    <a:pt x="2527" y="17742"/>
                  </a:cubicBezTo>
                  <a:lnTo>
                    <a:pt x="3232" y="17150"/>
                  </a:lnTo>
                  <a:cubicBezTo>
                    <a:pt x="3602" y="17590"/>
                    <a:pt x="4010" y="17998"/>
                    <a:pt x="4450" y="18367"/>
                  </a:cubicBezTo>
                  <a:lnTo>
                    <a:pt x="3858" y="19073"/>
                  </a:lnTo>
                  <a:cubicBezTo>
                    <a:pt x="4338" y="19476"/>
                    <a:pt x="4853" y="19839"/>
                    <a:pt x="5399" y="20154"/>
                  </a:cubicBezTo>
                  <a:lnTo>
                    <a:pt x="5860" y="19356"/>
                  </a:lnTo>
                  <a:cubicBezTo>
                    <a:pt x="6355" y="19643"/>
                    <a:pt x="6876" y="19887"/>
                    <a:pt x="7420" y="20085"/>
                  </a:cubicBezTo>
                  <a:lnTo>
                    <a:pt x="7105" y="20951"/>
                  </a:lnTo>
                  <a:cubicBezTo>
                    <a:pt x="7690" y="21164"/>
                    <a:pt x="8298" y="21327"/>
                    <a:pt x="8924" y="21437"/>
                  </a:cubicBezTo>
                  <a:lnTo>
                    <a:pt x="9084" y="20530"/>
                  </a:lnTo>
                  <a:cubicBezTo>
                    <a:pt x="9641" y="20627"/>
                    <a:pt x="10215" y="20679"/>
                    <a:pt x="10800" y="20679"/>
                  </a:cubicBezTo>
                  <a:lnTo>
                    <a:pt x="10800" y="21600"/>
                  </a:lnTo>
                  <a:cubicBezTo>
                    <a:pt x="11440" y="21600"/>
                    <a:pt x="12066" y="21544"/>
                    <a:pt x="12675" y="21437"/>
                  </a:cubicBezTo>
                  <a:lnTo>
                    <a:pt x="12516" y="20530"/>
                  </a:lnTo>
                  <a:cubicBezTo>
                    <a:pt x="13089" y="20430"/>
                    <a:pt x="13645" y="20280"/>
                    <a:pt x="14179" y="20085"/>
                  </a:cubicBezTo>
                  <a:lnTo>
                    <a:pt x="14495" y="20951"/>
                  </a:lnTo>
                  <a:cubicBezTo>
                    <a:pt x="15089" y="20735"/>
                    <a:pt x="15660" y="20467"/>
                    <a:pt x="16201" y="20154"/>
                  </a:cubicBezTo>
                  <a:lnTo>
                    <a:pt x="15740" y="19356"/>
                  </a:lnTo>
                  <a:cubicBezTo>
                    <a:pt x="16239" y="19067"/>
                    <a:pt x="16711" y="18736"/>
                    <a:pt x="17150" y="18367"/>
                  </a:cubicBezTo>
                  <a:lnTo>
                    <a:pt x="17742" y="19073"/>
                  </a:lnTo>
                  <a:cubicBezTo>
                    <a:pt x="18223" y="18669"/>
                    <a:pt x="18668" y="18223"/>
                    <a:pt x="19073" y="17742"/>
                  </a:cubicBezTo>
                  <a:lnTo>
                    <a:pt x="18367" y="17150"/>
                  </a:lnTo>
                  <a:cubicBezTo>
                    <a:pt x="18736" y="16711"/>
                    <a:pt x="19068" y="16239"/>
                    <a:pt x="19357" y="15740"/>
                  </a:cubicBezTo>
                  <a:lnTo>
                    <a:pt x="20154" y="16201"/>
                  </a:lnTo>
                  <a:cubicBezTo>
                    <a:pt x="20467" y="15660"/>
                    <a:pt x="20735" y="15089"/>
                    <a:pt x="20951" y="14495"/>
                  </a:cubicBezTo>
                  <a:lnTo>
                    <a:pt x="20085" y="14179"/>
                  </a:lnTo>
                  <a:cubicBezTo>
                    <a:pt x="20280" y="13645"/>
                    <a:pt x="20430" y="13089"/>
                    <a:pt x="20530" y="12516"/>
                  </a:cubicBezTo>
                  <a:lnTo>
                    <a:pt x="21437" y="12676"/>
                  </a:lnTo>
                  <a:cubicBezTo>
                    <a:pt x="21544" y="12066"/>
                    <a:pt x="21600" y="11440"/>
                    <a:pt x="21600" y="10800"/>
                  </a:cubicBezTo>
                  <a:lnTo>
                    <a:pt x="21600" y="10800"/>
                  </a:lnTo>
                  <a:lnTo>
                    <a:pt x="20679" y="10800"/>
                  </a:lnTo>
                  <a:cubicBezTo>
                    <a:pt x="20679" y="10215"/>
                    <a:pt x="20628" y="9641"/>
                    <a:pt x="20530" y="9084"/>
                  </a:cubicBezTo>
                  <a:lnTo>
                    <a:pt x="21437" y="8924"/>
                  </a:lnTo>
                  <a:cubicBezTo>
                    <a:pt x="21327" y="8298"/>
                    <a:pt x="21164" y="7690"/>
                    <a:pt x="20951" y="7105"/>
                  </a:cubicBezTo>
                  <a:lnTo>
                    <a:pt x="20085" y="7420"/>
                  </a:lnTo>
                  <a:cubicBezTo>
                    <a:pt x="19887" y="6876"/>
                    <a:pt x="19643" y="6354"/>
                    <a:pt x="19357" y="5860"/>
                  </a:cubicBezTo>
                  <a:lnTo>
                    <a:pt x="20154" y="5399"/>
                  </a:lnTo>
                  <a:cubicBezTo>
                    <a:pt x="19838" y="4853"/>
                    <a:pt x="19476" y="4338"/>
                    <a:pt x="19073" y="3858"/>
                  </a:cubicBezTo>
                  <a:lnTo>
                    <a:pt x="18367" y="4450"/>
                  </a:lnTo>
                  <a:cubicBezTo>
                    <a:pt x="17998" y="4010"/>
                    <a:pt x="17590" y="3602"/>
                    <a:pt x="17150" y="3233"/>
                  </a:cubicBezTo>
                  <a:lnTo>
                    <a:pt x="17742" y="2527"/>
                  </a:lnTo>
                  <a:cubicBezTo>
                    <a:pt x="17262" y="2124"/>
                    <a:pt x="16746" y="1761"/>
                    <a:pt x="16201" y="1446"/>
                  </a:cubicBezTo>
                  <a:lnTo>
                    <a:pt x="15740" y="2244"/>
                  </a:lnTo>
                  <a:cubicBezTo>
                    <a:pt x="15245" y="1957"/>
                    <a:pt x="14724" y="1713"/>
                    <a:pt x="14180" y="1514"/>
                  </a:cubicBezTo>
                  <a:lnTo>
                    <a:pt x="14495" y="649"/>
                  </a:lnTo>
                  <a:cubicBezTo>
                    <a:pt x="13910" y="436"/>
                    <a:pt x="13302" y="272"/>
                    <a:pt x="12675" y="162"/>
                  </a:cubicBezTo>
                  <a:lnTo>
                    <a:pt x="12516" y="1070"/>
                  </a:lnTo>
                  <a:cubicBezTo>
                    <a:pt x="11958" y="972"/>
                    <a:pt x="11385" y="921"/>
                    <a:pt x="10800" y="921"/>
                  </a:cubicBezTo>
                  <a:lnTo>
                    <a:pt x="10800" y="0"/>
                  </a:lnTo>
                  <a:cubicBezTo>
                    <a:pt x="10160" y="0"/>
                    <a:pt x="9534" y="56"/>
                    <a:pt x="8924" y="162"/>
                  </a:cubicBezTo>
                  <a:cubicBezTo>
                    <a:pt x="8924" y="162"/>
                    <a:pt x="9084" y="1070"/>
                    <a:pt x="9084" y="1070"/>
                  </a:cubicBezTo>
                  <a:close/>
                </a:path>
              </a:pathLst>
            </a:custGeom>
            <a:solidFill>
              <a:schemeClr val="tx2"/>
            </a:solidFill>
            <a:ln w="12700" cap="flat">
              <a:noFill/>
              <a:miter lim="400000"/>
            </a:ln>
            <a:effectLst/>
          </p:spPr>
          <p:txBody>
            <a:bodyPr anchor="ctr"/>
            <a:lstStyle/>
            <a:p>
              <a:pPr algn="ctr"/>
              <a:endParaRPr dirty="0">
                <a:latin typeface="+mn-lt"/>
                <a:ea typeface="+mn-ea"/>
                <a:cs typeface="+mn-ea"/>
                <a:sym typeface="+mn-lt"/>
              </a:endParaRPr>
            </a:p>
          </p:txBody>
        </p:sp>
        <p:sp>
          <p:nvSpPr>
            <p:cNvPr id="37" name="Freeform: Shape 33"/>
            <p:cNvSpPr/>
            <p:nvPr/>
          </p:nvSpPr>
          <p:spPr>
            <a:xfrm>
              <a:off x="6097523" y="3100057"/>
              <a:ext cx="536773" cy="536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lose/>
                </a:path>
              </a:pathLst>
            </a:custGeom>
            <a:solidFill>
              <a:srgbClr val="DCDEE0"/>
            </a:solidFill>
            <a:ln w="12700" cap="flat">
              <a:noFill/>
              <a:miter lim="400000"/>
            </a:ln>
            <a:effectLst/>
          </p:spPr>
          <p:txBody>
            <a:bodyPr anchor="ctr"/>
            <a:lstStyle/>
            <a:p>
              <a:pPr algn="ctr"/>
              <a:endParaRPr dirty="0">
                <a:latin typeface="+mn-lt"/>
                <a:ea typeface="+mn-ea"/>
                <a:cs typeface="+mn-ea"/>
                <a:sym typeface="+mn-lt"/>
              </a:endParaRPr>
            </a:p>
          </p:txBody>
        </p:sp>
        <p:sp>
          <p:nvSpPr>
            <p:cNvPr id="38" name="Freeform: Shape 34"/>
            <p:cNvSpPr/>
            <p:nvPr/>
          </p:nvSpPr>
          <p:spPr>
            <a:xfrm>
              <a:off x="6264737" y="3248164"/>
              <a:ext cx="212739" cy="212749"/>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48" y="21600"/>
                    <a:pt x="21600" y="16748"/>
                    <a:pt x="21600" y="10800"/>
                  </a:cubicBezTo>
                  <a:cubicBezTo>
                    <a:pt x="21600" y="4852"/>
                    <a:pt x="16748" y="0"/>
                    <a:pt x="10799" y="0"/>
                  </a:cubicBezTo>
                  <a:cubicBezTo>
                    <a:pt x="4850" y="0"/>
                    <a:pt x="0" y="4852"/>
                    <a:pt x="0" y="10800"/>
                  </a:cubicBezTo>
                  <a:cubicBezTo>
                    <a:pt x="0" y="16748"/>
                    <a:pt x="4850" y="21600"/>
                    <a:pt x="10799" y="2160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sp>
          <p:nvSpPr>
            <p:cNvPr id="39" name="Freeform: Shape 56"/>
            <p:cNvSpPr/>
            <p:nvPr/>
          </p:nvSpPr>
          <p:spPr>
            <a:xfrm>
              <a:off x="1381238" y="4916849"/>
              <a:ext cx="212739" cy="2127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close/>
                </a:path>
              </a:pathLst>
            </a:custGeom>
            <a:solidFill>
              <a:schemeClr val="tx2">
                <a:lumMod val="40000"/>
                <a:lumOff val="60000"/>
              </a:schemeClr>
            </a:solidFill>
            <a:ln w="12700" cap="flat">
              <a:noFill/>
              <a:miter lim="400000"/>
            </a:ln>
            <a:effectLst/>
          </p:spPr>
          <p:txBody>
            <a:bodyPr anchor="ctr"/>
            <a:lstStyle/>
            <a:p>
              <a:pPr algn="ctr"/>
              <a:endParaRPr dirty="0">
                <a:latin typeface="+mn-lt"/>
                <a:ea typeface="+mn-ea"/>
                <a:cs typeface="+mn-ea"/>
                <a:sym typeface="+mn-lt"/>
              </a:endParaRPr>
            </a:p>
          </p:txBody>
        </p:sp>
        <p:grpSp>
          <p:nvGrpSpPr>
            <p:cNvPr id="40" name="Group 38"/>
            <p:cNvGrpSpPr/>
            <p:nvPr/>
          </p:nvGrpSpPr>
          <p:grpSpPr>
            <a:xfrm>
              <a:off x="-2" y="4818108"/>
              <a:ext cx="4878227" cy="413500"/>
              <a:chOff x="-3542530" y="0"/>
              <a:chExt cx="8542149" cy="724073"/>
            </a:xfrm>
            <a:solidFill>
              <a:schemeClr val="tx2">
                <a:lumMod val="40000"/>
                <a:lumOff val="60000"/>
              </a:schemeClr>
            </a:solidFill>
          </p:grpSpPr>
          <p:sp>
            <p:nvSpPr>
              <p:cNvPr id="50" name="Freeform: Shape 44"/>
              <p:cNvSpPr/>
              <p:nvPr/>
            </p:nvSpPr>
            <p:spPr>
              <a:xfrm>
                <a:off x="4443638" y="172904"/>
                <a:ext cx="372510" cy="372527"/>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6" y="-960"/>
                      <a:pt x="12954" y="-960"/>
                      <a:pt x="16797" y="2882"/>
                    </a:cubicBezTo>
                    <a:cubicBezTo>
                      <a:pt x="20640" y="6724"/>
                      <a:pt x="20640" y="12955"/>
                      <a:pt x="16797" y="16797"/>
                    </a:cubicBezTo>
                    <a:cubicBezTo>
                      <a:pt x="12954" y="20640"/>
                      <a:pt x="6726" y="20640"/>
                      <a:pt x="2882" y="16797"/>
                    </a:cubicBezTo>
                    <a:cubicBezTo>
                      <a:pt x="-960" y="12955"/>
                      <a:pt x="-960" y="6724"/>
                      <a:pt x="2882" y="2882"/>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1" name="Rectangle 45"/>
              <p:cNvSpPr/>
              <p:nvPr/>
            </p:nvSpPr>
            <p:spPr>
              <a:xfrm>
                <a:off x="-3542530" y="0"/>
                <a:ext cx="8542149" cy="724073"/>
              </a:xfrm>
              <a:prstGeom prst="rect">
                <a:avLst/>
              </a:prstGeom>
              <a:solidFill>
                <a:schemeClr val="accent2"/>
              </a:solidFill>
              <a:ln w="12700" cap="flat">
                <a:noFill/>
                <a:miter lim="400000"/>
              </a:ln>
              <a:effectLst/>
            </p:spPr>
            <p:txBody>
              <a:bodyPr anchor="ctr"/>
              <a:lstStyle/>
              <a:p>
                <a:pPr algn="ctr"/>
                <a:endParaRPr dirty="0">
                  <a:latin typeface="+mn-lt"/>
                  <a:ea typeface="+mn-ea"/>
                  <a:cs typeface="+mn-ea"/>
                  <a:sym typeface="+mn-lt"/>
                </a:endParaRPr>
              </a:p>
            </p:txBody>
          </p:sp>
          <p:sp>
            <p:nvSpPr>
              <p:cNvPr id="52" name="Freeform: Shape 46"/>
              <p:cNvSpPr/>
              <p:nvPr/>
            </p:nvSpPr>
            <p:spPr>
              <a:xfrm>
                <a:off x="4460928" y="172904"/>
                <a:ext cx="372539"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2" y="0"/>
                      <a:pt x="0" y="4851"/>
                      <a:pt x="0" y="10800"/>
                    </a:cubicBezTo>
                    <a:cubicBezTo>
                      <a:pt x="0" y="16748"/>
                      <a:pt x="4852"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3" name="Freeform: Shape 47"/>
              <p:cNvSpPr/>
              <p:nvPr/>
            </p:nvSpPr>
            <p:spPr>
              <a:xfrm>
                <a:off x="3838473" y="172904"/>
                <a:ext cx="372522"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8"/>
                      <a:pt x="21600" y="10800"/>
                    </a:cubicBezTo>
                    <a:cubicBezTo>
                      <a:pt x="21600" y="4851"/>
                      <a:pt x="16749" y="0"/>
                      <a:pt x="10800" y="0"/>
                    </a:cubicBezTo>
                    <a:cubicBezTo>
                      <a:pt x="4852" y="0"/>
                      <a:pt x="0" y="4851"/>
                      <a:pt x="0" y="10800"/>
                    </a:cubicBezTo>
                    <a:cubicBezTo>
                      <a:pt x="0" y="16748"/>
                      <a:pt x="4852"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4" name="Freeform: Shape 48"/>
              <p:cNvSpPr/>
              <p:nvPr/>
            </p:nvSpPr>
            <p:spPr>
              <a:xfrm>
                <a:off x="3233309" y="172904"/>
                <a:ext cx="372538"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5" name="Freeform: Shape 49"/>
              <p:cNvSpPr/>
              <p:nvPr/>
            </p:nvSpPr>
            <p:spPr>
              <a:xfrm>
                <a:off x="2628144"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1" y="21600"/>
                    </a:moveTo>
                    <a:cubicBezTo>
                      <a:pt x="16749" y="21600"/>
                      <a:pt x="21600" y="16748"/>
                      <a:pt x="21600" y="10800"/>
                    </a:cubicBezTo>
                    <a:cubicBezTo>
                      <a:pt x="21600" y="4851"/>
                      <a:pt x="16749" y="0"/>
                      <a:pt x="10801" y="0"/>
                    </a:cubicBezTo>
                    <a:cubicBezTo>
                      <a:pt x="4852" y="0"/>
                      <a:pt x="0" y="4851"/>
                      <a:pt x="0" y="10800"/>
                    </a:cubicBezTo>
                    <a:cubicBezTo>
                      <a:pt x="0" y="16748"/>
                      <a:pt x="4852" y="21600"/>
                      <a:pt x="10801"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6" name="Freeform: Shape 50"/>
              <p:cNvSpPr/>
              <p:nvPr/>
            </p:nvSpPr>
            <p:spPr>
              <a:xfrm>
                <a:off x="2005689"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7" name="Freeform: Shape 51"/>
              <p:cNvSpPr/>
              <p:nvPr/>
            </p:nvSpPr>
            <p:spPr>
              <a:xfrm>
                <a:off x="1400524" y="172904"/>
                <a:ext cx="372538"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8" name="Freeform: Shape 52"/>
              <p:cNvSpPr/>
              <p:nvPr/>
            </p:nvSpPr>
            <p:spPr>
              <a:xfrm>
                <a:off x="795359"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1" y="21600"/>
                    </a:moveTo>
                    <a:cubicBezTo>
                      <a:pt x="16750" y="21600"/>
                      <a:pt x="21600" y="16748"/>
                      <a:pt x="21600" y="10800"/>
                    </a:cubicBezTo>
                    <a:cubicBezTo>
                      <a:pt x="21600" y="4851"/>
                      <a:pt x="16750" y="0"/>
                      <a:pt x="10801" y="0"/>
                    </a:cubicBezTo>
                    <a:cubicBezTo>
                      <a:pt x="4852" y="0"/>
                      <a:pt x="0" y="4851"/>
                      <a:pt x="0" y="10800"/>
                    </a:cubicBezTo>
                    <a:cubicBezTo>
                      <a:pt x="0" y="16748"/>
                      <a:pt x="4852" y="21600"/>
                      <a:pt x="10801"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59" name="Freeform: Shape 53"/>
              <p:cNvSpPr/>
              <p:nvPr/>
            </p:nvSpPr>
            <p:spPr>
              <a:xfrm>
                <a:off x="172904"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8"/>
                      <a:pt x="21600" y="10800"/>
                    </a:cubicBezTo>
                    <a:cubicBezTo>
                      <a:pt x="21600" y="4851"/>
                      <a:pt x="16749" y="0"/>
                      <a:pt x="10800" y="0"/>
                    </a:cubicBezTo>
                    <a:cubicBezTo>
                      <a:pt x="4851" y="0"/>
                      <a:pt x="0" y="4851"/>
                      <a:pt x="0" y="10800"/>
                    </a:cubicBezTo>
                    <a:cubicBezTo>
                      <a:pt x="0" y="16748"/>
                      <a:pt x="4851" y="21600"/>
                      <a:pt x="10800" y="2160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sp>
            <p:nvSpPr>
              <p:cNvPr id="60" name="Freeform: Shape 54"/>
              <p:cNvSpPr/>
              <p:nvPr/>
            </p:nvSpPr>
            <p:spPr>
              <a:xfrm>
                <a:off x="293937" y="311227"/>
                <a:ext cx="4400143" cy="98812"/>
              </a:xfrm>
              <a:custGeom>
                <a:avLst/>
                <a:gdLst/>
                <a:ahLst/>
                <a:cxnLst>
                  <a:cxn ang="0">
                    <a:pos x="wd2" y="hd2"/>
                  </a:cxn>
                  <a:cxn ang="5400000">
                    <a:pos x="wd2" y="hd2"/>
                  </a:cxn>
                  <a:cxn ang="10800000">
                    <a:pos x="wd2" y="hd2"/>
                  </a:cxn>
                  <a:cxn ang="16200000">
                    <a:pos x="wd2" y="hd2"/>
                  </a:cxn>
                </a:cxnLst>
                <a:rect l="0" t="0" r="r" b="b"/>
                <a:pathLst>
                  <a:path w="21600" h="21600" extrusionOk="0">
                    <a:moveTo>
                      <a:pt x="21357" y="0"/>
                    </a:moveTo>
                    <a:lnTo>
                      <a:pt x="243" y="0"/>
                    </a:lnTo>
                    <a:cubicBezTo>
                      <a:pt x="109" y="0"/>
                      <a:pt x="0" y="4865"/>
                      <a:pt x="0" y="10800"/>
                    </a:cubicBezTo>
                    <a:lnTo>
                      <a:pt x="0" y="10800"/>
                    </a:lnTo>
                    <a:cubicBezTo>
                      <a:pt x="0" y="16735"/>
                      <a:pt x="109" y="21600"/>
                      <a:pt x="243" y="21600"/>
                    </a:cubicBezTo>
                    <a:lnTo>
                      <a:pt x="21357" y="21600"/>
                    </a:lnTo>
                    <a:cubicBezTo>
                      <a:pt x="21491" y="21600"/>
                      <a:pt x="21600" y="16743"/>
                      <a:pt x="21600" y="10800"/>
                    </a:cubicBezTo>
                    <a:lnTo>
                      <a:pt x="21600" y="10800"/>
                    </a:lnTo>
                    <a:cubicBezTo>
                      <a:pt x="21600" y="4857"/>
                      <a:pt x="21491" y="0"/>
                      <a:pt x="21357" y="0"/>
                    </a:cubicBezTo>
                    <a:close/>
                  </a:path>
                </a:pathLst>
              </a:custGeom>
              <a:grpFill/>
              <a:ln w="12700" cap="flat">
                <a:noFill/>
                <a:miter lim="400000"/>
              </a:ln>
              <a:effectLst/>
            </p:spPr>
            <p:txBody>
              <a:bodyPr anchor="ctr"/>
              <a:lstStyle/>
              <a:p>
                <a:pPr algn="ctr"/>
                <a:endParaRPr dirty="0">
                  <a:latin typeface="+mn-lt"/>
                  <a:ea typeface="+mn-ea"/>
                  <a:cs typeface="+mn-ea"/>
                  <a:sym typeface="+mn-lt"/>
                </a:endParaRPr>
              </a:p>
            </p:txBody>
          </p:sp>
        </p:grpSp>
        <p:sp>
          <p:nvSpPr>
            <p:cNvPr id="41" name="Freeform: Shape 40"/>
            <p:cNvSpPr/>
            <p:nvPr/>
          </p:nvSpPr>
          <p:spPr>
            <a:xfrm>
              <a:off x="1144256" y="3198745"/>
              <a:ext cx="1238403" cy="20368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cap="flat">
              <a:noFill/>
              <a:miter lim="400000"/>
            </a:ln>
            <a:effectLst/>
          </p:spPr>
          <p:txBody>
            <a:bodyPr anchor="ctr"/>
            <a:lstStyle/>
            <a:p>
              <a:pPr algn="ctr"/>
              <a:endParaRPr dirty="0">
                <a:latin typeface="+mn-lt"/>
                <a:ea typeface="+mn-ea"/>
                <a:cs typeface="+mn-ea"/>
                <a:sym typeface="+mn-lt"/>
              </a:endParaRPr>
            </a:p>
          </p:txBody>
        </p:sp>
        <p:sp>
          <p:nvSpPr>
            <p:cNvPr id="42" name="Freeform: Shape 41"/>
            <p:cNvSpPr/>
            <p:nvPr/>
          </p:nvSpPr>
          <p:spPr>
            <a:xfrm>
              <a:off x="1321991" y="3376480"/>
              <a:ext cx="188647"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43" name="Freeform: Shape 42"/>
            <p:cNvSpPr/>
            <p:nvPr/>
          </p:nvSpPr>
          <p:spPr>
            <a:xfrm>
              <a:off x="1677460" y="3376480"/>
              <a:ext cx="188652"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44" name="Freeform: Shape 43"/>
            <p:cNvSpPr/>
            <p:nvPr/>
          </p:nvSpPr>
          <p:spPr>
            <a:xfrm>
              <a:off x="2023056" y="3376480"/>
              <a:ext cx="188651"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45" name="Freeform: Shape 61"/>
            <p:cNvSpPr/>
            <p:nvPr/>
          </p:nvSpPr>
          <p:spPr>
            <a:xfrm>
              <a:off x="4333608" y="2774156"/>
              <a:ext cx="1522047" cy="1522040"/>
            </a:xfrm>
            <a:custGeom>
              <a:avLst/>
              <a:gdLst/>
              <a:ahLst/>
              <a:cxnLst>
                <a:cxn ang="0">
                  <a:pos x="wd2" y="hd2"/>
                </a:cxn>
                <a:cxn ang="5400000">
                  <a:pos x="wd2" y="hd2"/>
                </a:cxn>
                <a:cxn ang="10800000">
                  <a:pos x="wd2" y="hd2"/>
                </a:cxn>
                <a:cxn ang="16200000">
                  <a:pos x="wd2" y="hd2"/>
                </a:cxn>
              </a:cxnLst>
              <a:rect l="0" t="0" r="r" b="b"/>
              <a:pathLst>
                <a:path w="21600" h="21600" extrusionOk="0">
                  <a:moveTo>
                    <a:pt x="10785" y="0"/>
                  </a:moveTo>
                  <a:lnTo>
                    <a:pt x="0" y="10785"/>
                  </a:lnTo>
                  <a:lnTo>
                    <a:pt x="10816" y="21600"/>
                  </a:lnTo>
                  <a:lnTo>
                    <a:pt x="21600" y="10816"/>
                  </a:lnTo>
                  <a:cubicBezTo>
                    <a:pt x="21600" y="10816"/>
                    <a:pt x="10785" y="0"/>
                    <a:pt x="10785" y="0"/>
                  </a:cubicBezTo>
                  <a:close/>
                </a:path>
              </a:pathLst>
            </a:custGeom>
            <a:solidFill>
              <a:schemeClr val="accent3"/>
            </a:solidFill>
            <a:ln w="12700" cap="flat">
              <a:noFill/>
              <a:miter lim="400000"/>
            </a:ln>
            <a:effectLst/>
          </p:spPr>
          <p:txBody>
            <a:bodyPr anchor="ctr"/>
            <a:lstStyle/>
            <a:p>
              <a:pPr algn="ctr"/>
              <a:endParaRPr dirty="0">
                <a:latin typeface="+mn-lt"/>
                <a:ea typeface="+mn-ea"/>
                <a:cs typeface="+mn-ea"/>
                <a:sym typeface="+mn-lt"/>
              </a:endParaRPr>
            </a:p>
          </p:txBody>
        </p:sp>
        <p:sp>
          <p:nvSpPr>
            <p:cNvPr id="46" name="Freeform: Shape 62"/>
            <p:cNvSpPr/>
            <p:nvPr/>
          </p:nvSpPr>
          <p:spPr>
            <a:xfrm>
              <a:off x="4649581" y="3090129"/>
              <a:ext cx="902300" cy="902301"/>
            </a:xfrm>
            <a:custGeom>
              <a:avLst/>
              <a:gdLst/>
              <a:ahLst/>
              <a:cxnLst>
                <a:cxn ang="0">
                  <a:pos x="wd2" y="hd2"/>
                </a:cxn>
                <a:cxn ang="5400000">
                  <a:pos x="wd2" y="hd2"/>
                </a:cxn>
                <a:cxn ang="10800000">
                  <a:pos x="wd2" y="hd2"/>
                </a:cxn>
                <a:cxn ang="16200000">
                  <a:pos x="wd2" y="hd2"/>
                </a:cxn>
              </a:cxnLst>
              <a:rect l="0" t="0" r="r" b="b"/>
              <a:pathLst>
                <a:path w="21600" h="21600" extrusionOk="0">
                  <a:moveTo>
                    <a:pt x="3356" y="0"/>
                  </a:moveTo>
                  <a:lnTo>
                    <a:pt x="0" y="3356"/>
                  </a:lnTo>
                  <a:lnTo>
                    <a:pt x="18244" y="21600"/>
                  </a:lnTo>
                  <a:lnTo>
                    <a:pt x="21600" y="18244"/>
                  </a:lnTo>
                  <a:cubicBezTo>
                    <a:pt x="21600" y="18244"/>
                    <a:pt x="3356" y="0"/>
                    <a:pt x="3356" y="0"/>
                  </a:cubicBezTo>
                  <a:close/>
                </a:path>
              </a:pathLst>
            </a:custGeom>
            <a:solidFill>
              <a:schemeClr val="bg1">
                <a:lumMod val="85000"/>
              </a:schemeClr>
            </a:solidFill>
            <a:ln w="12700" cap="flat">
              <a:noFill/>
              <a:miter lim="400000"/>
            </a:ln>
            <a:effectLst/>
          </p:spPr>
          <p:txBody>
            <a:bodyPr anchor="ctr"/>
            <a:lstStyle/>
            <a:p>
              <a:pPr algn="ctr"/>
              <a:endParaRPr dirty="0">
                <a:latin typeface="+mn-lt"/>
                <a:ea typeface="+mn-ea"/>
                <a:cs typeface="+mn-ea"/>
                <a:sym typeface="+mn-lt"/>
              </a:endParaRPr>
            </a:p>
          </p:txBody>
        </p:sp>
        <p:sp>
          <p:nvSpPr>
            <p:cNvPr id="47" name="Freeform: Shape 64"/>
            <p:cNvSpPr/>
            <p:nvPr/>
          </p:nvSpPr>
          <p:spPr>
            <a:xfrm>
              <a:off x="4205807" y="4576248"/>
              <a:ext cx="897229" cy="897220"/>
            </a:xfrm>
            <a:custGeom>
              <a:avLst/>
              <a:gdLst/>
              <a:ahLst/>
              <a:cxnLst>
                <a:cxn ang="0">
                  <a:pos x="wd2" y="hd2"/>
                </a:cxn>
                <a:cxn ang="5400000">
                  <a:pos x="wd2" y="hd2"/>
                </a:cxn>
                <a:cxn ang="10800000">
                  <a:pos x="wd2" y="hd2"/>
                </a:cxn>
                <a:cxn ang="16200000">
                  <a:pos x="wd2" y="hd2"/>
                </a:cxn>
              </a:cxnLst>
              <a:rect l="0" t="0" r="r" b="b"/>
              <a:pathLst>
                <a:path w="21600" h="21600" extrusionOk="0">
                  <a:moveTo>
                    <a:pt x="9084" y="1070"/>
                  </a:moveTo>
                  <a:cubicBezTo>
                    <a:pt x="8511" y="1170"/>
                    <a:pt x="7955" y="1320"/>
                    <a:pt x="7420" y="1515"/>
                  </a:cubicBezTo>
                  <a:lnTo>
                    <a:pt x="7105" y="649"/>
                  </a:lnTo>
                  <a:cubicBezTo>
                    <a:pt x="6510" y="865"/>
                    <a:pt x="5940" y="1133"/>
                    <a:pt x="5399" y="1446"/>
                  </a:cubicBezTo>
                  <a:lnTo>
                    <a:pt x="5860" y="2243"/>
                  </a:lnTo>
                  <a:cubicBezTo>
                    <a:pt x="5361" y="2532"/>
                    <a:pt x="4889" y="2864"/>
                    <a:pt x="4450" y="3233"/>
                  </a:cubicBezTo>
                  <a:lnTo>
                    <a:pt x="3858" y="2527"/>
                  </a:lnTo>
                  <a:cubicBezTo>
                    <a:pt x="3377" y="2931"/>
                    <a:pt x="2931" y="3377"/>
                    <a:pt x="2527" y="3858"/>
                  </a:cubicBezTo>
                  <a:lnTo>
                    <a:pt x="3233" y="4450"/>
                  </a:lnTo>
                  <a:cubicBezTo>
                    <a:pt x="2864" y="4889"/>
                    <a:pt x="2532" y="5361"/>
                    <a:pt x="2243" y="5860"/>
                  </a:cubicBezTo>
                  <a:lnTo>
                    <a:pt x="1446" y="5399"/>
                  </a:lnTo>
                  <a:cubicBezTo>
                    <a:pt x="1133" y="5940"/>
                    <a:pt x="865" y="6510"/>
                    <a:pt x="649" y="7105"/>
                  </a:cubicBezTo>
                  <a:lnTo>
                    <a:pt x="1515" y="7420"/>
                  </a:lnTo>
                  <a:cubicBezTo>
                    <a:pt x="1320" y="7955"/>
                    <a:pt x="1170" y="8511"/>
                    <a:pt x="1070" y="9084"/>
                  </a:cubicBezTo>
                  <a:lnTo>
                    <a:pt x="162" y="8925"/>
                  </a:lnTo>
                  <a:cubicBezTo>
                    <a:pt x="56" y="9534"/>
                    <a:pt x="0" y="10160"/>
                    <a:pt x="0" y="10800"/>
                  </a:cubicBezTo>
                  <a:lnTo>
                    <a:pt x="0" y="10800"/>
                  </a:lnTo>
                  <a:lnTo>
                    <a:pt x="921" y="10800"/>
                  </a:lnTo>
                  <a:cubicBezTo>
                    <a:pt x="921" y="11385"/>
                    <a:pt x="972" y="11959"/>
                    <a:pt x="1070" y="12516"/>
                  </a:cubicBezTo>
                  <a:lnTo>
                    <a:pt x="162" y="12676"/>
                  </a:lnTo>
                  <a:cubicBezTo>
                    <a:pt x="273" y="13302"/>
                    <a:pt x="436" y="13910"/>
                    <a:pt x="649" y="14495"/>
                  </a:cubicBezTo>
                  <a:lnTo>
                    <a:pt x="1514" y="14180"/>
                  </a:lnTo>
                  <a:cubicBezTo>
                    <a:pt x="1713" y="14724"/>
                    <a:pt x="1957" y="15246"/>
                    <a:pt x="2243" y="15740"/>
                  </a:cubicBezTo>
                  <a:lnTo>
                    <a:pt x="1446" y="16201"/>
                  </a:lnTo>
                  <a:cubicBezTo>
                    <a:pt x="1761" y="16747"/>
                    <a:pt x="2124" y="17262"/>
                    <a:pt x="2527" y="17742"/>
                  </a:cubicBezTo>
                  <a:lnTo>
                    <a:pt x="3233" y="17150"/>
                  </a:lnTo>
                  <a:cubicBezTo>
                    <a:pt x="3602" y="17590"/>
                    <a:pt x="4010" y="17998"/>
                    <a:pt x="4450" y="18367"/>
                  </a:cubicBezTo>
                  <a:lnTo>
                    <a:pt x="3858" y="19073"/>
                  </a:lnTo>
                  <a:cubicBezTo>
                    <a:pt x="4338" y="19476"/>
                    <a:pt x="4854" y="19839"/>
                    <a:pt x="5399" y="20155"/>
                  </a:cubicBezTo>
                  <a:lnTo>
                    <a:pt x="5860" y="19357"/>
                  </a:lnTo>
                  <a:cubicBezTo>
                    <a:pt x="6355" y="19643"/>
                    <a:pt x="6876" y="19887"/>
                    <a:pt x="7420" y="20085"/>
                  </a:cubicBezTo>
                  <a:lnTo>
                    <a:pt x="7105" y="20951"/>
                  </a:lnTo>
                  <a:cubicBezTo>
                    <a:pt x="7690" y="21164"/>
                    <a:pt x="8298" y="21328"/>
                    <a:pt x="8924" y="21437"/>
                  </a:cubicBezTo>
                  <a:lnTo>
                    <a:pt x="9084" y="20530"/>
                  </a:lnTo>
                  <a:cubicBezTo>
                    <a:pt x="9642" y="20628"/>
                    <a:pt x="10215" y="20679"/>
                    <a:pt x="10800" y="20679"/>
                  </a:cubicBezTo>
                  <a:lnTo>
                    <a:pt x="10800" y="21600"/>
                  </a:lnTo>
                  <a:cubicBezTo>
                    <a:pt x="11440" y="21600"/>
                    <a:pt x="12066" y="21544"/>
                    <a:pt x="12676" y="21437"/>
                  </a:cubicBezTo>
                  <a:lnTo>
                    <a:pt x="12515" y="20530"/>
                  </a:lnTo>
                  <a:cubicBezTo>
                    <a:pt x="13089" y="20430"/>
                    <a:pt x="13645" y="20280"/>
                    <a:pt x="14179" y="20085"/>
                  </a:cubicBezTo>
                  <a:lnTo>
                    <a:pt x="14495" y="20951"/>
                  </a:lnTo>
                  <a:cubicBezTo>
                    <a:pt x="15089" y="20735"/>
                    <a:pt x="15660" y="20467"/>
                    <a:pt x="16201" y="20155"/>
                  </a:cubicBezTo>
                  <a:lnTo>
                    <a:pt x="15740" y="19357"/>
                  </a:lnTo>
                  <a:cubicBezTo>
                    <a:pt x="16239" y="19068"/>
                    <a:pt x="16711" y="18736"/>
                    <a:pt x="17150" y="18368"/>
                  </a:cubicBezTo>
                  <a:lnTo>
                    <a:pt x="17742" y="19073"/>
                  </a:lnTo>
                  <a:cubicBezTo>
                    <a:pt x="18223" y="18669"/>
                    <a:pt x="18669" y="18223"/>
                    <a:pt x="19073" y="17742"/>
                  </a:cubicBezTo>
                  <a:lnTo>
                    <a:pt x="18367" y="17150"/>
                  </a:lnTo>
                  <a:cubicBezTo>
                    <a:pt x="18736" y="16711"/>
                    <a:pt x="19067" y="16239"/>
                    <a:pt x="19356" y="15740"/>
                  </a:cubicBezTo>
                  <a:lnTo>
                    <a:pt x="20154" y="16201"/>
                  </a:lnTo>
                  <a:cubicBezTo>
                    <a:pt x="20467" y="15660"/>
                    <a:pt x="20735" y="15090"/>
                    <a:pt x="20951" y="14495"/>
                  </a:cubicBezTo>
                  <a:lnTo>
                    <a:pt x="20085" y="14180"/>
                  </a:lnTo>
                  <a:cubicBezTo>
                    <a:pt x="20280" y="13645"/>
                    <a:pt x="20430" y="13089"/>
                    <a:pt x="20530" y="12516"/>
                  </a:cubicBezTo>
                  <a:lnTo>
                    <a:pt x="21437" y="12676"/>
                  </a:lnTo>
                  <a:cubicBezTo>
                    <a:pt x="21544" y="12067"/>
                    <a:pt x="21600" y="11440"/>
                    <a:pt x="21600" y="10800"/>
                  </a:cubicBezTo>
                  <a:lnTo>
                    <a:pt x="21600" y="10800"/>
                  </a:lnTo>
                  <a:lnTo>
                    <a:pt x="20679" y="10800"/>
                  </a:lnTo>
                  <a:cubicBezTo>
                    <a:pt x="20679" y="10215"/>
                    <a:pt x="20628" y="9641"/>
                    <a:pt x="20530" y="9084"/>
                  </a:cubicBezTo>
                  <a:lnTo>
                    <a:pt x="21437" y="8925"/>
                  </a:lnTo>
                  <a:cubicBezTo>
                    <a:pt x="21327" y="8298"/>
                    <a:pt x="21164" y="7690"/>
                    <a:pt x="20951" y="7105"/>
                  </a:cubicBezTo>
                  <a:lnTo>
                    <a:pt x="20085" y="7420"/>
                  </a:lnTo>
                  <a:cubicBezTo>
                    <a:pt x="19887" y="6876"/>
                    <a:pt x="19643" y="6355"/>
                    <a:pt x="19356" y="5860"/>
                  </a:cubicBezTo>
                  <a:lnTo>
                    <a:pt x="20154" y="5399"/>
                  </a:lnTo>
                  <a:cubicBezTo>
                    <a:pt x="19839" y="4853"/>
                    <a:pt x="19476" y="4338"/>
                    <a:pt x="19073" y="3858"/>
                  </a:cubicBezTo>
                  <a:lnTo>
                    <a:pt x="18367" y="4450"/>
                  </a:lnTo>
                  <a:cubicBezTo>
                    <a:pt x="17998" y="4010"/>
                    <a:pt x="17590" y="3602"/>
                    <a:pt x="17150" y="3233"/>
                  </a:cubicBezTo>
                  <a:lnTo>
                    <a:pt x="17742" y="2527"/>
                  </a:lnTo>
                  <a:cubicBezTo>
                    <a:pt x="17262" y="2124"/>
                    <a:pt x="16746" y="1762"/>
                    <a:pt x="16201" y="1446"/>
                  </a:cubicBezTo>
                  <a:lnTo>
                    <a:pt x="15740" y="2243"/>
                  </a:lnTo>
                  <a:cubicBezTo>
                    <a:pt x="15245" y="1957"/>
                    <a:pt x="14724" y="1713"/>
                    <a:pt x="14179" y="1515"/>
                  </a:cubicBezTo>
                  <a:lnTo>
                    <a:pt x="14495" y="649"/>
                  </a:lnTo>
                  <a:cubicBezTo>
                    <a:pt x="13910" y="436"/>
                    <a:pt x="13302" y="273"/>
                    <a:pt x="12676" y="163"/>
                  </a:cubicBezTo>
                  <a:lnTo>
                    <a:pt x="12515" y="1070"/>
                  </a:lnTo>
                  <a:cubicBezTo>
                    <a:pt x="11958" y="972"/>
                    <a:pt x="11385" y="921"/>
                    <a:pt x="10800" y="921"/>
                  </a:cubicBezTo>
                  <a:lnTo>
                    <a:pt x="10800" y="0"/>
                  </a:lnTo>
                  <a:cubicBezTo>
                    <a:pt x="10160" y="0"/>
                    <a:pt x="9534" y="56"/>
                    <a:pt x="8924" y="163"/>
                  </a:cubicBezTo>
                  <a:cubicBezTo>
                    <a:pt x="8924" y="163"/>
                    <a:pt x="9084" y="1070"/>
                    <a:pt x="9084" y="1070"/>
                  </a:cubicBezTo>
                  <a:close/>
                </a:path>
              </a:pathLst>
            </a:custGeom>
            <a:solidFill>
              <a:schemeClr val="tx2"/>
            </a:solidFill>
            <a:ln w="12700" cap="flat">
              <a:noFill/>
              <a:miter lim="400000"/>
            </a:ln>
            <a:effectLst/>
          </p:spPr>
          <p:txBody>
            <a:bodyPr anchor="ctr"/>
            <a:lstStyle/>
            <a:p>
              <a:pPr algn="ctr"/>
              <a:endParaRPr dirty="0">
                <a:latin typeface="+mn-lt"/>
                <a:ea typeface="+mn-ea"/>
                <a:cs typeface="+mn-ea"/>
                <a:sym typeface="+mn-lt"/>
              </a:endParaRPr>
            </a:p>
          </p:txBody>
        </p:sp>
        <p:sp>
          <p:nvSpPr>
            <p:cNvPr id="48" name="Freeform: Shape 65"/>
            <p:cNvSpPr/>
            <p:nvPr/>
          </p:nvSpPr>
          <p:spPr>
            <a:xfrm>
              <a:off x="4383542" y="4763857"/>
              <a:ext cx="536783" cy="5367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solidFill>
              <a:srgbClr val="DCDEE0"/>
            </a:solidFill>
            <a:ln w="12700" cap="flat">
              <a:noFill/>
              <a:miter lim="400000"/>
            </a:ln>
            <a:effectLst/>
          </p:spPr>
          <p:txBody>
            <a:bodyPr anchor="ctr"/>
            <a:lstStyle/>
            <a:p>
              <a:pPr algn="ctr"/>
              <a:endParaRPr dirty="0">
                <a:latin typeface="+mn-lt"/>
                <a:ea typeface="+mn-ea"/>
                <a:cs typeface="+mn-ea"/>
                <a:sym typeface="+mn-lt"/>
              </a:endParaRPr>
            </a:p>
          </p:txBody>
        </p:sp>
        <p:sp>
          <p:nvSpPr>
            <p:cNvPr id="49" name="Freeform: Shape 66"/>
            <p:cNvSpPr/>
            <p:nvPr/>
          </p:nvSpPr>
          <p:spPr>
            <a:xfrm>
              <a:off x="4551402" y="4921844"/>
              <a:ext cx="212749" cy="21273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2" y="0"/>
                    <a:pt x="0" y="4851"/>
                    <a:pt x="0" y="10800"/>
                  </a:cubicBezTo>
                  <a:cubicBezTo>
                    <a:pt x="0" y="16748"/>
                    <a:pt x="4852" y="21600"/>
                    <a:pt x="10800" y="21600"/>
                  </a:cubicBezTo>
                  <a:close/>
                </a:path>
              </a:pathLst>
            </a:custGeom>
            <a:solidFill>
              <a:srgbClr val="FFFFFF"/>
            </a:solidFill>
            <a:ln w="12700" cap="flat">
              <a:noFill/>
              <a:miter lim="400000"/>
            </a:ln>
            <a:effectLst/>
          </p:spPr>
          <p:txBody>
            <a:bodyPr anchor="ctr"/>
            <a:lstStyle/>
            <a:p>
              <a:pPr algn="ctr"/>
              <a:endParaRPr dirty="0">
                <a:latin typeface="+mn-lt"/>
                <a:ea typeface="+mn-ea"/>
                <a:cs typeface="+mn-ea"/>
                <a:sym typeface="+mn-lt"/>
              </a:endParaRPr>
            </a:p>
          </p:txBody>
        </p:sp>
      </p:grpSp>
      <p:grpSp>
        <p:nvGrpSpPr>
          <p:cNvPr id="2" name="组合 1"/>
          <p:cNvGrpSpPr/>
          <p:nvPr/>
        </p:nvGrpSpPr>
        <p:grpSpPr>
          <a:xfrm>
            <a:off x="5047385" y="3054663"/>
            <a:ext cx="3558763" cy="1448268"/>
            <a:chOff x="5047385" y="3054663"/>
            <a:chExt cx="3558763" cy="1448268"/>
          </a:xfrm>
        </p:grpSpPr>
        <p:grpSp>
          <p:nvGrpSpPr>
            <p:cNvPr id="5" name="Group 1"/>
            <p:cNvGrpSpPr/>
            <p:nvPr/>
          </p:nvGrpSpPr>
          <p:grpSpPr>
            <a:xfrm>
              <a:off x="5047385" y="3054663"/>
              <a:ext cx="3558763" cy="525386"/>
              <a:chOff x="6729846" y="3935367"/>
              <a:chExt cx="4745018" cy="700515"/>
            </a:xfrm>
          </p:grpSpPr>
          <p:sp>
            <p:nvSpPr>
              <p:cNvPr id="12" name="Rectangle 68"/>
              <p:cNvSpPr/>
              <p:nvPr/>
            </p:nvSpPr>
            <p:spPr>
              <a:xfrm>
                <a:off x="6729846" y="3935367"/>
                <a:ext cx="1077218" cy="215444"/>
              </a:xfrm>
              <a:prstGeom prst="rect">
                <a:avLst/>
              </a:prstGeom>
            </p:spPr>
            <p:txBody>
              <a:bodyPr wrap="none" lIns="0" tIns="0" rIns="0" bIns="0" anchor="ctr">
                <a:normAutofit fontScale="92500" lnSpcReduction="20000"/>
              </a:bodyPr>
              <a:lstStyle/>
              <a:p>
                <a:r>
                  <a:rPr lang="zh-CN" altLang="en-US" sz="1400" dirty="0">
                    <a:solidFill>
                      <a:schemeClr val="accent1"/>
                    </a:solidFill>
                    <a:latin typeface="+mn-lt"/>
                    <a:ea typeface="+mn-ea"/>
                    <a:cs typeface="+mn-ea"/>
                    <a:sym typeface="+mn-lt"/>
                  </a:rPr>
                  <a:t>标题文本预设</a:t>
                </a:r>
              </a:p>
            </p:txBody>
          </p:sp>
          <p:sp>
            <p:nvSpPr>
              <p:cNvPr id="13" name="Rectangle 60"/>
              <p:cNvSpPr/>
              <p:nvPr/>
            </p:nvSpPr>
            <p:spPr>
              <a:xfrm>
                <a:off x="6729846" y="4150812"/>
                <a:ext cx="4745018" cy="485070"/>
              </a:xfrm>
              <a:prstGeom prst="rect">
                <a:avLst/>
              </a:prstGeom>
            </p:spPr>
            <p:txBody>
              <a:bodyPr wrap="square" lIns="0" tIns="0" rIns="0" bIns="0" anchor="t">
                <a:normAutofit/>
              </a:bodyPr>
              <a:lstStyle/>
              <a:p>
                <a:pPr>
                  <a:lnSpc>
                    <a:spcPct val="120000"/>
                  </a:lnSpc>
                </a:pPr>
                <a:r>
                  <a:rPr lang="zh-CN" altLang="en-US" sz="1050" dirty="0">
                    <a:solidFill>
                      <a:srgbClr val="000000"/>
                    </a:solidFill>
                    <a:latin typeface="+mn-lt"/>
                    <a:ea typeface="+mn-ea"/>
                    <a:cs typeface="+mn-ea"/>
                    <a:sym typeface="+mn-lt"/>
                  </a:rPr>
                  <a:t>此部分内容作为文字排版占位显示（建议使用主题字体）</a:t>
                </a:r>
              </a:p>
            </p:txBody>
          </p:sp>
        </p:grpSp>
        <p:grpSp>
          <p:nvGrpSpPr>
            <p:cNvPr id="6" name="Group 63"/>
            <p:cNvGrpSpPr/>
            <p:nvPr/>
          </p:nvGrpSpPr>
          <p:grpSpPr>
            <a:xfrm>
              <a:off x="5047385" y="3516104"/>
              <a:ext cx="3558763" cy="525386"/>
              <a:chOff x="6729846" y="3935367"/>
              <a:chExt cx="4745018" cy="700515"/>
            </a:xfrm>
          </p:grpSpPr>
          <p:sp>
            <p:nvSpPr>
              <p:cNvPr id="10" name="Rectangle 67"/>
              <p:cNvSpPr/>
              <p:nvPr/>
            </p:nvSpPr>
            <p:spPr>
              <a:xfrm>
                <a:off x="6729846" y="3935367"/>
                <a:ext cx="1077218" cy="215444"/>
              </a:xfrm>
              <a:prstGeom prst="rect">
                <a:avLst/>
              </a:prstGeom>
            </p:spPr>
            <p:txBody>
              <a:bodyPr wrap="none" lIns="0" tIns="0" rIns="0" bIns="0" anchor="ctr">
                <a:normAutofit fontScale="92500" lnSpcReduction="20000"/>
              </a:bodyPr>
              <a:lstStyle/>
              <a:p>
                <a:r>
                  <a:rPr lang="zh-CN" altLang="en-US" sz="1400" dirty="0">
                    <a:solidFill>
                      <a:schemeClr val="accent2"/>
                    </a:solidFill>
                    <a:latin typeface="+mn-lt"/>
                    <a:ea typeface="+mn-ea"/>
                    <a:cs typeface="+mn-ea"/>
                    <a:sym typeface="+mn-lt"/>
                  </a:rPr>
                  <a:t>标题文本预设</a:t>
                </a:r>
              </a:p>
            </p:txBody>
          </p:sp>
          <p:sp>
            <p:nvSpPr>
              <p:cNvPr id="11" name="Rectangle 71"/>
              <p:cNvSpPr/>
              <p:nvPr/>
            </p:nvSpPr>
            <p:spPr>
              <a:xfrm>
                <a:off x="6729846" y="4150812"/>
                <a:ext cx="4745018" cy="485070"/>
              </a:xfrm>
              <a:prstGeom prst="rect">
                <a:avLst/>
              </a:prstGeom>
            </p:spPr>
            <p:txBody>
              <a:bodyPr wrap="square" lIns="0" tIns="0" rIns="0" bIns="0" anchor="t">
                <a:normAutofit/>
              </a:bodyPr>
              <a:lstStyle/>
              <a:p>
                <a:pPr>
                  <a:lnSpc>
                    <a:spcPct val="120000"/>
                  </a:lnSpc>
                </a:pPr>
                <a:r>
                  <a:rPr lang="zh-CN" altLang="en-US" sz="1050" dirty="0">
                    <a:solidFill>
                      <a:srgbClr val="000000"/>
                    </a:solidFill>
                    <a:latin typeface="+mn-lt"/>
                    <a:ea typeface="+mn-ea"/>
                    <a:cs typeface="+mn-ea"/>
                    <a:sym typeface="+mn-lt"/>
                  </a:rPr>
                  <a:t>此部分内容作为文字排版占位显示（建议使用主题字体）</a:t>
                </a:r>
              </a:p>
            </p:txBody>
          </p:sp>
        </p:grpSp>
        <p:grpSp>
          <p:nvGrpSpPr>
            <p:cNvPr id="7" name="Group 72"/>
            <p:cNvGrpSpPr/>
            <p:nvPr/>
          </p:nvGrpSpPr>
          <p:grpSpPr>
            <a:xfrm>
              <a:off x="5047385" y="3977545"/>
              <a:ext cx="3558763" cy="525386"/>
              <a:chOff x="6729846" y="3935367"/>
              <a:chExt cx="4745018" cy="700515"/>
            </a:xfrm>
          </p:grpSpPr>
          <p:sp>
            <p:nvSpPr>
              <p:cNvPr id="8" name="Rectangle 73"/>
              <p:cNvSpPr/>
              <p:nvPr/>
            </p:nvSpPr>
            <p:spPr>
              <a:xfrm>
                <a:off x="6729846" y="3935367"/>
                <a:ext cx="1077218" cy="215444"/>
              </a:xfrm>
              <a:prstGeom prst="rect">
                <a:avLst/>
              </a:prstGeom>
            </p:spPr>
            <p:txBody>
              <a:bodyPr wrap="none" lIns="0" tIns="0" rIns="0" bIns="0" anchor="ctr">
                <a:normAutofit fontScale="92500" lnSpcReduction="20000"/>
              </a:bodyPr>
              <a:lstStyle/>
              <a:p>
                <a:r>
                  <a:rPr lang="zh-CN" altLang="en-US" sz="1400" dirty="0">
                    <a:solidFill>
                      <a:schemeClr val="accent3"/>
                    </a:solidFill>
                    <a:latin typeface="+mn-lt"/>
                    <a:ea typeface="+mn-ea"/>
                    <a:cs typeface="+mn-ea"/>
                    <a:sym typeface="+mn-lt"/>
                  </a:rPr>
                  <a:t>标题文本预设</a:t>
                </a:r>
              </a:p>
            </p:txBody>
          </p:sp>
          <p:sp>
            <p:nvSpPr>
              <p:cNvPr id="9" name="Rectangle 74"/>
              <p:cNvSpPr/>
              <p:nvPr/>
            </p:nvSpPr>
            <p:spPr>
              <a:xfrm>
                <a:off x="6729846" y="4150812"/>
                <a:ext cx="4745018" cy="485070"/>
              </a:xfrm>
              <a:prstGeom prst="rect">
                <a:avLst/>
              </a:prstGeom>
            </p:spPr>
            <p:txBody>
              <a:bodyPr wrap="square" lIns="0" tIns="0" rIns="0" bIns="0" anchor="t">
                <a:normAutofit/>
              </a:bodyPr>
              <a:lstStyle/>
              <a:p>
                <a:pPr>
                  <a:lnSpc>
                    <a:spcPct val="120000"/>
                  </a:lnSpc>
                </a:pPr>
                <a:r>
                  <a:rPr lang="zh-CN" altLang="en-US" sz="1050" dirty="0">
                    <a:solidFill>
                      <a:srgbClr val="000000"/>
                    </a:solidFill>
                    <a:latin typeface="+mn-lt"/>
                    <a:ea typeface="+mn-ea"/>
                    <a:cs typeface="+mn-ea"/>
                    <a:sym typeface="+mn-lt"/>
                  </a:rPr>
                  <a:t>此部分内容作为文字排版占位显示（建议使用主题字体）</a:t>
                </a:r>
              </a:p>
            </p:txBody>
          </p:sp>
        </p:grpSp>
      </p:grpSp>
      <p:sp>
        <p:nvSpPr>
          <p:cNvPr id="61"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执行过程</a:t>
            </a:r>
            <a:endParaRPr lang="en-GB" altLang="zh-CN" sz="1800" dirty="0">
              <a:solidFill>
                <a:schemeClr val="bg1">
                  <a:lumMod val="50000"/>
                </a:schemeClr>
              </a:solidFill>
              <a:latin typeface="+mn-lt"/>
              <a:ea typeface="+mn-ea"/>
              <a:cs typeface="+mn-ea"/>
              <a:sym typeface="+mn-lt"/>
            </a:endParaRPr>
          </a:p>
        </p:txBody>
      </p:sp>
      <p:grpSp>
        <p:nvGrpSpPr>
          <p:cNvPr id="62" name="组合 61"/>
          <p:cNvGrpSpPr/>
          <p:nvPr/>
        </p:nvGrpSpPr>
        <p:grpSpPr>
          <a:xfrm>
            <a:off x="197509" y="102399"/>
            <a:ext cx="486059" cy="472564"/>
            <a:chOff x="1804405" y="1637642"/>
            <a:chExt cx="2053165" cy="1996160"/>
          </a:xfrm>
        </p:grpSpPr>
        <p:sp>
          <p:nvSpPr>
            <p:cNvPr id="63" name="等腰三角形 62"/>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等腰三角形 63"/>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等腰三角形 27"/>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TextBox 9"/>
          <p:cNvSpPr txBox="1"/>
          <p:nvPr/>
        </p:nvSpPr>
        <p:spPr>
          <a:xfrm>
            <a:off x="1544004" y="2241771"/>
            <a:ext cx="1800200" cy="861774"/>
          </a:xfrm>
          <a:prstGeom prst="rect">
            <a:avLst/>
          </a:prstGeom>
          <a:noFill/>
        </p:spPr>
        <p:txBody>
          <a:bodyPr wrap="square" lIns="0" tIns="0" rIns="0" bIns="0" rtlCol="0">
            <a:spAutoFit/>
          </a:bodyPr>
          <a:lstStyle/>
          <a:p>
            <a:pPr algn="ctr"/>
            <a:r>
              <a:rPr lang="zh-CN" altLang="en-US" sz="4000" dirty="0">
                <a:solidFill>
                  <a:srgbClr val="4B4B4B"/>
                </a:solidFill>
                <a:latin typeface="+mn-lt"/>
                <a:ea typeface="+mn-ea"/>
                <a:cs typeface="+mn-ea"/>
                <a:sym typeface="+mn-lt"/>
              </a:rPr>
              <a:t>目录</a:t>
            </a:r>
            <a:endParaRPr lang="en-US" altLang="zh-CN" sz="4000" dirty="0">
              <a:solidFill>
                <a:srgbClr val="4B4B4B"/>
              </a:solidFill>
              <a:latin typeface="+mn-lt"/>
              <a:ea typeface="+mn-ea"/>
              <a:cs typeface="+mn-ea"/>
              <a:sym typeface="+mn-lt"/>
            </a:endParaRPr>
          </a:p>
          <a:p>
            <a:pPr algn="ctr"/>
            <a:r>
              <a:rPr lang="en-US" altLang="zh-CN" sz="1600" dirty="0">
                <a:solidFill>
                  <a:srgbClr val="4B4B4B"/>
                </a:solidFill>
                <a:latin typeface="+mn-lt"/>
                <a:ea typeface="+mn-ea"/>
                <a:cs typeface="+mn-ea"/>
                <a:sym typeface="+mn-lt"/>
              </a:rPr>
              <a:t>CONTENTS</a:t>
            </a:r>
            <a:endParaRPr lang="zh-CN" altLang="en-US" sz="1600" dirty="0">
              <a:solidFill>
                <a:srgbClr val="4B4B4B"/>
              </a:solidFill>
              <a:latin typeface="+mn-lt"/>
              <a:ea typeface="+mn-ea"/>
              <a:cs typeface="+mn-ea"/>
              <a:sym typeface="+mn-lt"/>
            </a:endParaRPr>
          </a:p>
        </p:txBody>
      </p:sp>
      <p:grpSp>
        <p:nvGrpSpPr>
          <p:cNvPr id="56" name="组合 55"/>
          <p:cNvGrpSpPr/>
          <p:nvPr/>
        </p:nvGrpSpPr>
        <p:grpSpPr>
          <a:xfrm>
            <a:off x="4158699" y="3414210"/>
            <a:ext cx="3322574" cy="468262"/>
            <a:chOff x="3683842" y="3615656"/>
            <a:chExt cx="3322574" cy="468262"/>
          </a:xfrm>
        </p:grpSpPr>
        <p:sp>
          <p:nvSpPr>
            <p:cNvPr id="57" name="Diamond 27"/>
            <p:cNvSpPr/>
            <p:nvPr/>
          </p:nvSpPr>
          <p:spPr>
            <a:xfrm>
              <a:off x="3683842" y="3615656"/>
              <a:ext cx="468262" cy="4682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dirty="0">
                  <a:solidFill>
                    <a:schemeClr val="bg1"/>
                  </a:solidFill>
                  <a:cs typeface="+mn-ea"/>
                  <a:sym typeface="+mn-lt"/>
                </a:rPr>
                <a:t>04</a:t>
              </a:r>
            </a:p>
          </p:txBody>
        </p:sp>
        <p:grpSp>
          <p:nvGrpSpPr>
            <p:cNvPr id="58" name="Group 28"/>
            <p:cNvGrpSpPr/>
            <p:nvPr/>
          </p:nvGrpSpPr>
          <p:grpSpPr>
            <a:xfrm>
              <a:off x="4034486" y="3638575"/>
              <a:ext cx="2971930" cy="422424"/>
              <a:chOff x="6444107" y="1469392"/>
              <a:chExt cx="4232109" cy="563232"/>
            </a:xfrm>
          </p:grpSpPr>
          <p:sp>
            <p:nvSpPr>
              <p:cNvPr id="59" name="TextBox 41"/>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dirty="0">
                    <a:solidFill>
                      <a:srgbClr val="3B424B"/>
                    </a:solidFill>
                    <a:latin typeface="+mn-lt"/>
                    <a:ea typeface="+mn-ea"/>
                    <a:cs typeface="+mn-ea"/>
                    <a:sym typeface="+mn-lt"/>
                  </a:rPr>
                  <a:t>执行力掌控</a:t>
                </a:r>
              </a:p>
            </p:txBody>
          </p:sp>
          <p:sp>
            <p:nvSpPr>
              <p:cNvPr id="60" name="TextBox 42"/>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dk1">
                        <a:lumMod val="100000"/>
                      </a:schemeClr>
                    </a:solidFill>
                    <a:latin typeface="+mn-lt"/>
                    <a:ea typeface="+mn-ea"/>
                    <a:cs typeface="+mn-ea"/>
                    <a:sym typeface="+mn-lt"/>
                  </a:rPr>
                  <a:t>此部分内容作为文字排版占位显示 （建议使用主题字体）</a:t>
                </a:r>
              </a:p>
            </p:txBody>
          </p:sp>
        </p:grpSp>
      </p:grpSp>
      <p:grpSp>
        <p:nvGrpSpPr>
          <p:cNvPr id="61" name="组合 60"/>
          <p:cNvGrpSpPr/>
          <p:nvPr/>
        </p:nvGrpSpPr>
        <p:grpSpPr>
          <a:xfrm>
            <a:off x="4158699" y="2755278"/>
            <a:ext cx="3322574" cy="468262"/>
            <a:chOff x="3683842" y="2956724"/>
            <a:chExt cx="3322574" cy="468262"/>
          </a:xfrm>
        </p:grpSpPr>
        <p:sp>
          <p:nvSpPr>
            <p:cNvPr id="62" name="Diamond 29"/>
            <p:cNvSpPr/>
            <p:nvPr/>
          </p:nvSpPr>
          <p:spPr>
            <a:xfrm>
              <a:off x="3683842" y="2956724"/>
              <a:ext cx="468262" cy="468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dirty="0">
                  <a:solidFill>
                    <a:schemeClr val="bg1"/>
                  </a:solidFill>
                  <a:cs typeface="+mn-ea"/>
                  <a:sym typeface="+mn-lt"/>
                </a:rPr>
                <a:t>03</a:t>
              </a:r>
            </a:p>
          </p:txBody>
        </p:sp>
        <p:grpSp>
          <p:nvGrpSpPr>
            <p:cNvPr id="63" name="Group 30"/>
            <p:cNvGrpSpPr/>
            <p:nvPr/>
          </p:nvGrpSpPr>
          <p:grpSpPr>
            <a:xfrm>
              <a:off x="4034486" y="2979643"/>
              <a:ext cx="2971930" cy="422424"/>
              <a:chOff x="6444107" y="1469392"/>
              <a:chExt cx="4232109" cy="563232"/>
            </a:xfrm>
          </p:grpSpPr>
          <p:sp>
            <p:nvSpPr>
              <p:cNvPr id="64" name="TextBox 39"/>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dirty="0">
                    <a:solidFill>
                      <a:srgbClr val="4B4B4B"/>
                    </a:solidFill>
                    <a:latin typeface="+mn-lt"/>
                    <a:ea typeface="+mn-ea"/>
                    <a:cs typeface="+mn-ea"/>
                    <a:sym typeface="+mn-lt"/>
                  </a:rPr>
                  <a:t>执行过程</a:t>
                </a:r>
              </a:p>
            </p:txBody>
          </p:sp>
          <p:sp>
            <p:nvSpPr>
              <p:cNvPr id="65" name="TextBox 40"/>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dk1">
                        <a:lumMod val="100000"/>
                      </a:schemeClr>
                    </a:solidFill>
                    <a:latin typeface="+mn-lt"/>
                    <a:ea typeface="+mn-ea"/>
                    <a:cs typeface="+mn-ea"/>
                    <a:sym typeface="+mn-lt"/>
                  </a:rPr>
                  <a:t>此部分内容作为文字排版占位显示 （建议使用主题字体）</a:t>
                </a:r>
              </a:p>
            </p:txBody>
          </p:sp>
        </p:grpSp>
      </p:grpSp>
      <p:grpSp>
        <p:nvGrpSpPr>
          <p:cNvPr id="66" name="组合 65"/>
          <p:cNvGrpSpPr/>
          <p:nvPr/>
        </p:nvGrpSpPr>
        <p:grpSpPr>
          <a:xfrm>
            <a:off x="4158699" y="2096346"/>
            <a:ext cx="3322574" cy="468262"/>
            <a:chOff x="3683842" y="2297792"/>
            <a:chExt cx="3322574" cy="468262"/>
          </a:xfrm>
        </p:grpSpPr>
        <p:sp>
          <p:nvSpPr>
            <p:cNvPr id="67" name="Diamond 31"/>
            <p:cNvSpPr/>
            <p:nvPr/>
          </p:nvSpPr>
          <p:spPr>
            <a:xfrm>
              <a:off x="3683842" y="2297792"/>
              <a:ext cx="468262" cy="46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dirty="0">
                  <a:solidFill>
                    <a:schemeClr val="bg1"/>
                  </a:solidFill>
                  <a:cs typeface="+mn-ea"/>
                  <a:sym typeface="+mn-lt"/>
                </a:rPr>
                <a:t>02</a:t>
              </a:r>
            </a:p>
          </p:txBody>
        </p:sp>
        <p:grpSp>
          <p:nvGrpSpPr>
            <p:cNvPr id="68" name="Group 32"/>
            <p:cNvGrpSpPr/>
            <p:nvPr/>
          </p:nvGrpSpPr>
          <p:grpSpPr>
            <a:xfrm>
              <a:off x="4034486" y="2320711"/>
              <a:ext cx="2971930" cy="422424"/>
              <a:chOff x="6444107" y="1469392"/>
              <a:chExt cx="4232109" cy="563232"/>
            </a:xfrm>
          </p:grpSpPr>
          <p:sp>
            <p:nvSpPr>
              <p:cNvPr id="69" name="TextBox 37"/>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dirty="0">
                    <a:solidFill>
                      <a:srgbClr val="3B424B"/>
                    </a:solidFill>
                    <a:latin typeface="+mn-lt"/>
                    <a:ea typeface="+mn-ea"/>
                    <a:cs typeface="+mn-ea"/>
                    <a:sym typeface="+mn-lt"/>
                  </a:rPr>
                  <a:t>考核标准</a:t>
                </a:r>
              </a:p>
            </p:txBody>
          </p:sp>
          <p:sp>
            <p:nvSpPr>
              <p:cNvPr id="70" name="TextBox 38"/>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dk1">
                        <a:lumMod val="100000"/>
                      </a:schemeClr>
                    </a:solidFill>
                    <a:latin typeface="+mn-lt"/>
                    <a:ea typeface="+mn-ea"/>
                    <a:cs typeface="+mn-ea"/>
                    <a:sym typeface="+mn-lt"/>
                  </a:rPr>
                  <a:t>此部分内容作为文字排版占位显示 （建议使用主题字体）</a:t>
                </a:r>
              </a:p>
            </p:txBody>
          </p:sp>
        </p:grpSp>
      </p:grpSp>
      <p:grpSp>
        <p:nvGrpSpPr>
          <p:cNvPr id="71" name="组合 70"/>
          <p:cNvGrpSpPr/>
          <p:nvPr/>
        </p:nvGrpSpPr>
        <p:grpSpPr>
          <a:xfrm>
            <a:off x="4158699" y="1437414"/>
            <a:ext cx="3322572" cy="468262"/>
            <a:chOff x="3683844" y="1638860"/>
            <a:chExt cx="3322572" cy="468262"/>
          </a:xfrm>
        </p:grpSpPr>
        <p:sp>
          <p:nvSpPr>
            <p:cNvPr id="72" name="Diamond 33"/>
            <p:cNvSpPr/>
            <p:nvPr/>
          </p:nvSpPr>
          <p:spPr>
            <a:xfrm>
              <a:off x="3683844" y="1638860"/>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dirty="0">
                  <a:solidFill>
                    <a:schemeClr val="bg1"/>
                  </a:solidFill>
                  <a:cs typeface="+mn-ea"/>
                  <a:sym typeface="+mn-lt"/>
                </a:rPr>
                <a:t>01</a:t>
              </a:r>
            </a:p>
          </p:txBody>
        </p:sp>
        <p:grpSp>
          <p:nvGrpSpPr>
            <p:cNvPr id="73" name="Group 34"/>
            <p:cNvGrpSpPr/>
            <p:nvPr/>
          </p:nvGrpSpPr>
          <p:grpSpPr>
            <a:xfrm>
              <a:off x="4034486" y="1661779"/>
              <a:ext cx="2971930" cy="422424"/>
              <a:chOff x="6444107" y="1469392"/>
              <a:chExt cx="4232109" cy="563232"/>
            </a:xfrm>
          </p:grpSpPr>
          <p:sp>
            <p:nvSpPr>
              <p:cNvPr id="74" name="TextBox 35"/>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dirty="0">
                    <a:solidFill>
                      <a:srgbClr val="5F5C5C"/>
                    </a:solidFill>
                    <a:latin typeface="+mn-lt"/>
                    <a:ea typeface="+mn-ea"/>
                    <a:cs typeface="+mn-ea"/>
                    <a:sym typeface="+mn-lt"/>
                  </a:rPr>
                  <a:t>执行力明确目标</a:t>
                </a:r>
              </a:p>
            </p:txBody>
          </p:sp>
          <p:sp>
            <p:nvSpPr>
              <p:cNvPr id="75" name="TextBox 36"/>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dk1">
                        <a:lumMod val="100000"/>
                      </a:schemeClr>
                    </a:solidFill>
                    <a:latin typeface="+mn-lt"/>
                    <a:ea typeface="+mn-ea"/>
                    <a:cs typeface="+mn-ea"/>
                    <a:sym typeface="+mn-lt"/>
                  </a:rPr>
                  <a:t>此部分内容作为文字排版占位显示 （建议使用主题字体）</a:t>
                </a:r>
              </a:p>
            </p:txBody>
          </p:sp>
        </p:grpSp>
      </p:grpSp>
      <p:sp>
        <p:nvSpPr>
          <p:cNvPr id="2" name="等腰三角形 1"/>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55" y="-951748"/>
            <a:ext cx="5132554" cy="4834220"/>
          </a:xfrm>
          <a:prstGeom prst="rect">
            <a:avLst/>
          </a:prstGeom>
        </p:spPr>
      </p:pic>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508104" y="1437413"/>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1+#ppt_w/2"/>
                                          </p:val>
                                        </p:tav>
                                        <p:tav tm="100000">
                                          <p:val>
                                            <p:strVal val="#ppt_x"/>
                                          </p:val>
                                        </p:tav>
                                      </p:tavLst>
                                    </p:anim>
                                    <p:anim calcmode="lin" valueType="num">
                                      <p:cBhvr additive="base">
                                        <p:cTn id="28" dur="500" fill="hold"/>
                                        <p:tgtEl>
                                          <p:spTgt spid="7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1+#ppt_w/2"/>
                                          </p:val>
                                        </p:tav>
                                        <p:tav tm="100000">
                                          <p:val>
                                            <p:strVal val="#ppt_x"/>
                                          </p:val>
                                        </p:tav>
                                      </p:tavLst>
                                    </p:anim>
                                    <p:anim calcmode="lin" valueType="num">
                                      <p:cBhvr additive="base">
                                        <p:cTn id="38" dur="5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1+#ppt_w/2"/>
                                          </p:val>
                                        </p:tav>
                                        <p:tav tm="100000">
                                          <p:val>
                                            <p:strVal val="#ppt_x"/>
                                          </p:val>
                                        </p:tav>
                                      </p:tavLst>
                                    </p:anim>
                                    <p:anim calcmode="lin" valueType="num">
                                      <p:cBhvr additive="base">
                                        <p:cTn id="4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750"/>
                                        <p:tgtEl>
                                          <p:spTgt spid="27"/>
                                        </p:tgtEl>
                                      </p:cBhvr>
                                    </p:animEffect>
                                  </p:childTnLst>
                                </p:cTn>
                              </p:par>
                              <p:par>
                                <p:cTn id="49" presetID="22" presetClass="entr" presetSubtype="2"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p:nvPr/>
        </p:nvSpPr>
        <p:spPr>
          <a:xfrm>
            <a:off x="4279362" y="1670816"/>
            <a:ext cx="1228742" cy="1107996"/>
          </a:xfrm>
          <a:prstGeom prst="rect">
            <a:avLst/>
          </a:prstGeom>
          <a:noFill/>
        </p:spPr>
        <p:txBody>
          <a:bodyPr wrap="square" lIns="0" tIns="0" rIns="0" bIns="0" rtlCol="0">
            <a:spAutoFit/>
          </a:bodyPr>
          <a:lstStyle/>
          <a:p>
            <a:r>
              <a:rPr lang="en-US" altLang="zh-CN" sz="7200" dirty="0">
                <a:solidFill>
                  <a:srgbClr val="4B4B4B"/>
                </a:solidFill>
                <a:latin typeface="+mn-lt"/>
                <a:ea typeface="+mn-ea"/>
                <a:cs typeface="+mn-ea"/>
                <a:sym typeface="+mn-lt"/>
              </a:rPr>
              <a:t>04</a:t>
            </a:r>
            <a:endParaRPr lang="zh-CN" altLang="en-US" sz="7200" dirty="0">
              <a:solidFill>
                <a:srgbClr val="4B4B4B"/>
              </a:solidFill>
              <a:latin typeface="+mn-lt"/>
              <a:ea typeface="+mn-ea"/>
              <a:cs typeface="+mn-ea"/>
              <a:sym typeface="+mn-lt"/>
            </a:endParaRPr>
          </a:p>
        </p:txBody>
      </p:sp>
      <p:sp>
        <p:nvSpPr>
          <p:cNvPr id="12" name="TextBox 5"/>
          <p:cNvSpPr txBox="1"/>
          <p:nvPr/>
        </p:nvSpPr>
        <p:spPr>
          <a:xfrm>
            <a:off x="3626036" y="2774444"/>
            <a:ext cx="2232248" cy="492443"/>
          </a:xfrm>
          <a:prstGeom prst="rect">
            <a:avLst/>
          </a:prstGeom>
          <a:noFill/>
        </p:spPr>
        <p:txBody>
          <a:bodyPr wrap="square" lIns="0" tIns="0" rIns="0" bIns="0" rtlCol="0">
            <a:spAutoFit/>
          </a:bodyPr>
          <a:lstStyle/>
          <a:p>
            <a:r>
              <a:rPr lang="zh-CN" altLang="en-US" sz="3200" dirty="0">
                <a:solidFill>
                  <a:srgbClr val="4B4B4B"/>
                </a:solidFill>
                <a:latin typeface="+mn-lt"/>
                <a:ea typeface="+mn-ea"/>
                <a:cs typeface="+mn-ea"/>
                <a:sym typeface="+mn-lt"/>
              </a:rPr>
              <a:t>执行力掌控</a:t>
            </a:r>
          </a:p>
        </p:txBody>
      </p:sp>
      <p:sp>
        <p:nvSpPr>
          <p:cNvPr id="14" name="矩形 13"/>
          <p:cNvSpPr/>
          <p:nvPr/>
        </p:nvSpPr>
        <p:spPr>
          <a:xfrm>
            <a:off x="1763688" y="118760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55" y="-951748"/>
            <a:ext cx="5132554" cy="483422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508104" y="1437413"/>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gtEl>
                                      </p:cBhvr>
                                    </p:animEffect>
                                  </p:childTnLst>
                                </p:cTn>
                              </p:par>
                            </p:childTnLst>
                          </p:cTn>
                        </p:par>
                        <p:par>
                          <p:cTn id="17" fill="hold">
                            <p:stCondLst>
                              <p:cond delay="699"/>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par>
                                <p:cTn id="28" presetID="22" presetClass="entr" presetSubtype="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0"/>
          <p:cNvGrpSpPr/>
          <p:nvPr/>
        </p:nvGrpSpPr>
        <p:grpSpPr>
          <a:xfrm>
            <a:off x="3524821" y="1209347"/>
            <a:ext cx="2094359" cy="3176468"/>
            <a:chOff x="4703344" y="2052508"/>
            <a:chExt cx="2792478" cy="4235290"/>
          </a:xfrm>
        </p:grpSpPr>
        <p:sp>
          <p:nvSpPr>
            <p:cNvPr id="54" name="Freeform: Shape 6"/>
            <p:cNvSpPr/>
            <p:nvPr/>
          </p:nvSpPr>
          <p:spPr>
            <a:xfrm>
              <a:off x="6596521" y="2877777"/>
              <a:ext cx="121058" cy="134231"/>
            </a:xfrm>
            <a:custGeom>
              <a:avLst/>
              <a:gdLst/>
              <a:ahLst/>
              <a:cxnLst>
                <a:cxn ang="0">
                  <a:pos x="wd2" y="hd2"/>
                </a:cxn>
                <a:cxn ang="5400000">
                  <a:pos x="wd2" y="hd2"/>
                </a:cxn>
                <a:cxn ang="10800000">
                  <a:pos x="wd2" y="hd2"/>
                </a:cxn>
                <a:cxn ang="16200000">
                  <a:pos x="wd2" y="hd2"/>
                </a:cxn>
              </a:cxnLst>
              <a:rect l="0" t="0" r="r" b="b"/>
              <a:pathLst>
                <a:path w="21594" h="21600" extrusionOk="0">
                  <a:moveTo>
                    <a:pt x="14245" y="0"/>
                  </a:moveTo>
                  <a:cubicBezTo>
                    <a:pt x="10818" y="0"/>
                    <a:pt x="7966" y="1001"/>
                    <a:pt x="7139" y="2490"/>
                  </a:cubicBezTo>
                  <a:lnTo>
                    <a:pt x="7095" y="2580"/>
                  </a:lnTo>
                  <a:lnTo>
                    <a:pt x="7194" y="2570"/>
                  </a:lnTo>
                  <a:cubicBezTo>
                    <a:pt x="7390" y="2559"/>
                    <a:pt x="7603" y="2552"/>
                    <a:pt x="7837" y="2550"/>
                  </a:cubicBezTo>
                  <a:lnTo>
                    <a:pt x="7871" y="2550"/>
                  </a:lnTo>
                  <a:lnTo>
                    <a:pt x="7882" y="2530"/>
                  </a:lnTo>
                  <a:cubicBezTo>
                    <a:pt x="8780" y="1390"/>
                    <a:pt x="11394" y="590"/>
                    <a:pt x="14245" y="590"/>
                  </a:cubicBezTo>
                  <a:cubicBezTo>
                    <a:pt x="17865" y="590"/>
                    <a:pt x="20929" y="1851"/>
                    <a:pt x="20929" y="3340"/>
                  </a:cubicBezTo>
                  <a:cubicBezTo>
                    <a:pt x="20929" y="4650"/>
                    <a:pt x="18434" y="5841"/>
                    <a:pt x="15253" y="6050"/>
                  </a:cubicBezTo>
                  <a:lnTo>
                    <a:pt x="15187" y="6060"/>
                  </a:lnTo>
                  <a:lnTo>
                    <a:pt x="15187" y="6660"/>
                  </a:lnTo>
                  <a:lnTo>
                    <a:pt x="15264" y="6650"/>
                  </a:lnTo>
                  <a:cubicBezTo>
                    <a:pt x="17798" y="6496"/>
                    <a:pt x="19894" y="5791"/>
                    <a:pt x="20929" y="4750"/>
                  </a:cubicBezTo>
                  <a:lnTo>
                    <a:pt x="20929" y="5630"/>
                  </a:lnTo>
                  <a:cubicBezTo>
                    <a:pt x="20929" y="6589"/>
                    <a:pt x="20928" y="8826"/>
                    <a:pt x="15253" y="9050"/>
                  </a:cubicBezTo>
                  <a:lnTo>
                    <a:pt x="15187" y="9060"/>
                  </a:lnTo>
                  <a:lnTo>
                    <a:pt x="15187" y="9650"/>
                  </a:lnTo>
                  <a:lnTo>
                    <a:pt x="15253" y="9650"/>
                  </a:lnTo>
                  <a:cubicBezTo>
                    <a:pt x="18094" y="9539"/>
                    <a:pt x="20006" y="8913"/>
                    <a:pt x="20929" y="7790"/>
                  </a:cubicBezTo>
                  <a:lnTo>
                    <a:pt x="20929" y="8430"/>
                  </a:lnTo>
                  <a:cubicBezTo>
                    <a:pt x="20929" y="9386"/>
                    <a:pt x="20928" y="11627"/>
                    <a:pt x="15253" y="11850"/>
                  </a:cubicBezTo>
                  <a:lnTo>
                    <a:pt x="15187" y="11850"/>
                  </a:lnTo>
                  <a:lnTo>
                    <a:pt x="15187" y="12450"/>
                  </a:lnTo>
                  <a:lnTo>
                    <a:pt x="15253" y="12450"/>
                  </a:lnTo>
                  <a:cubicBezTo>
                    <a:pt x="18094" y="12341"/>
                    <a:pt x="20006" y="11713"/>
                    <a:pt x="20929" y="10590"/>
                  </a:cubicBezTo>
                  <a:lnTo>
                    <a:pt x="20929" y="11230"/>
                  </a:lnTo>
                  <a:cubicBezTo>
                    <a:pt x="20929" y="12188"/>
                    <a:pt x="20928" y="14428"/>
                    <a:pt x="15253" y="14650"/>
                  </a:cubicBezTo>
                  <a:lnTo>
                    <a:pt x="15187" y="14650"/>
                  </a:lnTo>
                  <a:lnTo>
                    <a:pt x="15187" y="15250"/>
                  </a:lnTo>
                  <a:lnTo>
                    <a:pt x="15253" y="15250"/>
                  </a:lnTo>
                  <a:cubicBezTo>
                    <a:pt x="18094" y="15138"/>
                    <a:pt x="20006" y="14511"/>
                    <a:pt x="20929" y="13390"/>
                  </a:cubicBezTo>
                  <a:lnTo>
                    <a:pt x="20929" y="14240"/>
                  </a:lnTo>
                  <a:cubicBezTo>
                    <a:pt x="20929" y="15204"/>
                    <a:pt x="20932" y="17468"/>
                    <a:pt x="15154" y="17670"/>
                  </a:cubicBezTo>
                  <a:lnTo>
                    <a:pt x="15098" y="17670"/>
                  </a:lnTo>
                  <a:lnTo>
                    <a:pt x="15087" y="17710"/>
                  </a:lnTo>
                  <a:cubicBezTo>
                    <a:pt x="15045" y="17876"/>
                    <a:pt x="14991" y="18037"/>
                    <a:pt x="14921" y="18190"/>
                  </a:cubicBezTo>
                  <a:lnTo>
                    <a:pt x="14888" y="18280"/>
                  </a:lnTo>
                  <a:lnTo>
                    <a:pt x="14987" y="18270"/>
                  </a:lnTo>
                  <a:cubicBezTo>
                    <a:pt x="21593" y="18091"/>
                    <a:pt x="21594" y="15294"/>
                    <a:pt x="21594" y="14240"/>
                  </a:cubicBezTo>
                  <a:lnTo>
                    <a:pt x="21594" y="11900"/>
                  </a:lnTo>
                  <a:lnTo>
                    <a:pt x="21550" y="11900"/>
                  </a:lnTo>
                  <a:cubicBezTo>
                    <a:pt x="21584" y="11636"/>
                    <a:pt x="21594" y="11404"/>
                    <a:pt x="21594" y="11230"/>
                  </a:cubicBezTo>
                  <a:lnTo>
                    <a:pt x="21594" y="8880"/>
                  </a:lnTo>
                  <a:lnTo>
                    <a:pt x="21572" y="8880"/>
                  </a:lnTo>
                  <a:cubicBezTo>
                    <a:pt x="21584" y="8704"/>
                    <a:pt x="21594" y="8546"/>
                    <a:pt x="21594" y="8430"/>
                  </a:cubicBezTo>
                  <a:lnTo>
                    <a:pt x="21594" y="6140"/>
                  </a:lnTo>
                  <a:lnTo>
                    <a:pt x="21572" y="6090"/>
                  </a:lnTo>
                  <a:cubicBezTo>
                    <a:pt x="21584" y="5910"/>
                    <a:pt x="21594" y="5749"/>
                    <a:pt x="21594" y="5630"/>
                  </a:cubicBezTo>
                  <a:cubicBezTo>
                    <a:pt x="21594" y="5630"/>
                    <a:pt x="21594" y="3340"/>
                    <a:pt x="21594" y="3340"/>
                  </a:cubicBezTo>
                  <a:cubicBezTo>
                    <a:pt x="21594" y="1466"/>
                    <a:pt x="18361" y="0"/>
                    <a:pt x="14245" y="0"/>
                  </a:cubicBezTo>
                  <a:close/>
                  <a:moveTo>
                    <a:pt x="11939" y="2240"/>
                  </a:moveTo>
                  <a:lnTo>
                    <a:pt x="11917" y="2250"/>
                  </a:lnTo>
                  <a:cubicBezTo>
                    <a:pt x="11705" y="2361"/>
                    <a:pt x="11578" y="2536"/>
                    <a:pt x="11584" y="2730"/>
                  </a:cubicBezTo>
                  <a:lnTo>
                    <a:pt x="10642" y="2680"/>
                  </a:lnTo>
                  <a:lnTo>
                    <a:pt x="10708" y="3010"/>
                  </a:lnTo>
                  <a:lnTo>
                    <a:pt x="11706" y="3070"/>
                  </a:lnTo>
                  <a:cubicBezTo>
                    <a:pt x="12001" y="3479"/>
                    <a:pt x="12844" y="3666"/>
                    <a:pt x="13480" y="3700"/>
                  </a:cubicBezTo>
                  <a:cubicBezTo>
                    <a:pt x="13577" y="3706"/>
                    <a:pt x="13665" y="3700"/>
                    <a:pt x="13757" y="3700"/>
                  </a:cubicBezTo>
                  <a:cubicBezTo>
                    <a:pt x="14401" y="3700"/>
                    <a:pt x="14815" y="3566"/>
                    <a:pt x="15120" y="3240"/>
                  </a:cubicBezTo>
                  <a:cubicBezTo>
                    <a:pt x="15403" y="2959"/>
                    <a:pt x="15605" y="2896"/>
                    <a:pt x="16040" y="2920"/>
                  </a:cubicBezTo>
                  <a:cubicBezTo>
                    <a:pt x="16222" y="2930"/>
                    <a:pt x="16819" y="2982"/>
                    <a:pt x="16883" y="3260"/>
                  </a:cubicBezTo>
                  <a:cubicBezTo>
                    <a:pt x="16924" y="3426"/>
                    <a:pt x="16815" y="3524"/>
                    <a:pt x="16683" y="3610"/>
                  </a:cubicBezTo>
                  <a:lnTo>
                    <a:pt x="16572" y="3690"/>
                  </a:lnTo>
                  <a:lnTo>
                    <a:pt x="17382" y="3840"/>
                  </a:lnTo>
                  <a:lnTo>
                    <a:pt x="17404" y="3820"/>
                  </a:lnTo>
                  <a:cubicBezTo>
                    <a:pt x="17574" y="3703"/>
                    <a:pt x="17659" y="3569"/>
                    <a:pt x="17659" y="3410"/>
                  </a:cubicBezTo>
                  <a:lnTo>
                    <a:pt x="18590" y="3460"/>
                  </a:lnTo>
                  <a:lnTo>
                    <a:pt x="18501" y="3130"/>
                  </a:lnTo>
                  <a:lnTo>
                    <a:pt x="17548" y="3080"/>
                  </a:lnTo>
                  <a:cubicBezTo>
                    <a:pt x="17305" y="2759"/>
                    <a:pt x="16656" y="2523"/>
                    <a:pt x="15874" y="2480"/>
                  </a:cubicBezTo>
                  <a:cubicBezTo>
                    <a:pt x="15793" y="2475"/>
                    <a:pt x="15716" y="2480"/>
                    <a:pt x="15641" y="2480"/>
                  </a:cubicBezTo>
                  <a:cubicBezTo>
                    <a:pt x="15026" y="2480"/>
                    <a:pt x="14626" y="2631"/>
                    <a:pt x="14311" y="2980"/>
                  </a:cubicBezTo>
                  <a:cubicBezTo>
                    <a:pt x="14094" y="3210"/>
                    <a:pt x="13816" y="3287"/>
                    <a:pt x="13336" y="3260"/>
                  </a:cubicBezTo>
                  <a:cubicBezTo>
                    <a:pt x="12808" y="3231"/>
                    <a:pt x="12420" y="3075"/>
                    <a:pt x="12371" y="2870"/>
                  </a:cubicBezTo>
                  <a:cubicBezTo>
                    <a:pt x="12324" y="2665"/>
                    <a:pt x="12542" y="2516"/>
                    <a:pt x="12637" y="2460"/>
                  </a:cubicBezTo>
                  <a:lnTo>
                    <a:pt x="12770" y="2390"/>
                  </a:lnTo>
                  <a:lnTo>
                    <a:pt x="11939" y="2240"/>
                  </a:lnTo>
                  <a:close/>
                  <a:moveTo>
                    <a:pt x="7339" y="3200"/>
                  </a:moveTo>
                  <a:cubicBezTo>
                    <a:pt x="3221" y="3200"/>
                    <a:pt x="0" y="4665"/>
                    <a:pt x="0" y="6540"/>
                  </a:cubicBezTo>
                  <a:lnTo>
                    <a:pt x="0" y="8830"/>
                  </a:lnTo>
                  <a:cubicBezTo>
                    <a:pt x="0" y="8965"/>
                    <a:pt x="-1" y="9114"/>
                    <a:pt x="11" y="9280"/>
                  </a:cubicBezTo>
                  <a:lnTo>
                    <a:pt x="0" y="9280"/>
                  </a:lnTo>
                  <a:lnTo>
                    <a:pt x="0" y="11630"/>
                  </a:lnTo>
                  <a:cubicBezTo>
                    <a:pt x="0" y="11766"/>
                    <a:pt x="-1" y="11916"/>
                    <a:pt x="11" y="12080"/>
                  </a:cubicBezTo>
                  <a:lnTo>
                    <a:pt x="0" y="12080"/>
                  </a:lnTo>
                  <a:lnTo>
                    <a:pt x="0" y="14430"/>
                  </a:lnTo>
                  <a:cubicBezTo>
                    <a:pt x="0" y="14599"/>
                    <a:pt x="-5" y="14824"/>
                    <a:pt x="34" y="15090"/>
                  </a:cubicBezTo>
                  <a:lnTo>
                    <a:pt x="0" y="15090"/>
                  </a:lnTo>
                  <a:lnTo>
                    <a:pt x="0" y="17440"/>
                  </a:lnTo>
                  <a:cubicBezTo>
                    <a:pt x="0" y="18466"/>
                    <a:pt x="-6" y="21600"/>
                    <a:pt x="7383" y="21600"/>
                  </a:cubicBezTo>
                  <a:cubicBezTo>
                    <a:pt x="14672" y="21600"/>
                    <a:pt x="14677" y="18574"/>
                    <a:pt x="14677" y="17440"/>
                  </a:cubicBezTo>
                  <a:lnTo>
                    <a:pt x="14677" y="15090"/>
                  </a:lnTo>
                  <a:lnTo>
                    <a:pt x="14644" y="15090"/>
                  </a:lnTo>
                  <a:cubicBezTo>
                    <a:pt x="14675" y="14829"/>
                    <a:pt x="14677" y="14603"/>
                    <a:pt x="14677" y="14430"/>
                  </a:cubicBezTo>
                  <a:lnTo>
                    <a:pt x="14677" y="12080"/>
                  </a:lnTo>
                  <a:lnTo>
                    <a:pt x="14666" y="12080"/>
                  </a:lnTo>
                  <a:cubicBezTo>
                    <a:pt x="14676" y="11907"/>
                    <a:pt x="14677" y="11746"/>
                    <a:pt x="14677" y="11630"/>
                  </a:cubicBezTo>
                  <a:lnTo>
                    <a:pt x="14677" y="9280"/>
                  </a:lnTo>
                  <a:lnTo>
                    <a:pt x="14666" y="9280"/>
                  </a:lnTo>
                  <a:cubicBezTo>
                    <a:pt x="14676" y="9104"/>
                    <a:pt x="14677" y="8945"/>
                    <a:pt x="14677" y="8830"/>
                  </a:cubicBezTo>
                  <a:lnTo>
                    <a:pt x="14677" y="6540"/>
                  </a:lnTo>
                  <a:cubicBezTo>
                    <a:pt x="14677" y="4665"/>
                    <a:pt x="11452" y="3200"/>
                    <a:pt x="7339" y="3200"/>
                  </a:cubicBezTo>
                  <a:close/>
                  <a:moveTo>
                    <a:pt x="7339" y="3800"/>
                  </a:moveTo>
                  <a:cubicBezTo>
                    <a:pt x="10956" y="3800"/>
                    <a:pt x="14012" y="5051"/>
                    <a:pt x="14012" y="6540"/>
                  </a:cubicBezTo>
                  <a:cubicBezTo>
                    <a:pt x="14012" y="8027"/>
                    <a:pt x="10956" y="9280"/>
                    <a:pt x="7339" y="9280"/>
                  </a:cubicBezTo>
                  <a:cubicBezTo>
                    <a:pt x="3718" y="9280"/>
                    <a:pt x="654" y="8027"/>
                    <a:pt x="654" y="6540"/>
                  </a:cubicBezTo>
                  <a:cubicBezTo>
                    <a:pt x="654" y="5051"/>
                    <a:pt x="3718" y="3800"/>
                    <a:pt x="7339" y="3800"/>
                  </a:cubicBezTo>
                  <a:close/>
                  <a:moveTo>
                    <a:pt x="10354" y="5120"/>
                  </a:moveTo>
                  <a:lnTo>
                    <a:pt x="9500" y="5380"/>
                  </a:lnTo>
                  <a:cubicBezTo>
                    <a:pt x="9087" y="5288"/>
                    <a:pt x="8635" y="5240"/>
                    <a:pt x="8192" y="5240"/>
                  </a:cubicBezTo>
                  <a:cubicBezTo>
                    <a:pt x="7693" y="5240"/>
                    <a:pt x="7229" y="5300"/>
                    <a:pt x="6862" y="5410"/>
                  </a:cubicBezTo>
                  <a:cubicBezTo>
                    <a:pt x="6518" y="5515"/>
                    <a:pt x="6346" y="5634"/>
                    <a:pt x="6319" y="5790"/>
                  </a:cubicBezTo>
                  <a:cubicBezTo>
                    <a:pt x="6286" y="5955"/>
                    <a:pt x="6428" y="6141"/>
                    <a:pt x="6773" y="6380"/>
                  </a:cubicBezTo>
                  <a:cubicBezTo>
                    <a:pt x="6944" y="6504"/>
                    <a:pt x="7016" y="6593"/>
                    <a:pt x="7006" y="6660"/>
                  </a:cubicBezTo>
                  <a:cubicBezTo>
                    <a:pt x="6996" y="6707"/>
                    <a:pt x="6933" y="6773"/>
                    <a:pt x="6685" y="6850"/>
                  </a:cubicBezTo>
                  <a:cubicBezTo>
                    <a:pt x="6464" y="6915"/>
                    <a:pt x="6193" y="6950"/>
                    <a:pt x="5909" y="6950"/>
                  </a:cubicBezTo>
                  <a:cubicBezTo>
                    <a:pt x="5578" y="6950"/>
                    <a:pt x="5253" y="6911"/>
                    <a:pt x="4955" y="6820"/>
                  </a:cubicBezTo>
                  <a:cubicBezTo>
                    <a:pt x="4556" y="6699"/>
                    <a:pt x="4245" y="6532"/>
                    <a:pt x="4135" y="6370"/>
                  </a:cubicBezTo>
                  <a:lnTo>
                    <a:pt x="4113" y="6330"/>
                  </a:lnTo>
                  <a:lnTo>
                    <a:pt x="3226" y="6460"/>
                  </a:lnTo>
                  <a:lnTo>
                    <a:pt x="3259" y="6530"/>
                  </a:lnTo>
                  <a:cubicBezTo>
                    <a:pt x="3342" y="6685"/>
                    <a:pt x="3633" y="6859"/>
                    <a:pt x="4035" y="7000"/>
                  </a:cubicBezTo>
                  <a:lnTo>
                    <a:pt x="3193" y="7260"/>
                  </a:lnTo>
                  <a:lnTo>
                    <a:pt x="3913" y="7480"/>
                  </a:lnTo>
                  <a:lnTo>
                    <a:pt x="4800" y="7220"/>
                  </a:lnTo>
                  <a:cubicBezTo>
                    <a:pt x="5719" y="7421"/>
                    <a:pt x="6864" y="7398"/>
                    <a:pt x="7582" y="7180"/>
                  </a:cubicBezTo>
                  <a:cubicBezTo>
                    <a:pt x="7980" y="7061"/>
                    <a:pt x="8182" y="6929"/>
                    <a:pt x="8214" y="6760"/>
                  </a:cubicBezTo>
                  <a:cubicBezTo>
                    <a:pt x="8245" y="6606"/>
                    <a:pt x="8115" y="6430"/>
                    <a:pt x="7826" y="6220"/>
                  </a:cubicBezTo>
                  <a:cubicBezTo>
                    <a:pt x="7683" y="6111"/>
                    <a:pt x="7499" y="5958"/>
                    <a:pt x="7516" y="5870"/>
                  </a:cubicBezTo>
                  <a:cubicBezTo>
                    <a:pt x="7528" y="5822"/>
                    <a:pt x="7611" y="5781"/>
                    <a:pt x="7771" y="5730"/>
                  </a:cubicBezTo>
                  <a:cubicBezTo>
                    <a:pt x="7914" y="5688"/>
                    <a:pt x="8155" y="5630"/>
                    <a:pt x="8469" y="5630"/>
                  </a:cubicBezTo>
                  <a:cubicBezTo>
                    <a:pt x="8751" y="5630"/>
                    <a:pt x="9033" y="5674"/>
                    <a:pt x="9312" y="5760"/>
                  </a:cubicBezTo>
                  <a:cubicBezTo>
                    <a:pt x="9840" y="5920"/>
                    <a:pt x="9975" y="6074"/>
                    <a:pt x="10043" y="6150"/>
                  </a:cubicBezTo>
                  <a:lnTo>
                    <a:pt x="10066" y="6180"/>
                  </a:lnTo>
                  <a:lnTo>
                    <a:pt x="10986" y="6050"/>
                  </a:lnTo>
                  <a:lnTo>
                    <a:pt x="10908" y="5980"/>
                  </a:lnTo>
                  <a:cubicBezTo>
                    <a:pt x="10780" y="5839"/>
                    <a:pt x="10570" y="5708"/>
                    <a:pt x="10254" y="5590"/>
                  </a:cubicBezTo>
                  <a:lnTo>
                    <a:pt x="11074" y="5340"/>
                  </a:lnTo>
                  <a:cubicBezTo>
                    <a:pt x="11074" y="5340"/>
                    <a:pt x="10354" y="5120"/>
                    <a:pt x="10354" y="5120"/>
                  </a:cubicBezTo>
                  <a:close/>
                  <a:moveTo>
                    <a:pt x="654" y="7950"/>
                  </a:moveTo>
                  <a:cubicBezTo>
                    <a:pt x="1825" y="9126"/>
                    <a:pt x="4422" y="9880"/>
                    <a:pt x="7339" y="9880"/>
                  </a:cubicBezTo>
                  <a:cubicBezTo>
                    <a:pt x="10252" y="9880"/>
                    <a:pt x="12840" y="9126"/>
                    <a:pt x="14012" y="7950"/>
                  </a:cubicBezTo>
                  <a:lnTo>
                    <a:pt x="14012" y="8830"/>
                  </a:lnTo>
                  <a:cubicBezTo>
                    <a:pt x="14012" y="9859"/>
                    <a:pt x="14011" y="12280"/>
                    <a:pt x="7383" y="12280"/>
                  </a:cubicBezTo>
                  <a:cubicBezTo>
                    <a:pt x="658" y="12280"/>
                    <a:pt x="654" y="9770"/>
                    <a:pt x="654" y="8830"/>
                  </a:cubicBezTo>
                  <a:lnTo>
                    <a:pt x="654" y="7950"/>
                  </a:lnTo>
                  <a:close/>
                  <a:moveTo>
                    <a:pt x="654" y="10940"/>
                  </a:moveTo>
                  <a:cubicBezTo>
                    <a:pt x="1696" y="12222"/>
                    <a:pt x="3964" y="12870"/>
                    <a:pt x="7383" y="12870"/>
                  </a:cubicBezTo>
                  <a:cubicBezTo>
                    <a:pt x="10758" y="12870"/>
                    <a:pt x="12987" y="12238"/>
                    <a:pt x="14012" y="10990"/>
                  </a:cubicBezTo>
                  <a:lnTo>
                    <a:pt x="14012" y="11630"/>
                  </a:lnTo>
                  <a:cubicBezTo>
                    <a:pt x="14012" y="12661"/>
                    <a:pt x="14011" y="15070"/>
                    <a:pt x="7383" y="15070"/>
                  </a:cubicBezTo>
                  <a:cubicBezTo>
                    <a:pt x="658" y="15070"/>
                    <a:pt x="654" y="12571"/>
                    <a:pt x="654" y="11630"/>
                  </a:cubicBezTo>
                  <a:lnTo>
                    <a:pt x="654" y="10940"/>
                  </a:lnTo>
                  <a:close/>
                  <a:moveTo>
                    <a:pt x="654" y="13740"/>
                  </a:moveTo>
                  <a:cubicBezTo>
                    <a:pt x="1696" y="15024"/>
                    <a:pt x="3964" y="15670"/>
                    <a:pt x="7383" y="15670"/>
                  </a:cubicBezTo>
                  <a:cubicBezTo>
                    <a:pt x="10758" y="15670"/>
                    <a:pt x="12987" y="15038"/>
                    <a:pt x="14012" y="13790"/>
                  </a:cubicBezTo>
                  <a:lnTo>
                    <a:pt x="14012" y="14430"/>
                  </a:lnTo>
                  <a:cubicBezTo>
                    <a:pt x="14012" y="15459"/>
                    <a:pt x="14011" y="17870"/>
                    <a:pt x="7383" y="17870"/>
                  </a:cubicBezTo>
                  <a:cubicBezTo>
                    <a:pt x="658" y="17870"/>
                    <a:pt x="654" y="15372"/>
                    <a:pt x="654" y="14430"/>
                  </a:cubicBezTo>
                  <a:lnTo>
                    <a:pt x="654" y="13740"/>
                  </a:lnTo>
                  <a:close/>
                  <a:moveTo>
                    <a:pt x="654" y="16530"/>
                  </a:moveTo>
                  <a:cubicBezTo>
                    <a:pt x="1696" y="17812"/>
                    <a:pt x="3964" y="18470"/>
                    <a:pt x="7383" y="18470"/>
                  </a:cubicBezTo>
                  <a:cubicBezTo>
                    <a:pt x="10758" y="18470"/>
                    <a:pt x="12987" y="17838"/>
                    <a:pt x="14012" y="16590"/>
                  </a:cubicBezTo>
                  <a:lnTo>
                    <a:pt x="14012" y="17440"/>
                  </a:lnTo>
                  <a:cubicBezTo>
                    <a:pt x="14012" y="18505"/>
                    <a:pt x="14011" y="21000"/>
                    <a:pt x="7383" y="21000"/>
                  </a:cubicBezTo>
                  <a:cubicBezTo>
                    <a:pt x="658" y="21000"/>
                    <a:pt x="654" y="18413"/>
                    <a:pt x="654" y="17440"/>
                  </a:cubicBezTo>
                  <a:lnTo>
                    <a:pt x="654" y="16530"/>
                  </a:ln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55" name="Freeform: Shape 7"/>
            <p:cNvSpPr/>
            <p:nvPr/>
          </p:nvSpPr>
          <p:spPr>
            <a:xfrm>
              <a:off x="7167220" y="2768395"/>
              <a:ext cx="283116" cy="247725"/>
            </a:xfrm>
            <a:custGeom>
              <a:avLst/>
              <a:gdLst/>
              <a:ahLst/>
              <a:cxnLst>
                <a:cxn ang="0">
                  <a:pos x="wd2" y="hd2"/>
                </a:cxn>
                <a:cxn ang="5400000">
                  <a:pos x="wd2" y="hd2"/>
                </a:cxn>
                <a:cxn ang="10800000">
                  <a:pos x="wd2" y="hd2"/>
                </a:cxn>
                <a:cxn ang="16200000">
                  <a:pos x="wd2" y="hd2"/>
                </a:cxn>
              </a:cxnLst>
              <a:rect l="0" t="0" r="r" b="b"/>
              <a:pathLst>
                <a:path w="21600" h="21600" extrusionOk="0">
                  <a:moveTo>
                    <a:pt x="19436" y="14193"/>
                  </a:moveTo>
                  <a:lnTo>
                    <a:pt x="21600" y="15429"/>
                  </a:lnTo>
                  <a:lnTo>
                    <a:pt x="10800" y="21600"/>
                  </a:lnTo>
                  <a:lnTo>
                    <a:pt x="0" y="15429"/>
                  </a:lnTo>
                  <a:lnTo>
                    <a:pt x="2163" y="14193"/>
                  </a:lnTo>
                  <a:lnTo>
                    <a:pt x="10800" y="19128"/>
                  </a:lnTo>
                  <a:cubicBezTo>
                    <a:pt x="10800" y="19128"/>
                    <a:pt x="19436" y="14193"/>
                    <a:pt x="19436" y="14193"/>
                  </a:cubicBezTo>
                  <a:close/>
                  <a:moveTo>
                    <a:pt x="19436" y="9564"/>
                  </a:moveTo>
                  <a:lnTo>
                    <a:pt x="21600" y="10800"/>
                  </a:lnTo>
                  <a:lnTo>
                    <a:pt x="10800" y="16971"/>
                  </a:lnTo>
                  <a:lnTo>
                    <a:pt x="0" y="10800"/>
                  </a:lnTo>
                  <a:lnTo>
                    <a:pt x="2163" y="9564"/>
                  </a:lnTo>
                  <a:lnTo>
                    <a:pt x="10800" y="14499"/>
                  </a:lnTo>
                  <a:cubicBezTo>
                    <a:pt x="10800" y="14499"/>
                    <a:pt x="19436" y="9564"/>
                    <a:pt x="19436" y="9564"/>
                  </a:cubicBezTo>
                  <a:close/>
                  <a:moveTo>
                    <a:pt x="10800" y="2049"/>
                  </a:moveTo>
                  <a:lnTo>
                    <a:pt x="18015" y="6171"/>
                  </a:lnTo>
                  <a:lnTo>
                    <a:pt x="10800" y="10294"/>
                  </a:lnTo>
                  <a:lnTo>
                    <a:pt x="3584" y="6171"/>
                  </a:lnTo>
                  <a:cubicBezTo>
                    <a:pt x="3584" y="6171"/>
                    <a:pt x="10800" y="2049"/>
                    <a:pt x="10800" y="2049"/>
                  </a:cubicBezTo>
                  <a:close/>
                  <a:moveTo>
                    <a:pt x="21600" y="6171"/>
                  </a:moveTo>
                  <a:lnTo>
                    <a:pt x="10800" y="0"/>
                  </a:lnTo>
                  <a:lnTo>
                    <a:pt x="0" y="6171"/>
                  </a:lnTo>
                  <a:lnTo>
                    <a:pt x="10800" y="12343"/>
                  </a:lnTo>
                  <a:cubicBezTo>
                    <a:pt x="10800" y="12343"/>
                    <a:pt x="21600" y="6171"/>
                    <a:pt x="21600" y="6171"/>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56" name="Freeform: Shape 8"/>
            <p:cNvSpPr/>
            <p:nvPr/>
          </p:nvSpPr>
          <p:spPr>
            <a:xfrm>
              <a:off x="5860709" y="2535729"/>
              <a:ext cx="174695" cy="174695"/>
            </a:xfrm>
            <a:custGeom>
              <a:avLst/>
              <a:gdLst/>
              <a:ahLst/>
              <a:cxnLst>
                <a:cxn ang="0">
                  <a:pos x="wd2" y="hd2"/>
                </a:cxn>
                <a:cxn ang="5400000">
                  <a:pos x="wd2" y="hd2"/>
                </a:cxn>
                <a:cxn ang="10800000">
                  <a:pos x="wd2" y="hd2"/>
                </a:cxn>
                <a:cxn ang="16200000">
                  <a:pos x="wd2" y="hd2"/>
                </a:cxn>
              </a:cxnLst>
              <a:rect l="0" t="0" r="r" b="b"/>
              <a:pathLst>
                <a:path w="21600" h="21600" extrusionOk="0">
                  <a:moveTo>
                    <a:pt x="15996" y="7531"/>
                  </a:moveTo>
                  <a:cubicBezTo>
                    <a:pt x="15996" y="8471"/>
                    <a:pt x="15234" y="9235"/>
                    <a:pt x="14293" y="9235"/>
                  </a:cubicBezTo>
                  <a:cubicBezTo>
                    <a:pt x="13352" y="9235"/>
                    <a:pt x="12589" y="8471"/>
                    <a:pt x="12589" y="7531"/>
                  </a:cubicBezTo>
                  <a:cubicBezTo>
                    <a:pt x="12589" y="6590"/>
                    <a:pt x="13352" y="5828"/>
                    <a:pt x="14293" y="5828"/>
                  </a:cubicBezTo>
                  <a:cubicBezTo>
                    <a:pt x="15234" y="5828"/>
                    <a:pt x="15996" y="6590"/>
                    <a:pt x="15996" y="7531"/>
                  </a:cubicBezTo>
                  <a:cubicBezTo>
                    <a:pt x="15996" y="7531"/>
                    <a:pt x="15996" y="7531"/>
                    <a:pt x="15996" y="7531"/>
                  </a:cubicBezTo>
                  <a:close/>
                  <a:moveTo>
                    <a:pt x="7309" y="9235"/>
                  </a:moveTo>
                  <a:cubicBezTo>
                    <a:pt x="6369" y="9235"/>
                    <a:pt x="5607" y="8471"/>
                    <a:pt x="5607" y="7531"/>
                  </a:cubicBezTo>
                  <a:cubicBezTo>
                    <a:pt x="5607" y="6590"/>
                    <a:pt x="6369" y="5828"/>
                    <a:pt x="7309" y="5828"/>
                  </a:cubicBezTo>
                  <a:cubicBezTo>
                    <a:pt x="8250" y="5828"/>
                    <a:pt x="9013" y="6590"/>
                    <a:pt x="9013" y="7531"/>
                  </a:cubicBezTo>
                  <a:cubicBezTo>
                    <a:pt x="9013" y="8471"/>
                    <a:pt x="8250" y="9235"/>
                    <a:pt x="7309" y="9235"/>
                  </a:cubicBezTo>
                  <a:cubicBezTo>
                    <a:pt x="7309" y="9235"/>
                    <a:pt x="7309" y="9235"/>
                    <a:pt x="7309" y="9235"/>
                  </a:cubicBezTo>
                  <a:close/>
                  <a:moveTo>
                    <a:pt x="14715" y="16707"/>
                  </a:moveTo>
                  <a:lnTo>
                    <a:pt x="13980" y="17035"/>
                  </a:lnTo>
                  <a:cubicBezTo>
                    <a:pt x="13426" y="15788"/>
                    <a:pt x="12186" y="14983"/>
                    <a:pt x="10824" y="14983"/>
                  </a:cubicBezTo>
                  <a:cubicBezTo>
                    <a:pt x="9418" y="14983"/>
                    <a:pt x="8164" y="15824"/>
                    <a:pt x="7629" y="17124"/>
                  </a:cubicBezTo>
                  <a:lnTo>
                    <a:pt x="6884" y="16817"/>
                  </a:lnTo>
                  <a:cubicBezTo>
                    <a:pt x="7543" y="15214"/>
                    <a:pt x="9090" y="14177"/>
                    <a:pt x="10824" y="14177"/>
                  </a:cubicBezTo>
                  <a:cubicBezTo>
                    <a:pt x="12504" y="14177"/>
                    <a:pt x="14031" y="15171"/>
                    <a:pt x="14715" y="16707"/>
                  </a:cubicBezTo>
                  <a:cubicBezTo>
                    <a:pt x="14715" y="16707"/>
                    <a:pt x="14715" y="16707"/>
                    <a:pt x="14715" y="16707"/>
                  </a:cubicBezTo>
                  <a:close/>
                  <a:moveTo>
                    <a:pt x="10800" y="20525"/>
                  </a:moveTo>
                  <a:cubicBezTo>
                    <a:pt x="5436" y="20525"/>
                    <a:pt x="1073" y="16163"/>
                    <a:pt x="1073" y="10800"/>
                  </a:cubicBezTo>
                  <a:cubicBezTo>
                    <a:pt x="1073" y="5436"/>
                    <a:pt x="5436" y="1073"/>
                    <a:pt x="10800" y="1073"/>
                  </a:cubicBezTo>
                  <a:cubicBezTo>
                    <a:pt x="16163" y="1073"/>
                    <a:pt x="20526" y="5436"/>
                    <a:pt x="20526" y="10800"/>
                  </a:cubicBezTo>
                  <a:cubicBezTo>
                    <a:pt x="20526" y="16163"/>
                    <a:pt x="16163" y="20525"/>
                    <a:pt x="10800" y="20525"/>
                  </a:cubicBezTo>
                  <a:cubicBezTo>
                    <a:pt x="10800" y="20525"/>
                    <a:pt x="10800" y="20525"/>
                    <a:pt x="10800" y="20525"/>
                  </a:cubicBezTo>
                  <a:close/>
                  <a:moveTo>
                    <a:pt x="10800" y="0"/>
                  </a:moveTo>
                  <a:cubicBezTo>
                    <a:pt x="4845" y="0"/>
                    <a:pt x="0" y="4845"/>
                    <a:pt x="0" y="10800"/>
                  </a:cubicBezTo>
                  <a:cubicBezTo>
                    <a:pt x="0" y="16755"/>
                    <a:pt x="4845" y="21600"/>
                    <a:pt x="10800" y="21600"/>
                  </a:cubicBezTo>
                  <a:cubicBezTo>
                    <a:pt x="16756" y="21600"/>
                    <a:pt x="21600" y="16755"/>
                    <a:pt x="21600" y="10800"/>
                  </a:cubicBezTo>
                  <a:cubicBezTo>
                    <a:pt x="21600" y="4845"/>
                    <a:pt x="16756" y="0"/>
                    <a:pt x="10800" y="0"/>
                  </a:cubicBezTo>
                  <a:cubicBezTo>
                    <a:pt x="10800" y="0"/>
                    <a:pt x="10800" y="0"/>
                    <a:pt x="10800" y="0"/>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57" name="Freeform: Shape 9"/>
            <p:cNvSpPr/>
            <p:nvPr/>
          </p:nvSpPr>
          <p:spPr>
            <a:xfrm>
              <a:off x="6236567" y="3718925"/>
              <a:ext cx="221046" cy="180218"/>
            </a:xfrm>
            <a:custGeom>
              <a:avLst/>
              <a:gdLst/>
              <a:ahLst/>
              <a:cxnLst>
                <a:cxn ang="0">
                  <a:pos x="wd2" y="hd2"/>
                </a:cxn>
                <a:cxn ang="5400000">
                  <a:pos x="wd2" y="hd2"/>
                </a:cxn>
                <a:cxn ang="10800000">
                  <a:pos x="wd2" y="hd2"/>
                </a:cxn>
                <a:cxn ang="16200000">
                  <a:pos x="wd2" y="hd2"/>
                </a:cxn>
              </a:cxnLst>
              <a:rect l="0" t="0" r="r" b="b"/>
              <a:pathLst>
                <a:path w="21600" h="21600" extrusionOk="0">
                  <a:moveTo>
                    <a:pt x="5247" y="0"/>
                  </a:moveTo>
                  <a:lnTo>
                    <a:pt x="5247" y="6487"/>
                  </a:lnTo>
                  <a:lnTo>
                    <a:pt x="6443" y="6487"/>
                  </a:lnTo>
                  <a:lnTo>
                    <a:pt x="6443" y="1467"/>
                  </a:lnTo>
                  <a:lnTo>
                    <a:pt x="20404" y="1467"/>
                  </a:lnTo>
                  <a:lnTo>
                    <a:pt x="20404" y="10964"/>
                  </a:lnTo>
                  <a:lnTo>
                    <a:pt x="13882" y="10964"/>
                  </a:lnTo>
                  <a:lnTo>
                    <a:pt x="13882" y="14360"/>
                  </a:lnTo>
                  <a:lnTo>
                    <a:pt x="18199" y="14360"/>
                  </a:lnTo>
                  <a:lnTo>
                    <a:pt x="18199" y="13682"/>
                  </a:lnTo>
                  <a:lnTo>
                    <a:pt x="14787" y="13682"/>
                  </a:lnTo>
                  <a:lnTo>
                    <a:pt x="14787" y="12856"/>
                  </a:lnTo>
                  <a:cubicBezTo>
                    <a:pt x="14787" y="12856"/>
                    <a:pt x="21600" y="12856"/>
                    <a:pt x="21600" y="12856"/>
                  </a:cubicBezTo>
                  <a:lnTo>
                    <a:pt x="21600" y="0"/>
                  </a:lnTo>
                  <a:lnTo>
                    <a:pt x="5247" y="0"/>
                  </a:lnTo>
                  <a:close/>
                  <a:moveTo>
                    <a:pt x="2138" y="6912"/>
                  </a:moveTo>
                  <a:lnTo>
                    <a:pt x="2138" y="10130"/>
                  </a:lnTo>
                  <a:lnTo>
                    <a:pt x="2988" y="10130"/>
                  </a:lnTo>
                  <a:cubicBezTo>
                    <a:pt x="2988" y="10130"/>
                    <a:pt x="2988" y="7955"/>
                    <a:pt x="2988" y="7955"/>
                  </a:cubicBezTo>
                  <a:lnTo>
                    <a:pt x="12655" y="7955"/>
                  </a:lnTo>
                  <a:lnTo>
                    <a:pt x="12655" y="15068"/>
                  </a:lnTo>
                  <a:lnTo>
                    <a:pt x="11568" y="15068"/>
                  </a:lnTo>
                  <a:lnTo>
                    <a:pt x="11568" y="16111"/>
                  </a:lnTo>
                  <a:lnTo>
                    <a:pt x="13511" y="16111"/>
                  </a:lnTo>
                  <a:lnTo>
                    <a:pt x="13511" y="6912"/>
                  </a:lnTo>
                  <a:lnTo>
                    <a:pt x="2138" y="6912"/>
                  </a:lnTo>
                  <a:close/>
                  <a:moveTo>
                    <a:pt x="0" y="10487"/>
                  </a:moveTo>
                  <a:cubicBezTo>
                    <a:pt x="0" y="10487"/>
                    <a:pt x="0" y="21593"/>
                    <a:pt x="0" y="21593"/>
                  </a:cubicBezTo>
                  <a:lnTo>
                    <a:pt x="6030" y="21593"/>
                  </a:lnTo>
                  <a:lnTo>
                    <a:pt x="6030" y="10487"/>
                  </a:lnTo>
                  <a:lnTo>
                    <a:pt x="0" y="10487"/>
                  </a:lnTo>
                  <a:close/>
                  <a:moveTo>
                    <a:pt x="868" y="11560"/>
                  </a:moveTo>
                  <a:lnTo>
                    <a:pt x="5162" y="11560"/>
                  </a:lnTo>
                  <a:lnTo>
                    <a:pt x="5162" y="19753"/>
                  </a:lnTo>
                  <a:lnTo>
                    <a:pt x="868" y="19753"/>
                  </a:lnTo>
                  <a:cubicBezTo>
                    <a:pt x="868" y="19753"/>
                    <a:pt x="868" y="11560"/>
                    <a:pt x="868" y="11560"/>
                  </a:cubicBezTo>
                  <a:close/>
                  <a:moveTo>
                    <a:pt x="6801" y="12632"/>
                  </a:moveTo>
                  <a:cubicBezTo>
                    <a:pt x="6801" y="12632"/>
                    <a:pt x="6801" y="21600"/>
                    <a:pt x="6801" y="21600"/>
                  </a:cubicBezTo>
                  <a:lnTo>
                    <a:pt x="11149" y="21600"/>
                  </a:lnTo>
                  <a:lnTo>
                    <a:pt x="11149" y="12632"/>
                  </a:lnTo>
                  <a:lnTo>
                    <a:pt x="6801" y="12632"/>
                  </a:lnTo>
                  <a:close/>
                  <a:moveTo>
                    <a:pt x="9072" y="13005"/>
                  </a:moveTo>
                  <a:cubicBezTo>
                    <a:pt x="9130" y="13005"/>
                    <a:pt x="9176" y="13065"/>
                    <a:pt x="9176" y="13139"/>
                  </a:cubicBezTo>
                  <a:cubicBezTo>
                    <a:pt x="9176" y="13210"/>
                    <a:pt x="9130" y="13265"/>
                    <a:pt x="9072" y="13265"/>
                  </a:cubicBezTo>
                  <a:cubicBezTo>
                    <a:pt x="9013" y="13265"/>
                    <a:pt x="8969" y="13210"/>
                    <a:pt x="8969" y="13139"/>
                  </a:cubicBezTo>
                  <a:cubicBezTo>
                    <a:pt x="8969" y="13068"/>
                    <a:pt x="9013" y="13005"/>
                    <a:pt x="9072" y="13005"/>
                  </a:cubicBezTo>
                  <a:close/>
                  <a:moveTo>
                    <a:pt x="8447" y="13437"/>
                  </a:moveTo>
                  <a:lnTo>
                    <a:pt x="9698" y="13437"/>
                  </a:lnTo>
                  <a:lnTo>
                    <a:pt x="9698" y="13556"/>
                  </a:lnTo>
                  <a:lnTo>
                    <a:pt x="8447" y="13556"/>
                  </a:lnTo>
                  <a:cubicBezTo>
                    <a:pt x="8447" y="13556"/>
                    <a:pt x="8447" y="13437"/>
                    <a:pt x="8447" y="13437"/>
                  </a:cubicBezTo>
                  <a:close/>
                  <a:moveTo>
                    <a:pt x="10451" y="13995"/>
                  </a:moveTo>
                  <a:lnTo>
                    <a:pt x="10451" y="20155"/>
                  </a:lnTo>
                  <a:cubicBezTo>
                    <a:pt x="9321" y="20163"/>
                    <a:pt x="8060" y="20168"/>
                    <a:pt x="7500" y="20162"/>
                  </a:cubicBezTo>
                  <a:cubicBezTo>
                    <a:pt x="7500" y="20162"/>
                    <a:pt x="7500" y="14003"/>
                    <a:pt x="7500" y="14003"/>
                  </a:cubicBezTo>
                  <a:lnTo>
                    <a:pt x="10451" y="13995"/>
                  </a:lnTo>
                  <a:close/>
                  <a:moveTo>
                    <a:pt x="11659" y="16446"/>
                  </a:moveTo>
                  <a:lnTo>
                    <a:pt x="11659" y="17935"/>
                  </a:lnTo>
                  <a:lnTo>
                    <a:pt x="15236" y="17935"/>
                  </a:lnTo>
                  <a:lnTo>
                    <a:pt x="15236" y="16550"/>
                  </a:lnTo>
                  <a:lnTo>
                    <a:pt x="13596" y="16446"/>
                  </a:lnTo>
                  <a:cubicBezTo>
                    <a:pt x="13596" y="16446"/>
                    <a:pt x="11659" y="16446"/>
                    <a:pt x="11659" y="16446"/>
                  </a:cubicBezTo>
                  <a:close/>
                  <a:moveTo>
                    <a:pt x="3146" y="20326"/>
                  </a:moveTo>
                  <a:cubicBezTo>
                    <a:pt x="3307" y="20326"/>
                    <a:pt x="3431" y="20477"/>
                    <a:pt x="3431" y="20676"/>
                  </a:cubicBezTo>
                  <a:cubicBezTo>
                    <a:pt x="3431" y="20871"/>
                    <a:pt x="3307" y="21034"/>
                    <a:pt x="3146" y="21034"/>
                  </a:cubicBezTo>
                  <a:cubicBezTo>
                    <a:pt x="2984" y="21034"/>
                    <a:pt x="2854" y="20871"/>
                    <a:pt x="2854" y="20676"/>
                  </a:cubicBezTo>
                  <a:cubicBezTo>
                    <a:pt x="2854" y="20477"/>
                    <a:pt x="2984" y="20326"/>
                    <a:pt x="3146" y="20326"/>
                  </a:cubicBezTo>
                  <a:close/>
                  <a:moveTo>
                    <a:pt x="9030" y="20602"/>
                  </a:moveTo>
                  <a:cubicBezTo>
                    <a:pt x="9170" y="20602"/>
                    <a:pt x="9279" y="20739"/>
                    <a:pt x="9279" y="20907"/>
                  </a:cubicBezTo>
                  <a:cubicBezTo>
                    <a:pt x="9279" y="21078"/>
                    <a:pt x="9167" y="21213"/>
                    <a:pt x="9030" y="21213"/>
                  </a:cubicBezTo>
                  <a:cubicBezTo>
                    <a:pt x="8891" y="21213"/>
                    <a:pt x="8781" y="21078"/>
                    <a:pt x="8781" y="20907"/>
                  </a:cubicBezTo>
                  <a:cubicBezTo>
                    <a:pt x="8781" y="20739"/>
                    <a:pt x="8891" y="20602"/>
                    <a:pt x="9030" y="20602"/>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58" name="Freeform: Shape 10"/>
            <p:cNvSpPr/>
            <p:nvPr/>
          </p:nvSpPr>
          <p:spPr>
            <a:xfrm>
              <a:off x="6801329" y="3321205"/>
              <a:ext cx="328493" cy="274552"/>
            </a:xfrm>
            <a:custGeom>
              <a:avLst/>
              <a:gdLst/>
              <a:ahLst/>
              <a:cxnLst>
                <a:cxn ang="0">
                  <a:pos x="wd2" y="hd2"/>
                </a:cxn>
                <a:cxn ang="5400000">
                  <a:pos x="wd2" y="hd2"/>
                </a:cxn>
                <a:cxn ang="10800000">
                  <a:pos x="wd2" y="hd2"/>
                </a:cxn>
                <a:cxn ang="16200000">
                  <a:pos x="wd2" y="hd2"/>
                </a:cxn>
              </a:cxnLst>
              <a:rect l="0" t="0" r="r" b="b"/>
              <a:pathLst>
                <a:path w="21600" h="21600" extrusionOk="0">
                  <a:moveTo>
                    <a:pt x="3518" y="0"/>
                  </a:moveTo>
                  <a:cubicBezTo>
                    <a:pt x="2732" y="0"/>
                    <a:pt x="2092" y="768"/>
                    <a:pt x="2092" y="1706"/>
                  </a:cubicBezTo>
                  <a:lnTo>
                    <a:pt x="2092" y="1873"/>
                  </a:lnTo>
                  <a:cubicBezTo>
                    <a:pt x="2094" y="2300"/>
                    <a:pt x="2383" y="2640"/>
                    <a:pt x="2738" y="2640"/>
                  </a:cubicBezTo>
                  <a:cubicBezTo>
                    <a:pt x="3095" y="2640"/>
                    <a:pt x="3383" y="2300"/>
                    <a:pt x="3383" y="1873"/>
                  </a:cubicBezTo>
                  <a:lnTo>
                    <a:pt x="3383" y="1706"/>
                  </a:lnTo>
                  <a:cubicBezTo>
                    <a:pt x="3383" y="1618"/>
                    <a:pt x="3443" y="1545"/>
                    <a:pt x="3518" y="1545"/>
                  </a:cubicBezTo>
                  <a:lnTo>
                    <a:pt x="4556" y="1545"/>
                  </a:lnTo>
                  <a:cubicBezTo>
                    <a:pt x="4631" y="1545"/>
                    <a:pt x="4691" y="1618"/>
                    <a:pt x="4691" y="1706"/>
                  </a:cubicBezTo>
                  <a:lnTo>
                    <a:pt x="4691" y="1873"/>
                  </a:lnTo>
                  <a:cubicBezTo>
                    <a:pt x="4691" y="2300"/>
                    <a:pt x="4982" y="2640"/>
                    <a:pt x="5337" y="2640"/>
                  </a:cubicBezTo>
                  <a:cubicBezTo>
                    <a:pt x="5691" y="2640"/>
                    <a:pt x="5982" y="2300"/>
                    <a:pt x="5982" y="1873"/>
                  </a:cubicBezTo>
                  <a:lnTo>
                    <a:pt x="5982" y="1706"/>
                  </a:lnTo>
                  <a:cubicBezTo>
                    <a:pt x="5982" y="768"/>
                    <a:pt x="5345" y="0"/>
                    <a:pt x="4560" y="0"/>
                  </a:cubicBezTo>
                  <a:lnTo>
                    <a:pt x="3518" y="0"/>
                  </a:lnTo>
                  <a:close/>
                  <a:moveTo>
                    <a:pt x="2080" y="3129"/>
                  </a:moveTo>
                  <a:cubicBezTo>
                    <a:pt x="932" y="3129"/>
                    <a:pt x="0" y="4247"/>
                    <a:pt x="0" y="5622"/>
                  </a:cubicBezTo>
                  <a:lnTo>
                    <a:pt x="0" y="19107"/>
                  </a:lnTo>
                  <a:cubicBezTo>
                    <a:pt x="0" y="20480"/>
                    <a:pt x="932" y="21600"/>
                    <a:pt x="2080" y="21600"/>
                  </a:cubicBezTo>
                  <a:lnTo>
                    <a:pt x="3130" y="21600"/>
                  </a:lnTo>
                  <a:cubicBezTo>
                    <a:pt x="3487" y="21600"/>
                    <a:pt x="3776" y="21255"/>
                    <a:pt x="3776" y="20828"/>
                  </a:cubicBezTo>
                  <a:cubicBezTo>
                    <a:pt x="3776" y="20400"/>
                    <a:pt x="3487" y="20055"/>
                    <a:pt x="3130" y="20055"/>
                  </a:cubicBezTo>
                  <a:lnTo>
                    <a:pt x="2080" y="20055"/>
                  </a:lnTo>
                  <a:cubicBezTo>
                    <a:pt x="1644" y="20055"/>
                    <a:pt x="1291" y="19628"/>
                    <a:pt x="1291" y="19107"/>
                  </a:cubicBezTo>
                  <a:lnTo>
                    <a:pt x="1291" y="5618"/>
                  </a:lnTo>
                  <a:cubicBezTo>
                    <a:pt x="1291" y="5098"/>
                    <a:pt x="1644" y="4674"/>
                    <a:pt x="2080" y="4674"/>
                  </a:cubicBezTo>
                  <a:lnTo>
                    <a:pt x="7024" y="4674"/>
                  </a:lnTo>
                  <a:cubicBezTo>
                    <a:pt x="7379" y="4674"/>
                    <a:pt x="7666" y="4326"/>
                    <a:pt x="7666" y="3901"/>
                  </a:cubicBezTo>
                  <a:cubicBezTo>
                    <a:pt x="7666" y="3477"/>
                    <a:pt x="7379" y="3129"/>
                    <a:pt x="7024" y="3129"/>
                  </a:cubicBezTo>
                  <a:lnTo>
                    <a:pt x="2080" y="3129"/>
                  </a:lnTo>
                  <a:close/>
                  <a:moveTo>
                    <a:pt x="18470" y="3129"/>
                  </a:moveTo>
                  <a:cubicBezTo>
                    <a:pt x="18113" y="3129"/>
                    <a:pt x="17824" y="3479"/>
                    <a:pt x="17824" y="3906"/>
                  </a:cubicBezTo>
                  <a:cubicBezTo>
                    <a:pt x="17824" y="4331"/>
                    <a:pt x="18113" y="4674"/>
                    <a:pt x="18470" y="4674"/>
                  </a:cubicBezTo>
                  <a:lnTo>
                    <a:pt x="19516" y="4674"/>
                  </a:lnTo>
                  <a:cubicBezTo>
                    <a:pt x="19952" y="4674"/>
                    <a:pt x="20309" y="5101"/>
                    <a:pt x="20309" y="5622"/>
                  </a:cubicBezTo>
                  <a:lnTo>
                    <a:pt x="20309" y="19111"/>
                  </a:lnTo>
                  <a:cubicBezTo>
                    <a:pt x="20309" y="19633"/>
                    <a:pt x="19952" y="20055"/>
                    <a:pt x="19516" y="20055"/>
                  </a:cubicBezTo>
                  <a:lnTo>
                    <a:pt x="14899" y="20055"/>
                  </a:lnTo>
                  <a:cubicBezTo>
                    <a:pt x="14541" y="20055"/>
                    <a:pt x="14253" y="20403"/>
                    <a:pt x="14253" y="20828"/>
                  </a:cubicBezTo>
                  <a:cubicBezTo>
                    <a:pt x="14253" y="21255"/>
                    <a:pt x="14541" y="21600"/>
                    <a:pt x="14899" y="21600"/>
                  </a:cubicBezTo>
                  <a:lnTo>
                    <a:pt x="19516" y="21600"/>
                  </a:lnTo>
                  <a:cubicBezTo>
                    <a:pt x="20664" y="21600"/>
                    <a:pt x="21600" y="20485"/>
                    <a:pt x="21600" y="19111"/>
                  </a:cubicBezTo>
                  <a:lnTo>
                    <a:pt x="21600" y="5622"/>
                  </a:lnTo>
                  <a:cubicBezTo>
                    <a:pt x="21600" y="4249"/>
                    <a:pt x="20664" y="3129"/>
                    <a:pt x="19516" y="3129"/>
                  </a:cubicBezTo>
                  <a:lnTo>
                    <a:pt x="18470" y="3129"/>
                  </a:lnTo>
                  <a:close/>
                  <a:moveTo>
                    <a:pt x="11805" y="5006"/>
                  </a:moveTo>
                  <a:cubicBezTo>
                    <a:pt x="8396" y="5006"/>
                    <a:pt x="5623" y="8325"/>
                    <a:pt x="5623" y="12404"/>
                  </a:cubicBezTo>
                  <a:cubicBezTo>
                    <a:pt x="5623" y="16485"/>
                    <a:pt x="8396" y="19806"/>
                    <a:pt x="11805" y="19806"/>
                  </a:cubicBezTo>
                  <a:cubicBezTo>
                    <a:pt x="15216" y="19806"/>
                    <a:pt x="17988" y="16485"/>
                    <a:pt x="17988" y="12404"/>
                  </a:cubicBezTo>
                  <a:cubicBezTo>
                    <a:pt x="17988" y="8325"/>
                    <a:pt x="15216" y="5006"/>
                    <a:pt x="11805" y="5006"/>
                  </a:cubicBezTo>
                  <a:close/>
                  <a:moveTo>
                    <a:pt x="11805" y="6551"/>
                  </a:moveTo>
                  <a:cubicBezTo>
                    <a:pt x="14504" y="6551"/>
                    <a:pt x="16701" y="9177"/>
                    <a:pt x="16701" y="12404"/>
                  </a:cubicBezTo>
                  <a:cubicBezTo>
                    <a:pt x="16701" y="15633"/>
                    <a:pt x="14504" y="18261"/>
                    <a:pt x="11805" y="18261"/>
                  </a:cubicBezTo>
                  <a:cubicBezTo>
                    <a:pt x="9108" y="18261"/>
                    <a:pt x="6914" y="15633"/>
                    <a:pt x="6914" y="12404"/>
                  </a:cubicBezTo>
                  <a:cubicBezTo>
                    <a:pt x="6914" y="9177"/>
                    <a:pt x="9111" y="6551"/>
                    <a:pt x="11805" y="6551"/>
                  </a:cubicBezTo>
                  <a:close/>
                  <a:moveTo>
                    <a:pt x="11801" y="7510"/>
                  </a:moveTo>
                  <a:cubicBezTo>
                    <a:pt x="9549" y="7510"/>
                    <a:pt x="7715" y="9704"/>
                    <a:pt x="7715" y="12399"/>
                  </a:cubicBezTo>
                  <a:cubicBezTo>
                    <a:pt x="7715" y="15096"/>
                    <a:pt x="9549" y="17288"/>
                    <a:pt x="11801" y="17288"/>
                  </a:cubicBezTo>
                  <a:cubicBezTo>
                    <a:pt x="14055" y="17288"/>
                    <a:pt x="15887" y="15096"/>
                    <a:pt x="15887" y="12399"/>
                  </a:cubicBezTo>
                  <a:cubicBezTo>
                    <a:pt x="15887" y="9704"/>
                    <a:pt x="14055" y="7510"/>
                    <a:pt x="11801" y="7510"/>
                  </a:cubicBezTo>
                  <a:close/>
                  <a:moveTo>
                    <a:pt x="11801" y="9055"/>
                  </a:moveTo>
                  <a:cubicBezTo>
                    <a:pt x="13343" y="9055"/>
                    <a:pt x="14596" y="10556"/>
                    <a:pt x="14596" y="12399"/>
                  </a:cubicBezTo>
                  <a:cubicBezTo>
                    <a:pt x="14596" y="14244"/>
                    <a:pt x="13343" y="15748"/>
                    <a:pt x="11801" y="15748"/>
                  </a:cubicBezTo>
                  <a:cubicBezTo>
                    <a:pt x="10260" y="15748"/>
                    <a:pt x="9006" y="14244"/>
                    <a:pt x="9006" y="12399"/>
                  </a:cubicBezTo>
                  <a:cubicBezTo>
                    <a:pt x="9006" y="10556"/>
                    <a:pt x="10260" y="9055"/>
                    <a:pt x="11801" y="9055"/>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59" name="Freeform: Shape 11"/>
            <p:cNvSpPr/>
            <p:nvPr/>
          </p:nvSpPr>
          <p:spPr>
            <a:xfrm>
              <a:off x="5122969" y="2324946"/>
              <a:ext cx="255405" cy="226339"/>
            </a:xfrm>
            <a:custGeom>
              <a:avLst/>
              <a:gdLst/>
              <a:ahLst/>
              <a:cxnLst>
                <a:cxn ang="0">
                  <a:pos x="wd2" y="hd2"/>
                </a:cxn>
                <a:cxn ang="5400000">
                  <a:pos x="wd2" y="hd2"/>
                </a:cxn>
                <a:cxn ang="10800000">
                  <a:pos x="wd2" y="hd2"/>
                </a:cxn>
                <a:cxn ang="16200000">
                  <a:pos x="wd2" y="hd2"/>
                </a:cxn>
              </a:cxnLst>
              <a:rect l="0" t="0" r="r" b="b"/>
              <a:pathLst>
                <a:path w="21577" h="21599" extrusionOk="0">
                  <a:moveTo>
                    <a:pt x="6935" y="0"/>
                  </a:moveTo>
                  <a:cubicBezTo>
                    <a:pt x="3046" y="0"/>
                    <a:pt x="0" y="1831"/>
                    <a:pt x="0" y="4169"/>
                  </a:cubicBezTo>
                  <a:cubicBezTo>
                    <a:pt x="0" y="4200"/>
                    <a:pt x="15" y="4227"/>
                    <a:pt x="16" y="4258"/>
                  </a:cubicBezTo>
                  <a:cubicBezTo>
                    <a:pt x="14" y="4274"/>
                    <a:pt x="0" y="4283"/>
                    <a:pt x="0" y="4299"/>
                  </a:cubicBezTo>
                  <a:lnTo>
                    <a:pt x="0" y="14802"/>
                  </a:lnTo>
                  <a:cubicBezTo>
                    <a:pt x="0" y="17140"/>
                    <a:pt x="3046" y="18971"/>
                    <a:pt x="6935" y="18971"/>
                  </a:cubicBezTo>
                  <a:cubicBezTo>
                    <a:pt x="10668" y="18971"/>
                    <a:pt x="13592" y="17278"/>
                    <a:pt x="13823" y="15075"/>
                  </a:cubicBezTo>
                  <a:cubicBezTo>
                    <a:pt x="14064" y="15290"/>
                    <a:pt x="14430" y="15832"/>
                    <a:pt x="14705" y="16468"/>
                  </a:cubicBezTo>
                  <a:cubicBezTo>
                    <a:pt x="16881" y="21302"/>
                    <a:pt x="20938" y="21590"/>
                    <a:pt x="21110" y="21598"/>
                  </a:cubicBezTo>
                  <a:cubicBezTo>
                    <a:pt x="21119" y="21600"/>
                    <a:pt x="21124" y="21598"/>
                    <a:pt x="21131" y="21598"/>
                  </a:cubicBezTo>
                  <a:cubicBezTo>
                    <a:pt x="21269" y="21598"/>
                    <a:pt x="21398" y="21526"/>
                    <a:pt x="21483" y="21402"/>
                  </a:cubicBezTo>
                  <a:cubicBezTo>
                    <a:pt x="21573" y="21272"/>
                    <a:pt x="21600" y="21103"/>
                    <a:pt x="21556" y="20945"/>
                  </a:cubicBezTo>
                  <a:cubicBezTo>
                    <a:pt x="20597" y="17400"/>
                    <a:pt x="21011" y="14480"/>
                    <a:pt x="21283" y="12548"/>
                  </a:cubicBezTo>
                  <a:cubicBezTo>
                    <a:pt x="21466" y="11267"/>
                    <a:pt x="21589" y="10424"/>
                    <a:pt x="21236" y="9892"/>
                  </a:cubicBezTo>
                  <a:cubicBezTo>
                    <a:pt x="20953" y="9465"/>
                    <a:pt x="20504" y="9550"/>
                    <a:pt x="20144" y="9619"/>
                  </a:cubicBezTo>
                  <a:cubicBezTo>
                    <a:pt x="19509" y="9740"/>
                    <a:pt x="18721" y="9892"/>
                    <a:pt x="17913" y="8089"/>
                  </a:cubicBezTo>
                  <a:cubicBezTo>
                    <a:pt x="16486" y="4907"/>
                    <a:pt x="13804" y="2860"/>
                    <a:pt x="13288" y="2485"/>
                  </a:cubicBezTo>
                  <a:cubicBezTo>
                    <a:pt x="12230" y="1011"/>
                    <a:pt x="9820" y="0"/>
                    <a:pt x="6935" y="0"/>
                  </a:cubicBezTo>
                  <a:close/>
                  <a:moveTo>
                    <a:pt x="6935" y="1008"/>
                  </a:moveTo>
                  <a:cubicBezTo>
                    <a:pt x="9368" y="1008"/>
                    <a:pt x="11512" y="1811"/>
                    <a:pt x="12458" y="2924"/>
                  </a:cubicBezTo>
                  <a:cubicBezTo>
                    <a:pt x="12488" y="3038"/>
                    <a:pt x="12544" y="3140"/>
                    <a:pt x="12642" y="3208"/>
                  </a:cubicBezTo>
                  <a:cubicBezTo>
                    <a:pt x="12642" y="3208"/>
                    <a:pt x="12652" y="3214"/>
                    <a:pt x="12652" y="3214"/>
                  </a:cubicBezTo>
                  <a:cubicBezTo>
                    <a:pt x="12845" y="3518"/>
                    <a:pt x="12978" y="3836"/>
                    <a:pt x="12978" y="4169"/>
                  </a:cubicBezTo>
                  <a:cubicBezTo>
                    <a:pt x="12978" y="5884"/>
                    <a:pt x="10210" y="7330"/>
                    <a:pt x="6935" y="7330"/>
                  </a:cubicBezTo>
                  <a:cubicBezTo>
                    <a:pt x="3659" y="7330"/>
                    <a:pt x="892" y="5884"/>
                    <a:pt x="892" y="4169"/>
                  </a:cubicBezTo>
                  <a:cubicBezTo>
                    <a:pt x="892" y="2457"/>
                    <a:pt x="3659" y="1008"/>
                    <a:pt x="6935" y="1008"/>
                  </a:cubicBezTo>
                  <a:close/>
                  <a:moveTo>
                    <a:pt x="7098" y="2657"/>
                  </a:moveTo>
                  <a:cubicBezTo>
                    <a:pt x="5944" y="2657"/>
                    <a:pt x="4704" y="3038"/>
                    <a:pt x="4704" y="3878"/>
                  </a:cubicBezTo>
                  <a:cubicBezTo>
                    <a:pt x="4704" y="4716"/>
                    <a:pt x="5944" y="5100"/>
                    <a:pt x="7098" y="5100"/>
                  </a:cubicBezTo>
                  <a:cubicBezTo>
                    <a:pt x="8252" y="5100"/>
                    <a:pt x="9494" y="4716"/>
                    <a:pt x="9492" y="3878"/>
                  </a:cubicBezTo>
                  <a:cubicBezTo>
                    <a:pt x="9492" y="3038"/>
                    <a:pt x="8252" y="2657"/>
                    <a:pt x="7098" y="2657"/>
                  </a:cubicBezTo>
                  <a:close/>
                  <a:moveTo>
                    <a:pt x="7098" y="3416"/>
                  </a:moveTo>
                  <a:cubicBezTo>
                    <a:pt x="8184" y="3416"/>
                    <a:pt x="8772" y="3762"/>
                    <a:pt x="8825" y="3861"/>
                  </a:cubicBezTo>
                  <a:cubicBezTo>
                    <a:pt x="8770" y="3999"/>
                    <a:pt x="8182" y="4341"/>
                    <a:pt x="7098" y="4341"/>
                  </a:cubicBezTo>
                  <a:cubicBezTo>
                    <a:pt x="6014" y="4341"/>
                    <a:pt x="5423" y="3994"/>
                    <a:pt x="5371" y="3896"/>
                  </a:cubicBezTo>
                  <a:cubicBezTo>
                    <a:pt x="5423" y="3758"/>
                    <a:pt x="6014" y="3416"/>
                    <a:pt x="7098" y="3416"/>
                  </a:cubicBezTo>
                  <a:close/>
                  <a:moveTo>
                    <a:pt x="13855" y="4240"/>
                  </a:moveTo>
                  <a:cubicBezTo>
                    <a:pt x="14867" y="5161"/>
                    <a:pt x="16254" y="6624"/>
                    <a:pt x="17115" y="8545"/>
                  </a:cubicBezTo>
                  <a:cubicBezTo>
                    <a:pt x="18221" y="11015"/>
                    <a:pt x="19567" y="10753"/>
                    <a:pt x="20291" y="10615"/>
                  </a:cubicBezTo>
                  <a:cubicBezTo>
                    <a:pt x="20374" y="10598"/>
                    <a:pt x="20478" y="10581"/>
                    <a:pt x="20548" y="10574"/>
                  </a:cubicBezTo>
                  <a:cubicBezTo>
                    <a:pt x="20620" y="10869"/>
                    <a:pt x="20498" y="11703"/>
                    <a:pt x="20401" y="12388"/>
                  </a:cubicBezTo>
                  <a:cubicBezTo>
                    <a:pt x="20133" y="14275"/>
                    <a:pt x="19738" y="17060"/>
                    <a:pt x="20512" y="20483"/>
                  </a:cubicBezTo>
                  <a:cubicBezTo>
                    <a:pt x="19369" y="20214"/>
                    <a:pt x="16967" y="19270"/>
                    <a:pt x="15503" y="16017"/>
                  </a:cubicBezTo>
                  <a:cubicBezTo>
                    <a:pt x="15251" y="15434"/>
                    <a:pt x="14606" y="14136"/>
                    <a:pt x="13865" y="13942"/>
                  </a:cubicBezTo>
                  <a:lnTo>
                    <a:pt x="13865" y="4299"/>
                  </a:lnTo>
                  <a:cubicBezTo>
                    <a:pt x="13865" y="4283"/>
                    <a:pt x="13851" y="4274"/>
                    <a:pt x="13849" y="4258"/>
                  </a:cubicBezTo>
                  <a:cubicBezTo>
                    <a:pt x="13850" y="4252"/>
                    <a:pt x="13854" y="4246"/>
                    <a:pt x="13855" y="4240"/>
                  </a:cubicBezTo>
                  <a:close/>
                  <a:moveTo>
                    <a:pt x="12978" y="6203"/>
                  </a:moveTo>
                  <a:lnTo>
                    <a:pt x="12978" y="14802"/>
                  </a:lnTo>
                  <a:cubicBezTo>
                    <a:pt x="12978" y="16514"/>
                    <a:pt x="10210" y="17957"/>
                    <a:pt x="6935" y="17957"/>
                  </a:cubicBezTo>
                  <a:cubicBezTo>
                    <a:pt x="3659" y="17957"/>
                    <a:pt x="892" y="16514"/>
                    <a:pt x="892" y="14802"/>
                  </a:cubicBezTo>
                  <a:lnTo>
                    <a:pt x="892" y="6209"/>
                  </a:lnTo>
                  <a:cubicBezTo>
                    <a:pt x="2066" y="7484"/>
                    <a:pt x="4294" y="8338"/>
                    <a:pt x="6935" y="8338"/>
                  </a:cubicBezTo>
                  <a:cubicBezTo>
                    <a:pt x="9581" y="8338"/>
                    <a:pt x="11806" y="7482"/>
                    <a:pt x="12978" y="6203"/>
                  </a:cubicBezTo>
                  <a:close/>
                  <a:moveTo>
                    <a:pt x="16012" y="7021"/>
                  </a:moveTo>
                  <a:cubicBezTo>
                    <a:pt x="15890" y="7021"/>
                    <a:pt x="15792" y="7136"/>
                    <a:pt x="15792" y="7276"/>
                  </a:cubicBezTo>
                  <a:lnTo>
                    <a:pt x="15792" y="7519"/>
                  </a:lnTo>
                  <a:cubicBezTo>
                    <a:pt x="15792" y="7657"/>
                    <a:pt x="15890" y="7774"/>
                    <a:pt x="16012" y="7774"/>
                  </a:cubicBezTo>
                  <a:cubicBezTo>
                    <a:pt x="16137" y="7774"/>
                    <a:pt x="16238" y="7657"/>
                    <a:pt x="16238" y="7519"/>
                  </a:cubicBezTo>
                  <a:lnTo>
                    <a:pt x="16238" y="7276"/>
                  </a:lnTo>
                  <a:cubicBezTo>
                    <a:pt x="16238" y="7136"/>
                    <a:pt x="16137" y="7021"/>
                    <a:pt x="16012" y="7021"/>
                  </a:cubicBezTo>
                  <a:close/>
                  <a:moveTo>
                    <a:pt x="2068" y="7401"/>
                  </a:moveTo>
                  <a:cubicBezTo>
                    <a:pt x="1944" y="7401"/>
                    <a:pt x="1848" y="7512"/>
                    <a:pt x="1848" y="7650"/>
                  </a:cubicBezTo>
                  <a:lnTo>
                    <a:pt x="1848" y="7899"/>
                  </a:lnTo>
                  <a:cubicBezTo>
                    <a:pt x="1848" y="8039"/>
                    <a:pt x="1944" y="8148"/>
                    <a:pt x="2068" y="8148"/>
                  </a:cubicBezTo>
                  <a:cubicBezTo>
                    <a:pt x="2191" y="8148"/>
                    <a:pt x="2294" y="8039"/>
                    <a:pt x="2294" y="7899"/>
                  </a:cubicBezTo>
                  <a:lnTo>
                    <a:pt x="2294" y="7650"/>
                  </a:lnTo>
                  <a:cubicBezTo>
                    <a:pt x="2294" y="7512"/>
                    <a:pt x="2191" y="7401"/>
                    <a:pt x="2068" y="7401"/>
                  </a:cubicBezTo>
                  <a:close/>
                  <a:moveTo>
                    <a:pt x="16012" y="8160"/>
                  </a:moveTo>
                  <a:cubicBezTo>
                    <a:pt x="15890" y="8160"/>
                    <a:pt x="15792" y="8271"/>
                    <a:pt x="15792" y="8409"/>
                  </a:cubicBezTo>
                  <a:lnTo>
                    <a:pt x="15792" y="8872"/>
                  </a:lnTo>
                  <a:cubicBezTo>
                    <a:pt x="15792" y="9011"/>
                    <a:pt x="15890" y="9127"/>
                    <a:pt x="16012" y="9127"/>
                  </a:cubicBezTo>
                  <a:cubicBezTo>
                    <a:pt x="16137" y="9127"/>
                    <a:pt x="16238" y="9011"/>
                    <a:pt x="16238" y="8872"/>
                  </a:cubicBezTo>
                  <a:lnTo>
                    <a:pt x="16238" y="8409"/>
                  </a:lnTo>
                  <a:cubicBezTo>
                    <a:pt x="16238" y="8271"/>
                    <a:pt x="16137" y="8160"/>
                    <a:pt x="16012" y="8160"/>
                  </a:cubicBezTo>
                  <a:close/>
                  <a:moveTo>
                    <a:pt x="2068" y="8539"/>
                  </a:moveTo>
                  <a:cubicBezTo>
                    <a:pt x="1944" y="8539"/>
                    <a:pt x="1848" y="8654"/>
                    <a:pt x="1848" y="8794"/>
                  </a:cubicBezTo>
                  <a:lnTo>
                    <a:pt x="1848" y="9257"/>
                  </a:lnTo>
                  <a:cubicBezTo>
                    <a:pt x="1848" y="9395"/>
                    <a:pt x="1944" y="9506"/>
                    <a:pt x="2068" y="9506"/>
                  </a:cubicBezTo>
                  <a:cubicBezTo>
                    <a:pt x="2191" y="9506"/>
                    <a:pt x="2294" y="9395"/>
                    <a:pt x="2294" y="9257"/>
                  </a:cubicBezTo>
                  <a:lnTo>
                    <a:pt x="2294" y="8794"/>
                  </a:lnTo>
                  <a:cubicBezTo>
                    <a:pt x="2294" y="8654"/>
                    <a:pt x="2191" y="8539"/>
                    <a:pt x="2068" y="8539"/>
                  </a:cubicBezTo>
                  <a:close/>
                  <a:moveTo>
                    <a:pt x="8284" y="8539"/>
                  </a:moveTo>
                  <a:cubicBezTo>
                    <a:pt x="8160" y="8539"/>
                    <a:pt x="8064" y="8654"/>
                    <a:pt x="8064" y="8794"/>
                  </a:cubicBezTo>
                  <a:lnTo>
                    <a:pt x="8064" y="9038"/>
                  </a:lnTo>
                  <a:cubicBezTo>
                    <a:pt x="8064" y="9176"/>
                    <a:pt x="8160" y="9293"/>
                    <a:pt x="8284" y="9293"/>
                  </a:cubicBezTo>
                  <a:cubicBezTo>
                    <a:pt x="8407" y="9293"/>
                    <a:pt x="8510" y="9176"/>
                    <a:pt x="8510" y="9038"/>
                  </a:cubicBezTo>
                  <a:lnTo>
                    <a:pt x="8510" y="8794"/>
                  </a:lnTo>
                  <a:cubicBezTo>
                    <a:pt x="8510" y="8654"/>
                    <a:pt x="8407" y="8539"/>
                    <a:pt x="8284" y="8539"/>
                  </a:cubicBezTo>
                  <a:close/>
                  <a:moveTo>
                    <a:pt x="16012" y="9548"/>
                  </a:moveTo>
                  <a:cubicBezTo>
                    <a:pt x="15890" y="9548"/>
                    <a:pt x="15792" y="9659"/>
                    <a:pt x="15792" y="9797"/>
                  </a:cubicBezTo>
                  <a:lnTo>
                    <a:pt x="15792" y="10259"/>
                  </a:lnTo>
                  <a:cubicBezTo>
                    <a:pt x="15792" y="10401"/>
                    <a:pt x="15890" y="10514"/>
                    <a:pt x="16012" y="10514"/>
                  </a:cubicBezTo>
                  <a:cubicBezTo>
                    <a:pt x="16137" y="10514"/>
                    <a:pt x="16238" y="10401"/>
                    <a:pt x="16238" y="10259"/>
                  </a:cubicBezTo>
                  <a:lnTo>
                    <a:pt x="16238" y="9797"/>
                  </a:lnTo>
                  <a:cubicBezTo>
                    <a:pt x="16238" y="9659"/>
                    <a:pt x="16137" y="9548"/>
                    <a:pt x="16012" y="9548"/>
                  </a:cubicBezTo>
                  <a:close/>
                  <a:moveTo>
                    <a:pt x="8284" y="9868"/>
                  </a:moveTo>
                  <a:cubicBezTo>
                    <a:pt x="8160" y="9868"/>
                    <a:pt x="8064" y="9979"/>
                    <a:pt x="8064" y="10117"/>
                  </a:cubicBezTo>
                  <a:lnTo>
                    <a:pt x="8064" y="10579"/>
                  </a:lnTo>
                  <a:cubicBezTo>
                    <a:pt x="8064" y="10720"/>
                    <a:pt x="8160" y="10834"/>
                    <a:pt x="8284" y="10834"/>
                  </a:cubicBezTo>
                  <a:cubicBezTo>
                    <a:pt x="8407" y="10834"/>
                    <a:pt x="8510" y="10720"/>
                    <a:pt x="8510" y="10579"/>
                  </a:cubicBezTo>
                  <a:lnTo>
                    <a:pt x="8510" y="10117"/>
                  </a:lnTo>
                  <a:cubicBezTo>
                    <a:pt x="8510" y="9979"/>
                    <a:pt x="8407" y="9868"/>
                    <a:pt x="8284" y="9868"/>
                  </a:cubicBezTo>
                  <a:close/>
                  <a:moveTo>
                    <a:pt x="2068" y="9927"/>
                  </a:moveTo>
                  <a:cubicBezTo>
                    <a:pt x="1944" y="9927"/>
                    <a:pt x="1848" y="10041"/>
                    <a:pt x="1848" y="10182"/>
                  </a:cubicBezTo>
                  <a:lnTo>
                    <a:pt x="1848" y="10645"/>
                  </a:lnTo>
                  <a:cubicBezTo>
                    <a:pt x="1848" y="10783"/>
                    <a:pt x="1944" y="10894"/>
                    <a:pt x="2068" y="10894"/>
                  </a:cubicBezTo>
                  <a:cubicBezTo>
                    <a:pt x="2191" y="10894"/>
                    <a:pt x="2294" y="10783"/>
                    <a:pt x="2294" y="10645"/>
                  </a:cubicBezTo>
                  <a:lnTo>
                    <a:pt x="2294" y="10182"/>
                  </a:lnTo>
                  <a:cubicBezTo>
                    <a:pt x="2294" y="10041"/>
                    <a:pt x="2191" y="9927"/>
                    <a:pt x="2068" y="9927"/>
                  </a:cubicBezTo>
                  <a:close/>
                  <a:moveTo>
                    <a:pt x="16012" y="10935"/>
                  </a:moveTo>
                  <a:cubicBezTo>
                    <a:pt x="15890" y="10935"/>
                    <a:pt x="15792" y="11050"/>
                    <a:pt x="15792" y="11190"/>
                  </a:cubicBezTo>
                  <a:lnTo>
                    <a:pt x="15792" y="11653"/>
                  </a:lnTo>
                  <a:cubicBezTo>
                    <a:pt x="15792" y="11791"/>
                    <a:pt x="15890" y="11908"/>
                    <a:pt x="16012" y="11908"/>
                  </a:cubicBezTo>
                  <a:cubicBezTo>
                    <a:pt x="16137" y="11908"/>
                    <a:pt x="16238" y="11791"/>
                    <a:pt x="16238" y="11653"/>
                  </a:cubicBezTo>
                  <a:lnTo>
                    <a:pt x="16238" y="11190"/>
                  </a:lnTo>
                  <a:cubicBezTo>
                    <a:pt x="16238" y="11050"/>
                    <a:pt x="16137" y="10935"/>
                    <a:pt x="16012" y="10935"/>
                  </a:cubicBezTo>
                  <a:close/>
                  <a:moveTo>
                    <a:pt x="8284" y="11256"/>
                  </a:moveTo>
                  <a:cubicBezTo>
                    <a:pt x="8160" y="11256"/>
                    <a:pt x="8064" y="11370"/>
                    <a:pt x="8064" y="11511"/>
                  </a:cubicBezTo>
                  <a:lnTo>
                    <a:pt x="8064" y="11973"/>
                  </a:lnTo>
                  <a:cubicBezTo>
                    <a:pt x="8064" y="12111"/>
                    <a:pt x="8160" y="12222"/>
                    <a:pt x="8284" y="12222"/>
                  </a:cubicBezTo>
                  <a:cubicBezTo>
                    <a:pt x="8407" y="12222"/>
                    <a:pt x="8510" y="12111"/>
                    <a:pt x="8510" y="11973"/>
                  </a:cubicBezTo>
                  <a:lnTo>
                    <a:pt x="8510" y="11511"/>
                  </a:lnTo>
                  <a:cubicBezTo>
                    <a:pt x="8510" y="11370"/>
                    <a:pt x="8407" y="11256"/>
                    <a:pt x="8284" y="11256"/>
                  </a:cubicBezTo>
                  <a:close/>
                  <a:moveTo>
                    <a:pt x="2068" y="11321"/>
                  </a:moveTo>
                  <a:cubicBezTo>
                    <a:pt x="1944" y="11321"/>
                    <a:pt x="1848" y="11432"/>
                    <a:pt x="1848" y="11570"/>
                  </a:cubicBezTo>
                  <a:lnTo>
                    <a:pt x="1848" y="12032"/>
                  </a:lnTo>
                  <a:cubicBezTo>
                    <a:pt x="1848" y="12173"/>
                    <a:pt x="1944" y="12287"/>
                    <a:pt x="2068" y="12287"/>
                  </a:cubicBezTo>
                  <a:cubicBezTo>
                    <a:pt x="2191" y="12287"/>
                    <a:pt x="2294" y="12173"/>
                    <a:pt x="2294" y="12032"/>
                  </a:cubicBezTo>
                  <a:lnTo>
                    <a:pt x="2294" y="11570"/>
                  </a:lnTo>
                  <a:cubicBezTo>
                    <a:pt x="2294" y="11432"/>
                    <a:pt x="2191" y="11321"/>
                    <a:pt x="2068" y="11321"/>
                  </a:cubicBezTo>
                  <a:close/>
                  <a:moveTo>
                    <a:pt x="16012" y="12329"/>
                  </a:moveTo>
                  <a:cubicBezTo>
                    <a:pt x="15890" y="12329"/>
                    <a:pt x="15792" y="12446"/>
                    <a:pt x="15792" y="12584"/>
                  </a:cubicBezTo>
                  <a:lnTo>
                    <a:pt x="15792" y="13046"/>
                  </a:lnTo>
                  <a:cubicBezTo>
                    <a:pt x="15792" y="13187"/>
                    <a:pt x="15890" y="13296"/>
                    <a:pt x="16012" y="13296"/>
                  </a:cubicBezTo>
                  <a:cubicBezTo>
                    <a:pt x="16137" y="13295"/>
                    <a:pt x="16238" y="13187"/>
                    <a:pt x="16238" y="13046"/>
                  </a:cubicBezTo>
                  <a:lnTo>
                    <a:pt x="16238" y="12584"/>
                  </a:lnTo>
                  <a:cubicBezTo>
                    <a:pt x="16238" y="12446"/>
                    <a:pt x="16137" y="12329"/>
                    <a:pt x="16012" y="12329"/>
                  </a:cubicBezTo>
                  <a:close/>
                  <a:moveTo>
                    <a:pt x="8284" y="12649"/>
                  </a:moveTo>
                  <a:cubicBezTo>
                    <a:pt x="8160" y="12649"/>
                    <a:pt x="8064" y="12757"/>
                    <a:pt x="8064" y="12898"/>
                  </a:cubicBezTo>
                  <a:lnTo>
                    <a:pt x="8064" y="13361"/>
                  </a:lnTo>
                  <a:cubicBezTo>
                    <a:pt x="8064" y="13501"/>
                    <a:pt x="8160" y="13616"/>
                    <a:pt x="8284" y="13616"/>
                  </a:cubicBezTo>
                  <a:cubicBezTo>
                    <a:pt x="8407" y="13616"/>
                    <a:pt x="8510" y="13501"/>
                    <a:pt x="8510" y="13361"/>
                  </a:cubicBezTo>
                  <a:lnTo>
                    <a:pt x="8510" y="12898"/>
                  </a:lnTo>
                  <a:cubicBezTo>
                    <a:pt x="8510" y="12757"/>
                    <a:pt x="8407" y="12649"/>
                    <a:pt x="8284" y="12649"/>
                  </a:cubicBezTo>
                  <a:close/>
                  <a:moveTo>
                    <a:pt x="2068" y="12708"/>
                  </a:moveTo>
                  <a:cubicBezTo>
                    <a:pt x="1944" y="12708"/>
                    <a:pt x="1848" y="12823"/>
                    <a:pt x="1848" y="12963"/>
                  </a:cubicBezTo>
                  <a:lnTo>
                    <a:pt x="1848" y="13426"/>
                  </a:lnTo>
                  <a:cubicBezTo>
                    <a:pt x="1848" y="13564"/>
                    <a:pt x="1944" y="13681"/>
                    <a:pt x="2068" y="13681"/>
                  </a:cubicBezTo>
                  <a:cubicBezTo>
                    <a:pt x="2191" y="13681"/>
                    <a:pt x="2294" y="13564"/>
                    <a:pt x="2294" y="13426"/>
                  </a:cubicBezTo>
                  <a:lnTo>
                    <a:pt x="2294" y="12963"/>
                  </a:lnTo>
                  <a:cubicBezTo>
                    <a:pt x="2294" y="12823"/>
                    <a:pt x="2191" y="12708"/>
                    <a:pt x="2068" y="12708"/>
                  </a:cubicBezTo>
                  <a:close/>
                  <a:moveTo>
                    <a:pt x="16012" y="13722"/>
                  </a:moveTo>
                  <a:cubicBezTo>
                    <a:pt x="15890" y="13722"/>
                    <a:pt x="15792" y="13834"/>
                    <a:pt x="15792" y="13972"/>
                  </a:cubicBezTo>
                  <a:lnTo>
                    <a:pt x="15792" y="14434"/>
                  </a:lnTo>
                  <a:cubicBezTo>
                    <a:pt x="15792" y="14574"/>
                    <a:pt x="15890" y="14689"/>
                    <a:pt x="16012" y="14689"/>
                  </a:cubicBezTo>
                  <a:cubicBezTo>
                    <a:pt x="16137" y="14689"/>
                    <a:pt x="16238" y="14574"/>
                    <a:pt x="16238" y="14434"/>
                  </a:cubicBezTo>
                  <a:lnTo>
                    <a:pt x="16238" y="13972"/>
                  </a:lnTo>
                  <a:cubicBezTo>
                    <a:pt x="16238" y="13834"/>
                    <a:pt x="16137" y="13722"/>
                    <a:pt x="16012" y="13722"/>
                  </a:cubicBezTo>
                  <a:close/>
                  <a:moveTo>
                    <a:pt x="8284" y="14037"/>
                  </a:moveTo>
                  <a:cubicBezTo>
                    <a:pt x="8160" y="14037"/>
                    <a:pt x="8064" y="14153"/>
                    <a:pt x="8064" y="14292"/>
                  </a:cubicBezTo>
                  <a:lnTo>
                    <a:pt x="8064" y="14754"/>
                  </a:lnTo>
                  <a:cubicBezTo>
                    <a:pt x="8064" y="14894"/>
                    <a:pt x="8160" y="15003"/>
                    <a:pt x="8284" y="15003"/>
                  </a:cubicBezTo>
                  <a:cubicBezTo>
                    <a:pt x="8407" y="15003"/>
                    <a:pt x="8510" y="14894"/>
                    <a:pt x="8510" y="14754"/>
                  </a:cubicBezTo>
                  <a:lnTo>
                    <a:pt x="8510" y="14292"/>
                  </a:lnTo>
                  <a:cubicBezTo>
                    <a:pt x="8510" y="14153"/>
                    <a:pt x="8407" y="14037"/>
                    <a:pt x="8284" y="14037"/>
                  </a:cubicBezTo>
                  <a:close/>
                  <a:moveTo>
                    <a:pt x="2068" y="14102"/>
                  </a:moveTo>
                  <a:cubicBezTo>
                    <a:pt x="1944" y="14102"/>
                    <a:pt x="1848" y="14210"/>
                    <a:pt x="1848" y="14351"/>
                  </a:cubicBezTo>
                  <a:lnTo>
                    <a:pt x="1848" y="14814"/>
                  </a:lnTo>
                  <a:cubicBezTo>
                    <a:pt x="1848" y="14954"/>
                    <a:pt x="1944" y="15069"/>
                    <a:pt x="2068" y="15069"/>
                  </a:cubicBezTo>
                  <a:cubicBezTo>
                    <a:pt x="2191" y="15069"/>
                    <a:pt x="2294" y="14954"/>
                    <a:pt x="2294" y="14814"/>
                  </a:cubicBezTo>
                  <a:lnTo>
                    <a:pt x="2294" y="14351"/>
                  </a:lnTo>
                  <a:cubicBezTo>
                    <a:pt x="2294" y="14210"/>
                    <a:pt x="2191" y="14102"/>
                    <a:pt x="2068" y="14102"/>
                  </a:cubicBezTo>
                  <a:close/>
                  <a:moveTo>
                    <a:pt x="16012" y="15181"/>
                  </a:moveTo>
                  <a:cubicBezTo>
                    <a:pt x="15890" y="15181"/>
                    <a:pt x="15792" y="15296"/>
                    <a:pt x="15792" y="15436"/>
                  </a:cubicBezTo>
                  <a:lnTo>
                    <a:pt x="15792" y="15679"/>
                  </a:lnTo>
                  <a:cubicBezTo>
                    <a:pt x="15792" y="15820"/>
                    <a:pt x="15890" y="15934"/>
                    <a:pt x="16012" y="15934"/>
                  </a:cubicBezTo>
                  <a:cubicBezTo>
                    <a:pt x="16137" y="15934"/>
                    <a:pt x="16238" y="15820"/>
                    <a:pt x="16238" y="15679"/>
                  </a:cubicBezTo>
                  <a:lnTo>
                    <a:pt x="16238" y="15436"/>
                  </a:lnTo>
                  <a:cubicBezTo>
                    <a:pt x="16238" y="15296"/>
                    <a:pt x="16137" y="15181"/>
                    <a:pt x="16012" y="15181"/>
                  </a:cubicBezTo>
                  <a:close/>
                  <a:moveTo>
                    <a:pt x="8284" y="15424"/>
                  </a:moveTo>
                  <a:cubicBezTo>
                    <a:pt x="8160" y="15424"/>
                    <a:pt x="8064" y="15539"/>
                    <a:pt x="8064" y="15679"/>
                  </a:cubicBezTo>
                  <a:lnTo>
                    <a:pt x="8064" y="16142"/>
                  </a:lnTo>
                  <a:cubicBezTo>
                    <a:pt x="8064" y="16280"/>
                    <a:pt x="8160" y="16397"/>
                    <a:pt x="8284" y="16397"/>
                  </a:cubicBezTo>
                  <a:cubicBezTo>
                    <a:pt x="8407" y="16397"/>
                    <a:pt x="8510" y="16280"/>
                    <a:pt x="8510" y="16142"/>
                  </a:cubicBezTo>
                  <a:lnTo>
                    <a:pt x="8510" y="15679"/>
                  </a:lnTo>
                  <a:cubicBezTo>
                    <a:pt x="8510" y="15539"/>
                    <a:pt x="8407" y="15424"/>
                    <a:pt x="8284" y="15424"/>
                  </a:cubicBezTo>
                  <a:close/>
                  <a:moveTo>
                    <a:pt x="2068" y="15561"/>
                  </a:moveTo>
                  <a:cubicBezTo>
                    <a:pt x="1944" y="15561"/>
                    <a:pt x="1848" y="15672"/>
                    <a:pt x="1848" y="15810"/>
                  </a:cubicBezTo>
                  <a:lnTo>
                    <a:pt x="1848" y="16059"/>
                  </a:lnTo>
                  <a:cubicBezTo>
                    <a:pt x="1848" y="16199"/>
                    <a:pt x="1944" y="16314"/>
                    <a:pt x="2068" y="16314"/>
                  </a:cubicBezTo>
                  <a:cubicBezTo>
                    <a:pt x="2191" y="16314"/>
                    <a:pt x="2294" y="16199"/>
                    <a:pt x="2294" y="16059"/>
                  </a:cubicBezTo>
                  <a:lnTo>
                    <a:pt x="2294" y="15810"/>
                  </a:lnTo>
                  <a:cubicBezTo>
                    <a:pt x="2294" y="15672"/>
                    <a:pt x="2191" y="15561"/>
                    <a:pt x="2068" y="15561"/>
                  </a:cubicBezTo>
                  <a:close/>
                  <a:moveTo>
                    <a:pt x="8284" y="16699"/>
                  </a:moveTo>
                  <a:cubicBezTo>
                    <a:pt x="8160" y="16699"/>
                    <a:pt x="8064" y="16808"/>
                    <a:pt x="8064" y="16949"/>
                  </a:cubicBezTo>
                  <a:lnTo>
                    <a:pt x="8064" y="17198"/>
                  </a:lnTo>
                  <a:cubicBezTo>
                    <a:pt x="8064" y="17335"/>
                    <a:pt x="8160" y="17447"/>
                    <a:pt x="8284" y="17447"/>
                  </a:cubicBezTo>
                  <a:cubicBezTo>
                    <a:pt x="8407" y="17447"/>
                    <a:pt x="8510" y="17335"/>
                    <a:pt x="8510" y="17198"/>
                  </a:cubicBezTo>
                  <a:lnTo>
                    <a:pt x="8510" y="16949"/>
                  </a:lnTo>
                  <a:cubicBezTo>
                    <a:pt x="8510" y="16808"/>
                    <a:pt x="8407" y="16699"/>
                    <a:pt x="8284" y="16699"/>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60" name="Freeform: Shape 12"/>
            <p:cNvSpPr/>
            <p:nvPr/>
          </p:nvSpPr>
          <p:spPr>
            <a:xfrm>
              <a:off x="5311885" y="2197676"/>
              <a:ext cx="192833" cy="192895"/>
            </a:xfrm>
            <a:custGeom>
              <a:avLst/>
              <a:gdLst/>
              <a:ahLst/>
              <a:cxnLst>
                <a:cxn ang="0">
                  <a:pos x="wd2" y="hd2"/>
                </a:cxn>
                <a:cxn ang="5400000">
                  <a:pos x="wd2" y="hd2"/>
                </a:cxn>
                <a:cxn ang="10800000">
                  <a:pos x="wd2" y="hd2"/>
                </a:cxn>
                <a:cxn ang="16200000">
                  <a:pos x="wd2" y="hd2"/>
                </a:cxn>
              </a:cxnLst>
              <a:rect l="0" t="0" r="r" b="b"/>
              <a:pathLst>
                <a:path w="21598" h="21600" extrusionOk="0">
                  <a:moveTo>
                    <a:pt x="10802" y="0"/>
                  </a:moveTo>
                  <a:cubicBezTo>
                    <a:pt x="4846" y="0"/>
                    <a:pt x="2" y="4842"/>
                    <a:pt x="0" y="10800"/>
                  </a:cubicBezTo>
                  <a:cubicBezTo>
                    <a:pt x="2" y="16754"/>
                    <a:pt x="4843" y="21600"/>
                    <a:pt x="10795" y="21600"/>
                  </a:cubicBezTo>
                  <a:lnTo>
                    <a:pt x="10802" y="21600"/>
                  </a:lnTo>
                  <a:cubicBezTo>
                    <a:pt x="13688" y="21600"/>
                    <a:pt x="16405" y="20475"/>
                    <a:pt x="18445" y="18434"/>
                  </a:cubicBezTo>
                  <a:cubicBezTo>
                    <a:pt x="20484" y="16396"/>
                    <a:pt x="21600" y="13678"/>
                    <a:pt x="21598" y="10793"/>
                  </a:cubicBezTo>
                  <a:cubicBezTo>
                    <a:pt x="21600" y="7911"/>
                    <a:pt x="20479" y="5200"/>
                    <a:pt x="18438" y="3159"/>
                  </a:cubicBezTo>
                  <a:cubicBezTo>
                    <a:pt x="16396" y="1121"/>
                    <a:pt x="13689" y="0"/>
                    <a:pt x="10802" y="0"/>
                  </a:cubicBezTo>
                  <a:close/>
                  <a:moveTo>
                    <a:pt x="10802" y="905"/>
                  </a:moveTo>
                  <a:cubicBezTo>
                    <a:pt x="13446" y="905"/>
                    <a:pt x="15929" y="1931"/>
                    <a:pt x="17797" y="3799"/>
                  </a:cubicBezTo>
                  <a:cubicBezTo>
                    <a:pt x="19669" y="5668"/>
                    <a:pt x="20700" y="8151"/>
                    <a:pt x="20700" y="10793"/>
                  </a:cubicBezTo>
                  <a:cubicBezTo>
                    <a:pt x="20702" y="13438"/>
                    <a:pt x="19674" y="15923"/>
                    <a:pt x="17804" y="17794"/>
                  </a:cubicBezTo>
                  <a:cubicBezTo>
                    <a:pt x="15936" y="19664"/>
                    <a:pt x="13446" y="20695"/>
                    <a:pt x="10802" y="20695"/>
                  </a:cubicBezTo>
                  <a:lnTo>
                    <a:pt x="10795" y="20695"/>
                  </a:lnTo>
                  <a:cubicBezTo>
                    <a:pt x="5339" y="20695"/>
                    <a:pt x="898" y="16256"/>
                    <a:pt x="898" y="10800"/>
                  </a:cubicBezTo>
                  <a:cubicBezTo>
                    <a:pt x="898" y="5341"/>
                    <a:pt x="5344" y="905"/>
                    <a:pt x="10802" y="905"/>
                  </a:cubicBezTo>
                  <a:close/>
                  <a:moveTo>
                    <a:pt x="10740" y="2227"/>
                  </a:moveTo>
                  <a:cubicBezTo>
                    <a:pt x="5918" y="2227"/>
                    <a:pt x="2005" y="6144"/>
                    <a:pt x="2005" y="10960"/>
                  </a:cubicBezTo>
                  <a:cubicBezTo>
                    <a:pt x="2005" y="12303"/>
                    <a:pt x="2333" y="13586"/>
                    <a:pt x="2902" y="14760"/>
                  </a:cubicBezTo>
                  <a:cubicBezTo>
                    <a:pt x="2905" y="14885"/>
                    <a:pt x="2952" y="15006"/>
                    <a:pt x="3056" y="15094"/>
                  </a:cubicBezTo>
                  <a:cubicBezTo>
                    <a:pt x="3066" y="15102"/>
                    <a:pt x="3080" y="15100"/>
                    <a:pt x="3090" y="15107"/>
                  </a:cubicBezTo>
                  <a:cubicBezTo>
                    <a:pt x="3488" y="15839"/>
                    <a:pt x="3953" y="16534"/>
                    <a:pt x="4559" y="17139"/>
                  </a:cubicBezTo>
                  <a:cubicBezTo>
                    <a:pt x="6209" y="18789"/>
                    <a:pt x="8410" y="19700"/>
                    <a:pt x="10747" y="19700"/>
                  </a:cubicBezTo>
                  <a:cubicBezTo>
                    <a:pt x="13079" y="19700"/>
                    <a:pt x="15269" y="18790"/>
                    <a:pt x="16920" y="17139"/>
                  </a:cubicBezTo>
                  <a:cubicBezTo>
                    <a:pt x="18570" y="15488"/>
                    <a:pt x="19482" y="13295"/>
                    <a:pt x="19482" y="10960"/>
                  </a:cubicBezTo>
                  <a:cubicBezTo>
                    <a:pt x="19482" y="8628"/>
                    <a:pt x="18572" y="6432"/>
                    <a:pt x="16920" y="4781"/>
                  </a:cubicBezTo>
                  <a:cubicBezTo>
                    <a:pt x="15270" y="3131"/>
                    <a:pt x="13074" y="2227"/>
                    <a:pt x="10740" y="2227"/>
                  </a:cubicBezTo>
                  <a:close/>
                  <a:moveTo>
                    <a:pt x="10740" y="3124"/>
                  </a:moveTo>
                  <a:cubicBezTo>
                    <a:pt x="12831" y="3124"/>
                    <a:pt x="14806" y="3940"/>
                    <a:pt x="16287" y="5421"/>
                  </a:cubicBezTo>
                  <a:cubicBezTo>
                    <a:pt x="17767" y="6900"/>
                    <a:pt x="18577" y="8869"/>
                    <a:pt x="18577" y="10960"/>
                  </a:cubicBezTo>
                  <a:cubicBezTo>
                    <a:pt x="18577" y="12056"/>
                    <a:pt x="18341" y="13110"/>
                    <a:pt x="17916" y="14085"/>
                  </a:cubicBezTo>
                  <a:cubicBezTo>
                    <a:pt x="16196" y="12248"/>
                    <a:pt x="13868" y="11130"/>
                    <a:pt x="11366" y="10946"/>
                  </a:cubicBezTo>
                  <a:lnTo>
                    <a:pt x="11366" y="7133"/>
                  </a:lnTo>
                  <a:cubicBezTo>
                    <a:pt x="11366" y="6884"/>
                    <a:pt x="11170" y="6680"/>
                    <a:pt x="10921" y="6680"/>
                  </a:cubicBezTo>
                  <a:cubicBezTo>
                    <a:pt x="10671" y="6680"/>
                    <a:pt x="10468" y="6884"/>
                    <a:pt x="10468" y="7133"/>
                  </a:cubicBezTo>
                  <a:lnTo>
                    <a:pt x="10468" y="10918"/>
                  </a:lnTo>
                  <a:cubicBezTo>
                    <a:pt x="7822" y="10961"/>
                    <a:pt x="5326" y="12052"/>
                    <a:pt x="3487" y="13938"/>
                  </a:cubicBezTo>
                  <a:cubicBezTo>
                    <a:pt x="3104" y="13006"/>
                    <a:pt x="2902" y="12000"/>
                    <a:pt x="2902" y="10960"/>
                  </a:cubicBezTo>
                  <a:cubicBezTo>
                    <a:pt x="2901" y="6643"/>
                    <a:pt x="6416" y="3127"/>
                    <a:pt x="10740" y="3124"/>
                  </a:cubicBezTo>
                  <a:close/>
                  <a:moveTo>
                    <a:pt x="10691" y="4231"/>
                  </a:moveTo>
                  <a:cubicBezTo>
                    <a:pt x="10565" y="4231"/>
                    <a:pt x="10468" y="4329"/>
                    <a:pt x="10468" y="4454"/>
                  </a:cubicBezTo>
                  <a:lnTo>
                    <a:pt x="10468" y="5490"/>
                  </a:lnTo>
                  <a:cubicBezTo>
                    <a:pt x="10468" y="5616"/>
                    <a:pt x="10565" y="5713"/>
                    <a:pt x="10691" y="5713"/>
                  </a:cubicBezTo>
                  <a:cubicBezTo>
                    <a:pt x="10816" y="5713"/>
                    <a:pt x="10914" y="5616"/>
                    <a:pt x="10914" y="5490"/>
                  </a:cubicBezTo>
                  <a:lnTo>
                    <a:pt x="10914" y="4454"/>
                  </a:lnTo>
                  <a:cubicBezTo>
                    <a:pt x="10914" y="4329"/>
                    <a:pt x="10815" y="4231"/>
                    <a:pt x="10691" y="4231"/>
                  </a:cubicBezTo>
                  <a:close/>
                  <a:moveTo>
                    <a:pt x="9076" y="4461"/>
                  </a:moveTo>
                  <a:cubicBezTo>
                    <a:pt x="8955" y="4491"/>
                    <a:pt x="8884" y="4611"/>
                    <a:pt x="8916" y="4732"/>
                  </a:cubicBezTo>
                  <a:lnTo>
                    <a:pt x="9181" y="5734"/>
                  </a:lnTo>
                  <a:cubicBezTo>
                    <a:pt x="9207" y="5834"/>
                    <a:pt x="9297" y="5901"/>
                    <a:pt x="9396" y="5901"/>
                  </a:cubicBezTo>
                  <a:cubicBezTo>
                    <a:pt x="9416" y="5901"/>
                    <a:pt x="9439" y="5899"/>
                    <a:pt x="9459" y="5894"/>
                  </a:cubicBezTo>
                  <a:cubicBezTo>
                    <a:pt x="9580" y="5862"/>
                    <a:pt x="9650" y="5737"/>
                    <a:pt x="9619" y="5616"/>
                  </a:cubicBezTo>
                  <a:lnTo>
                    <a:pt x="9348" y="4621"/>
                  </a:lnTo>
                  <a:cubicBezTo>
                    <a:pt x="9315" y="4501"/>
                    <a:pt x="9197" y="4432"/>
                    <a:pt x="9076" y="4461"/>
                  </a:cubicBezTo>
                  <a:close/>
                  <a:moveTo>
                    <a:pt x="12577" y="4461"/>
                  </a:moveTo>
                  <a:cubicBezTo>
                    <a:pt x="12456" y="4427"/>
                    <a:pt x="12330" y="4501"/>
                    <a:pt x="12299" y="4621"/>
                  </a:cubicBezTo>
                  <a:lnTo>
                    <a:pt x="12034" y="5616"/>
                  </a:lnTo>
                  <a:cubicBezTo>
                    <a:pt x="12001" y="5735"/>
                    <a:pt x="12075" y="5863"/>
                    <a:pt x="12194" y="5894"/>
                  </a:cubicBezTo>
                  <a:cubicBezTo>
                    <a:pt x="12214" y="5900"/>
                    <a:pt x="12231" y="5901"/>
                    <a:pt x="12250" y="5901"/>
                  </a:cubicBezTo>
                  <a:cubicBezTo>
                    <a:pt x="12350" y="5901"/>
                    <a:pt x="12440" y="5836"/>
                    <a:pt x="12466" y="5734"/>
                  </a:cubicBezTo>
                  <a:lnTo>
                    <a:pt x="12737" y="4739"/>
                  </a:lnTo>
                  <a:cubicBezTo>
                    <a:pt x="12770" y="4619"/>
                    <a:pt x="12699" y="4491"/>
                    <a:pt x="12577" y="4461"/>
                  </a:cubicBezTo>
                  <a:close/>
                  <a:moveTo>
                    <a:pt x="7628" y="5129"/>
                  </a:moveTo>
                  <a:cubicBezTo>
                    <a:pt x="7573" y="5114"/>
                    <a:pt x="7515" y="5117"/>
                    <a:pt x="7461" y="5149"/>
                  </a:cubicBezTo>
                  <a:cubicBezTo>
                    <a:pt x="7354" y="5210"/>
                    <a:pt x="7314" y="5353"/>
                    <a:pt x="7378" y="5463"/>
                  </a:cubicBezTo>
                  <a:lnTo>
                    <a:pt x="7893" y="6353"/>
                  </a:lnTo>
                  <a:cubicBezTo>
                    <a:pt x="7935" y="6424"/>
                    <a:pt x="8011" y="6465"/>
                    <a:pt x="8088" y="6465"/>
                  </a:cubicBezTo>
                  <a:cubicBezTo>
                    <a:pt x="8126" y="6465"/>
                    <a:pt x="8164" y="6456"/>
                    <a:pt x="8199" y="6437"/>
                  </a:cubicBezTo>
                  <a:cubicBezTo>
                    <a:pt x="8307" y="6376"/>
                    <a:pt x="8351" y="6239"/>
                    <a:pt x="8290" y="6131"/>
                  </a:cubicBezTo>
                  <a:lnTo>
                    <a:pt x="7768" y="5233"/>
                  </a:lnTo>
                  <a:cubicBezTo>
                    <a:pt x="7737" y="5179"/>
                    <a:pt x="7684" y="5144"/>
                    <a:pt x="7628" y="5129"/>
                  </a:cubicBezTo>
                  <a:close/>
                  <a:moveTo>
                    <a:pt x="14046" y="5129"/>
                  </a:moveTo>
                  <a:cubicBezTo>
                    <a:pt x="13990" y="5143"/>
                    <a:pt x="13939" y="5181"/>
                    <a:pt x="13907" y="5233"/>
                  </a:cubicBezTo>
                  <a:lnTo>
                    <a:pt x="13392" y="6124"/>
                  </a:lnTo>
                  <a:cubicBezTo>
                    <a:pt x="13329" y="6232"/>
                    <a:pt x="13367" y="6375"/>
                    <a:pt x="13475" y="6437"/>
                  </a:cubicBezTo>
                  <a:cubicBezTo>
                    <a:pt x="13512" y="6456"/>
                    <a:pt x="13546" y="6465"/>
                    <a:pt x="13587" y="6465"/>
                  </a:cubicBezTo>
                  <a:cubicBezTo>
                    <a:pt x="13664" y="6465"/>
                    <a:pt x="13740" y="6424"/>
                    <a:pt x="13781" y="6353"/>
                  </a:cubicBezTo>
                  <a:lnTo>
                    <a:pt x="14296" y="5456"/>
                  </a:lnTo>
                  <a:cubicBezTo>
                    <a:pt x="14357" y="5347"/>
                    <a:pt x="14321" y="5211"/>
                    <a:pt x="14213" y="5149"/>
                  </a:cubicBezTo>
                  <a:cubicBezTo>
                    <a:pt x="14159" y="5119"/>
                    <a:pt x="14102" y="5114"/>
                    <a:pt x="14046" y="5129"/>
                  </a:cubicBezTo>
                  <a:close/>
                  <a:moveTo>
                    <a:pt x="6236" y="6012"/>
                  </a:moveTo>
                  <a:cubicBezTo>
                    <a:pt x="6179" y="6012"/>
                    <a:pt x="6120" y="6031"/>
                    <a:pt x="6076" y="6075"/>
                  </a:cubicBezTo>
                  <a:cubicBezTo>
                    <a:pt x="5988" y="6162"/>
                    <a:pt x="5988" y="6306"/>
                    <a:pt x="6076" y="6395"/>
                  </a:cubicBezTo>
                  <a:lnTo>
                    <a:pt x="6807" y="7126"/>
                  </a:lnTo>
                  <a:cubicBezTo>
                    <a:pt x="6851" y="7171"/>
                    <a:pt x="6908" y="7195"/>
                    <a:pt x="6967" y="7195"/>
                  </a:cubicBezTo>
                  <a:cubicBezTo>
                    <a:pt x="7024" y="7195"/>
                    <a:pt x="7083" y="7171"/>
                    <a:pt x="7127" y="7126"/>
                  </a:cubicBezTo>
                  <a:cubicBezTo>
                    <a:pt x="7216" y="7038"/>
                    <a:pt x="7216" y="6891"/>
                    <a:pt x="7127" y="6806"/>
                  </a:cubicBezTo>
                  <a:lnTo>
                    <a:pt x="6397" y="6075"/>
                  </a:lnTo>
                  <a:cubicBezTo>
                    <a:pt x="6352" y="6031"/>
                    <a:pt x="6294" y="6012"/>
                    <a:pt x="6236" y="6012"/>
                  </a:cubicBezTo>
                  <a:close/>
                  <a:moveTo>
                    <a:pt x="15431" y="6012"/>
                  </a:moveTo>
                  <a:cubicBezTo>
                    <a:pt x="15374" y="6012"/>
                    <a:pt x="15315" y="6032"/>
                    <a:pt x="15271" y="6075"/>
                  </a:cubicBezTo>
                  <a:lnTo>
                    <a:pt x="14540" y="6806"/>
                  </a:lnTo>
                  <a:cubicBezTo>
                    <a:pt x="14452" y="6894"/>
                    <a:pt x="14452" y="7038"/>
                    <a:pt x="14540" y="7126"/>
                  </a:cubicBezTo>
                  <a:cubicBezTo>
                    <a:pt x="14584" y="7170"/>
                    <a:pt x="14641" y="7188"/>
                    <a:pt x="14700" y="7188"/>
                  </a:cubicBezTo>
                  <a:cubicBezTo>
                    <a:pt x="14758" y="7188"/>
                    <a:pt x="14817" y="7170"/>
                    <a:pt x="14860" y="7126"/>
                  </a:cubicBezTo>
                  <a:lnTo>
                    <a:pt x="15591" y="6395"/>
                  </a:lnTo>
                  <a:cubicBezTo>
                    <a:pt x="15680" y="6307"/>
                    <a:pt x="15680" y="6163"/>
                    <a:pt x="15591" y="6075"/>
                  </a:cubicBezTo>
                  <a:cubicBezTo>
                    <a:pt x="15547" y="6032"/>
                    <a:pt x="15488" y="6012"/>
                    <a:pt x="15431" y="6012"/>
                  </a:cubicBezTo>
                  <a:close/>
                  <a:moveTo>
                    <a:pt x="5067" y="7355"/>
                  </a:moveTo>
                  <a:cubicBezTo>
                    <a:pt x="5011" y="7370"/>
                    <a:pt x="4959" y="7405"/>
                    <a:pt x="4928" y="7460"/>
                  </a:cubicBezTo>
                  <a:cubicBezTo>
                    <a:pt x="4866" y="7568"/>
                    <a:pt x="4903" y="7704"/>
                    <a:pt x="5011" y="7766"/>
                  </a:cubicBezTo>
                  <a:lnTo>
                    <a:pt x="5902" y="8288"/>
                  </a:lnTo>
                  <a:cubicBezTo>
                    <a:pt x="5938" y="8308"/>
                    <a:pt x="5975" y="8316"/>
                    <a:pt x="6014" y="8316"/>
                  </a:cubicBezTo>
                  <a:cubicBezTo>
                    <a:pt x="6090" y="8316"/>
                    <a:pt x="6174" y="8277"/>
                    <a:pt x="6216" y="8204"/>
                  </a:cubicBezTo>
                  <a:cubicBezTo>
                    <a:pt x="6277" y="8097"/>
                    <a:pt x="6240" y="7952"/>
                    <a:pt x="6132" y="7891"/>
                  </a:cubicBezTo>
                  <a:lnTo>
                    <a:pt x="5234" y="7376"/>
                  </a:lnTo>
                  <a:cubicBezTo>
                    <a:pt x="5180" y="7345"/>
                    <a:pt x="5123" y="7341"/>
                    <a:pt x="5067" y="7355"/>
                  </a:cubicBezTo>
                  <a:close/>
                  <a:moveTo>
                    <a:pt x="16545" y="7355"/>
                  </a:moveTo>
                  <a:cubicBezTo>
                    <a:pt x="16489" y="7340"/>
                    <a:pt x="16424" y="7345"/>
                    <a:pt x="16371" y="7376"/>
                  </a:cubicBezTo>
                  <a:lnTo>
                    <a:pt x="15480" y="7898"/>
                  </a:lnTo>
                  <a:cubicBezTo>
                    <a:pt x="15371" y="7959"/>
                    <a:pt x="15333" y="8096"/>
                    <a:pt x="15396" y="8204"/>
                  </a:cubicBezTo>
                  <a:cubicBezTo>
                    <a:pt x="15437" y="8275"/>
                    <a:pt x="15513" y="8316"/>
                    <a:pt x="15591" y="8316"/>
                  </a:cubicBezTo>
                  <a:cubicBezTo>
                    <a:pt x="15631" y="8316"/>
                    <a:pt x="15667" y="8308"/>
                    <a:pt x="15702" y="8288"/>
                  </a:cubicBezTo>
                  <a:lnTo>
                    <a:pt x="16600" y="7766"/>
                  </a:lnTo>
                  <a:cubicBezTo>
                    <a:pt x="16709" y="7702"/>
                    <a:pt x="16746" y="7569"/>
                    <a:pt x="16684" y="7460"/>
                  </a:cubicBezTo>
                  <a:cubicBezTo>
                    <a:pt x="16653" y="7406"/>
                    <a:pt x="16600" y="7371"/>
                    <a:pt x="16545" y="7355"/>
                  </a:cubicBezTo>
                  <a:close/>
                  <a:moveTo>
                    <a:pt x="4510" y="9137"/>
                  </a:moveTo>
                  <a:cubicBezTo>
                    <a:pt x="4392" y="9108"/>
                    <a:pt x="4272" y="9176"/>
                    <a:pt x="4239" y="9297"/>
                  </a:cubicBezTo>
                  <a:cubicBezTo>
                    <a:pt x="4208" y="9416"/>
                    <a:pt x="4278" y="9541"/>
                    <a:pt x="4399" y="9575"/>
                  </a:cubicBezTo>
                  <a:lnTo>
                    <a:pt x="5394" y="9840"/>
                  </a:lnTo>
                  <a:cubicBezTo>
                    <a:pt x="5414" y="9847"/>
                    <a:pt x="5430" y="9847"/>
                    <a:pt x="5450" y="9847"/>
                  </a:cubicBezTo>
                  <a:cubicBezTo>
                    <a:pt x="5549" y="9847"/>
                    <a:pt x="5646" y="9781"/>
                    <a:pt x="5673" y="9680"/>
                  </a:cubicBezTo>
                  <a:cubicBezTo>
                    <a:pt x="5706" y="9558"/>
                    <a:pt x="5631" y="9434"/>
                    <a:pt x="5513" y="9401"/>
                  </a:cubicBezTo>
                  <a:lnTo>
                    <a:pt x="4510" y="9137"/>
                  </a:lnTo>
                  <a:close/>
                  <a:moveTo>
                    <a:pt x="16976" y="9137"/>
                  </a:moveTo>
                  <a:lnTo>
                    <a:pt x="15981" y="9401"/>
                  </a:lnTo>
                  <a:cubicBezTo>
                    <a:pt x="15859" y="9434"/>
                    <a:pt x="15789" y="9560"/>
                    <a:pt x="15821" y="9680"/>
                  </a:cubicBezTo>
                  <a:cubicBezTo>
                    <a:pt x="15847" y="9781"/>
                    <a:pt x="15937" y="9847"/>
                    <a:pt x="16037" y="9847"/>
                  </a:cubicBezTo>
                  <a:cubicBezTo>
                    <a:pt x="16057" y="9847"/>
                    <a:pt x="16075" y="9845"/>
                    <a:pt x="16092" y="9840"/>
                  </a:cubicBezTo>
                  <a:lnTo>
                    <a:pt x="17095" y="9575"/>
                  </a:lnTo>
                  <a:cubicBezTo>
                    <a:pt x="17216" y="9541"/>
                    <a:pt x="17286" y="9418"/>
                    <a:pt x="17255" y="9297"/>
                  </a:cubicBezTo>
                  <a:cubicBezTo>
                    <a:pt x="17222" y="9179"/>
                    <a:pt x="17100" y="9108"/>
                    <a:pt x="16976" y="9137"/>
                  </a:cubicBezTo>
                  <a:close/>
                  <a:moveTo>
                    <a:pt x="4232" y="10689"/>
                  </a:moveTo>
                  <a:cubicBezTo>
                    <a:pt x="4107" y="10689"/>
                    <a:pt x="4009" y="10791"/>
                    <a:pt x="4009" y="10918"/>
                  </a:cubicBezTo>
                  <a:cubicBezTo>
                    <a:pt x="4009" y="11041"/>
                    <a:pt x="4107" y="11141"/>
                    <a:pt x="4232" y="11141"/>
                  </a:cubicBezTo>
                  <a:lnTo>
                    <a:pt x="5269" y="11141"/>
                  </a:lnTo>
                  <a:cubicBezTo>
                    <a:pt x="5392" y="11141"/>
                    <a:pt x="5492" y="11041"/>
                    <a:pt x="5492" y="10918"/>
                  </a:cubicBezTo>
                  <a:cubicBezTo>
                    <a:pt x="5492" y="10791"/>
                    <a:pt x="5388" y="10689"/>
                    <a:pt x="5262" y="10689"/>
                  </a:cubicBezTo>
                  <a:lnTo>
                    <a:pt x="4232" y="10689"/>
                  </a:lnTo>
                  <a:close/>
                  <a:moveTo>
                    <a:pt x="16259" y="10689"/>
                  </a:moveTo>
                  <a:cubicBezTo>
                    <a:pt x="16134" y="10689"/>
                    <a:pt x="16037" y="10786"/>
                    <a:pt x="16037" y="10911"/>
                  </a:cubicBezTo>
                  <a:cubicBezTo>
                    <a:pt x="16037" y="11036"/>
                    <a:pt x="16134" y="11141"/>
                    <a:pt x="16259" y="11141"/>
                  </a:cubicBezTo>
                  <a:cubicBezTo>
                    <a:pt x="16259" y="11141"/>
                    <a:pt x="17289" y="11141"/>
                    <a:pt x="17289" y="11141"/>
                  </a:cubicBezTo>
                  <a:cubicBezTo>
                    <a:pt x="17415" y="11141"/>
                    <a:pt x="17519" y="11035"/>
                    <a:pt x="17519" y="10911"/>
                  </a:cubicBezTo>
                  <a:cubicBezTo>
                    <a:pt x="17519" y="10788"/>
                    <a:pt x="17415" y="10689"/>
                    <a:pt x="17289" y="10689"/>
                  </a:cubicBezTo>
                  <a:lnTo>
                    <a:pt x="16259" y="10689"/>
                  </a:lnTo>
                  <a:close/>
                  <a:moveTo>
                    <a:pt x="10468" y="11837"/>
                  </a:moveTo>
                  <a:lnTo>
                    <a:pt x="10468" y="12992"/>
                  </a:lnTo>
                  <a:cubicBezTo>
                    <a:pt x="9828" y="13169"/>
                    <a:pt x="9355" y="13730"/>
                    <a:pt x="9355" y="14426"/>
                  </a:cubicBezTo>
                  <a:cubicBezTo>
                    <a:pt x="9355" y="15122"/>
                    <a:pt x="9828" y="15689"/>
                    <a:pt x="10468" y="15866"/>
                  </a:cubicBezTo>
                  <a:lnTo>
                    <a:pt x="10468" y="17640"/>
                  </a:lnTo>
                  <a:cubicBezTo>
                    <a:pt x="10468" y="17890"/>
                    <a:pt x="10671" y="18093"/>
                    <a:pt x="10921" y="18093"/>
                  </a:cubicBezTo>
                  <a:cubicBezTo>
                    <a:pt x="11170" y="18093"/>
                    <a:pt x="11366" y="17890"/>
                    <a:pt x="11366" y="17640"/>
                  </a:cubicBezTo>
                  <a:lnTo>
                    <a:pt x="11366" y="15845"/>
                  </a:lnTo>
                  <a:cubicBezTo>
                    <a:pt x="11953" y="15637"/>
                    <a:pt x="12375" y="15085"/>
                    <a:pt x="12375" y="14426"/>
                  </a:cubicBezTo>
                  <a:cubicBezTo>
                    <a:pt x="12375" y="13767"/>
                    <a:pt x="11953" y="13221"/>
                    <a:pt x="11366" y="13013"/>
                  </a:cubicBezTo>
                  <a:lnTo>
                    <a:pt x="11366" y="11899"/>
                  </a:lnTo>
                  <a:cubicBezTo>
                    <a:pt x="13717" y="12091"/>
                    <a:pt x="15904" y="13141"/>
                    <a:pt x="17470" y="14934"/>
                  </a:cubicBezTo>
                  <a:cubicBezTo>
                    <a:pt x="17138" y="15495"/>
                    <a:pt x="16760" y="16026"/>
                    <a:pt x="16287" y="16499"/>
                  </a:cubicBezTo>
                  <a:cubicBezTo>
                    <a:pt x="14808" y="17980"/>
                    <a:pt x="12839" y="18803"/>
                    <a:pt x="10747" y="18803"/>
                  </a:cubicBezTo>
                  <a:lnTo>
                    <a:pt x="10747" y="19248"/>
                  </a:lnTo>
                  <a:lnTo>
                    <a:pt x="10740" y="18803"/>
                  </a:lnTo>
                  <a:cubicBezTo>
                    <a:pt x="8645" y="18803"/>
                    <a:pt x="6679" y="17980"/>
                    <a:pt x="5199" y="16499"/>
                  </a:cubicBezTo>
                  <a:cubicBezTo>
                    <a:pt x="4688" y="15988"/>
                    <a:pt x="4286" y="15407"/>
                    <a:pt x="3940" y="14794"/>
                  </a:cubicBezTo>
                  <a:cubicBezTo>
                    <a:pt x="5624" y="12949"/>
                    <a:pt x="7965" y="11883"/>
                    <a:pt x="10468" y="11837"/>
                  </a:cubicBezTo>
                  <a:close/>
                  <a:moveTo>
                    <a:pt x="10865" y="13820"/>
                  </a:moveTo>
                  <a:cubicBezTo>
                    <a:pt x="10886" y="13823"/>
                    <a:pt x="10899" y="13841"/>
                    <a:pt x="10921" y="13841"/>
                  </a:cubicBezTo>
                  <a:cubicBezTo>
                    <a:pt x="11228" y="13873"/>
                    <a:pt x="11478" y="14110"/>
                    <a:pt x="11478" y="14426"/>
                  </a:cubicBezTo>
                  <a:cubicBezTo>
                    <a:pt x="11478" y="14762"/>
                    <a:pt x="11202" y="15038"/>
                    <a:pt x="10865" y="15038"/>
                  </a:cubicBezTo>
                  <a:cubicBezTo>
                    <a:pt x="10527" y="15038"/>
                    <a:pt x="10253" y="14762"/>
                    <a:pt x="10253" y="14426"/>
                  </a:cubicBezTo>
                  <a:cubicBezTo>
                    <a:pt x="10253" y="14089"/>
                    <a:pt x="10527" y="13820"/>
                    <a:pt x="10865" y="1382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61" name="Freeform: Shape 13"/>
            <p:cNvSpPr/>
            <p:nvPr/>
          </p:nvSpPr>
          <p:spPr>
            <a:xfrm>
              <a:off x="5105071" y="2674940"/>
              <a:ext cx="220052" cy="220114"/>
            </a:xfrm>
            <a:custGeom>
              <a:avLst/>
              <a:gdLst/>
              <a:ahLst/>
              <a:cxnLst>
                <a:cxn ang="0">
                  <a:pos x="wd2" y="hd2"/>
                </a:cxn>
                <a:cxn ang="5400000">
                  <a:pos x="wd2" y="hd2"/>
                </a:cxn>
                <a:cxn ang="10800000">
                  <a:pos x="wd2" y="hd2"/>
                </a:cxn>
                <a:cxn ang="16200000">
                  <a:pos x="wd2" y="hd2"/>
                </a:cxn>
              </a:cxnLst>
              <a:rect l="0" t="0" r="r" b="b"/>
              <a:pathLst>
                <a:path w="21600" h="21600" extrusionOk="0">
                  <a:moveTo>
                    <a:pt x="14847" y="0"/>
                  </a:moveTo>
                  <a:cubicBezTo>
                    <a:pt x="11119" y="0"/>
                    <a:pt x="8101" y="3018"/>
                    <a:pt x="8101" y="6745"/>
                  </a:cubicBezTo>
                  <a:cubicBezTo>
                    <a:pt x="8101" y="7611"/>
                    <a:pt x="8286" y="8435"/>
                    <a:pt x="8583" y="9196"/>
                  </a:cubicBezTo>
                  <a:lnTo>
                    <a:pt x="378" y="17398"/>
                  </a:lnTo>
                  <a:cubicBezTo>
                    <a:pt x="141" y="17635"/>
                    <a:pt x="0" y="17859"/>
                    <a:pt x="0" y="18222"/>
                  </a:cubicBezTo>
                  <a:lnTo>
                    <a:pt x="0" y="20246"/>
                  </a:lnTo>
                  <a:cubicBezTo>
                    <a:pt x="0" y="20968"/>
                    <a:pt x="623" y="21600"/>
                    <a:pt x="1348" y="21600"/>
                  </a:cubicBezTo>
                  <a:lnTo>
                    <a:pt x="3373" y="21600"/>
                  </a:lnTo>
                  <a:cubicBezTo>
                    <a:pt x="3736" y="21600"/>
                    <a:pt x="3960" y="21453"/>
                    <a:pt x="4197" y="21216"/>
                  </a:cubicBezTo>
                  <a:lnTo>
                    <a:pt x="5167" y="20246"/>
                  </a:lnTo>
                  <a:lnTo>
                    <a:pt x="6753" y="20246"/>
                  </a:lnTo>
                  <a:cubicBezTo>
                    <a:pt x="7498" y="20246"/>
                    <a:pt x="8101" y="19637"/>
                    <a:pt x="8101" y="18892"/>
                  </a:cubicBezTo>
                  <a:lnTo>
                    <a:pt x="8101" y="17545"/>
                  </a:lnTo>
                  <a:lnTo>
                    <a:pt x="9449" y="17545"/>
                  </a:lnTo>
                  <a:cubicBezTo>
                    <a:pt x="10194" y="17545"/>
                    <a:pt x="10803" y="16942"/>
                    <a:pt x="10803" y="16197"/>
                  </a:cubicBezTo>
                  <a:lnTo>
                    <a:pt x="10803" y="14611"/>
                  </a:lnTo>
                  <a:lnTo>
                    <a:pt x="12401" y="13014"/>
                  </a:lnTo>
                  <a:cubicBezTo>
                    <a:pt x="13163" y="13313"/>
                    <a:pt x="13980" y="13495"/>
                    <a:pt x="14847" y="13495"/>
                  </a:cubicBezTo>
                  <a:cubicBezTo>
                    <a:pt x="18576" y="13495"/>
                    <a:pt x="21600" y="10472"/>
                    <a:pt x="21600" y="6745"/>
                  </a:cubicBezTo>
                  <a:cubicBezTo>
                    <a:pt x="21600" y="3018"/>
                    <a:pt x="18576" y="0"/>
                    <a:pt x="14847" y="0"/>
                  </a:cubicBezTo>
                  <a:close/>
                  <a:moveTo>
                    <a:pt x="14847" y="1348"/>
                  </a:moveTo>
                  <a:cubicBezTo>
                    <a:pt x="17831" y="1348"/>
                    <a:pt x="20252" y="3763"/>
                    <a:pt x="20252" y="6745"/>
                  </a:cubicBezTo>
                  <a:cubicBezTo>
                    <a:pt x="20252" y="9724"/>
                    <a:pt x="17831" y="12148"/>
                    <a:pt x="14847" y="12148"/>
                  </a:cubicBezTo>
                  <a:cubicBezTo>
                    <a:pt x="13849" y="12148"/>
                    <a:pt x="12928" y="11857"/>
                    <a:pt x="12127" y="11385"/>
                  </a:cubicBezTo>
                  <a:lnTo>
                    <a:pt x="11889" y="11617"/>
                  </a:lnTo>
                  <a:lnTo>
                    <a:pt x="11132" y="12373"/>
                  </a:lnTo>
                  <a:lnTo>
                    <a:pt x="9845" y="13660"/>
                  </a:lnTo>
                  <a:cubicBezTo>
                    <a:pt x="9591" y="13910"/>
                    <a:pt x="9449" y="14252"/>
                    <a:pt x="9449" y="14611"/>
                  </a:cubicBezTo>
                  <a:lnTo>
                    <a:pt x="9449" y="16197"/>
                  </a:lnTo>
                  <a:lnTo>
                    <a:pt x="8101" y="16197"/>
                  </a:lnTo>
                  <a:cubicBezTo>
                    <a:pt x="7356" y="16197"/>
                    <a:pt x="6753" y="16796"/>
                    <a:pt x="6753" y="17545"/>
                  </a:cubicBezTo>
                  <a:lnTo>
                    <a:pt x="6753" y="18892"/>
                  </a:lnTo>
                  <a:lnTo>
                    <a:pt x="5167" y="18892"/>
                  </a:lnTo>
                  <a:cubicBezTo>
                    <a:pt x="4807" y="18892"/>
                    <a:pt x="4469" y="19039"/>
                    <a:pt x="4215" y="19289"/>
                  </a:cubicBezTo>
                  <a:lnTo>
                    <a:pt x="3257" y="20246"/>
                  </a:lnTo>
                  <a:lnTo>
                    <a:pt x="1348" y="20246"/>
                  </a:lnTo>
                  <a:lnTo>
                    <a:pt x="1348" y="18319"/>
                  </a:lnTo>
                  <a:lnTo>
                    <a:pt x="9223" y="10465"/>
                  </a:lnTo>
                  <a:lnTo>
                    <a:pt x="9223" y="10458"/>
                  </a:lnTo>
                  <a:lnTo>
                    <a:pt x="10217" y="9471"/>
                  </a:lnTo>
                  <a:cubicBezTo>
                    <a:pt x="9742" y="8666"/>
                    <a:pt x="9449" y="7744"/>
                    <a:pt x="9449" y="6745"/>
                  </a:cubicBezTo>
                  <a:cubicBezTo>
                    <a:pt x="9449" y="3763"/>
                    <a:pt x="11867" y="1348"/>
                    <a:pt x="14847" y="1348"/>
                  </a:cubicBezTo>
                  <a:close/>
                  <a:moveTo>
                    <a:pt x="15915" y="2738"/>
                  </a:moveTo>
                  <a:cubicBezTo>
                    <a:pt x="15812" y="2724"/>
                    <a:pt x="15704" y="2734"/>
                    <a:pt x="15604" y="2769"/>
                  </a:cubicBezTo>
                  <a:cubicBezTo>
                    <a:pt x="14668" y="3098"/>
                    <a:pt x="14027" y="3741"/>
                    <a:pt x="13701" y="4677"/>
                  </a:cubicBezTo>
                  <a:cubicBezTo>
                    <a:pt x="13674" y="4750"/>
                    <a:pt x="13664" y="4818"/>
                    <a:pt x="13664" y="4891"/>
                  </a:cubicBezTo>
                  <a:cubicBezTo>
                    <a:pt x="13664" y="5023"/>
                    <a:pt x="13703" y="5163"/>
                    <a:pt x="13786" y="5275"/>
                  </a:cubicBezTo>
                  <a:cubicBezTo>
                    <a:pt x="14544" y="6330"/>
                    <a:pt x="15466" y="7249"/>
                    <a:pt x="16525" y="8007"/>
                  </a:cubicBezTo>
                  <a:cubicBezTo>
                    <a:pt x="16696" y="8131"/>
                    <a:pt x="16915" y="8162"/>
                    <a:pt x="17117" y="8092"/>
                  </a:cubicBezTo>
                  <a:cubicBezTo>
                    <a:pt x="18056" y="7766"/>
                    <a:pt x="18696" y="7123"/>
                    <a:pt x="19026" y="6184"/>
                  </a:cubicBezTo>
                  <a:cubicBezTo>
                    <a:pt x="19049" y="6115"/>
                    <a:pt x="19062" y="6043"/>
                    <a:pt x="19062" y="5970"/>
                  </a:cubicBezTo>
                  <a:cubicBezTo>
                    <a:pt x="19062" y="5835"/>
                    <a:pt x="19019" y="5702"/>
                    <a:pt x="18940" y="5586"/>
                  </a:cubicBezTo>
                  <a:cubicBezTo>
                    <a:pt x="18182" y="4532"/>
                    <a:pt x="17260" y="3615"/>
                    <a:pt x="16202" y="2854"/>
                  </a:cubicBezTo>
                  <a:cubicBezTo>
                    <a:pt x="16116" y="2791"/>
                    <a:pt x="16017" y="2753"/>
                    <a:pt x="15915" y="2738"/>
                  </a:cubicBezTo>
                  <a:close/>
                  <a:moveTo>
                    <a:pt x="15811" y="3403"/>
                  </a:moveTo>
                  <a:cubicBezTo>
                    <a:pt x="16810" y="4122"/>
                    <a:pt x="17677" y="4988"/>
                    <a:pt x="18385" y="5976"/>
                  </a:cubicBezTo>
                  <a:cubicBezTo>
                    <a:pt x="18122" y="6714"/>
                    <a:pt x="17634" y="7194"/>
                    <a:pt x="16915" y="7458"/>
                  </a:cubicBezTo>
                  <a:cubicBezTo>
                    <a:pt x="15917" y="6739"/>
                    <a:pt x="15047" y="5873"/>
                    <a:pt x="14335" y="4897"/>
                  </a:cubicBezTo>
                  <a:cubicBezTo>
                    <a:pt x="14595" y="4153"/>
                    <a:pt x="15086" y="3670"/>
                    <a:pt x="15811" y="3403"/>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62" name="Freeform: Shape 14"/>
            <p:cNvSpPr/>
            <p:nvPr/>
          </p:nvSpPr>
          <p:spPr>
            <a:xfrm>
              <a:off x="4703344" y="2983163"/>
              <a:ext cx="171875" cy="171875"/>
            </a:xfrm>
            <a:custGeom>
              <a:avLst/>
              <a:gdLst/>
              <a:ahLst/>
              <a:cxnLst>
                <a:cxn ang="0">
                  <a:pos x="wd2" y="hd2"/>
                </a:cxn>
                <a:cxn ang="5400000">
                  <a:pos x="wd2" y="hd2"/>
                </a:cxn>
                <a:cxn ang="10800000">
                  <a:pos x="wd2" y="hd2"/>
                </a:cxn>
                <a:cxn ang="16200000">
                  <a:pos x="wd2" y="hd2"/>
                </a:cxn>
              </a:cxnLst>
              <a:rect l="0" t="0" r="r" b="b"/>
              <a:pathLst>
                <a:path w="21600" h="21600" extrusionOk="0">
                  <a:moveTo>
                    <a:pt x="16874" y="17550"/>
                  </a:moveTo>
                  <a:cubicBezTo>
                    <a:pt x="15512" y="17550"/>
                    <a:pt x="14343" y="15612"/>
                    <a:pt x="13809" y="12824"/>
                  </a:cubicBezTo>
                  <a:lnTo>
                    <a:pt x="15522" y="12824"/>
                  </a:lnTo>
                  <a:cubicBezTo>
                    <a:pt x="17039" y="12824"/>
                    <a:pt x="18225" y="11344"/>
                    <a:pt x="18225" y="9449"/>
                  </a:cubicBezTo>
                  <a:cubicBezTo>
                    <a:pt x="18225" y="7557"/>
                    <a:pt x="17039" y="6074"/>
                    <a:pt x="15522" y="6074"/>
                  </a:cubicBezTo>
                  <a:lnTo>
                    <a:pt x="13809" y="6074"/>
                  </a:lnTo>
                  <a:cubicBezTo>
                    <a:pt x="14343" y="3289"/>
                    <a:pt x="15512" y="1352"/>
                    <a:pt x="16874" y="1352"/>
                  </a:cubicBezTo>
                  <a:cubicBezTo>
                    <a:pt x="18739" y="1352"/>
                    <a:pt x="20248" y="4976"/>
                    <a:pt x="20248" y="9449"/>
                  </a:cubicBezTo>
                  <a:cubicBezTo>
                    <a:pt x="20248" y="13921"/>
                    <a:pt x="18739" y="17550"/>
                    <a:pt x="16874" y="17550"/>
                  </a:cubicBezTo>
                  <a:cubicBezTo>
                    <a:pt x="16874" y="17550"/>
                    <a:pt x="16874" y="17550"/>
                    <a:pt x="16874" y="17550"/>
                  </a:cubicBezTo>
                  <a:close/>
                  <a:moveTo>
                    <a:pt x="8928" y="11482"/>
                  </a:moveTo>
                  <a:lnTo>
                    <a:pt x="8773" y="11482"/>
                  </a:lnTo>
                  <a:lnTo>
                    <a:pt x="8773" y="11475"/>
                  </a:lnTo>
                  <a:cubicBezTo>
                    <a:pt x="8028" y="11475"/>
                    <a:pt x="7425" y="10569"/>
                    <a:pt x="7425" y="9449"/>
                  </a:cubicBezTo>
                  <a:cubicBezTo>
                    <a:pt x="7425" y="8332"/>
                    <a:pt x="8028" y="7426"/>
                    <a:pt x="8773" y="7426"/>
                  </a:cubicBezTo>
                  <a:lnTo>
                    <a:pt x="8928" y="7426"/>
                  </a:lnTo>
                  <a:cubicBezTo>
                    <a:pt x="10200" y="7426"/>
                    <a:pt x="11393" y="6924"/>
                    <a:pt x="12441" y="6064"/>
                  </a:cubicBezTo>
                  <a:cubicBezTo>
                    <a:pt x="12247" y="7149"/>
                    <a:pt x="12148" y="8299"/>
                    <a:pt x="12148" y="9449"/>
                  </a:cubicBezTo>
                  <a:cubicBezTo>
                    <a:pt x="12148" y="10602"/>
                    <a:pt x="12247" y="11759"/>
                    <a:pt x="12441" y="12847"/>
                  </a:cubicBezTo>
                  <a:cubicBezTo>
                    <a:pt x="11393" y="11984"/>
                    <a:pt x="10200" y="11482"/>
                    <a:pt x="8928" y="11482"/>
                  </a:cubicBezTo>
                  <a:cubicBezTo>
                    <a:pt x="8928" y="11482"/>
                    <a:pt x="8928" y="11482"/>
                    <a:pt x="8928" y="11482"/>
                  </a:cubicBezTo>
                  <a:close/>
                  <a:moveTo>
                    <a:pt x="8097" y="20249"/>
                  </a:moveTo>
                  <a:lnTo>
                    <a:pt x="5395" y="20249"/>
                  </a:lnTo>
                  <a:lnTo>
                    <a:pt x="5395" y="14175"/>
                  </a:lnTo>
                  <a:cubicBezTo>
                    <a:pt x="5395" y="13685"/>
                    <a:pt x="5263" y="13223"/>
                    <a:pt x="5032" y="12824"/>
                  </a:cubicBezTo>
                  <a:lnTo>
                    <a:pt x="5504" y="12824"/>
                  </a:lnTo>
                  <a:lnTo>
                    <a:pt x="5504" y="12833"/>
                  </a:lnTo>
                  <a:lnTo>
                    <a:pt x="7534" y="12833"/>
                  </a:lnTo>
                  <a:cubicBezTo>
                    <a:pt x="7461" y="13041"/>
                    <a:pt x="7422" y="13266"/>
                    <a:pt x="7422" y="13498"/>
                  </a:cubicBezTo>
                  <a:lnTo>
                    <a:pt x="7422" y="18225"/>
                  </a:lnTo>
                  <a:cubicBezTo>
                    <a:pt x="7422" y="18874"/>
                    <a:pt x="7783" y="19306"/>
                    <a:pt x="8002" y="19563"/>
                  </a:cubicBezTo>
                  <a:cubicBezTo>
                    <a:pt x="8031" y="19600"/>
                    <a:pt x="8065" y="19636"/>
                    <a:pt x="8097" y="19675"/>
                  </a:cubicBezTo>
                  <a:cubicBezTo>
                    <a:pt x="8097" y="19675"/>
                    <a:pt x="8097" y="20249"/>
                    <a:pt x="8097" y="20249"/>
                  </a:cubicBezTo>
                  <a:close/>
                  <a:moveTo>
                    <a:pt x="1351" y="9449"/>
                  </a:moveTo>
                  <a:cubicBezTo>
                    <a:pt x="1351" y="8332"/>
                    <a:pt x="1954" y="7426"/>
                    <a:pt x="2699" y="7426"/>
                  </a:cubicBezTo>
                  <a:lnTo>
                    <a:pt x="7435" y="7426"/>
                  </a:lnTo>
                  <a:cubicBezTo>
                    <a:pt x="7017" y="7917"/>
                    <a:pt x="6750" y="8631"/>
                    <a:pt x="6750" y="9449"/>
                  </a:cubicBezTo>
                  <a:cubicBezTo>
                    <a:pt x="6750" y="10270"/>
                    <a:pt x="7017" y="10985"/>
                    <a:pt x="7435" y="11475"/>
                  </a:cubicBezTo>
                  <a:lnTo>
                    <a:pt x="2699" y="11475"/>
                  </a:lnTo>
                  <a:cubicBezTo>
                    <a:pt x="1954" y="11475"/>
                    <a:pt x="1351" y="10569"/>
                    <a:pt x="1351" y="9449"/>
                  </a:cubicBezTo>
                  <a:cubicBezTo>
                    <a:pt x="1351" y="9449"/>
                    <a:pt x="1351" y="9449"/>
                    <a:pt x="1351" y="9449"/>
                  </a:cubicBezTo>
                  <a:close/>
                  <a:moveTo>
                    <a:pt x="13499" y="9449"/>
                  </a:moveTo>
                  <a:cubicBezTo>
                    <a:pt x="13499" y="8750"/>
                    <a:pt x="13539" y="8074"/>
                    <a:pt x="13611" y="7426"/>
                  </a:cubicBezTo>
                  <a:lnTo>
                    <a:pt x="15522" y="7426"/>
                  </a:lnTo>
                  <a:cubicBezTo>
                    <a:pt x="16267" y="7426"/>
                    <a:pt x="16874" y="8332"/>
                    <a:pt x="16874" y="9449"/>
                  </a:cubicBezTo>
                  <a:cubicBezTo>
                    <a:pt x="16874" y="10569"/>
                    <a:pt x="16267" y="11475"/>
                    <a:pt x="15522" y="11475"/>
                  </a:cubicBezTo>
                  <a:lnTo>
                    <a:pt x="13611" y="11475"/>
                  </a:lnTo>
                  <a:cubicBezTo>
                    <a:pt x="13539" y="10826"/>
                    <a:pt x="13499" y="10151"/>
                    <a:pt x="13499" y="9449"/>
                  </a:cubicBezTo>
                  <a:cubicBezTo>
                    <a:pt x="13499" y="9449"/>
                    <a:pt x="13499" y="9449"/>
                    <a:pt x="13499" y="9449"/>
                  </a:cubicBezTo>
                  <a:close/>
                  <a:moveTo>
                    <a:pt x="16874" y="0"/>
                  </a:moveTo>
                  <a:cubicBezTo>
                    <a:pt x="15489" y="0"/>
                    <a:pt x="14399" y="953"/>
                    <a:pt x="13617" y="2419"/>
                  </a:cubicBezTo>
                  <a:lnTo>
                    <a:pt x="13604" y="2412"/>
                  </a:lnTo>
                  <a:cubicBezTo>
                    <a:pt x="12467" y="4633"/>
                    <a:pt x="10777" y="6074"/>
                    <a:pt x="8928" y="6074"/>
                  </a:cubicBezTo>
                  <a:lnTo>
                    <a:pt x="2699" y="6074"/>
                  </a:lnTo>
                  <a:cubicBezTo>
                    <a:pt x="1187" y="6074"/>
                    <a:pt x="0" y="7557"/>
                    <a:pt x="0" y="9449"/>
                  </a:cubicBezTo>
                  <a:cubicBezTo>
                    <a:pt x="0" y="11344"/>
                    <a:pt x="1187" y="12824"/>
                    <a:pt x="2699" y="12824"/>
                  </a:cubicBezTo>
                  <a:cubicBezTo>
                    <a:pt x="3444" y="12827"/>
                    <a:pt x="4047" y="13430"/>
                    <a:pt x="4047" y="14175"/>
                  </a:cubicBezTo>
                  <a:lnTo>
                    <a:pt x="4047" y="20249"/>
                  </a:lnTo>
                  <a:cubicBezTo>
                    <a:pt x="4047" y="20993"/>
                    <a:pt x="4650" y="21600"/>
                    <a:pt x="5395" y="21600"/>
                  </a:cubicBezTo>
                  <a:lnTo>
                    <a:pt x="8097" y="21600"/>
                  </a:lnTo>
                  <a:cubicBezTo>
                    <a:pt x="8843" y="21600"/>
                    <a:pt x="9445" y="20993"/>
                    <a:pt x="9445" y="20249"/>
                  </a:cubicBezTo>
                  <a:lnTo>
                    <a:pt x="9445" y="19573"/>
                  </a:lnTo>
                  <a:cubicBezTo>
                    <a:pt x="9445" y="18898"/>
                    <a:pt x="8769" y="18597"/>
                    <a:pt x="8769" y="18225"/>
                  </a:cubicBezTo>
                  <a:lnTo>
                    <a:pt x="8769" y="13498"/>
                  </a:lnTo>
                  <a:cubicBezTo>
                    <a:pt x="8769" y="13483"/>
                    <a:pt x="8782" y="13473"/>
                    <a:pt x="8782" y="13456"/>
                  </a:cubicBezTo>
                  <a:cubicBezTo>
                    <a:pt x="8789" y="13361"/>
                    <a:pt x="8815" y="13272"/>
                    <a:pt x="8859" y="13189"/>
                  </a:cubicBezTo>
                  <a:cubicBezTo>
                    <a:pt x="8871" y="13170"/>
                    <a:pt x="8885" y="13150"/>
                    <a:pt x="8898" y="13130"/>
                  </a:cubicBezTo>
                  <a:cubicBezTo>
                    <a:pt x="8951" y="13051"/>
                    <a:pt x="9020" y="12985"/>
                    <a:pt x="9103" y="12933"/>
                  </a:cubicBezTo>
                  <a:cubicBezTo>
                    <a:pt x="9109" y="12933"/>
                    <a:pt x="9109" y="12926"/>
                    <a:pt x="9112" y="12926"/>
                  </a:cubicBezTo>
                  <a:cubicBezTo>
                    <a:pt x="9116" y="12926"/>
                    <a:pt x="9119" y="12922"/>
                    <a:pt x="9119" y="12922"/>
                  </a:cubicBezTo>
                  <a:cubicBezTo>
                    <a:pt x="9175" y="12889"/>
                    <a:pt x="9241" y="12883"/>
                    <a:pt x="9301" y="12867"/>
                  </a:cubicBezTo>
                  <a:cubicBezTo>
                    <a:pt x="11004" y="13047"/>
                    <a:pt x="12546" y="14423"/>
                    <a:pt x="13604" y="16495"/>
                  </a:cubicBezTo>
                  <a:lnTo>
                    <a:pt x="13621" y="16485"/>
                  </a:lnTo>
                  <a:cubicBezTo>
                    <a:pt x="14402" y="17949"/>
                    <a:pt x="15489" y="18898"/>
                    <a:pt x="16874" y="18898"/>
                  </a:cubicBezTo>
                  <a:cubicBezTo>
                    <a:pt x="19975" y="18898"/>
                    <a:pt x="21600" y="14146"/>
                    <a:pt x="21600" y="9449"/>
                  </a:cubicBezTo>
                  <a:cubicBezTo>
                    <a:pt x="21600" y="4753"/>
                    <a:pt x="19975" y="0"/>
                    <a:pt x="16874" y="0"/>
                  </a:cubicBezTo>
                  <a:cubicBezTo>
                    <a:pt x="16874" y="0"/>
                    <a:pt x="16874" y="0"/>
                    <a:pt x="16874" y="0"/>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63" name="Freeform: Shape 15"/>
            <p:cNvSpPr/>
            <p:nvPr/>
          </p:nvSpPr>
          <p:spPr>
            <a:xfrm>
              <a:off x="6868960" y="2273242"/>
              <a:ext cx="169032" cy="2254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325" y="0"/>
                    <a:pt x="2692" y="2719"/>
                    <a:pt x="2692" y="6073"/>
                  </a:cubicBezTo>
                  <a:lnTo>
                    <a:pt x="2692" y="8770"/>
                  </a:lnTo>
                  <a:cubicBezTo>
                    <a:pt x="1202" y="8770"/>
                    <a:pt x="0" y="9680"/>
                    <a:pt x="0" y="10800"/>
                  </a:cubicBezTo>
                  <a:lnTo>
                    <a:pt x="0" y="15521"/>
                  </a:lnTo>
                  <a:cubicBezTo>
                    <a:pt x="0" y="18876"/>
                    <a:pt x="3625" y="21600"/>
                    <a:pt x="8100" y="21600"/>
                  </a:cubicBezTo>
                  <a:lnTo>
                    <a:pt x="13500" y="21600"/>
                  </a:lnTo>
                  <a:cubicBezTo>
                    <a:pt x="17975" y="21600"/>
                    <a:pt x="21600" y="18876"/>
                    <a:pt x="21600" y="15521"/>
                  </a:cubicBezTo>
                  <a:lnTo>
                    <a:pt x="21600" y="10800"/>
                  </a:lnTo>
                  <a:cubicBezTo>
                    <a:pt x="21600" y="9680"/>
                    <a:pt x="20390" y="8770"/>
                    <a:pt x="18900" y="8770"/>
                  </a:cubicBezTo>
                  <a:lnTo>
                    <a:pt x="18900" y="6073"/>
                  </a:lnTo>
                  <a:cubicBezTo>
                    <a:pt x="18900" y="2719"/>
                    <a:pt x="15275" y="0"/>
                    <a:pt x="10800" y="0"/>
                  </a:cubicBezTo>
                  <a:close/>
                  <a:moveTo>
                    <a:pt x="10800" y="1351"/>
                  </a:moveTo>
                  <a:cubicBezTo>
                    <a:pt x="14278" y="1351"/>
                    <a:pt x="17097" y="3462"/>
                    <a:pt x="17097" y="6073"/>
                  </a:cubicBezTo>
                  <a:lnTo>
                    <a:pt x="17097" y="8770"/>
                  </a:lnTo>
                  <a:lnTo>
                    <a:pt x="15303" y="8770"/>
                  </a:lnTo>
                  <a:lnTo>
                    <a:pt x="15303" y="6079"/>
                  </a:lnTo>
                  <a:cubicBezTo>
                    <a:pt x="15303" y="4213"/>
                    <a:pt x="13284" y="2703"/>
                    <a:pt x="10800" y="2703"/>
                  </a:cubicBezTo>
                  <a:cubicBezTo>
                    <a:pt x="8312" y="2703"/>
                    <a:pt x="6297" y="4213"/>
                    <a:pt x="6297" y="6079"/>
                  </a:cubicBezTo>
                  <a:lnTo>
                    <a:pt x="6297" y="8770"/>
                  </a:lnTo>
                  <a:lnTo>
                    <a:pt x="4495" y="8770"/>
                  </a:lnTo>
                  <a:cubicBezTo>
                    <a:pt x="4495" y="8770"/>
                    <a:pt x="4495" y="6073"/>
                    <a:pt x="4495" y="6073"/>
                  </a:cubicBezTo>
                  <a:cubicBezTo>
                    <a:pt x="4495" y="3462"/>
                    <a:pt x="7319" y="1351"/>
                    <a:pt x="10800" y="1351"/>
                  </a:cubicBezTo>
                  <a:close/>
                  <a:moveTo>
                    <a:pt x="10800" y="3376"/>
                  </a:moveTo>
                  <a:cubicBezTo>
                    <a:pt x="12787" y="3376"/>
                    <a:pt x="14405" y="4584"/>
                    <a:pt x="14405" y="6073"/>
                  </a:cubicBezTo>
                  <a:lnTo>
                    <a:pt x="14405" y="8770"/>
                  </a:lnTo>
                  <a:lnTo>
                    <a:pt x="7195" y="8770"/>
                  </a:lnTo>
                  <a:lnTo>
                    <a:pt x="7195" y="6073"/>
                  </a:lnTo>
                  <a:cubicBezTo>
                    <a:pt x="7195" y="4584"/>
                    <a:pt x="8808" y="3376"/>
                    <a:pt x="10800" y="3376"/>
                  </a:cubicBezTo>
                  <a:close/>
                  <a:moveTo>
                    <a:pt x="2692" y="10121"/>
                  </a:moveTo>
                  <a:lnTo>
                    <a:pt x="18900" y="10121"/>
                  </a:lnTo>
                  <a:cubicBezTo>
                    <a:pt x="19396" y="10121"/>
                    <a:pt x="19805" y="10427"/>
                    <a:pt x="19805" y="10800"/>
                  </a:cubicBezTo>
                  <a:cubicBezTo>
                    <a:pt x="19805" y="10800"/>
                    <a:pt x="19805" y="12824"/>
                    <a:pt x="19805" y="12824"/>
                  </a:cubicBezTo>
                  <a:lnTo>
                    <a:pt x="19805" y="15521"/>
                  </a:lnTo>
                  <a:cubicBezTo>
                    <a:pt x="19805" y="18128"/>
                    <a:pt x="16972" y="20249"/>
                    <a:pt x="13500" y="20249"/>
                  </a:cubicBezTo>
                  <a:lnTo>
                    <a:pt x="8100" y="20249"/>
                  </a:lnTo>
                  <a:cubicBezTo>
                    <a:pt x="4627" y="20249"/>
                    <a:pt x="1803" y="18128"/>
                    <a:pt x="1803" y="15521"/>
                  </a:cubicBezTo>
                  <a:lnTo>
                    <a:pt x="1803" y="10800"/>
                  </a:lnTo>
                  <a:cubicBezTo>
                    <a:pt x="1803" y="10427"/>
                    <a:pt x="2195" y="10121"/>
                    <a:pt x="2692" y="10121"/>
                  </a:cubicBezTo>
                  <a:close/>
                  <a:moveTo>
                    <a:pt x="10943" y="12955"/>
                  </a:moveTo>
                  <a:cubicBezTo>
                    <a:pt x="9950" y="12955"/>
                    <a:pt x="9148" y="13558"/>
                    <a:pt x="9148" y="14307"/>
                  </a:cubicBezTo>
                  <a:cubicBezTo>
                    <a:pt x="9148" y="14715"/>
                    <a:pt x="9441" y="15494"/>
                    <a:pt x="9744" y="16111"/>
                  </a:cubicBezTo>
                  <a:cubicBezTo>
                    <a:pt x="9986" y="16612"/>
                    <a:pt x="10292" y="17004"/>
                    <a:pt x="10943" y="17004"/>
                  </a:cubicBezTo>
                  <a:cubicBezTo>
                    <a:pt x="11646" y="17004"/>
                    <a:pt x="11903" y="16615"/>
                    <a:pt x="12150" y="16117"/>
                  </a:cubicBezTo>
                  <a:cubicBezTo>
                    <a:pt x="12454" y="15500"/>
                    <a:pt x="12746" y="14718"/>
                    <a:pt x="12746" y="14307"/>
                  </a:cubicBezTo>
                  <a:cubicBezTo>
                    <a:pt x="12746" y="13558"/>
                    <a:pt x="11937" y="12955"/>
                    <a:pt x="10943" y="12955"/>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64" name="Freeform: Shape 16"/>
            <p:cNvSpPr/>
            <p:nvPr/>
          </p:nvSpPr>
          <p:spPr>
            <a:xfrm>
              <a:off x="5974071" y="5357567"/>
              <a:ext cx="88556" cy="101171"/>
            </a:xfrm>
            <a:custGeom>
              <a:avLst/>
              <a:gdLst/>
              <a:ahLst/>
              <a:cxnLst>
                <a:cxn ang="0">
                  <a:pos x="wd2" y="hd2"/>
                </a:cxn>
                <a:cxn ang="5400000">
                  <a:pos x="wd2" y="hd2"/>
                </a:cxn>
                <a:cxn ang="10800000">
                  <a:pos x="wd2" y="hd2"/>
                </a:cxn>
                <a:cxn ang="16200000">
                  <a:pos x="wd2" y="hd2"/>
                </a:cxn>
              </a:cxnLst>
              <a:rect l="0" t="0" r="r" b="b"/>
              <a:pathLst>
                <a:path w="21600" h="21600" extrusionOk="0">
                  <a:moveTo>
                    <a:pt x="6942" y="0"/>
                  </a:moveTo>
                  <a:cubicBezTo>
                    <a:pt x="5665" y="0"/>
                    <a:pt x="4623" y="900"/>
                    <a:pt x="4623" y="2017"/>
                  </a:cubicBezTo>
                  <a:lnTo>
                    <a:pt x="4623" y="2693"/>
                  </a:lnTo>
                  <a:lnTo>
                    <a:pt x="2304" y="2693"/>
                  </a:lnTo>
                  <a:cubicBezTo>
                    <a:pt x="1076" y="2693"/>
                    <a:pt x="91" y="3544"/>
                    <a:pt x="15" y="4604"/>
                  </a:cubicBezTo>
                  <a:lnTo>
                    <a:pt x="0" y="4604"/>
                  </a:lnTo>
                  <a:lnTo>
                    <a:pt x="0" y="6077"/>
                  </a:lnTo>
                  <a:cubicBezTo>
                    <a:pt x="0" y="6823"/>
                    <a:pt x="695" y="7430"/>
                    <a:pt x="1546" y="7430"/>
                  </a:cubicBezTo>
                  <a:lnTo>
                    <a:pt x="1546" y="18893"/>
                  </a:lnTo>
                  <a:cubicBezTo>
                    <a:pt x="1546" y="20387"/>
                    <a:pt x="2918" y="21600"/>
                    <a:pt x="4623" y="21600"/>
                  </a:cubicBezTo>
                  <a:lnTo>
                    <a:pt x="16962" y="21600"/>
                  </a:lnTo>
                  <a:cubicBezTo>
                    <a:pt x="18664" y="21600"/>
                    <a:pt x="20054" y="20387"/>
                    <a:pt x="20054" y="18893"/>
                  </a:cubicBezTo>
                  <a:lnTo>
                    <a:pt x="20054" y="7430"/>
                  </a:lnTo>
                  <a:cubicBezTo>
                    <a:pt x="20905" y="7430"/>
                    <a:pt x="21600" y="6823"/>
                    <a:pt x="21600" y="6077"/>
                  </a:cubicBezTo>
                  <a:lnTo>
                    <a:pt x="21600" y="4604"/>
                  </a:lnTo>
                  <a:cubicBezTo>
                    <a:pt x="21600" y="4604"/>
                    <a:pt x="21585" y="4604"/>
                    <a:pt x="21585" y="4604"/>
                  </a:cubicBezTo>
                  <a:cubicBezTo>
                    <a:pt x="21513" y="3544"/>
                    <a:pt x="20509" y="2707"/>
                    <a:pt x="19281" y="2707"/>
                  </a:cubicBezTo>
                  <a:lnTo>
                    <a:pt x="16962" y="2707"/>
                  </a:lnTo>
                  <a:lnTo>
                    <a:pt x="16962" y="2017"/>
                  </a:lnTo>
                  <a:cubicBezTo>
                    <a:pt x="16962" y="900"/>
                    <a:pt x="15933" y="0"/>
                    <a:pt x="14658" y="0"/>
                  </a:cubicBezTo>
                  <a:lnTo>
                    <a:pt x="6942" y="0"/>
                  </a:lnTo>
                  <a:close/>
                  <a:moveTo>
                    <a:pt x="6942" y="1353"/>
                  </a:moveTo>
                  <a:lnTo>
                    <a:pt x="14658" y="1353"/>
                  </a:lnTo>
                  <a:cubicBezTo>
                    <a:pt x="15082" y="1353"/>
                    <a:pt x="15431" y="1655"/>
                    <a:pt x="15431" y="2030"/>
                  </a:cubicBezTo>
                  <a:lnTo>
                    <a:pt x="15431" y="2693"/>
                  </a:lnTo>
                  <a:lnTo>
                    <a:pt x="6169" y="2693"/>
                  </a:lnTo>
                  <a:cubicBezTo>
                    <a:pt x="6169" y="2693"/>
                    <a:pt x="6169" y="2030"/>
                    <a:pt x="6169" y="2030"/>
                  </a:cubicBezTo>
                  <a:cubicBezTo>
                    <a:pt x="6169" y="1655"/>
                    <a:pt x="6516" y="1353"/>
                    <a:pt x="6942" y="1353"/>
                  </a:cubicBezTo>
                  <a:close/>
                  <a:moveTo>
                    <a:pt x="2304" y="4047"/>
                  </a:moveTo>
                  <a:lnTo>
                    <a:pt x="19281" y="4047"/>
                  </a:lnTo>
                  <a:cubicBezTo>
                    <a:pt x="19707" y="4047"/>
                    <a:pt x="20054" y="4351"/>
                    <a:pt x="20054" y="4723"/>
                  </a:cubicBezTo>
                  <a:cubicBezTo>
                    <a:pt x="20054" y="4723"/>
                    <a:pt x="20054" y="5400"/>
                    <a:pt x="20054" y="5400"/>
                  </a:cubicBezTo>
                  <a:lnTo>
                    <a:pt x="20054" y="6077"/>
                  </a:lnTo>
                  <a:lnTo>
                    <a:pt x="1546" y="6077"/>
                  </a:lnTo>
                  <a:lnTo>
                    <a:pt x="1546" y="4723"/>
                  </a:lnTo>
                  <a:cubicBezTo>
                    <a:pt x="1546" y="4351"/>
                    <a:pt x="1879" y="4047"/>
                    <a:pt x="2304" y="4047"/>
                  </a:cubicBezTo>
                  <a:close/>
                  <a:moveTo>
                    <a:pt x="3077" y="7430"/>
                  </a:moveTo>
                  <a:lnTo>
                    <a:pt x="18508" y="7430"/>
                  </a:lnTo>
                  <a:cubicBezTo>
                    <a:pt x="18508" y="7430"/>
                    <a:pt x="18508" y="18907"/>
                    <a:pt x="18508" y="18907"/>
                  </a:cubicBezTo>
                  <a:cubicBezTo>
                    <a:pt x="18508" y="19646"/>
                    <a:pt x="17809" y="20247"/>
                    <a:pt x="16962" y="20247"/>
                  </a:cubicBezTo>
                  <a:lnTo>
                    <a:pt x="4623" y="20247"/>
                  </a:lnTo>
                  <a:cubicBezTo>
                    <a:pt x="3772" y="20247"/>
                    <a:pt x="3077" y="19646"/>
                    <a:pt x="3077" y="18907"/>
                  </a:cubicBezTo>
                  <a:lnTo>
                    <a:pt x="3077" y="7430"/>
                  </a:lnTo>
                  <a:close/>
                  <a:moveTo>
                    <a:pt x="5139" y="8491"/>
                  </a:moveTo>
                  <a:cubicBezTo>
                    <a:pt x="4708" y="8491"/>
                    <a:pt x="4365" y="8797"/>
                    <a:pt x="4365" y="9168"/>
                  </a:cubicBezTo>
                  <a:lnTo>
                    <a:pt x="4365" y="17938"/>
                  </a:lnTo>
                  <a:cubicBezTo>
                    <a:pt x="4365" y="18311"/>
                    <a:pt x="4708" y="18615"/>
                    <a:pt x="5139" y="18615"/>
                  </a:cubicBezTo>
                  <a:lnTo>
                    <a:pt x="6669" y="18615"/>
                  </a:lnTo>
                  <a:cubicBezTo>
                    <a:pt x="7095" y="18615"/>
                    <a:pt x="7443" y="18311"/>
                    <a:pt x="7443" y="17938"/>
                  </a:cubicBezTo>
                  <a:lnTo>
                    <a:pt x="7443" y="9168"/>
                  </a:lnTo>
                  <a:cubicBezTo>
                    <a:pt x="7443" y="8797"/>
                    <a:pt x="7095" y="8491"/>
                    <a:pt x="6669" y="8491"/>
                  </a:cubicBezTo>
                  <a:lnTo>
                    <a:pt x="5139" y="8491"/>
                  </a:lnTo>
                  <a:close/>
                  <a:moveTo>
                    <a:pt x="9989" y="8491"/>
                  </a:moveTo>
                  <a:cubicBezTo>
                    <a:pt x="9565" y="8491"/>
                    <a:pt x="9216" y="8797"/>
                    <a:pt x="9216" y="9168"/>
                  </a:cubicBezTo>
                  <a:lnTo>
                    <a:pt x="9216" y="17938"/>
                  </a:lnTo>
                  <a:cubicBezTo>
                    <a:pt x="9216" y="18311"/>
                    <a:pt x="9565" y="18615"/>
                    <a:pt x="9989" y="18615"/>
                  </a:cubicBezTo>
                  <a:lnTo>
                    <a:pt x="11520" y="18615"/>
                  </a:lnTo>
                  <a:cubicBezTo>
                    <a:pt x="11945" y="18615"/>
                    <a:pt x="12293" y="18311"/>
                    <a:pt x="12293" y="17938"/>
                  </a:cubicBezTo>
                  <a:lnTo>
                    <a:pt x="12293" y="9168"/>
                  </a:lnTo>
                  <a:cubicBezTo>
                    <a:pt x="12293" y="8797"/>
                    <a:pt x="11945" y="8491"/>
                    <a:pt x="11520" y="8491"/>
                  </a:cubicBezTo>
                  <a:lnTo>
                    <a:pt x="9989" y="8491"/>
                  </a:lnTo>
                  <a:close/>
                  <a:moveTo>
                    <a:pt x="14840" y="8491"/>
                  </a:moveTo>
                  <a:cubicBezTo>
                    <a:pt x="14413" y="8491"/>
                    <a:pt x="14067" y="8797"/>
                    <a:pt x="14067" y="9168"/>
                  </a:cubicBezTo>
                  <a:lnTo>
                    <a:pt x="14067" y="17938"/>
                  </a:lnTo>
                  <a:cubicBezTo>
                    <a:pt x="14067" y="18311"/>
                    <a:pt x="14413" y="18615"/>
                    <a:pt x="14840" y="18615"/>
                  </a:cubicBezTo>
                  <a:lnTo>
                    <a:pt x="16386" y="18615"/>
                  </a:lnTo>
                  <a:cubicBezTo>
                    <a:pt x="16811" y="18615"/>
                    <a:pt x="17159" y="18311"/>
                    <a:pt x="17159" y="17938"/>
                  </a:cubicBezTo>
                  <a:lnTo>
                    <a:pt x="17159" y="9168"/>
                  </a:lnTo>
                  <a:cubicBezTo>
                    <a:pt x="17159" y="8797"/>
                    <a:pt x="16811" y="8491"/>
                    <a:pt x="16386" y="8491"/>
                  </a:cubicBezTo>
                  <a:lnTo>
                    <a:pt x="14840" y="8491"/>
                  </a:lnTo>
                  <a:close/>
                  <a:moveTo>
                    <a:pt x="5139" y="9168"/>
                  </a:moveTo>
                  <a:lnTo>
                    <a:pt x="6669" y="9168"/>
                  </a:lnTo>
                  <a:lnTo>
                    <a:pt x="6669" y="17938"/>
                  </a:lnTo>
                  <a:lnTo>
                    <a:pt x="5139" y="17938"/>
                  </a:lnTo>
                  <a:cubicBezTo>
                    <a:pt x="5139" y="17938"/>
                    <a:pt x="5139" y="9168"/>
                    <a:pt x="5139" y="9168"/>
                  </a:cubicBezTo>
                  <a:close/>
                  <a:moveTo>
                    <a:pt x="9989" y="9168"/>
                  </a:moveTo>
                  <a:lnTo>
                    <a:pt x="11520" y="9168"/>
                  </a:lnTo>
                  <a:lnTo>
                    <a:pt x="11520" y="17938"/>
                  </a:lnTo>
                  <a:lnTo>
                    <a:pt x="9989" y="17938"/>
                  </a:lnTo>
                  <a:cubicBezTo>
                    <a:pt x="9989" y="17938"/>
                    <a:pt x="9989" y="9168"/>
                    <a:pt x="9989" y="9168"/>
                  </a:cubicBezTo>
                  <a:close/>
                  <a:moveTo>
                    <a:pt x="14840" y="9168"/>
                  </a:moveTo>
                  <a:lnTo>
                    <a:pt x="16386" y="9168"/>
                  </a:lnTo>
                  <a:lnTo>
                    <a:pt x="16386" y="17938"/>
                  </a:lnTo>
                  <a:lnTo>
                    <a:pt x="14840" y="17938"/>
                  </a:lnTo>
                  <a:cubicBezTo>
                    <a:pt x="14840" y="17938"/>
                    <a:pt x="14840" y="9168"/>
                    <a:pt x="14840" y="9168"/>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65" name="Freeform: Shape 17"/>
            <p:cNvSpPr/>
            <p:nvPr/>
          </p:nvSpPr>
          <p:spPr>
            <a:xfrm>
              <a:off x="6157011" y="5413234"/>
              <a:ext cx="101485" cy="101501"/>
            </a:xfrm>
            <a:custGeom>
              <a:avLst/>
              <a:gdLst/>
              <a:ahLst/>
              <a:cxnLst>
                <a:cxn ang="0">
                  <a:pos x="wd2" y="hd2"/>
                </a:cxn>
                <a:cxn ang="5400000">
                  <a:pos x="wd2" y="hd2"/>
                </a:cxn>
                <a:cxn ang="10800000">
                  <a:pos x="wd2" y="hd2"/>
                </a:cxn>
                <a:cxn ang="16200000">
                  <a:pos x="wd2" y="hd2"/>
                </a:cxn>
              </a:cxnLst>
              <a:rect l="0" t="0" r="r" b="b"/>
              <a:pathLst>
                <a:path w="21020" h="21600" extrusionOk="0">
                  <a:moveTo>
                    <a:pt x="18849" y="7946"/>
                  </a:moveTo>
                  <a:lnTo>
                    <a:pt x="17741" y="9090"/>
                  </a:lnTo>
                  <a:cubicBezTo>
                    <a:pt x="17741" y="8939"/>
                    <a:pt x="17760" y="8793"/>
                    <a:pt x="17746" y="8634"/>
                  </a:cubicBezTo>
                  <a:cubicBezTo>
                    <a:pt x="17630" y="7330"/>
                    <a:pt x="17036" y="6068"/>
                    <a:pt x="16073" y="5080"/>
                  </a:cubicBezTo>
                  <a:cubicBezTo>
                    <a:pt x="15006" y="3982"/>
                    <a:pt x="13585" y="3350"/>
                    <a:pt x="12180" y="3345"/>
                  </a:cubicBezTo>
                  <a:lnTo>
                    <a:pt x="13271" y="2218"/>
                  </a:lnTo>
                  <a:cubicBezTo>
                    <a:pt x="13812" y="1659"/>
                    <a:pt x="14572" y="1351"/>
                    <a:pt x="15402" y="1351"/>
                  </a:cubicBezTo>
                  <a:cubicBezTo>
                    <a:pt x="16462" y="1351"/>
                    <a:pt x="17545" y="1843"/>
                    <a:pt x="18383" y="2696"/>
                  </a:cubicBezTo>
                  <a:cubicBezTo>
                    <a:pt x="19165" y="3500"/>
                    <a:pt x="19635" y="4500"/>
                    <a:pt x="19701" y="5511"/>
                  </a:cubicBezTo>
                  <a:cubicBezTo>
                    <a:pt x="19763" y="6454"/>
                    <a:pt x="19458" y="7317"/>
                    <a:pt x="18849" y="7946"/>
                  </a:cubicBezTo>
                  <a:cubicBezTo>
                    <a:pt x="18849" y="7946"/>
                    <a:pt x="18849" y="7946"/>
                    <a:pt x="18849" y="7946"/>
                  </a:cubicBezTo>
                  <a:close/>
                  <a:moveTo>
                    <a:pt x="5828" y="19329"/>
                  </a:moveTo>
                  <a:cubicBezTo>
                    <a:pt x="5812" y="18424"/>
                    <a:pt x="5457" y="17481"/>
                    <a:pt x="4731" y="16739"/>
                  </a:cubicBezTo>
                  <a:cubicBezTo>
                    <a:pt x="4049" y="16035"/>
                    <a:pt x="3149" y="15628"/>
                    <a:pt x="2259" y="15592"/>
                  </a:cubicBezTo>
                  <a:lnTo>
                    <a:pt x="2913" y="13157"/>
                  </a:lnTo>
                  <a:cubicBezTo>
                    <a:pt x="2958" y="12996"/>
                    <a:pt x="3053" y="12835"/>
                    <a:pt x="3169" y="12696"/>
                  </a:cubicBezTo>
                  <a:cubicBezTo>
                    <a:pt x="4488" y="11726"/>
                    <a:pt x="6511" y="12013"/>
                    <a:pt x="7921" y="13459"/>
                  </a:cubicBezTo>
                  <a:cubicBezTo>
                    <a:pt x="9412" y="14989"/>
                    <a:pt x="9639" y="17231"/>
                    <a:pt x="8494" y="18569"/>
                  </a:cubicBezTo>
                  <a:cubicBezTo>
                    <a:pt x="8418" y="18610"/>
                    <a:pt x="8341" y="18647"/>
                    <a:pt x="8256" y="18674"/>
                  </a:cubicBezTo>
                  <a:cubicBezTo>
                    <a:pt x="8256" y="18674"/>
                    <a:pt x="5828" y="19329"/>
                    <a:pt x="5828" y="19329"/>
                  </a:cubicBezTo>
                  <a:close/>
                  <a:moveTo>
                    <a:pt x="2737" y="20163"/>
                  </a:moveTo>
                  <a:cubicBezTo>
                    <a:pt x="2667" y="20179"/>
                    <a:pt x="2445" y="20240"/>
                    <a:pt x="2294" y="20249"/>
                  </a:cubicBezTo>
                  <a:cubicBezTo>
                    <a:pt x="1752" y="20242"/>
                    <a:pt x="1315" y="19790"/>
                    <a:pt x="1315" y="19237"/>
                  </a:cubicBezTo>
                  <a:cubicBezTo>
                    <a:pt x="1323" y="19121"/>
                    <a:pt x="1366" y="18927"/>
                    <a:pt x="1380" y="18858"/>
                  </a:cubicBezTo>
                  <a:lnTo>
                    <a:pt x="2073" y="16284"/>
                  </a:lnTo>
                  <a:cubicBezTo>
                    <a:pt x="2824" y="16261"/>
                    <a:pt x="3632" y="16561"/>
                    <a:pt x="4267" y="17216"/>
                  </a:cubicBezTo>
                  <a:cubicBezTo>
                    <a:pt x="4911" y="17880"/>
                    <a:pt x="5215" y="18724"/>
                    <a:pt x="5184" y="19505"/>
                  </a:cubicBezTo>
                  <a:cubicBezTo>
                    <a:pt x="5184" y="19505"/>
                    <a:pt x="2737" y="20163"/>
                    <a:pt x="2737" y="20163"/>
                  </a:cubicBezTo>
                  <a:close/>
                  <a:moveTo>
                    <a:pt x="6890" y="11180"/>
                  </a:moveTo>
                  <a:cubicBezTo>
                    <a:pt x="6280" y="10929"/>
                    <a:pt x="5643" y="10784"/>
                    <a:pt x="5005" y="10774"/>
                  </a:cubicBezTo>
                  <a:lnTo>
                    <a:pt x="10066" y="5537"/>
                  </a:lnTo>
                  <a:cubicBezTo>
                    <a:pt x="10839" y="4761"/>
                    <a:pt x="11968" y="4535"/>
                    <a:pt x="13078" y="4818"/>
                  </a:cubicBezTo>
                  <a:cubicBezTo>
                    <a:pt x="13078" y="4818"/>
                    <a:pt x="6890" y="11180"/>
                    <a:pt x="6890" y="11180"/>
                  </a:cubicBezTo>
                  <a:close/>
                  <a:moveTo>
                    <a:pt x="9719" y="13671"/>
                  </a:moveTo>
                  <a:cubicBezTo>
                    <a:pt x="9473" y="13259"/>
                    <a:pt x="9193" y="12861"/>
                    <a:pt x="8850" y="12505"/>
                  </a:cubicBezTo>
                  <a:cubicBezTo>
                    <a:pt x="8449" y="12093"/>
                    <a:pt x="7988" y="11770"/>
                    <a:pt x="7506" y="11499"/>
                  </a:cubicBezTo>
                  <a:lnTo>
                    <a:pt x="13768" y="5066"/>
                  </a:lnTo>
                  <a:cubicBezTo>
                    <a:pt x="14261" y="5290"/>
                    <a:pt x="14729" y="5607"/>
                    <a:pt x="15147" y="6034"/>
                  </a:cubicBezTo>
                  <a:cubicBezTo>
                    <a:pt x="15504" y="6400"/>
                    <a:pt x="15775" y="6806"/>
                    <a:pt x="15986" y="7231"/>
                  </a:cubicBezTo>
                  <a:cubicBezTo>
                    <a:pt x="15986" y="7231"/>
                    <a:pt x="9719" y="13671"/>
                    <a:pt x="9719" y="13671"/>
                  </a:cubicBezTo>
                  <a:close/>
                  <a:moveTo>
                    <a:pt x="10522" y="16061"/>
                  </a:moveTo>
                  <a:cubicBezTo>
                    <a:pt x="10467" y="15451"/>
                    <a:pt x="10300" y="14853"/>
                    <a:pt x="10047" y="14288"/>
                  </a:cubicBezTo>
                  <a:lnTo>
                    <a:pt x="16259" y="7908"/>
                  </a:lnTo>
                  <a:cubicBezTo>
                    <a:pt x="16638" y="9140"/>
                    <a:pt x="16443" y="10427"/>
                    <a:pt x="15612" y="11285"/>
                  </a:cubicBezTo>
                  <a:cubicBezTo>
                    <a:pt x="15605" y="11289"/>
                    <a:pt x="15599" y="11295"/>
                    <a:pt x="15595" y="11297"/>
                  </a:cubicBezTo>
                  <a:lnTo>
                    <a:pt x="15605" y="11307"/>
                  </a:lnTo>
                  <a:lnTo>
                    <a:pt x="10527" y="16564"/>
                  </a:lnTo>
                  <a:cubicBezTo>
                    <a:pt x="10527" y="16397"/>
                    <a:pt x="10535" y="16232"/>
                    <a:pt x="10522" y="16061"/>
                  </a:cubicBezTo>
                  <a:cubicBezTo>
                    <a:pt x="10522" y="16061"/>
                    <a:pt x="10522" y="16061"/>
                    <a:pt x="10522" y="16061"/>
                  </a:cubicBezTo>
                  <a:close/>
                  <a:moveTo>
                    <a:pt x="19310" y="1741"/>
                  </a:moveTo>
                  <a:cubicBezTo>
                    <a:pt x="18228" y="633"/>
                    <a:pt x="16808" y="0"/>
                    <a:pt x="15402" y="0"/>
                  </a:cubicBezTo>
                  <a:cubicBezTo>
                    <a:pt x="14222" y="0"/>
                    <a:pt x="13133" y="453"/>
                    <a:pt x="12337" y="1266"/>
                  </a:cubicBezTo>
                  <a:lnTo>
                    <a:pt x="9140" y="4579"/>
                  </a:lnTo>
                  <a:cubicBezTo>
                    <a:pt x="9130" y="4587"/>
                    <a:pt x="9120" y="4591"/>
                    <a:pt x="9111" y="4605"/>
                  </a:cubicBezTo>
                  <a:cubicBezTo>
                    <a:pt x="9103" y="4607"/>
                    <a:pt x="9101" y="4615"/>
                    <a:pt x="9094" y="4622"/>
                  </a:cubicBezTo>
                  <a:lnTo>
                    <a:pt x="9098" y="4622"/>
                  </a:lnTo>
                  <a:lnTo>
                    <a:pt x="2310" y="11647"/>
                  </a:lnTo>
                  <a:cubicBezTo>
                    <a:pt x="1998" y="11968"/>
                    <a:pt x="1771" y="12366"/>
                    <a:pt x="1646" y="12797"/>
                  </a:cubicBezTo>
                  <a:lnTo>
                    <a:pt x="104" y="18543"/>
                  </a:lnTo>
                  <a:cubicBezTo>
                    <a:pt x="101" y="18555"/>
                    <a:pt x="0" y="19006"/>
                    <a:pt x="0" y="19237"/>
                  </a:cubicBezTo>
                  <a:cubicBezTo>
                    <a:pt x="0" y="20539"/>
                    <a:pt x="1031" y="21600"/>
                    <a:pt x="2302" y="21600"/>
                  </a:cubicBezTo>
                  <a:cubicBezTo>
                    <a:pt x="2553" y="21600"/>
                    <a:pt x="3045" y="21475"/>
                    <a:pt x="3063" y="21471"/>
                  </a:cubicBezTo>
                  <a:lnTo>
                    <a:pt x="8633" y="19968"/>
                  </a:lnTo>
                  <a:cubicBezTo>
                    <a:pt x="9055" y="19837"/>
                    <a:pt x="9441" y="19604"/>
                    <a:pt x="9753" y="19283"/>
                  </a:cubicBezTo>
                  <a:lnTo>
                    <a:pt x="19778" y="8899"/>
                  </a:lnTo>
                  <a:cubicBezTo>
                    <a:pt x="21600" y="7024"/>
                    <a:pt x="21395" y="3883"/>
                    <a:pt x="19310" y="1741"/>
                  </a:cubicBezTo>
                  <a:cubicBezTo>
                    <a:pt x="19310" y="1741"/>
                    <a:pt x="19310" y="1741"/>
                    <a:pt x="19310" y="1741"/>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66" name="Freeform: Shape 18"/>
            <p:cNvSpPr/>
            <p:nvPr/>
          </p:nvSpPr>
          <p:spPr>
            <a:xfrm>
              <a:off x="6077479" y="5371487"/>
              <a:ext cx="91725" cy="1224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2" y="0"/>
                    <a:pt x="0" y="3627"/>
                    <a:pt x="0" y="8088"/>
                  </a:cubicBezTo>
                  <a:cubicBezTo>
                    <a:pt x="0" y="10692"/>
                    <a:pt x="1693" y="13150"/>
                    <a:pt x="4522" y="14663"/>
                  </a:cubicBezTo>
                  <a:lnTo>
                    <a:pt x="4654" y="14729"/>
                  </a:lnTo>
                  <a:cubicBezTo>
                    <a:pt x="5312" y="15018"/>
                    <a:pt x="5388" y="15962"/>
                    <a:pt x="5371" y="16132"/>
                  </a:cubicBezTo>
                  <a:lnTo>
                    <a:pt x="5371" y="18871"/>
                  </a:lnTo>
                  <a:cubicBezTo>
                    <a:pt x="5371" y="19377"/>
                    <a:pt x="5753" y="19832"/>
                    <a:pt x="6351" y="20066"/>
                  </a:cubicBezTo>
                  <a:lnTo>
                    <a:pt x="9980" y="21458"/>
                  </a:lnTo>
                  <a:cubicBezTo>
                    <a:pt x="10236" y="21558"/>
                    <a:pt x="10518" y="21600"/>
                    <a:pt x="10800" y="21600"/>
                  </a:cubicBezTo>
                  <a:cubicBezTo>
                    <a:pt x="11082" y="21600"/>
                    <a:pt x="11351" y="21558"/>
                    <a:pt x="11605" y="21458"/>
                  </a:cubicBezTo>
                  <a:lnTo>
                    <a:pt x="15278" y="20066"/>
                  </a:lnTo>
                  <a:cubicBezTo>
                    <a:pt x="15884" y="19838"/>
                    <a:pt x="16273" y="19384"/>
                    <a:pt x="16273" y="18871"/>
                  </a:cubicBezTo>
                  <a:lnTo>
                    <a:pt x="16273" y="16230"/>
                  </a:lnTo>
                  <a:cubicBezTo>
                    <a:pt x="16273" y="14901"/>
                    <a:pt x="17348" y="14455"/>
                    <a:pt x="17356" y="14455"/>
                  </a:cubicBezTo>
                  <a:lnTo>
                    <a:pt x="17766" y="14268"/>
                  </a:lnTo>
                  <a:cubicBezTo>
                    <a:pt x="20200" y="12721"/>
                    <a:pt x="21600" y="10468"/>
                    <a:pt x="21600" y="8088"/>
                  </a:cubicBezTo>
                  <a:cubicBezTo>
                    <a:pt x="21600" y="3627"/>
                    <a:pt x="16749" y="0"/>
                    <a:pt x="10800" y="0"/>
                  </a:cubicBezTo>
                  <a:close/>
                  <a:moveTo>
                    <a:pt x="10800" y="1348"/>
                  </a:moveTo>
                  <a:cubicBezTo>
                    <a:pt x="15765" y="1348"/>
                    <a:pt x="19800" y="4362"/>
                    <a:pt x="19800" y="8088"/>
                  </a:cubicBezTo>
                  <a:cubicBezTo>
                    <a:pt x="19800" y="10155"/>
                    <a:pt x="18561" y="12000"/>
                    <a:pt x="16610" y="13238"/>
                  </a:cubicBezTo>
                  <a:cubicBezTo>
                    <a:pt x="16610" y="13238"/>
                    <a:pt x="15393" y="13658"/>
                    <a:pt x="14795" y="14827"/>
                  </a:cubicBezTo>
                  <a:lnTo>
                    <a:pt x="6878" y="14827"/>
                  </a:lnTo>
                  <a:cubicBezTo>
                    <a:pt x="6649" y="14362"/>
                    <a:pt x="6269" y="13875"/>
                    <a:pt x="5576" y="13567"/>
                  </a:cubicBezTo>
                  <a:cubicBezTo>
                    <a:pt x="3290" y="12349"/>
                    <a:pt x="1800" y="10350"/>
                    <a:pt x="1800" y="8088"/>
                  </a:cubicBezTo>
                  <a:cubicBezTo>
                    <a:pt x="1800" y="4362"/>
                    <a:pt x="5826" y="1348"/>
                    <a:pt x="10800" y="1348"/>
                  </a:cubicBezTo>
                  <a:close/>
                  <a:moveTo>
                    <a:pt x="11663" y="2805"/>
                  </a:moveTo>
                  <a:cubicBezTo>
                    <a:pt x="11170" y="2805"/>
                    <a:pt x="10771" y="3100"/>
                    <a:pt x="10771" y="3474"/>
                  </a:cubicBezTo>
                  <a:cubicBezTo>
                    <a:pt x="10771" y="3850"/>
                    <a:pt x="11170" y="4142"/>
                    <a:pt x="11663" y="4142"/>
                  </a:cubicBezTo>
                  <a:cubicBezTo>
                    <a:pt x="13694" y="4142"/>
                    <a:pt x="16171" y="5529"/>
                    <a:pt x="16171" y="7584"/>
                  </a:cubicBezTo>
                  <a:cubicBezTo>
                    <a:pt x="16171" y="7958"/>
                    <a:pt x="16564" y="8252"/>
                    <a:pt x="17063" y="8252"/>
                  </a:cubicBezTo>
                  <a:cubicBezTo>
                    <a:pt x="17557" y="8252"/>
                    <a:pt x="17971" y="7958"/>
                    <a:pt x="17971" y="7584"/>
                  </a:cubicBezTo>
                  <a:cubicBezTo>
                    <a:pt x="17971" y="4510"/>
                    <a:pt x="14757" y="2805"/>
                    <a:pt x="11663" y="2805"/>
                  </a:cubicBezTo>
                  <a:close/>
                  <a:moveTo>
                    <a:pt x="7171" y="16175"/>
                  </a:moveTo>
                  <a:lnTo>
                    <a:pt x="14488" y="16175"/>
                  </a:lnTo>
                  <a:cubicBezTo>
                    <a:pt x="14488" y="16175"/>
                    <a:pt x="14473" y="16230"/>
                    <a:pt x="14473" y="16230"/>
                  </a:cubicBezTo>
                  <a:lnTo>
                    <a:pt x="14473" y="17523"/>
                  </a:lnTo>
                  <a:lnTo>
                    <a:pt x="7171" y="17523"/>
                  </a:lnTo>
                  <a:lnTo>
                    <a:pt x="7171" y="16175"/>
                  </a:lnTo>
                  <a:close/>
                  <a:moveTo>
                    <a:pt x="7171" y="18871"/>
                  </a:moveTo>
                  <a:lnTo>
                    <a:pt x="14473" y="18871"/>
                  </a:lnTo>
                  <a:cubicBezTo>
                    <a:pt x="14473" y="18871"/>
                    <a:pt x="10800" y="20252"/>
                    <a:pt x="10800" y="20252"/>
                  </a:cubicBezTo>
                  <a:lnTo>
                    <a:pt x="7171" y="18871"/>
                  </a:ln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67" name="Freeform: Shape 19"/>
            <p:cNvSpPr/>
            <p:nvPr/>
          </p:nvSpPr>
          <p:spPr>
            <a:xfrm>
              <a:off x="6248498" y="5455009"/>
              <a:ext cx="78364" cy="84392"/>
            </a:xfrm>
            <a:custGeom>
              <a:avLst/>
              <a:gdLst/>
              <a:ahLst/>
              <a:cxnLst>
                <a:cxn ang="0">
                  <a:pos x="wd2" y="hd2"/>
                </a:cxn>
                <a:cxn ang="5400000">
                  <a:pos x="wd2" y="hd2"/>
                </a:cxn>
                <a:cxn ang="10800000">
                  <a:pos x="wd2" y="hd2"/>
                </a:cxn>
                <a:cxn ang="16200000">
                  <a:pos x="wd2" y="hd2"/>
                </a:cxn>
              </a:cxnLst>
              <a:rect l="0" t="0" r="r" b="b"/>
              <a:pathLst>
                <a:path w="21600" h="21600" extrusionOk="0">
                  <a:moveTo>
                    <a:pt x="9164" y="0"/>
                  </a:moveTo>
                  <a:lnTo>
                    <a:pt x="9164" y="1145"/>
                  </a:lnTo>
                  <a:lnTo>
                    <a:pt x="9764" y="1145"/>
                  </a:lnTo>
                  <a:lnTo>
                    <a:pt x="9764" y="1591"/>
                  </a:lnTo>
                  <a:cubicBezTo>
                    <a:pt x="7217" y="1813"/>
                    <a:pt x="4921" y="2861"/>
                    <a:pt x="3203" y="4438"/>
                  </a:cubicBezTo>
                  <a:lnTo>
                    <a:pt x="2946" y="4183"/>
                  </a:lnTo>
                  <a:lnTo>
                    <a:pt x="3340" y="3817"/>
                  </a:lnTo>
                  <a:lnTo>
                    <a:pt x="2878" y="3388"/>
                  </a:lnTo>
                  <a:lnTo>
                    <a:pt x="1439" y="4724"/>
                  </a:lnTo>
                  <a:lnTo>
                    <a:pt x="1901" y="5153"/>
                  </a:lnTo>
                  <a:lnTo>
                    <a:pt x="2312" y="4772"/>
                  </a:lnTo>
                  <a:lnTo>
                    <a:pt x="2621" y="5042"/>
                  </a:lnTo>
                  <a:cubicBezTo>
                    <a:pt x="996" y="6800"/>
                    <a:pt x="0" y="9084"/>
                    <a:pt x="0" y="11579"/>
                  </a:cubicBezTo>
                  <a:cubicBezTo>
                    <a:pt x="0" y="17121"/>
                    <a:pt x="4825" y="21600"/>
                    <a:pt x="10791" y="21600"/>
                  </a:cubicBezTo>
                  <a:cubicBezTo>
                    <a:pt x="16760" y="21600"/>
                    <a:pt x="21600" y="17121"/>
                    <a:pt x="21600" y="11579"/>
                  </a:cubicBezTo>
                  <a:cubicBezTo>
                    <a:pt x="21600" y="6365"/>
                    <a:pt x="17316" y="2074"/>
                    <a:pt x="11836" y="1591"/>
                  </a:cubicBezTo>
                  <a:lnTo>
                    <a:pt x="11836" y="1145"/>
                  </a:lnTo>
                  <a:lnTo>
                    <a:pt x="12504" y="1145"/>
                  </a:lnTo>
                  <a:lnTo>
                    <a:pt x="12504" y="0"/>
                  </a:lnTo>
                  <a:lnTo>
                    <a:pt x="9164" y="0"/>
                  </a:lnTo>
                  <a:close/>
                  <a:moveTo>
                    <a:pt x="10346" y="3213"/>
                  </a:moveTo>
                  <a:cubicBezTo>
                    <a:pt x="10346" y="3221"/>
                    <a:pt x="10346" y="3220"/>
                    <a:pt x="10346" y="3229"/>
                  </a:cubicBezTo>
                  <a:lnTo>
                    <a:pt x="10346" y="4788"/>
                  </a:lnTo>
                  <a:cubicBezTo>
                    <a:pt x="10346" y="5022"/>
                    <a:pt x="10539" y="5217"/>
                    <a:pt x="10791" y="5217"/>
                  </a:cubicBezTo>
                  <a:cubicBezTo>
                    <a:pt x="11044" y="5217"/>
                    <a:pt x="11254" y="5022"/>
                    <a:pt x="11254" y="4788"/>
                  </a:cubicBezTo>
                  <a:lnTo>
                    <a:pt x="11254" y="3229"/>
                  </a:lnTo>
                  <a:cubicBezTo>
                    <a:pt x="11254" y="3220"/>
                    <a:pt x="11254" y="3221"/>
                    <a:pt x="11254" y="3213"/>
                  </a:cubicBezTo>
                  <a:cubicBezTo>
                    <a:pt x="15877" y="3428"/>
                    <a:pt x="19585" y="6858"/>
                    <a:pt x="19819" y="11150"/>
                  </a:cubicBezTo>
                  <a:lnTo>
                    <a:pt x="18260" y="11150"/>
                  </a:lnTo>
                  <a:cubicBezTo>
                    <a:pt x="18009" y="11150"/>
                    <a:pt x="17797" y="11344"/>
                    <a:pt x="17797" y="11579"/>
                  </a:cubicBezTo>
                  <a:cubicBezTo>
                    <a:pt x="17797" y="11815"/>
                    <a:pt x="18006" y="12009"/>
                    <a:pt x="18260" y="12009"/>
                  </a:cubicBezTo>
                  <a:lnTo>
                    <a:pt x="19819" y="12009"/>
                  </a:lnTo>
                  <a:cubicBezTo>
                    <a:pt x="19585" y="16300"/>
                    <a:pt x="15876" y="19732"/>
                    <a:pt x="11254" y="19946"/>
                  </a:cubicBezTo>
                  <a:lnTo>
                    <a:pt x="11254" y="18451"/>
                  </a:lnTo>
                  <a:cubicBezTo>
                    <a:pt x="11254" y="18218"/>
                    <a:pt x="11044" y="18021"/>
                    <a:pt x="10791" y="18021"/>
                  </a:cubicBezTo>
                  <a:cubicBezTo>
                    <a:pt x="10539" y="18021"/>
                    <a:pt x="10346" y="18215"/>
                    <a:pt x="10346" y="18451"/>
                  </a:cubicBezTo>
                  <a:lnTo>
                    <a:pt x="10346" y="19946"/>
                  </a:lnTo>
                  <a:cubicBezTo>
                    <a:pt x="5721" y="19732"/>
                    <a:pt x="2030" y="16300"/>
                    <a:pt x="1799" y="12009"/>
                  </a:cubicBezTo>
                  <a:lnTo>
                    <a:pt x="3323" y="12009"/>
                  </a:lnTo>
                  <a:cubicBezTo>
                    <a:pt x="3577" y="12009"/>
                    <a:pt x="3786" y="11817"/>
                    <a:pt x="3786" y="11579"/>
                  </a:cubicBezTo>
                  <a:cubicBezTo>
                    <a:pt x="3786" y="11346"/>
                    <a:pt x="3577" y="11150"/>
                    <a:pt x="3323" y="11150"/>
                  </a:cubicBezTo>
                  <a:lnTo>
                    <a:pt x="1799" y="11150"/>
                  </a:lnTo>
                  <a:cubicBezTo>
                    <a:pt x="2030" y="6855"/>
                    <a:pt x="5723" y="3430"/>
                    <a:pt x="10346" y="3213"/>
                  </a:cubicBezTo>
                  <a:close/>
                  <a:moveTo>
                    <a:pt x="10809" y="9687"/>
                  </a:moveTo>
                  <a:cubicBezTo>
                    <a:pt x="9858" y="9809"/>
                    <a:pt x="9204" y="10615"/>
                    <a:pt x="9335" y="11500"/>
                  </a:cubicBezTo>
                  <a:cubicBezTo>
                    <a:pt x="9467" y="12381"/>
                    <a:pt x="10339" y="13006"/>
                    <a:pt x="11288" y="12884"/>
                  </a:cubicBezTo>
                  <a:cubicBezTo>
                    <a:pt x="11641" y="12839"/>
                    <a:pt x="11964" y="12690"/>
                    <a:pt x="12213" y="12486"/>
                  </a:cubicBezTo>
                  <a:cubicBezTo>
                    <a:pt x="13389" y="13197"/>
                    <a:pt x="15605" y="14554"/>
                    <a:pt x="15605" y="14554"/>
                  </a:cubicBezTo>
                  <a:lnTo>
                    <a:pt x="16752" y="14729"/>
                  </a:lnTo>
                  <a:lnTo>
                    <a:pt x="16119" y="13838"/>
                  </a:lnTo>
                  <a:cubicBezTo>
                    <a:pt x="16119" y="13838"/>
                    <a:pt x="12710" y="11786"/>
                    <a:pt x="12710" y="11786"/>
                  </a:cubicBezTo>
                  <a:cubicBezTo>
                    <a:pt x="12791" y="11561"/>
                    <a:pt x="12817" y="11307"/>
                    <a:pt x="12778" y="11054"/>
                  </a:cubicBezTo>
                  <a:cubicBezTo>
                    <a:pt x="12645" y="10174"/>
                    <a:pt x="11761" y="9564"/>
                    <a:pt x="10809" y="9687"/>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68" name="Freeform: Shape 20"/>
            <p:cNvSpPr/>
            <p:nvPr/>
          </p:nvSpPr>
          <p:spPr>
            <a:xfrm>
              <a:off x="6041672" y="5649877"/>
              <a:ext cx="71746" cy="61010"/>
            </a:xfrm>
            <a:custGeom>
              <a:avLst/>
              <a:gdLst/>
              <a:ahLst/>
              <a:cxnLst>
                <a:cxn ang="0">
                  <a:pos x="wd2" y="hd2"/>
                </a:cxn>
                <a:cxn ang="5400000">
                  <a:pos x="wd2" y="hd2"/>
                </a:cxn>
                <a:cxn ang="10800000">
                  <a:pos x="wd2" y="hd2"/>
                </a:cxn>
                <a:cxn ang="16200000">
                  <a:pos x="wd2" y="hd2"/>
                </a:cxn>
              </a:cxnLst>
              <a:rect l="0" t="0" r="r" b="b"/>
              <a:pathLst>
                <a:path w="21600" h="21600" extrusionOk="0">
                  <a:moveTo>
                    <a:pt x="13087" y="15906"/>
                  </a:moveTo>
                  <a:lnTo>
                    <a:pt x="14625" y="14100"/>
                  </a:lnTo>
                  <a:lnTo>
                    <a:pt x="14625" y="21600"/>
                  </a:lnTo>
                  <a:lnTo>
                    <a:pt x="0" y="21600"/>
                  </a:lnTo>
                  <a:lnTo>
                    <a:pt x="0" y="4637"/>
                  </a:lnTo>
                  <a:lnTo>
                    <a:pt x="4335" y="305"/>
                  </a:lnTo>
                  <a:lnTo>
                    <a:pt x="14625" y="305"/>
                  </a:lnTo>
                  <a:lnTo>
                    <a:pt x="14625" y="2578"/>
                  </a:lnTo>
                  <a:lnTo>
                    <a:pt x="13092" y="4415"/>
                  </a:lnTo>
                  <a:lnTo>
                    <a:pt x="13092" y="1828"/>
                  </a:lnTo>
                  <a:lnTo>
                    <a:pt x="5978" y="1828"/>
                  </a:lnTo>
                  <a:lnTo>
                    <a:pt x="5978" y="6291"/>
                  </a:lnTo>
                  <a:lnTo>
                    <a:pt x="1532" y="6291"/>
                  </a:lnTo>
                  <a:lnTo>
                    <a:pt x="1532" y="20082"/>
                  </a:lnTo>
                  <a:lnTo>
                    <a:pt x="13087" y="20082"/>
                  </a:lnTo>
                  <a:cubicBezTo>
                    <a:pt x="13087" y="20082"/>
                    <a:pt x="13087" y="15906"/>
                    <a:pt x="13087" y="15906"/>
                  </a:cubicBezTo>
                  <a:close/>
                  <a:moveTo>
                    <a:pt x="21600" y="3623"/>
                  </a:moveTo>
                  <a:lnTo>
                    <a:pt x="19555" y="6030"/>
                  </a:lnTo>
                  <a:lnTo>
                    <a:pt x="16468" y="2408"/>
                  </a:lnTo>
                  <a:lnTo>
                    <a:pt x="18513" y="0"/>
                  </a:lnTo>
                  <a:cubicBezTo>
                    <a:pt x="18513" y="0"/>
                    <a:pt x="21600" y="3623"/>
                    <a:pt x="21600" y="3623"/>
                  </a:cubicBezTo>
                  <a:close/>
                  <a:moveTo>
                    <a:pt x="16060" y="5602"/>
                  </a:moveTo>
                  <a:cubicBezTo>
                    <a:pt x="16241" y="5821"/>
                    <a:pt x="16241" y="6171"/>
                    <a:pt x="16060" y="6390"/>
                  </a:cubicBezTo>
                  <a:lnTo>
                    <a:pt x="9523" y="14071"/>
                  </a:lnTo>
                  <a:cubicBezTo>
                    <a:pt x="9341" y="14290"/>
                    <a:pt x="9039" y="14290"/>
                    <a:pt x="8859" y="14071"/>
                  </a:cubicBezTo>
                  <a:cubicBezTo>
                    <a:pt x="8676" y="13857"/>
                    <a:pt x="8676" y="13502"/>
                    <a:pt x="8859" y="13288"/>
                  </a:cubicBezTo>
                  <a:lnTo>
                    <a:pt x="15393" y="5602"/>
                  </a:lnTo>
                  <a:cubicBezTo>
                    <a:pt x="15576" y="5389"/>
                    <a:pt x="15877" y="5389"/>
                    <a:pt x="16060" y="5602"/>
                  </a:cubicBezTo>
                  <a:cubicBezTo>
                    <a:pt x="16060" y="5602"/>
                    <a:pt x="16060" y="5602"/>
                    <a:pt x="16060" y="5602"/>
                  </a:cubicBezTo>
                  <a:close/>
                  <a:moveTo>
                    <a:pt x="7279" y="13213"/>
                  </a:moveTo>
                  <a:lnTo>
                    <a:pt x="6036" y="18307"/>
                  </a:lnTo>
                  <a:lnTo>
                    <a:pt x="10370" y="16849"/>
                  </a:lnTo>
                  <a:lnTo>
                    <a:pt x="18728" y="7021"/>
                  </a:lnTo>
                  <a:lnTo>
                    <a:pt x="15639" y="3387"/>
                  </a:lnTo>
                  <a:cubicBezTo>
                    <a:pt x="15639" y="3387"/>
                    <a:pt x="7279" y="13213"/>
                    <a:pt x="7279" y="13213"/>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69" name="Freeform: Shape 21"/>
            <p:cNvSpPr/>
            <p:nvPr/>
          </p:nvSpPr>
          <p:spPr>
            <a:xfrm>
              <a:off x="5775211" y="5828865"/>
              <a:ext cx="52761" cy="82403"/>
            </a:xfrm>
            <a:custGeom>
              <a:avLst/>
              <a:gdLst/>
              <a:ahLst/>
              <a:cxnLst>
                <a:cxn ang="0">
                  <a:pos x="wd2" y="hd2"/>
                </a:cxn>
                <a:cxn ang="5400000">
                  <a:pos x="wd2" y="hd2"/>
                </a:cxn>
                <a:cxn ang="10800000">
                  <a:pos x="wd2" y="hd2"/>
                </a:cxn>
                <a:cxn ang="16200000">
                  <a:pos x="wd2" y="hd2"/>
                </a:cxn>
              </a:cxnLst>
              <a:rect l="0" t="0" r="r" b="b"/>
              <a:pathLst>
                <a:path w="21600" h="21600" extrusionOk="0">
                  <a:moveTo>
                    <a:pt x="10813" y="0"/>
                  </a:moveTo>
                  <a:cubicBezTo>
                    <a:pt x="4853" y="0"/>
                    <a:pt x="0" y="3095"/>
                    <a:pt x="0" y="6907"/>
                  </a:cubicBezTo>
                  <a:cubicBezTo>
                    <a:pt x="0" y="8758"/>
                    <a:pt x="1124" y="10501"/>
                    <a:pt x="3180" y="11810"/>
                  </a:cubicBezTo>
                  <a:cubicBezTo>
                    <a:pt x="3245" y="11853"/>
                    <a:pt x="3357" y="11992"/>
                    <a:pt x="3358" y="12071"/>
                  </a:cubicBezTo>
                  <a:cubicBezTo>
                    <a:pt x="3395" y="12646"/>
                    <a:pt x="3635" y="13974"/>
                    <a:pt x="5088" y="15003"/>
                  </a:cubicBezTo>
                  <a:cubicBezTo>
                    <a:pt x="5010" y="15075"/>
                    <a:pt x="4939" y="15146"/>
                    <a:pt x="4885" y="15231"/>
                  </a:cubicBezTo>
                  <a:cubicBezTo>
                    <a:pt x="4643" y="15615"/>
                    <a:pt x="4705" y="16038"/>
                    <a:pt x="5012" y="16371"/>
                  </a:cubicBezTo>
                  <a:cubicBezTo>
                    <a:pt x="4785" y="16750"/>
                    <a:pt x="4843" y="17175"/>
                    <a:pt x="5139" y="17495"/>
                  </a:cubicBezTo>
                  <a:cubicBezTo>
                    <a:pt x="4780" y="18058"/>
                    <a:pt x="5066" y="18708"/>
                    <a:pt x="5801" y="19010"/>
                  </a:cubicBezTo>
                  <a:cubicBezTo>
                    <a:pt x="5837" y="19023"/>
                    <a:pt x="6400" y="19248"/>
                    <a:pt x="7353" y="19466"/>
                  </a:cubicBezTo>
                  <a:cubicBezTo>
                    <a:pt x="7343" y="19553"/>
                    <a:pt x="7292" y="20323"/>
                    <a:pt x="8167" y="20932"/>
                  </a:cubicBezTo>
                  <a:cubicBezTo>
                    <a:pt x="8785" y="21369"/>
                    <a:pt x="9684" y="21590"/>
                    <a:pt x="10838" y="21600"/>
                  </a:cubicBezTo>
                  <a:cubicBezTo>
                    <a:pt x="10865" y="21600"/>
                    <a:pt x="10886" y="21600"/>
                    <a:pt x="10915" y="21600"/>
                  </a:cubicBezTo>
                  <a:cubicBezTo>
                    <a:pt x="12023" y="21600"/>
                    <a:pt x="12888" y="21385"/>
                    <a:pt x="13484" y="20965"/>
                  </a:cubicBezTo>
                  <a:cubicBezTo>
                    <a:pt x="14332" y="20366"/>
                    <a:pt x="14244" y="19608"/>
                    <a:pt x="14222" y="19466"/>
                  </a:cubicBezTo>
                  <a:cubicBezTo>
                    <a:pt x="15120" y="19259"/>
                    <a:pt x="15678" y="19052"/>
                    <a:pt x="15774" y="19010"/>
                  </a:cubicBezTo>
                  <a:cubicBezTo>
                    <a:pt x="16518" y="18706"/>
                    <a:pt x="16817" y="18053"/>
                    <a:pt x="16461" y="17495"/>
                  </a:cubicBezTo>
                  <a:cubicBezTo>
                    <a:pt x="16753" y="17169"/>
                    <a:pt x="16809" y="16744"/>
                    <a:pt x="16588" y="16371"/>
                  </a:cubicBezTo>
                  <a:cubicBezTo>
                    <a:pt x="16892" y="16041"/>
                    <a:pt x="16958" y="15619"/>
                    <a:pt x="16715" y="15231"/>
                  </a:cubicBezTo>
                  <a:cubicBezTo>
                    <a:pt x="16663" y="15155"/>
                    <a:pt x="16604" y="15087"/>
                    <a:pt x="16537" y="15019"/>
                  </a:cubicBezTo>
                  <a:cubicBezTo>
                    <a:pt x="17970" y="13988"/>
                    <a:pt x="18202" y="12651"/>
                    <a:pt x="18242" y="12071"/>
                  </a:cubicBezTo>
                  <a:cubicBezTo>
                    <a:pt x="18245" y="11991"/>
                    <a:pt x="18356" y="11856"/>
                    <a:pt x="18420" y="11810"/>
                  </a:cubicBezTo>
                  <a:cubicBezTo>
                    <a:pt x="20468" y="10498"/>
                    <a:pt x="21600" y="8755"/>
                    <a:pt x="21600" y="6907"/>
                  </a:cubicBezTo>
                  <a:cubicBezTo>
                    <a:pt x="21600" y="3095"/>
                    <a:pt x="16769" y="0"/>
                    <a:pt x="10813" y="0"/>
                  </a:cubicBezTo>
                  <a:close/>
                  <a:moveTo>
                    <a:pt x="10813" y="1173"/>
                  </a:moveTo>
                  <a:cubicBezTo>
                    <a:pt x="15758" y="1173"/>
                    <a:pt x="19768" y="3738"/>
                    <a:pt x="19768" y="6907"/>
                  </a:cubicBezTo>
                  <a:cubicBezTo>
                    <a:pt x="19768" y="8438"/>
                    <a:pt x="18825" y="9889"/>
                    <a:pt x="17122" y="10979"/>
                  </a:cubicBezTo>
                  <a:cubicBezTo>
                    <a:pt x="16730" y="11232"/>
                    <a:pt x="16434" y="11672"/>
                    <a:pt x="16410" y="12038"/>
                  </a:cubicBezTo>
                  <a:cubicBezTo>
                    <a:pt x="16351" y="13000"/>
                    <a:pt x="15823" y="14478"/>
                    <a:pt x="13179" y="15019"/>
                  </a:cubicBezTo>
                  <a:cubicBezTo>
                    <a:pt x="13145" y="15025"/>
                    <a:pt x="13109" y="15029"/>
                    <a:pt x="13077" y="15035"/>
                  </a:cubicBezTo>
                  <a:cubicBezTo>
                    <a:pt x="12463" y="15154"/>
                    <a:pt x="11738" y="15231"/>
                    <a:pt x="10889" y="15231"/>
                  </a:cubicBezTo>
                  <a:lnTo>
                    <a:pt x="10813" y="15231"/>
                  </a:lnTo>
                  <a:cubicBezTo>
                    <a:pt x="6087" y="15206"/>
                    <a:pt x="5263" y="13218"/>
                    <a:pt x="5190" y="12038"/>
                  </a:cubicBezTo>
                  <a:cubicBezTo>
                    <a:pt x="5171" y="11663"/>
                    <a:pt x="4880" y="11233"/>
                    <a:pt x="4478" y="10979"/>
                  </a:cubicBezTo>
                  <a:cubicBezTo>
                    <a:pt x="2770" y="9892"/>
                    <a:pt x="1832" y="8441"/>
                    <a:pt x="1832" y="6907"/>
                  </a:cubicBezTo>
                  <a:cubicBezTo>
                    <a:pt x="1832" y="3738"/>
                    <a:pt x="5864" y="1173"/>
                    <a:pt x="10813" y="1173"/>
                  </a:cubicBezTo>
                  <a:close/>
                  <a:moveTo>
                    <a:pt x="6666" y="8878"/>
                  </a:moveTo>
                  <a:cubicBezTo>
                    <a:pt x="6558" y="8918"/>
                    <a:pt x="6494" y="9009"/>
                    <a:pt x="6513" y="9090"/>
                  </a:cubicBezTo>
                  <a:lnTo>
                    <a:pt x="7760" y="14498"/>
                  </a:lnTo>
                  <a:cubicBezTo>
                    <a:pt x="7784" y="14603"/>
                    <a:pt x="7947" y="14696"/>
                    <a:pt x="8116" y="14677"/>
                  </a:cubicBezTo>
                  <a:cubicBezTo>
                    <a:pt x="8283" y="14661"/>
                    <a:pt x="8394" y="14556"/>
                    <a:pt x="8370" y="14449"/>
                  </a:cubicBezTo>
                  <a:lnTo>
                    <a:pt x="7225" y="9464"/>
                  </a:lnTo>
                  <a:cubicBezTo>
                    <a:pt x="8486" y="9956"/>
                    <a:pt x="11571" y="10858"/>
                    <a:pt x="14731" y="9513"/>
                  </a:cubicBezTo>
                  <a:lnTo>
                    <a:pt x="13255" y="14449"/>
                  </a:lnTo>
                  <a:cubicBezTo>
                    <a:pt x="13222" y="14553"/>
                    <a:pt x="13347" y="14640"/>
                    <a:pt x="13510" y="14661"/>
                  </a:cubicBezTo>
                  <a:cubicBezTo>
                    <a:pt x="13532" y="14664"/>
                    <a:pt x="13538" y="14677"/>
                    <a:pt x="13560" y="14677"/>
                  </a:cubicBezTo>
                  <a:cubicBezTo>
                    <a:pt x="13704" y="14677"/>
                    <a:pt x="13839" y="14609"/>
                    <a:pt x="13866" y="14514"/>
                  </a:cubicBezTo>
                  <a:lnTo>
                    <a:pt x="15469" y="9090"/>
                  </a:lnTo>
                  <a:cubicBezTo>
                    <a:pt x="15492" y="9010"/>
                    <a:pt x="15424" y="8921"/>
                    <a:pt x="15316" y="8878"/>
                  </a:cubicBezTo>
                  <a:cubicBezTo>
                    <a:pt x="15206" y="8835"/>
                    <a:pt x="15084" y="8860"/>
                    <a:pt x="14985" y="8910"/>
                  </a:cubicBezTo>
                  <a:cubicBezTo>
                    <a:pt x="11058" y="10967"/>
                    <a:pt x="7160" y="8994"/>
                    <a:pt x="6996" y="8910"/>
                  </a:cubicBezTo>
                  <a:cubicBezTo>
                    <a:pt x="6896" y="8860"/>
                    <a:pt x="6775" y="8841"/>
                    <a:pt x="6666" y="8878"/>
                  </a:cubicBezTo>
                  <a:close/>
                  <a:moveTo>
                    <a:pt x="6793" y="15866"/>
                  </a:moveTo>
                  <a:cubicBezTo>
                    <a:pt x="7505" y="16080"/>
                    <a:pt x="8846" y="16403"/>
                    <a:pt x="10609" y="16420"/>
                  </a:cubicBezTo>
                  <a:lnTo>
                    <a:pt x="11016" y="16420"/>
                  </a:lnTo>
                  <a:cubicBezTo>
                    <a:pt x="11748" y="16413"/>
                    <a:pt x="12382" y="16353"/>
                    <a:pt x="12950" y="16273"/>
                  </a:cubicBezTo>
                  <a:cubicBezTo>
                    <a:pt x="13055" y="16261"/>
                    <a:pt x="13153" y="16241"/>
                    <a:pt x="13255" y="16224"/>
                  </a:cubicBezTo>
                  <a:cubicBezTo>
                    <a:pt x="13441" y="16192"/>
                    <a:pt x="13622" y="16158"/>
                    <a:pt x="13789" y="16127"/>
                  </a:cubicBezTo>
                  <a:cubicBezTo>
                    <a:pt x="13905" y="16102"/>
                    <a:pt x="14037" y="16075"/>
                    <a:pt x="14146" y="16045"/>
                  </a:cubicBezTo>
                  <a:cubicBezTo>
                    <a:pt x="14406" y="15986"/>
                    <a:pt x="14624" y="15934"/>
                    <a:pt x="14807" y="15882"/>
                  </a:cubicBezTo>
                  <a:cubicBezTo>
                    <a:pt x="14678" y="15967"/>
                    <a:pt x="14583" y="16064"/>
                    <a:pt x="14553" y="16176"/>
                  </a:cubicBezTo>
                  <a:cubicBezTo>
                    <a:pt x="14468" y="16458"/>
                    <a:pt x="14704" y="16649"/>
                    <a:pt x="14858" y="16778"/>
                  </a:cubicBezTo>
                  <a:cubicBezTo>
                    <a:pt x="14882" y="16818"/>
                    <a:pt x="14891" y="16876"/>
                    <a:pt x="14909" y="16876"/>
                  </a:cubicBezTo>
                  <a:cubicBezTo>
                    <a:pt x="14909" y="16876"/>
                    <a:pt x="14858" y="16892"/>
                    <a:pt x="14858" y="16892"/>
                  </a:cubicBezTo>
                  <a:cubicBezTo>
                    <a:pt x="14618" y="16983"/>
                    <a:pt x="14421" y="17143"/>
                    <a:pt x="14375" y="17316"/>
                  </a:cubicBezTo>
                  <a:cubicBezTo>
                    <a:pt x="14305" y="17611"/>
                    <a:pt x="14586" y="17812"/>
                    <a:pt x="14756" y="17935"/>
                  </a:cubicBezTo>
                  <a:cubicBezTo>
                    <a:pt x="14780" y="17974"/>
                    <a:pt x="14743" y="18023"/>
                    <a:pt x="14782" y="18016"/>
                  </a:cubicBezTo>
                  <a:cubicBezTo>
                    <a:pt x="14769" y="18023"/>
                    <a:pt x="13416" y="18564"/>
                    <a:pt x="11296" y="18668"/>
                  </a:cubicBezTo>
                  <a:cubicBezTo>
                    <a:pt x="11050" y="18679"/>
                    <a:pt x="10848" y="18684"/>
                    <a:pt x="10787" y="18684"/>
                  </a:cubicBezTo>
                  <a:cubicBezTo>
                    <a:pt x="10727" y="18684"/>
                    <a:pt x="10546" y="18679"/>
                    <a:pt x="10304" y="18668"/>
                  </a:cubicBezTo>
                  <a:cubicBezTo>
                    <a:pt x="8208" y="18566"/>
                    <a:pt x="6858" y="18033"/>
                    <a:pt x="6844" y="18033"/>
                  </a:cubicBezTo>
                  <a:cubicBezTo>
                    <a:pt x="6830" y="18017"/>
                    <a:pt x="6814" y="17964"/>
                    <a:pt x="6869" y="17902"/>
                  </a:cubicBezTo>
                  <a:cubicBezTo>
                    <a:pt x="7003" y="17806"/>
                    <a:pt x="7275" y="17611"/>
                    <a:pt x="7200" y="17316"/>
                  </a:cubicBezTo>
                  <a:cubicBezTo>
                    <a:pt x="7159" y="17143"/>
                    <a:pt x="6981" y="16983"/>
                    <a:pt x="6742" y="16892"/>
                  </a:cubicBezTo>
                  <a:cubicBezTo>
                    <a:pt x="6726" y="16880"/>
                    <a:pt x="6701" y="16820"/>
                    <a:pt x="6742" y="16762"/>
                  </a:cubicBezTo>
                  <a:cubicBezTo>
                    <a:pt x="6876" y="16657"/>
                    <a:pt x="7128" y="16461"/>
                    <a:pt x="7047" y="16176"/>
                  </a:cubicBezTo>
                  <a:cubicBezTo>
                    <a:pt x="7011" y="16061"/>
                    <a:pt x="6920" y="15952"/>
                    <a:pt x="6793" y="15866"/>
                  </a:cubicBezTo>
                  <a:close/>
                  <a:moveTo>
                    <a:pt x="9235" y="19776"/>
                  </a:moveTo>
                  <a:cubicBezTo>
                    <a:pt x="9530" y="19806"/>
                    <a:pt x="9825" y="19825"/>
                    <a:pt x="10151" y="19841"/>
                  </a:cubicBezTo>
                  <a:cubicBezTo>
                    <a:pt x="10468" y="19854"/>
                    <a:pt x="10711" y="19857"/>
                    <a:pt x="10762" y="19857"/>
                  </a:cubicBezTo>
                  <a:lnTo>
                    <a:pt x="10813" y="19857"/>
                  </a:lnTo>
                  <a:cubicBezTo>
                    <a:pt x="10862" y="19857"/>
                    <a:pt x="11136" y="19854"/>
                    <a:pt x="11449" y="19841"/>
                  </a:cubicBezTo>
                  <a:cubicBezTo>
                    <a:pt x="11787" y="19822"/>
                    <a:pt x="12090" y="19809"/>
                    <a:pt x="12390" y="19776"/>
                  </a:cubicBezTo>
                  <a:cubicBezTo>
                    <a:pt x="12365" y="19901"/>
                    <a:pt x="12287" y="20059"/>
                    <a:pt x="12110" y="20183"/>
                  </a:cubicBezTo>
                  <a:cubicBezTo>
                    <a:pt x="11869" y="20352"/>
                    <a:pt x="11449" y="20433"/>
                    <a:pt x="10864" y="20427"/>
                  </a:cubicBezTo>
                  <a:cubicBezTo>
                    <a:pt x="10243" y="20423"/>
                    <a:pt x="9782" y="20333"/>
                    <a:pt x="9515" y="20150"/>
                  </a:cubicBezTo>
                  <a:cubicBezTo>
                    <a:pt x="9348" y="20035"/>
                    <a:pt x="9277" y="19892"/>
                    <a:pt x="9235" y="19776"/>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70" name="Freeform: Shape 22"/>
            <p:cNvSpPr/>
            <p:nvPr/>
          </p:nvSpPr>
          <p:spPr>
            <a:xfrm>
              <a:off x="5327795" y="3070641"/>
              <a:ext cx="145852" cy="159368"/>
            </a:xfrm>
            <a:custGeom>
              <a:avLst/>
              <a:gdLst/>
              <a:ahLst/>
              <a:cxnLst>
                <a:cxn ang="0">
                  <a:pos x="wd2" y="hd2"/>
                </a:cxn>
                <a:cxn ang="5400000">
                  <a:pos x="wd2" y="hd2"/>
                </a:cxn>
                <a:cxn ang="10800000">
                  <a:pos x="wd2" y="hd2"/>
                </a:cxn>
                <a:cxn ang="16200000">
                  <a:pos x="wd2" y="hd2"/>
                </a:cxn>
              </a:cxnLst>
              <a:rect l="0" t="0" r="r" b="b"/>
              <a:pathLst>
                <a:path w="21600" h="21542" extrusionOk="0">
                  <a:moveTo>
                    <a:pt x="15075" y="21"/>
                  </a:moveTo>
                  <a:cubicBezTo>
                    <a:pt x="13530" y="242"/>
                    <a:pt x="13468" y="2043"/>
                    <a:pt x="13492" y="2650"/>
                  </a:cubicBezTo>
                  <a:lnTo>
                    <a:pt x="6893" y="2650"/>
                  </a:lnTo>
                  <a:cubicBezTo>
                    <a:pt x="6823" y="1604"/>
                    <a:pt x="6563" y="860"/>
                    <a:pt x="6111" y="441"/>
                  </a:cubicBezTo>
                  <a:cubicBezTo>
                    <a:pt x="5750" y="104"/>
                    <a:pt x="5266" y="-41"/>
                    <a:pt x="4712" y="38"/>
                  </a:cubicBezTo>
                  <a:cubicBezTo>
                    <a:pt x="3179" y="253"/>
                    <a:pt x="3107" y="2045"/>
                    <a:pt x="3129" y="2650"/>
                  </a:cubicBezTo>
                  <a:lnTo>
                    <a:pt x="1031" y="2650"/>
                  </a:lnTo>
                  <a:cubicBezTo>
                    <a:pt x="460" y="2650"/>
                    <a:pt x="0" y="3069"/>
                    <a:pt x="0" y="3591"/>
                  </a:cubicBezTo>
                  <a:lnTo>
                    <a:pt x="0" y="20593"/>
                  </a:lnTo>
                  <a:cubicBezTo>
                    <a:pt x="0" y="21115"/>
                    <a:pt x="460" y="21542"/>
                    <a:pt x="1031" y="21542"/>
                  </a:cubicBezTo>
                  <a:lnTo>
                    <a:pt x="13667" y="21542"/>
                  </a:lnTo>
                  <a:cubicBezTo>
                    <a:pt x="14031" y="21542"/>
                    <a:pt x="14459" y="21383"/>
                    <a:pt x="14762" y="21139"/>
                  </a:cubicBezTo>
                  <a:cubicBezTo>
                    <a:pt x="14840" y="21085"/>
                    <a:pt x="14897" y="21026"/>
                    <a:pt x="14955" y="20954"/>
                  </a:cubicBezTo>
                  <a:lnTo>
                    <a:pt x="21158" y="13461"/>
                  </a:lnTo>
                  <a:cubicBezTo>
                    <a:pt x="21414" y="13152"/>
                    <a:pt x="21600" y="12646"/>
                    <a:pt x="21600" y="12260"/>
                  </a:cubicBezTo>
                  <a:lnTo>
                    <a:pt x="21600" y="3591"/>
                  </a:lnTo>
                  <a:cubicBezTo>
                    <a:pt x="21600" y="3069"/>
                    <a:pt x="21132" y="2650"/>
                    <a:pt x="20560" y="2650"/>
                  </a:cubicBezTo>
                  <a:lnTo>
                    <a:pt x="17265" y="2650"/>
                  </a:lnTo>
                  <a:cubicBezTo>
                    <a:pt x="17199" y="1596"/>
                    <a:pt x="16928" y="844"/>
                    <a:pt x="16474" y="424"/>
                  </a:cubicBezTo>
                  <a:cubicBezTo>
                    <a:pt x="16112" y="88"/>
                    <a:pt x="15627" y="-58"/>
                    <a:pt x="15075" y="21"/>
                  </a:cubicBezTo>
                  <a:close/>
                  <a:moveTo>
                    <a:pt x="15241" y="987"/>
                  </a:moveTo>
                  <a:cubicBezTo>
                    <a:pt x="15441" y="957"/>
                    <a:pt x="15590" y="984"/>
                    <a:pt x="15719" y="1104"/>
                  </a:cubicBezTo>
                  <a:cubicBezTo>
                    <a:pt x="15981" y="1346"/>
                    <a:pt x="16148" y="1883"/>
                    <a:pt x="16198" y="2650"/>
                  </a:cubicBezTo>
                  <a:lnTo>
                    <a:pt x="14560" y="2650"/>
                  </a:lnTo>
                  <a:cubicBezTo>
                    <a:pt x="14534" y="2158"/>
                    <a:pt x="14604" y="1077"/>
                    <a:pt x="15241" y="987"/>
                  </a:cubicBezTo>
                  <a:close/>
                  <a:moveTo>
                    <a:pt x="4878" y="1004"/>
                  </a:moveTo>
                  <a:cubicBezTo>
                    <a:pt x="5078" y="971"/>
                    <a:pt x="5228" y="1005"/>
                    <a:pt x="5356" y="1121"/>
                  </a:cubicBezTo>
                  <a:cubicBezTo>
                    <a:pt x="5619" y="1364"/>
                    <a:pt x="5777" y="1888"/>
                    <a:pt x="5826" y="2650"/>
                  </a:cubicBezTo>
                  <a:lnTo>
                    <a:pt x="4187" y="2650"/>
                  </a:lnTo>
                  <a:cubicBezTo>
                    <a:pt x="4176" y="2267"/>
                    <a:pt x="4201" y="1095"/>
                    <a:pt x="4878" y="1004"/>
                  </a:cubicBezTo>
                  <a:close/>
                  <a:moveTo>
                    <a:pt x="1031" y="3498"/>
                  </a:moveTo>
                  <a:lnTo>
                    <a:pt x="5844" y="3498"/>
                  </a:lnTo>
                  <a:cubicBezTo>
                    <a:pt x="5838" y="3711"/>
                    <a:pt x="5819" y="3930"/>
                    <a:pt x="5798" y="4154"/>
                  </a:cubicBezTo>
                  <a:cubicBezTo>
                    <a:pt x="5364" y="4294"/>
                    <a:pt x="5080" y="4658"/>
                    <a:pt x="5080" y="5078"/>
                  </a:cubicBezTo>
                  <a:cubicBezTo>
                    <a:pt x="5080" y="5632"/>
                    <a:pt x="5569" y="6086"/>
                    <a:pt x="6175" y="6086"/>
                  </a:cubicBezTo>
                  <a:cubicBezTo>
                    <a:pt x="6785" y="6086"/>
                    <a:pt x="7280" y="5632"/>
                    <a:pt x="7280" y="5078"/>
                  </a:cubicBezTo>
                  <a:cubicBezTo>
                    <a:pt x="7280" y="4777"/>
                    <a:pt x="7124" y="4508"/>
                    <a:pt x="6856" y="4313"/>
                  </a:cubicBezTo>
                  <a:cubicBezTo>
                    <a:pt x="6882" y="4034"/>
                    <a:pt x="6905" y="3761"/>
                    <a:pt x="6912" y="3498"/>
                  </a:cubicBezTo>
                  <a:lnTo>
                    <a:pt x="16207" y="3498"/>
                  </a:lnTo>
                  <a:cubicBezTo>
                    <a:pt x="16198" y="3737"/>
                    <a:pt x="16184" y="3984"/>
                    <a:pt x="16161" y="4238"/>
                  </a:cubicBezTo>
                  <a:cubicBezTo>
                    <a:pt x="15840" y="4423"/>
                    <a:pt x="15645" y="4735"/>
                    <a:pt x="15645" y="5078"/>
                  </a:cubicBezTo>
                  <a:cubicBezTo>
                    <a:pt x="15645" y="5632"/>
                    <a:pt x="16132" y="6086"/>
                    <a:pt x="16741" y="6086"/>
                  </a:cubicBezTo>
                  <a:cubicBezTo>
                    <a:pt x="17347" y="6086"/>
                    <a:pt x="17845" y="5632"/>
                    <a:pt x="17845" y="5078"/>
                  </a:cubicBezTo>
                  <a:cubicBezTo>
                    <a:pt x="17845" y="4700"/>
                    <a:pt x="17608" y="4357"/>
                    <a:pt x="17238" y="4187"/>
                  </a:cubicBezTo>
                  <a:cubicBezTo>
                    <a:pt x="17258" y="3954"/>
                    <a:pt x="17269" y="3727"/>
                    <a:pt x="17274" y="3498"/>
                  </a:cubicBezTo>
                  <a:lnTo>
                    <a:pt x="20560" y="3498"/>
                  </a:lnTo>
                  <a:cubicBezTo>
                    <a:pt x="20622" y="3498"/>
                    <a:pt x="20670" y="3535"/>
                    <a:pt x="20670" y="3591"/>
                  </a:cubicBezTo>
                  <a:cubicBezTo>
                    <a:pt x="20670" y="3591"/>
                    <a:pt x="20670" y="6296"/>
                    <a:pt x="20670" y="6296"/>
                  </a:cubicBezTo>
                  <a:lnTo>
                    <a:pt x="920" y="6296"/>
                  </a:lnTo>
                  <a:lnTo>
                    <a:pt x="920" y="3591"/>
                  </a:lnTo>
                  <a:cubicBezTo>
                    <a:pt x="920" y="3535"/>
                    <a:pt x="969" y="3498"/>
                    <a:pt x="1031" y="3498"/>
                  </a:cubicBezTo>
                  <a:close/>
                  <a:moveTo>
                    <a:pt x="920" y="7270"/>
                  </a:moveTo>
                  <a:lnTo>
                    <a:pt x="20670" y="7270"/>
                  </a:lnTo>
                  <a:cubicBezTo>
                    <a:pt x="20670" y="7270"/>
                    <a:pt x="20670" y="12260"/>
                    <a:pt x="20670" y="12260"/>
                  </a:cubicBezTo>
                  <a:cubicBezTo>
                    <a:pt x="20670" y="12290"/>
                    <a:pt x="20667" y="12325"/>
                    <a:pt x="20661" y="12369"/>
                  </a:cubicBezTo>
                  <a:cubicBezTo>
                    <a:pt x="20627" y="12366"/>
                    <a:pt x="20592" y="12361"/>
                    <a:pt x="20560" y="12361"/>
                  </a:cubicBezTo>
                  <a:lnTo>
                    <a:pt x="14817" y="12361"/>
                  </a:lnTo>
                  <a:cubicBezTo>
                    <a:pt x="14247" y="12361"/>
                    <a:pt x="13777" y="12787"/>
                    <a:pt x="13777" y="13310"/>
                  </a:cubicBezTo>
                  <a:lnTo>
                    <a:pt x="13777" y="20593"/>
                  </a:lnTo>
                  <a:cubicBezTo>
                    <a:pt x="13777" y="20622"/>
                    <a:pt x="13777" y="20650"/>
                    <a:pt x="13777" y="20677"/>
                  </a:cubicBezTo>
                  <a:cubicBezTo>
                    <a:pt x="13736" y="20687"/>
                    <a:pt x="13696" y="20694"/>
                    <a:pt x="13667" y="20694"/>
                  </a:cubicBezTo>
                  <a:lnTo>
                    <a:pt x="1031" y="20694"/>
                  </a:lnTo>
                  <a:cubicBezTo>
                    <a:pt x="973" y="20694"/>
                    <a:pt x="920" y="20651"/>
                    <a:pt x="920" y="20593"/>
                  </a:cubicBezTo>
                  <a:lnTo>
                    <a:pt x="920" y="7270"/>
                  </a:lnTo>
                  <a:close/>
                  <a:moveTo>
                    <a:pt x="3009" y="8875"/>
                  </a:moveTo>
                  <a:cubicBezTo>
                    <a:pt x="2323" y="8875"/>
                    <a:pt x="1767" y="9383"/>
                    <a:pt x="1767" y="10009"/>
                  </a:cubicBezTo>
                  <a:lnTo>
                    <a:pt x="1767" y="10504"/>
                  </a:lnTo>
                  <a:cubicBezTo>
                    <a:pt x="1767" y="11129"/>
                    <a:pt x="2323" y="11638"/>
                    <a:pt x="3009" y="11638"/>
                  </a:cubicBezTo>
                  <a:lnTo>
                    <a:pt x="3543" y="11638"/>
                  </a:lnTo>
                  <a:cubicBezTo>
                    <a:pt x="4228" y="11638"/>
                    <a:pt x="4795" y="11129"/>
                    <a:pt x="4795" y="10504"/>
                  </a:cubicBezTo>
                  <a:lnTo>
                    <a:pt x="4795" y="10009"/>
                  </a:lnTo>
                  <a:cubicBezTo>
                    <a:pt x="4795" y="9383"/>
                    <a:pt x="4228" y="8875"/>
                    <a:pt x="3543" y="8875"/>
                  </a:cubicBezTo>
                  <a:lnTo>
                    <a:pt x="3009" y="8875"/>
                  </a:lnTo>
                  <a:close/>
                  <a:moveTo>
                    <a:pt x="6838" y="8875"/>
                  </a:moveTo>
                  <a:cubicBezTo>
                    <a:pt x="6154" y="8875"/>
                    <a:pt x="5596" y="9383"/>
                    <a:pt x="5596" y="10009"/>
                  </a:cubicBezTo>
                  <a:lnTo>
                    <a:pt x="5596" y="10504"/>
                  </a:lnTo>
                  <a:cubicBezTo>
                    <a:pt x="5596" y="11129"/>
                    <a:pt x="6154" y="11638"/>
                    <a:pt x="6838" y="11638"/>
                  </a:cubicBezTo>
                  <a:lnTo>
                    <a:pt x="7381" y="11638"/>
                  </a:lnTo>
                  <a:cubicBezTo>
                    <a:pt x="8066" y="11638"/>
                    <a:pt x="8623" y="11129"/>
                    <a:pt x="8623" y="10504"/>
                  </a:cubicBezTo>
                  <a:lnTo>
                    <a:pt x="8623" y="10009"/>
                  </a:lnTo>
                  <a:cubicBezTo>
                    <a:pt x="8623" y="9383"/>
                    <a:pt x="8066" y="8875"/>
                    <a:pt x="7381" y="8875"/>
                  </a:cubicBezTo>
                  <a:lnTo>
                    <a:pt x="6838" y="8875"/>
                  </a:lnTo>
                  <a:close/>
                  <a:moveTo>
                    <a:pt x="10667" y="8875"/>
                  </a:moveTo>
                  <a:cubicBezTo>
                    <a:pt x="9981" y="8875"/>
                    <a:pt x="9424" y="9383"/>
                    <a:pt x="9424" y="10009"/>
                  </a:cubicBezTo>
                  <a:lnTo>
                    <a:pt x="9424" y="10504"/>
                  </a:lnTo>
                  <a:cubicBezTo>
                    <a:pt x="9424" y="11129"/>
                    <a:pt x="9982" y="11638"/>
                    <a:pt x="10667" y="11638"/>
                  </a:cubicBezTo>
                  <a:lnTo>
                    <a:pt x="11210" y="11638"/>
                  </a:lnTo>
                  <a:cubicBezTo>
                    <a:pt x="11893" y="11638"/>
                    <a:pt x="12452" y="11129"/>
                    <a:pt x="12452" y="10504"/>
                  </a:cubicBezTo>
                  <a:lnTo>
                    <a:pt x="12452" y="10009"/>
                  </a:lnTo>
                  <a:cubicBezTo>
                    <a:pt x="12452" y="9383"/>
                    <a:pt x="11893" y="8875"/>
                    <a:pt x="11210" y="8875"/>
                  </a:cubicBezTo>
                  <a:lnTo>
                    <a:pt x="10667" y="8875"/>
                  </a:lnTo>
                  <a:close/>
                  <a:moveTo>
                    <a:pt x="14201" y="8875"/>
                  </a:moveTo>
                  <a:cubicBezTo>
                    <a:pt x="13516" y="8875"/>
                    <a:pt x="12958" y="9383"/>
                    <a:pt x="12958" y="10009"/>
                  </a:cubicBezTo>
                  <a:lnTo>
                    <a:pt x="12958" y="10504"/>
                  </a:lnTo>
                  <a:cubicBezTo>
                    <a:pt x="12958" y="11129"/>
                    <a:pt x="13516" y="11638"/>
                    <a:pt x="14201" y="11638"/>
                  </a:cubicBezTo>
                  <a:lnTo>
                    <a:pt x="14734" y="11638"/>
                  </a:lnTo>
                  <a:cubicBezTo>
                    <a:pt x="15420" y="11638"/>
                    <a:pt x="15977" y="11129"/>
                    <a:pt x="15977" y="10504"/>
                  </a:cubicBezTo>
                  <a:lnTo>
                    <a:pt x="15977" y="10009"/>
                  </a:lnTo>
                  <a:cubicBezTo>
                    <a:pt x="15977" y="9383"/>
                    <a:pt x="15420" y="8875"/>
                    <a:pt x="14734" y="8875"/>
                  </a:cubicBezTo>
                  <a:lnTo>
                    <a:pt x="14201" y="8875"/>
                  </a:lnTo>
                  <a:close/>
                  <a:moveTo>
                    <a:pt x="18020" y="8875"/>
                  </a:moveTo>
                  <a:cubicBezTo>
                    <a:pt x="17335" y="8875"/>
                    <a:pt x="16787" y="9383"/>
                    <a:pt x="16787" y="10009"/>
                  </a:cubicBezTo>
                  <a:lnTo>
                    <a:pt x="16787" y="10504"/>
                  </a:lnTo>
                  <a:cubicBezTo>
                    <a:pt x="16787" y="11129"/>
                    <a:pt x="17335" y="11638"/>
                    <a:pt x="18020" y="11638"/>
                  </a:cubicBezTo>
                  <a:lnTo>
                    <a:pt x="18563" y="11638"/>
                  </a:lnTo>
                  <a:cubicBezTo>
                    <a:pt x="19248" y="11638"/>
                    <a:pt x="19815" y="11129"/>
                    <a:pt x="19815" y="10504"/>
                  </a:cubicBezTo>
                  <a:lnTo>
                    <a:pt x="19815" y="10009"/>
                  </a:lnTo>
                  <a:cubicBezTo>
                    <a:pt x="19815" y="9383"/>
                    <a:pt x="19251" y="8875"/>
                    <a:pt x="18563" y="8875"/>
                  </a:cubicBezTo>
                  <a:lnTo>
                    <a:pt x="18020" y="8875"/>
                  </a:lnTo>
                  <a:close/>
                  <a:moveTo>
                    <a:pt x="3009" y="9841"/>
                  </a:moveTo>
                  <a:lnTo>
                    <a:pt x="3543" y="9841"/>
                  </a:lnTo>
                  <a:cubicBezTo>
                    <a:pt x="3642" y="9841"/>
                    <a:pt x="3727" y="9920"/>
                    <a:pt x="3727" y="10009"/>
                  </a:cubicBezTo>
                  <a:lnTo>
                    <a:pt x="3727" y="10504"/>
                  </a:lnTo>
                  <a:cubicBezTo>
                    <a:pt x="3727" y="10595"/>
                    <a:pt x="3642" y="10664"/>
                    <a:pt x="3543" y="10664"/>
                  </a:cubicBezTo>
                  <a:lnTo>
                    <a:pt x="3009" y="10664"/>
                  </a:lnTo>
                  <a:cubicBezTo>
                    <a:pt x="2910" y="10664"/>
                    <a:pt x="2825" y="10595"/>
                    <a:pt x="2825" y="10504"/>
                  </a:cubicBezTo>
                  <a:cubicBezTo>
                    <a:pt x="2825" y="10504"/>
                    <a:pt x="2825" y="10009"/>
                    <a:pt x="2825" y="10009"/>
                  </a:cubicBezTo>
                  <a:cubicBezTo>
                    <a:pt x="2825" y="9920"/>
                    <a:pt x="2910" y="9841"/>
                    <a:pt x="3009" y="9841"/>
                  </a:cubicBezTo>
                  <a:close/>
                  <a:moveTo>
                    <a:pt x="6829" y="9841"/>
                  </a:moveTo>
                  <a:lnTo>
                    <a:pt x="7381" y="9841"/>
                  </a:lnTo>
                  <a:cubicBezTo>
                    <a:pt x="7478" y="9841"/>
                    <a:pt x="7556" y="9920"/>
                    <a:pt x="7556" y="10009"/>
                  </a:cubicBezTo>
                  <a:lnTo>
                    <a:pt x="7556" y="10504"/>
                  </a:lnTo>
                  <a:cubicBezTo>
                    <a:pt x="7556" y="10595"/>
                    <a:pt x="7478" y="10664"/>
                    <a:pt x="7381" y="10664"/>
                  </a:cubicBezTo>
                  <a:lnTo>
                    <a:pt x="6829" y="10664"/>
                  </a:lnTo>
                  <a:cubicBezTo>
                    <a:pt x="6733" y="10664"/>
                    <a:pt x="6654" y="10595"/>
                    <a:pt x="6654" y="10504"/>
                  </a:cubicBezTo>
                  <a:cubicBezTo>
                    <a:pt x="6654" y="10504"/>
                    <a:pt x="6654" y="10009"/>
                    <a:pt x="6654" y="10009"/>
                  </a:cubicBezTo>
                  <a:cubicBezTo>
                    <a:pt x="6654" y="9920"/>
                    <a:pt x="6733" y="9841"/>
                    <a:pt x="6829" y="9841"/>
                  </a:cubicBezTo>
                  <a:close/>
                  <a:moveTo>
                    <a:pt x="10667" y="9841"/>
                  </a:moveTo>
                  <a:lnTo>
                    <a:pt x="11200" y="9841"/>
                  </a:lnTo>
                  <a:cubicBezTo>
                    <a:pt x="11300" y="9841"/>
                    <a:pt x="11384" y="9920"/>
                    <a:pt x="11384" y="10009"/>
                  </a:cubicBezTo>
                  <a:lnTo>
                    <a:pt x="11384" y="10504"/>
                  </a:lnTo>
                  <a:cubicBezTo>
                    <a:pt x="11384" y="10595"/>
                    <a:pt x="11300" y="10664"/>
                    <a:pt x="11200" y="10664"/>
                  </a:cubicBezTo>
                  <a:lnTo>
                    <a:pt x="10667" y="10664"/>
                  </a:lnTo>
                  <a:cubicBezTo>
                    <a:pt x="10568" y="10664"/>
                    <a:pt x="10482" y="10595"/>
                    <a:pt x="10482" y="10504"/>
                  </a:cubicBezTo>
                  <a:cubicBezTo>
                    <a:pt x="10482" y="10504"/>
                    <a:pt x="10482" y="10009"/>
                    <a:pt x="10482" y="10009"/>
                  </a:cubicBezTo>
                  <a:cubicBezTo>
                    <a:pt x="10482" y="9920"/>
                    <a:pt x="10570" y="9841"/>
                    <a:pt x="10667" y="9841"/>
                  </a:cubicBezTo>
                  <a:close/>
                  <a:moveTo>
                    <a:pt x="14201" y="9841"/>
                  </a:moveTo>
                  <a:lnTo>
                    <a:pt x="14734" y="9841"/>
                  </a:lnTo>
                  <a:cubicBezTo>
                    <a:pt x="14834" y="9841"/>
                    <a:pt x="14918" y="9920"/>
                    <a:pt x="14918" y="10009"/>
                  </a:cubicBezTo>
                  <a:lnTo>
                    <a:pt x="14918" y="10504"/>
                  </a:lnTo>
                  <a:cubicBezTo>
                    <a:pt x="14918" y="10595"/>
                    <a:pt x="14834" y="10664"/>
                    <a:pt x="14734" y="10664"/>
                  </a:cubicBezTo>
                  <a:lnTo>
                    <a:pt x="14201" y="10664"/>
                  </a:lnTo>
                  <a:cubicBezTo>
                    <a:pt x="14104" y="10664"/>
                    <a:pt x="14017" y="10595"/>
                    <a:pt x="14017" y="10504"/>
                  </a:cubicBezTo>
                  <a:cubicBezTo>
                    <a:pt x="14017" y="10504"/>
                    <a:pt x="14017" y="10009"/>
                    <a:pt x="14017" y="10009"/>
                  </a:cubicBezTo>
                  <a:cubicBezTo>
                    <a:pt x="14017" y="9920"/>
                    <a:pt x="14104" y="9841"/>
                    <a:pt x="14201" y="9841"/>
                  </a:cubicBezTo>
                  <a:close/>
                  <a:moveTo>
                    <a:pt x="18020" y="9841"/>
                  </a:moveTo>
                  <a:lnTo>
                    <a:pt x="18563" y="9841"/>
                  </a:lnTo>
                  <a:cubicBezTo>
                    <a:pt x="18662" y="9841"/>
                    <a:pt x="18747" y="9920"/>
                    <a:pt x="18747" y="10009"/>
                  </a:cubicBezTo>
                  <a:lnTo>
                    <a:pt x="18747" y="10504"/>
                  </a:lnTo>
                  <a:cubicBezTo>
                    <a:pt x="18747" y="10595"/>
                    <a:pt x="18662" y="10664"/>
                    <a:pt x="18563" y="10664"/>
                  </a:cubicBezTo>
                  <a:lnTo>
                    <a:pt x="18020" y="10664"/>
                  </a:lnTo>
                  <a:cubicBezTo>
                    <a:pt x="17924" y="10664"/>
                    <a:pt x="17845" y="10595"/>
                    <a:pt x="17845" y="10504"/>
                  </a:cubicBezTo>
                  <a:cubicBezTo>
                    <a:pt x="17845" y="10504"/>
                    <a:pt x="17845" y="10009"/>
                    <a:pt x="17845" y="10009"/>
                  </a:cubicBezTo>
                  <a:cubicBezTo>
                    <a:pt x="17845" y="9920"/>
                    <a:pt x="17924" y="9841"/>
                    <a:pt x="18020" y="9841"/>
                  </a:cubicBezTo>
                  <a:close/>
                  <a:moveTo>
                    <a:pt x="3009" y="12100"/>
                  </a:moveTo>
                  <a:cubicBezTo>
                    <a:pt x="2323" y="12100"/>
                    <a:pt x="1767" y="12611"/>
                    <a:pt x="1767" y="13234"/>
                  </a:cubicBezTo>
                  <a:lnTo>
                    <a:pt x="1767" y="13730"/>
                  </a:lnTo>
                  <a:cubicBezTo>
                    <a:pt x="1767" y="14354"/>
                    <a:pt x="2323" y="14864"/>
                    <a:pt x="3009" y="14864"/>
                  </a:cubicBezTo>
                  <a:lnTo>
                    <a:pt x="3543" y="14864"/>
                  </a:lnTo>
                  <a:cubicBezTo>
                    <a:pt x="4228" y="14864"/>
                    <a:pt x="4795" y="14354"/>
                    <a:pt x="4795" y="13730"/>
                  </a:cubicBezTo>
                  <a:lnTo>
                    <a:pt x="4795" y="13234"/>
                  </a:lnTo>
                  <a:cubicBezTo>
                    <a:pt x="4795" y="12611"/>
                    <a:pt x="4228" y="12100"/>
                    <a:pt x="3543" y="12100"/>
                  </a:cubicBezTo>
                  <a:lnTo>
                    <a:pt x="3009" y="12100"/>
                  </a:lnTo>
                  <a:close/>
                  <a:moveTo>
                    <a:pt x="6838" y="12100"/>
                  </a:moveTo>
                  <a:cubicBezTo>
                    <a:pt x="6154" y="12100"/>
                    <a:pt x="5596" y="12611"/>
                    <a:pt x="5596" y="13234"/>
                  </a:cubicBezTo>
                  <a:lnTo>
                    <a:pt x="5596" y="13730"/>
                  </a:lnTo>
                  <a:cubicBezTo>
                    <a:pt x="5596" y="14354"/>
                    <a:pt x="6154" y="14864"/>
                    <a:pt x="6838" y="14864"/>
                  </a:cubicBezTo>
                  <a:lnTo>
                    <a:pt x="7381" y="14864"/>
                  </a:lnTo>
                  <a:cubicBezTo>
                    <a:pt x="8066" y="14864"/>
                    <a:pt x="8623" y="14354"/>
                    <a:pt x="8623" y="13730"/>
                  </a:cubicBezTo>
                  <a:lnTo>
                    <a:pt x="8623" y="13234"/>
                  </a:lnTo>
                  <a:cubicBezTo>
                    <a:pt x="8623" y="12611"/>
                    <a:pt x="8066" y="12100"/>
                    <a:pt x="7381" y="12100"/>
                  </a:cubicBezTo>
                  <a:lnTo>
                    <a:pt x="6838" y="12100"/>
                  </a:lnTo>
                  <a:close/>
                  <a:moveTo>
                    <a:pt x="10667" y="12100"/>
                  </a:moveTo>
                  <a:cubicBezTo>
                    <a:pt x="9981" y="12100"/>
                    <a:pt x="9424" y="12611"/>
                    <a:pt x="9424" y="13234"/>
                  </a:cubicBezTo>
                  <a:lnTo>
                    <a:pt x="9424" y="13730"/>
                  </a:lnTo>
                  <a:cubicBezTo>
                    <a:pt x="9424" y="14354"/>
                    <a:pt x="9982" y="14864"/>
                    <a:pt x="10667" y="14864"/>
                  </a:cubicBezTo>
                  <a:lnTo>
                    <a:pt x="11210" y="14864"/>
                  </a:lnTo>
                  <a:cubicBezTo>
                    <a:pt x="11893" y="14864"/>
                    <a:pt x="12452" y="14354"/>
                    <a:pt x="12452" y="13730"/>
                  </a:cubicBezTo>
                  <a:lnTo>
                    <a:pt x="12452" y="13234"/>
                  </a:lnTo>
                  <a:cubicBezTo>
                    <a:pt x="12452" y="12611"/>
                    <a:pt x="11893" y="12100"/>
                    <a:pt x="11210" y="12100"/>
                  </a:cubicBezTo>
                  <a:lnTo>
                    <a:pt x="10667" y="12100"/>
                  </a:lnTo>
                  <a:close/>
                  <a:moveTo>
                    <a:pt x="3009" y="13066"/>
                  </a:moveTo>
                  <a:lnTo>
                    <a:pt x="3543" y="13066"/>
                  </a:lnTo>
                  <a:cubicBezTo>
                    <a:pt x="3642" y="13066"/>
                    <a:pt x="3727" y="13143"/>
                    <a:pt x="3727" y="13234"/>
                  </a:cubicBezTo>
                  <a:lnTo>
                    <a:pt x="3727" y="13730"/>
                  </a:lnTo>
                  <a:cubicBezTo>
                    <a:pt x="3727" y="13820"/>
                    <a:pt x="3642" y="13889"/>
                    <a:pt x="3543" y="13889"/>
                  </a:cubicBezTo>
                  <a:lnTo>
                    <a:pt x="3009" y="13889"/>
                  </a:lnTo>
                  <a:cubicBezTo>
                    <a:pt x="2910" y="13889"/>
                    <a:pt x="2825" y="13820"/>
                    <a:pt x="2825" y="13730"/>
                  </a:cubicBezTo>
                  <a:cubicBezTo>
                    <a:pt x="2825" y="13730"/>
                    <a:pt x="2825" y="13234"/>
                    <a:pt x="2825" y="13234"/>
                  </a:cubicBezTo>
                  <a:cubicBezTo>
                    <a:pt x="2825" y="13143"/>
                    <a:pt x="2910" y="13066"/>
                    <a:pt x="3009" y="13066"/>
                  </a:cubicBezTo>
                  <a:close/>
                  <a:moveTo>
                    <a:pt x="6829" y="13066"/>
                  </a:moveTo>
                  <a:lnTo>
                    <a:pt x="7381" y="13066"/>
                  </a:lnTo>
                  <a:cubicBezTo>
                    <a:pt x="7478" y="13066"/>
                    <a:pt x="7556" y="13143"/>
                    <a:pt x="7556" y="13234"/>
                  </a:cubicBezTo>
                  <a:lnTo>
                    <a:pt x="7556" y="13730"/>
                  </a:lnTo>
                  <a:cubicBezTo>
                    <a:pt x="7556" y="13820"/>
                    <a:pt x="7478" y="13889"/>
                    <a:pt x="7381" y="13889"/>
                  </a:cubicBezTo>
                  <a:lnTo>
                    <a:pt x="6829" y="13889"/>
                  </a:lnTo>
                  <a:cubicBezTo>
                    <a:pt x="6733" y="13889"/>
                    <a:pt x="6654" y="13820"/>
                    <a:pt x="6654" y="13730"/>
                  </a:cubicBezTo>
                  <a:cubicBezTo>
                    <a:pt x="6654" y="13730"/>
                    <a:pt x="6654" y="13234"/>
                    <a:pt x="6654" y="13234"/>
                  </a:cubicBezTo>
                  <a:cubicBezTo>
                    <a:pt x="6654" y="13143"/>
                    <a:pt x="6733" y="13066"/>
                    <a:pt x="6829" y="13066"/>
                  </a:cubicBezTo>
                  <a:close/>
                  <a:moveTo>
                    <a:pt x="10667" y="13066"/>
                  </a:moveTo>
                  <a:lnTo>
                    <a:pt x="11200" y="13066"/>
                  </a:lnTo>
                  <a:cubicBezTo>
                    <a:pt x="11300" y="13066"/>
                    <a:pt x="11384" y="13143"/>
                    <a:pt x="11384" y="13234"/>
                  </a:cubicBezTo>
                  <a:lnTo>
                    <a:pt x="11384" y="13730"/>
                  </a:lnTo>
                  <a:cubicBezTo>
                    <a:pt x="11384" y="13820"/>
                    <a:pt x="11300" y="13889"/>
                    <a:pt x="11200" y="13889"/>
                  </a:cubicBezTo>
                  <a:lnTo>
                    <a:pt x="10667" y="13889"/>
                  </a:lnTo>
                  <a:cubicBezTo>
                    <a:pt x="10568" y="13889"/>
                    <a:pt x="10482" y="13820"/>
                    <a:pt x="10482" y="13730"/>
                  </a:cubicBezTo>
                  <a:cubicBezTo>
                    <a:pt x="10482" y="13730"/>
                    <a:pt x="10482" y="13234"/>
                    <a:pt x="10482" y="13234"/>
                  </a:cubicBezTo>
                  <a:cubicBezTo>
                    <a:pt x="10482" y="13143"/>
                    <a:pt x="10570" y="13066"/>
                    <a:pt x="10667" y="13066"/>
                  </a:cubicBezTo>
                  <a:close/>
                  <a:moveTo>
                    <a:pt x="14817" y="13209"/>
                  </a:moveTo>
                  <a:lnTo>
                    <a:pt x="20201" y="13209"/>
                  </a:lnTo>
                  <a:cubicBezTo>
                    <a:pt x="20201" y="13209"/>
                    <a:pt x="14707" y="19854"/>
                    <a:pt x="14707" y="19854"/>
                  </a:cubicBezTo>
                  <a:lnTo>
                    <a:pt x="14707" y="13310"/>
                  </a:lnTo>
                  <a:cubicBezTo>
                    <a:pt x="14707" y="13254"/>
                    <a:pt x="14756" y="13209"/>
                    <a:pt x="14817" y="13209"/>
                  </a:cubicBezTo>
                  <a:close/>
                  <a:moveTo>
                    <a:pt x="3009" y="15326"/>
                  </a:moveTo>
                  <a:cubicBezTo>
                    <a:pt x="2323" y="15326"/>
                    <a:pt x="1767" y="15835"/>
                    <a:pt x="1767" y="16460"/>
                  </a:cubicBezTo>
                  <a:lnTo>
                    <a:pt x="1767" y="16956"/>
                  </a:lnTo>
                  <a:cubicBezTo>
                    <a:pt x="1767" y="17581"/>
                    <a:pt x="2323" y="18090"/>
                    <a:pt x="3009" y="18090"/>
                  </a:cubicBezTo>
                  <a:lnTo>
                    <a:pt x="3543" y="18090"/>
                  </a:lnTo>
                  <a:cubicBezTo>
                    <a:pt x="4228" y="18090"/>
                    <a:pt x="4795" y="17581"/>
                    <a:pt x="4795" y="16956"/>
                  </a:cubicBezTo>
                  <a:lnTo>
                    <a:pt x="4795" y="16460"/>
                  </a:lnTo>
                  <a:cubicBezTo>
                    <a:pt x="4795" y="15835"/>
                    <a:pt x="4228" y="15326"/>
                    <a:pt x="3543" y="15326"/>
                  </a:cubicBezTo>
                  <a:lnTo>
                    <a:pt x="3009" y="15326"/>
                  </a:lnTo>
                  <a:close/>
                  <a:moveTo>
                    <a:pt x="6838" y="15326"/>
                  </a:moveTo>
                  <a:cubicBezTo>
                    <a:pt x="6154" y="15326"/>
                    <a:pt x="5596" y="15835"/>
                    <a:pt x="5596" y="16460"/>
                  </a:cubicBezTo>
                  <a:lnTo>
                    <a:pt x="5596" y="16956"/>
                  </a:lnTo>
                  <a:cubicBezTo>
                    <a:pt x="5596" y="17581"/>
                    <a:pt x="6154" y="18090"/>
                    <a:pt x="6838" y="18090"/>
                  </a:cubicBezTo>
                  <a:lnTo>
                    <a:pt x="7381" y="18090"/>
                  </a:lnTo>
                  <a:cubicBezTo>
                    <a:pt x="8066" y="18090"/>
                    <a:pt x="8623" y="17581"/>
                    <a:pt x="8623" y="16956"/>
                  </a:cubicBezTo>
                  <a:lnTo>
                    <a:pt x="8623" y="16460"/>
                  </a:lnTo>
                  <a:cubicBezTo>
                    <a:pt x="8623" y="15835"/>
                    <a:pt x="8066" y="15326"/>
                    <a:pt x="7381" y="15326"/>
                  </a:cubicBezTo>
                  <a:lnTo>
                    <a:pt x="6838" y="15326"/>
                  </a:lnTo>
                  <a:close/>
                  <a:moveTo>
                    <a:pt x="10667" y="15326"/>
                  </a:moveTo>
                  <a:cubicBezTo>
                    <a:pt x="9981" y="15326"/>
                    <a:pt x="9424" y="15835"/>
                    <a:pt x="9424" y="16460"/>
                  </a:cubicBezTo>
                  <a:lnTo>
                    <a:pt x="9424" y="16956"/>
                  </a:lnTo>
                  <a:cubicBezTo>
                    <a:pt x="9424" y="17581"/>
                    <a:pt x="9982" y="18090"/>
                    <a:pt x="10667" y="18090"/>
                  </a:cubicBezTo>
                  <a:lnTo>
                    <a:pt x="11210" y="18090"/>
                  </a:lnTo>
                  <a:cubicBezTo>
                    <a:pt x="11893" y="18090"/>
                    <a:pt x="12452" y="17581"/>
                    <a:pt x="12452" y="16956"/>
                  </a:cubicBezTo>
                  <a:lnTo>
                    <a:pt x="12452" y="16460"/>
                  </a:lnTo>
                  <a:cubicBezTo>
                    <a:pt x="12452" y="15835"/>
                    <a:pt x="11893" y="15326"/>
                    <a:pt x="11210" y="15326"/>
                  </a:cubicBezTo>
                  <a:lnTo>
                    <a:pt x="10667" y="15326"/>
                  </a:lnTo>
                  <a:close/>
                  <a:moveTo>
                    <a:pt x="3009" y="16292"/>
                  </a:moveTo>
                  <a:lnTo>
                    <a:pt x="3543" y="16292"/>
                  </a:lnTo>
                  <a:cubicBezTo>
                    <a:pt x="3642" y="16292"/>
                    <a:pt x="3727" y="16370"/>
                    <a:pt x="3727" y="16460"/>
                  </a:cubicBezTo>
                  <a:lnTo>
                    <a:pt x="3727" y="16956"/>
                  </a:lnTo>
                  <a:cubicBezTo>
                    <a:pt x="3727" y="17043"/>
                    <a:pt x="3642" y="17115"/>
                    <a:pt x="3543" y="17115"/>
                  </a:cubicBezTo>
                  <a:lnTo>
                    <a:pt x="3009" y="17115"/>
                  </a:lnTo>
                  <a:cubicBezTo>
                    <a:pt x="2910" y="17115"/>
                    <a:pt x="2825" y="17043"/>
                    <a:pt x="2825" y="16956"/>
                  </a:cubicBezTo>
                  <a:cubicBezTo>
                    <a:pt x="2825" y="16956"/>
                    <a:pt x="2825" y="16460"/>
                    <a:pt x="2825" y="16460"/>
                  </a:cubicBezTo>
                  <a:cubicBezTo>
                    <a:pt x="2825" y="16370"/>
                    <a:pt x="2910" y="16292"/>
                    <a:pt x="3009" y="16292"/>
                  </a:cubicBezTo>
                  <a:close/>
                  <a:moveTo>
                    <a:pt x="6829" y="16292"/>
                  </a:moveTo>
                  <a:lnTo>
                    <a:pt x="7381" y="16292"/>
                  </a:lnTo>
                  <a:cubicBezTo>
                    <a:pt x="7478" y="16292"/>
                    <a:pt x="7556" y="16370"/>
                    <a:pt x="7556" y="16460"/>
                  </a:cubicBezTo>
                  <a:lnTo>
                    <a:pt x="7556" y="16956"/>
                  </a:lnTo>
                  <a:cubicBezTo>
                    <a:pt x="7556" y="17043"/>
                    <a:pt x="7478" y="17115"/>
                    <a:pt x="7381" y="17115"/>
                  </a:cubicBezTo>
                  <a:lnTo>
                    <a:pt x="6829" y="17115"/>
                  </a:lnTo>
                  <a:cubicBezTo>
                    <a:pt x="6733" y="17115"/>
                    <a:pt x="6654" y="17043"/>
                    <a:pt x="6654" y="16956"/>
                  </a:cubicBezTo>
                  <a:cubicBezTo>
                    <a:pt x="6654" y="16956"/>
                    <a:pt x="6654" y="16460"/>
                    <a:pt x="6654" y="16460"/>
                  </a:cubicBezTo>
                  <a:cubicBezTo>
                    <a:pt x="6654" y="16370"/>
                    <a:pt x="6733" y="16292"/>
                    <a:pt x="6829" y="16292"/>
                  </a:cubicBezTo>
                  <a:close/>
                  <a:moveTo>
                    <a:pt x="10667" y="16292"/>
                  </a:moveTo>
                  <a:lnTo>
                    <a:pt x="11200" y="16292"/>
                  </a:lnTo>
                  <a:cubicBezTo>
                    <a:pt x="11300" y="16292"/>
                    <a:pt x="11384" y="16370"/>
                    <a:pt x="11384" y="16460"/>
                  </a:cubicBezTo>
                  <a:lnTo>
                    <a:pt x="11384" y="16956"/>
                  </a:lnTo>
                  <a:cubicBezTo>
                    <a:pt x="11384" y="17043"/>
                    <a:pt x="11300" y="17115"/>
                    <a:pt x="11200" y="17115"/>
                  </a:cubicBezTo>
                  <a:lnTo>
                    <a:pt x="10667" y="17115"/>
                  </a:lnTo>
                  <a:cubicBezTo>
                    <a:pt x="10568" y="17115"/>
                    <a:pt x="10482" y="17043"/>
                    <a:pt x="10482" y="16956"/>
                  </a:cubicBezTo>
                  <a:cubicBezTo>
                    <a:pt x="10482" y="16956"/>
                    <a:pt x="10482" y="16460"/>
                    <a:pt x="10482" y="16460"/>
                  </a:cubicBezTo>
                  <a:cubicBezTo>
                    <a:pt x="10482" y="16370"/>
                    <a:pt x="10570" y="16292"/>
                    <a:pt x="10667" y="16292"/>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1" name="Freeform: Shape 23"/>
            <p:cNvSpPr/>
            <p:nvPr/>
          </p:nvSpPr>
          <p:spPr>
            <a:xfrm>
              <a:off x="4961838" y="3199929"/>
              <a:ext cx="348160" cy="245656"/>
            </a:xfrm>
            <a:custGeom>
              <a:avLst/>
              <a:gdLst/>
              <a:ahLst/>
              <a:cxnLst>
                <a:cxn ang="0">
                  <a:pos x="wd2" y="hd2"/>
                </a:cxn>
                <a:cxn ang="5400000">
                  <a:pos x="wd2" y="hd2"/>
                </a:cxn>
                <a:cxn ang="10800000">
                  <a:pos x="wd2" y="hd2"/>
                </a:cxn>
                <a:cxn ang="16200000">
                  <a:pos x="wd2" y="hd2"/>
                </a:cxn>
              </a:cxnLst>
              <a:rect l="0" t="0" r="r" b="b"/>
              <a:pathLst>
                <a:path w="21502" h="21586" extrusionOk="0">
                  <a:moveTo>
                    <a:pt x="9598" y="1"/>
                  </a:moveTo>
                  <a:cubicBezTo>
                    <a:pt x="8836" y="1"/>
                    <a:pt x="8212" y="778"/>
                    <a:pt x="8212" y="1731"/>
                  </a:cubicBezTo>
                  <a:cubicBezTo>
                    <a:pt x="8212" y="2364"/>
                    <a:pt x="8490" y="2914"/>
                    <a:pt x="8895" y="3217"/>
                  </a:cubicBezTo>
                  <a:lnTo>
                    <a:pt x="9529" y="5488"/>
                  </a:lnTo>
                  <a:cubicBezTo>
                    <a:pt x="5944" y="6097"/>
                    <a:pt x="2993" y="9745"/>
                    <a:pt x="2993" y="13865"/>
                  </a:cubicBezTo>
                  <a:cubicBezTo>
                    <a:pt x="2993" y="14537"/>
                    <a:pt x="3066" y="15222"/>
                    <a:pt x="3200" y="15852"/>
                  </a:cubicBezTo>
                  <a:cubicBezTo>
                    <a:pt x="3249" y="16081"/>
                    <a:pt x="3400" y="16240"/>
                    <a:pt x="3568" y="16240"/>
                  </a:cubicBezTo>
                  <a:lnTo>
                    <a:pt x="5280" y="16240"/>
                  </a:lnTo>
                  <a:lnTo>
                    <a:pt x="5280" y="17780"/>
                  </a:lnTo>
                  <a:lnTo>
                    <a:pt x="4110" y="17780"/>
                  </a:lnTo>
                  <a:cubicBezTo>
                    <a:pt x="3266" y="17780"/>
                    <a:pt x="2582" y="18637"/>
                    <a:pt x="2582" y="19686"/>
                  </a:cubicBezTo>
                  <a:lnTo>
                    <a:pt x="2582" y="20363"/>
                  </a:lnTo>
                  <a:cubicBezTo>
                    <a:pt x="2582" y="21048"/>
                    <a:pt x="3087" y="21586"/>
                    <a:pt x="3730" y="21586"/>
                  </a:cubicBezTo>
                  <a:lnTo>
                    <a:pt x="17396" y="21586"/>
                  </a:lnTo>
                  <a:cubicBezTo>
                    <a:pt x="18039" y="21586"/>
                    <a:pt x="18544" y="21048"/>
                    <a:pt x="18544" y="20363"/>
                  </a:cubicBezTo>
                  <a:lnTo>
                    <a:pt x="18544" y="19686"/>
                  </a:lnTo>
                  <a:cubicBezTo>
                    <a:pt x="18544" y="18637"/>
                    <a:pt x="17859" y="17780"/>
                    <a:pt x="17016" y="17780"/>
                  </a:cubicBezTo>
                  <a:lnTo>
                    <a:pt x="15612" y="17780"/>
                  </a:lnTo>
                  <a:lnTo>
                    <a:pt x="15612" y="16240"/>
                  </a:lnTo>
                  <a:lnTo>
                    <a:pt x="17573" y="16240"/>
                  </a:lnTo>
                  <a:cubicBezTo>
                    <a:pt x="17741" y="16240"/>
                    <a:pt x="17887" y="16084"/>
                    <a:pt x="17938" y="15858"/>
                  </a:cubicBezTo>
                  <a:cubicBezTo>
                    <a:pt x="18089" y="15191"/>
                    <a:pt x="18160" y="14539"/>
                    <a:pt x="18160" y="13865"/>
                  </a:cubicBezTo>
                  <a:cubicBezTo>
                    <a:pt x="18160" y="9504"/>
                    <a:pt x="15348" y="6015"/>
                    <a:pt x="11590" y="5472"/>
                  </a:cubicBezTo>
                  <a:lnTo>
                    <a:pt x="12211" y="3233"/>
                  </a:lnTo>
                  <a:cubicBezTo>
                    <a:pt x="12633" y="2936"/>
                    <a:pt x="12921" y="2378"/>
                    <a:pt x="12921" y="1731"/>
                  </a:cubicBezTo>
                  <a:cubicBezTo>
                    <a:pt x="12921" y="778"/>
                    <a:pt x="12302" y="1"/>
                    <a:pt x="11540" y="1"/>
                  </a:cubicBezTo>
                  <a:lnTo>
                    <a:pt x="9598" y="1"/>
                  </a:lnTo>
                  <a:close/>
                  <a:moveTo>
                    <a:pt x="3254" y="6"/>
                  </a:moveTo>
                  <a:cubicBezTo>
                    <a:pt x="3156" y="-10"/>
                    <a:pt x="3053" y="22"/>
                    <a:pt x="2970" y="115"/>
                  </a:cubicBezTo>
                  <a:cubicBezTo>
                    <a:pt x="2803" y="301"/>
                    <a:pt x="2777" y="643"/>
                    <a:pt x="2908" y="880"/>
                  </a:cubicBezTo>
                  <a:cubicBezTo>
                    <a:pt x="2908" y="880"/>
                    <a:pt x="4931" y="4522"/>
                    <a:pt x="4931" y="4522"/>
                  </a:cubicBezTo>
                  <a:cubicBezTo>
                    <a:pt x="5006" y="4657"/>
                    <a:pt x="5118" y="4729"/>
                    <a:pt x="5230" y="4729"/>
                  </a:cubicBezTo>
                  <a:cubicBezTo>
                    <a:pt x="5314" y="4729"/>
                    <a:pt x="5399" y="4692"/>
                    <a:pt x="5468" y="4615"/>
                  </a:cubicBezTo>
                  <a:cubicBezTo>
                    <a:pt x="5635" y="4429"/>
                    <a:pt x="5660" y="4088"/>
                    <a:pt x="5530" y="3850"/>
                  </a:cubicBezTo>
                  <a:lnTo>
                    <a:pt x="3507" y="208"/>
                  </a:lnTo>
                  <a:cubicBezTo>
                    <a:pt x="3442" y="89"/>
                    <a:pt x="3351" y="22"/>
                    <a:pt x="3254" y="6"/>
                  </a:cubicBezTo>
                  <a:close/>
                  <a:moveTo>
                    <a:pt x="18126" y="6"/>
                  </a:moveTo>
                  <a:cubicBezTo>
                    <a:pt x="18029" y="26"/>
                    <a:pt x="17936" y="99"/>
                    <a:pt x="17872" y="219"/>
                  </a:cubicBezTo>
                  <a:lnTo>
                    <a:pt x="15919" y="3938"/>
                  </a:lnTo>
                  <a:cubicBezTo>
                    <a:pt x="15792" y="4177"/>
                    <a:pt x="15828" y="4518"/>
                    <a:pt x="15996" y="4697"/>
                  </a:cubicBezTo>
                  <a:cubicBezTo>
                    <a:pt x="16065" y="4770"/>
                    <a:pt x="16147" y="4806"/>
                    <a:pt x="16226" y="4806"/>
                  </a:cubicBezTo>
                  <a:cubicBezTo>
                    <a:pt x="16343" y="4806"/>
                    <a:pt x="16456" y="4731"/>
                    <a:pt x="16533" y="4587"/>
                  </a:cubicBezTo>
                  <a:lnTo>
                    <a:pt x="18486" y="869"/>
                  </a:lnTo>
                  <a:cubicBezTo>
                    <a:pt x="18613" y="629"/>
                    <a:pt x="18578" y="290"/>
                    <a:pt x="18410" y="110"/>
                  </a:cubicBezTo>
                  <a:cubicBezTo>
                    <a:pt x="18325" y="20"/>
                    <a:pt x="18222" y="-14"/>
                    <a:pt x="18126" y="6"/>
                  </a:cubicBezTo>
                  <a:close/>
                  <a:moveTo>
                    <a:pt x="9598" y="1087"/>
                  </a:moveTo>
                  <a:lnTo>
                    <a:pt x="11540" y="1087"/>
                  </a:lnTo>
                  <a:cubicBezTo>
                    <a:pt x="11874" y="1087"/>
                    <a:pt x="12158" y="1384"/>
                    <a:pt x="12158" y="1731"/>
                  </a:cubicBezTo>
                  <a:cubicBezTo>
                    <a:pt x="12158" y="2080"/>
                    <a:pt x="11874" y="2370"/>
                    <a:pt x="11540" y="2370"/>
                  </a:cubicBezTo>
                  <a:lnTo>
                    <a:pt x="9598" y="2370"/>
                  </a:lnTo>
                  <a:cubicBezTo>
                    <a:pt x="9262" y="2370"/>
                    <a:pt x="8980" y="2080"/>
                    <a:pt x="8980" y="1731"/>
                  </a:cubicBezTo>
                  <a:cubicBezTo>
                    <a:pt x="8980" y="1384"/>
                    <a:pt x="9262" y="1087"/>
                    <a:pt x="9598" y="1087"/>
                  </a:cubicBezTo>
                  <a:close/>
                  <a:moveTo>
                    <a:pt x="9790" y="3462"/>
                  </a:moveTo>
                  <a:lnTo>
                    <a:pt x="11329" y="3462"/>
                  </a:lnTo>
                  <a:lnTo>
                    <a:pt x="10787" y="5401"/>
                  </a:lnTo>
                  <a:cubicBezTo>
                    <a:pt x="10715" y="5398"/>
                    <a:pt x="10642" y="5390"/>
                    <a:pt x="10569" y="5390"/>
                  </a:cubicBezTo>
                  <a:cubicBezTo>
                    <a:pt x="10487" y="5390"/>
                    <a:pt x="10411" y="5403"/>
                    <a:pt x="10331" y="5406"/>
                  </a:cubicBezTo>
                  <a:cubicBezTo>
                    <a:pt x="10331" y="5406"/>
                    <a:pt x="9790" y="3462"/>
                    <a:pt x="9790" y="3462"/>
                  </a:cubicBezTo>
                  <a:close/>
                  <a:moveTo>
                    <a:pt x="21165" y="4025"/>
                  </a:moveTo>
                  <a:cubicBezTo>
                    <a:pt x="21068" y="4009"/>
                    <a:pt x="20964" y="4045"/>
                    <a:pt x="20881" y="4140"/>
                  </a:cubicBezTo>
                  <a:lnTo>
                    <a:pt x="18321" y="7012"/>
                  </a:lnTo>
                  <a:cubicBezTo>
                    <a:pt x="18155" y="7197"/>
                    <a:pt x="18129" y="7543"/>
                    <a:pt x="18260" y="7776"/>
                  </a:cubicBezTo>
                  <a:cubicBezTo>
                    <a:pt x="18336" y="7914"/>
                    <a:pt x="18447" y="7984"/>
                    <a:pt x="18559" y="7984"/>
                  </a:cubicBezTo>
                  <a:cubicBezTo>
                    <a:pt x="18643" y="7984"/>
                    <a:pt x="18728" y="7944"/>
                    <a:pt x="18797" y="7864"/>
                  </a:cubicBezTo>
                  <a:lnTo>
                    <a:pt x="21357" y="4991"/>
                  </a:lnTo>
                  <a:cubicBezTo>
                    <a:pt x="21523" y="4805"/>
                    <a:pt x="21549" y="4458"/>
                    <a:pt x="21419" y="4221"/>
                  </a:cubicBezTo>
                  <a:cubicBezTo>
                    <a:pt x="21353" y="4105"/>
                    <a:pt x="21263" y="4041"/>
                    <a:pt x="21165" y="4025"/>
                  </a:cubicBezTo>
                  <a:close/>
                  <a:moveTo>
                    <a:pt x="329" y="4200"/>
                  </a:moveTo>
                  <a:cubicBezTo>
                    <a:pt x="232" y="4220"/>
                    <a:pt x="140" y="4292"/>
                    <a:pt x="76" y="4413"/>
                  </a:cubicBezTo>
                  <a:cubicBezTo>
                    <a:pt x="-51" y="4652"/>
                    <a:pt x="-15" y="4997"/>
                    <a:pt x="153" y="5177"/>
                  </a:cubicBezTo>
                  <a:lnTo>
                    <a:pt x="2766" y="7951"/>
                  </a:lnTo>
                  <a:cubicBezTo>
                    <a:pt x="2833" y="8025"/>
                    <a:pt x="2916" y="8060"/>
                    <a:pt x="2997" y="8060"/>
                  </a:cubicBezTo>
                  <a:cubicBezTo>
                    <a:pt x="3114" y="8060"/>
                    <a:pt x="3225" y="7984"/>
                    <a:pt x="3300" y="7842"/>
                  </a:cubicBezTo>
                  <a:cubicBezTo>
                    <a:pt x="3427" y="7600"/>
                    <a:pt x="3395" y="7264"/>
                    <a:pt x="3227" y="7083"/>
                  </a:cubicBezTo>
                  <a:lnTo>
                    <a:pt x="613" y="4303"/>
                  </a:lnTo>
                  <a:cubicBezTo>
                    <a:pt x="528" y="4214"/>
                    <a:pt x="426" y="4180"/>
                    <a:pt x="329" y="4200"/>
                  </a:cubicBezTo>
                  <a:close/>
                  <a:moveTo>
                    <a:pt x="10569" y="6477"/>
                  </a:moveTo>
                  <a:cubicBezTo>
                    <a:pt x="14398" y="6477"/>
                    <a:pt x="17396" y="9724"/>
                    <a:pt x="17396" y="13865"/>
                  </a:cubicBezTo>
                  <a:cubicBezTo>
                    <a:pt x="17396" y="14123"/>
                    <a:pt x="17384" y="14368"/>
                    <a:pt x="17358" y="14618"/>
                  </a:cubicBezTo>
                  <a:cubicBezTo>
                    <a:pt x="17328" y="14912"/>
                    <a:pt x="17112" y="15148"/>
                    <a:pt x="16901" y="15148"/>
                  </a:cubicBezTo>
                  <a:lnTo>
                    <a:pt x="4244" y="15148"/>
                  </a:lnTo>
                  <a:cubicBezTo>
                    <a:pt x="4033" y="15148"/>
                    <a:pt x="3823" y="14912"/>
                    <a:pt x="3795" y="14613"/>
                  </a:cubicBezTo>
                  <a:cubicBezTo>
                    <a:pt x="3773" y="14365"/>
                    <a:pt x="3760" y="14115"/>
                    <a:pt x="3760" y="13865"/>
                  </a:cubicBezTo>
                  <a:cubicBezTo>
                    <a:pt x="3760" y="9931"/>
                    <a:pt x="6941" y="6477"/>
                    <a:pt x="10569" y="6477"/>
                  </a:cubicBezTo>
                  <a:close/>
                  <a:moveTo>
                    <a:pt x="10534" y="7694"/>
                  </a:moveTo>
                  <a:cubicBezTo>
                    <a:pt x="6449" y="8364"/>
                    <a:pt x="5344" y="13270"/>
                    <a:pt x="5299" y="13477"/>
                  </a:cubicBezTo>
                  <a:cubicBezTo>
                    <a:pt x="5236" y="13765"/>
                    <a:pt x="5351" y="14073"/>
                    <a:pt x="5553" y="14160"/>
                  </a:cubicBezTo>
                  <a:cubicBezTo>
                    <a:pt x="5590" y="14178"/>
                    <a:pt x="5628" y="14182"/>
                    <a:pt x="5664" y="14182"/>
                  </a:cubicBezTo>
                  <a:cubicBezTo>
                    <a:pt x="5828" y="14182"/>
                    <a:pt x="5982" y="14032"/>
                    <a:pt x="6032" y="13799"/>
                  </a:cubicBezTo>
                  <a:cubicBezTo>
                    <a:pt x="6041" y="13754"/>
                    <a:pt x="7029" y="9365"/>
                    <a:pt x="10622" y="8776"/>
                  </a:cubicBezTo>
                  <a:cubicBezTo>
                    <a:pt x="10831" y="8740"/>
                    <a:pt x="10985" y="8473"/>
                    <a:pt x="10960" y="8175"/>
                  </a:cubicBezTo>
                  <a:cubicBezTo>
                    <a:pt x="10936" y="7877"/>
                    <a:pt x="10743" y="7660"/>
                    <a:pt x="10534" y="7694"/>
                  </a:cubicBezTo>
                  <a:close/>
                  <a:moveTo>
                    <a:pt x="6044" y="16240"/>
                  </a:moveTo>
                  <a:lnTo>
                    <a:pt x="14844" y="16240"/>
                  </a:lnTo>
                  <a:lnTo>
                    <a:pt x="14844" y="17780"/>
                  </a:lnTo>
                  <a:lnTo>
                    <a:pt x="6044" y="17780"/>
                  </a:lnTo>
                  <a:cubicBezTo>
                    <a:pt x="6044" y="17780"/>
                    <a:pt x="6044" y="16240"/>
                    <a:pt x="6044" y="16240"/>
                  </a:cubicBezTo>
                  <a:close/>
                  <a:moveTo>
                    <a:pt x="4110" y="18867"/>
                  </a:moveTo>
                  <a:lnTo>
                    <a:pt x="17016" y="18867"/>
                  </a:lnTo>
                  <a:cubicBezTo>
                    <a:pt x="17431" y="18867"/>
                    <a:pt x="17780" y="19241"/>
                    <a:pt x="17780" y="19686"/>
                  </a:cubicBezTo>
                  <a:lnTo>
                    <a:pt x="17784" y="20319"/>
                  </a:lnTo>
                  <a:cubicBezTo>
                    <a:pt x="17763" y="20365"/>
                    <a:pt x="17635" y="20499"/>
                    <a:pt x="17396" y="20499"/>
                  </a:cubicBezTo>
                  <a:lnTo>
                    <a:pt x="3730" y="20499"/>
                  </a:lnTo>
                  <a:cubicBezTo>
                    <a:pt x="3491" y="20499"/>
                    <a:pt x="3359" y="20365"/>
                    <a:pt x="3346" y="20363"/>
                  </a:cubicBezTo>
                  <a:lnTo>
                    <a:pt x="3346" y="19686"/>
                  </a:lnTo>
                  <a:cubicBezTo>
                    <a:pt x="3346" y="19241"/>
                    <a:pt x="3695" y="18867"/>
                    <a:pt x="4110" y="18867"/>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72" name="Freeform: Shape 24"/>
            <p:cNvSpPr/>
            <p:nvPr/>
          </p:nvSpPr>
          <p:spPr>
            <a:xfrm>
              <a:off x="5936288" y="4424913"/>
              <a:ext cx="182768" cy="177359"/>
            </a:xfrm>
            <a:custGeom>
              <a:avLst/>
              <a:gdLst/>
              <a:ahLst/>
              <a:cxnLst>
                <a:cxn ang="0">
                  <a:pos x="wd2" y="hd2"/>
                </a:cxn>
                <a:cxn ang="5400000">
                  <a:pos x="wd2" y="hd2"/>
                </a:cxn>
                <a:cxn ang="10800000">
                  <a:pos x="wd2" y="hd2"/>
                </a:cxn>
                <a:cxn ang="16200000">
                  <a:pos x="wd2" y="hd2"/>
                </a:cxn>
              </a:cxnLst>
              <a:rect l="0" t="0" r="r" b="b"/>
              <a:pathLst>
                <a:path w="21591" h="21600" extrusionOk="0">
                  <a:moveTo>
                    <a:pt x="5278" y="0"/>
                  </a:moveTo>
                  <a:cubicBezTo>
                    <a:pt x="4885" y="0"/>
                    <a:pt x="4493" y="40"/>
                    <a:pt x="4111" y="129"/>
                  </a:cubicBezTo>
                  <a:cubicBezTo>
                    <a:pt x="3800" y="199"/>
                    <a:pt x="3576" y="420"/>
                    <a:pt x="3494" y="719"/>
                  </a:cubicBezTo>
                  <a:cubicBezTo>
                    <a:pt x="3350" y="1242"/>
                    <a:pt x="3664" y="1972"/>
                    <a:pt x="4317" y="2626"/>
                  </a:cubicBezTo>
                  <a:lnTo>
                    <a:pt x="6115" y="4435"/>
                  </a:lnTo>
                  <a:lnTo>
                    <a:pt x="4654" y="5987"/>
                  </a:lnTo>
                  <a:lnTo>
                    <a:pt x="2760" y="4011"/>
                  </a:lnTo>
                  <a:cubicBezTo>
                    <a:pt x="2264" y="3495"/>
                    <a:pt x="1669" y="3186"/>
                    <a:pt x="1167" y="3186"/>
                  </a:cubicBezTo>
                  <a:cubicBezTo>
                    <a:pt x="680" y="3186"/>
                    <a:pt x="310" y="3467"/>
                    <a:pt x="184" y="3936"/>
                  </a:cubicBezTo>
                  <a:cubicBezTo>
                    <a:pt x="61" y="4391"/>
                    <a:pt x="0" y="4865"/>
                    <a:pt x="0" y="5343"/>
                  </a:cubicBezTo>
                  <a:cubicBezTo>
                    <a:pt x="0" y="8283"/>
                    <a:pt x="2350" y="10676"/>
                    <a:pt x="5249" y="10694"/>
                  </a:cubicBezTo>
                  <a:lnTo>
                    <a:pt x="6989" y="10997"/>
                  </a:lnTo>
                  <a:lnTo>
                    <a:pt x="6989" y="11428"/>
                  </a:lnTo>
                  <a:cubicBezTo>
                    <a:pt x="6989" y="11542"/>
                    <a:pt x="7033" y="11653"/>
                    <a:pt x="7114" y="11731"/>
                  </a:cubicBezTo>
                  <a:lnTo>
                    <a:pt x="7811" y="12404"/>
                  </a:lnTo>
                  <a:lnTo>
                    <a:pt x="4405" y="16136"/>
                  </a:lnTo>
                  <a:lnTo>
                    <a:pt x="3560" y="16189"/>
                  </a:lnTo>
                  <a:cubicBezTo>
                    <a:pt x="3467" y="16197"/>
                    <a:pt x="3379" y="16239"/>
                    <a:pt x="3311" y="16310"/>
                  </a:cubicBezTo>
                  <a:lnTo>
                    <a:pt x="2019" y="17611"/>
                  </a:lnTo>
                  <a:cubicBezTo>
                    <a:pt x="1128" y="18513"/>
                    <a:pt x="840" y="19631"/>
                    <a:pt x="1343" y="20215"/>
                  </a:cubicBezTo>
                  <a:cubicBezTo>
                    <a:pt x="1547" y="20449"/>
                    <a:pt x="1846" y="20563"/>
                    <a:pt x="2202" y="20563"/>
                  </a:cubicBezTo>
                  <a:cubicBezTo>
                    <a:pt x="2730" y="20563"/>
                    <a:pt x="3378" y="20316"/>
                    <a:pt x="3972" y="19844"/>
                  </a:cubicBezTo>
                  <a:lnTo>
                    <a:pt x="5425" y="18686"/>
                  </a:lnTo>
                  <a:cubicBezTo>
                    <a:pt x="5492" y="18634"/>
                    <a:pt x="5533" y="18564"/>
                    <a:pt x="5557" y="18482"/>
                  </a:cubicBezTo>
                  <a:lnTo>
                    <a:pt x="5792" y="17680"/>
                  </a:lnTo>
                  <a:lnTo>
                    <a:pt x="9698" y="14236"/>
                  </a:lnTo>
                  <a:lnTo>
                    <a:pt x="16606" y="20926"/>
                  </a:lnTo>
                  <a:cubicBezTo>
                    <a:pt x="17075" y="21380"/>
                    <a:pt x="17681" y="21600"/>
                    <a:pt x="18287" y="21600"/>
                  </a:cubicBezTo>
                  <a:cubicBezTo>
                    <a:pt x="18919" y="21600"/>
                    <a:pt x="19547" y="21360"/>
                    <a:pt x="20019" y="20873"/>
                  </a:cubicBezTo>
                  <a:lnTo>
                    <a:pt x="20900" y="19965"/>
                  </a:lnTo>
                  <a:cubicBezTo>
                    <a:pt x="21352" y="19497"/>
                    <a:pt x="21600" y="18877"/>
                    <a:pt x="21590" y="18225"/>
                  </a:cubicBezTo>
                  <a:cubicBezTo>
                    <a:pt x="21581" y="17572"/>
                    <a:pt x="21317" y="16968"/>
                    <a:pt x="20849" y="16514"/>
                  </a:cubicBezTo>
                  <a:lnTo>
                    <a:pt x="15130" y="10974"/>
                  </a:lnTo>
                  <a:lnTo>
                    <a:pt x="21444" y="4276"/>
                  </a:lnTo>
                  <a:cubicBezTo>
                    <a:pt x="21517" y="4197"/>
                    <a:pt x="21559" y="4086"/>
                    <a:pt x="21554" y="3973"/>
                  </a:cubicBezTo>
                  <a:cubicBezTo>
                    <a:pt x="21552" y="3864"/>
                    <a:pt x="21504" y="3761"/>
                    <a:pt x="21422" y="3686"/>
                  </a:cubicBezTo>
                  <a:lnTo>
                    <a:pt x="18118" y="628"/>
                  </a:lnTo>
                  <a:cubicBezTo>
                    <a:pt x="17960" y="482"/>
                    <a:pt x="17717" y="482"/>
                    <a:pt x="17567" y="636"/>
                  </a:cubicBezTo>
                  <a:lnTo>
                    <a:pt x="11070" y="7258"/>
                  </a:lnTo>
                  <a:cubicBezTo>
                    <a:pt x="11053" y="7279"/>
                    <a:pt x="11047" y="7305"/>
                    <a:pt x="11034" y="7326"/>
                  </a:cubicBezTo>
                  <a:lnTo>
                    <a:pt x="10792" y="7349"/>
                  </a:lnTo>
                  <a:lnTo>
                    <a:pt x="10571" y="5321"/>
                  </a:lnTo>
                  <a:cubicBezTo>
                    <a:pt x="10560" y="2382"/>
                    <a:pt x="8191" y="0"/>
                    <a:pt x="5278" y="0"/>
                  </a:cubicBezTo>
                  <a:close/>
                  <a:moveTo>
                    <a:pt x="5286" y="825"/>
                  </a:moveTo>
                  <a:cubicBezTo>
                    <a:pt x="7762" y="825"/>
                    <a:pt x="9778" y="2849"/>
                    <a:pt x="9778" y="5343"/>
                  </a:cubicBezTo>
                  <a:cubicBezTo>
                    <a:pt x="9778" y="5358"/>
                    <a:pt x="9777" y="5374"/>
                    <a:pt x="9778" y="5389"/>
                  </a:cubicBezTo>
                  <a:lnTo>
                    <a:pt x="10021" y="7629"/>
                  </a:lnTo>
                  <a:lnTo>
                    <a:pt x="7260" y="10210"/>
                  </a:lnTo>
                  <a:lnTo>
                    <a:pt x="5352" y="9877"/>
                  </a:lnTo>
                  <a:cubicBezTo>
                    <a:pt x="5331" y="9873"/>
                    <a:pt x="5309" y="9869"/>
                    <a:pt x="5286" y="9869"/>
                  </a:cubicBezTo>
                  <a:cubicBezTo>
                    <a:pt x="2810" y="9869"/>
                    <a:pt x="793" y="7839"/>
                    <a:pt x="793" y="5343"/>
                  </a:cubicBezTo>
                  <a:cubicBezTo>
                    <a:pt x="795" y="4942"/>
                    <a:pt x="851" y="4539"/>
                    <a:pt x="954" y="4155"/>
                  </a:cubicBezTo>
                  <a:cubicBezTo>
                    <a:pt x="975" y="4075"/>
                    <a:pt x="1009" y="4011"/>
                    <a:pt x="1167" y="4011"/>
                  </a:cubicBezTo>
                  <a:cubicBezTo>
                    <a:pt x="1382" y="4011"/>
                    <a:pt x="1775" y="4165"/>
                    <a:pt x="2188" y="4594"/>
                  </a:cubicBezTo>
                  <a:lnTo>
                    <a:pt x="4368" y="6864"/>
                  </a:lnTo>
                  <a:cubicBezTo>
                    <a:pt x="4442" y="6943"/>
                    <a:pt x="4549" y="6986"/>
                    <a:pt x="4654" y="6986"/>
                  </a:cubicBezTo>
                  <a:cubicBezTo>
                    <a:pt x="4763" y="6986"/>
                    <a:pt x="4865" y="6937"/>
                    <a:pt x="4941" y="6857"/>
                  </a:cubicBezTo>
                  <a:lnTo>
                    <a:pt x="6967" y="4715"/>
                  </a:lnTo>
                  <a:cubicBezTo>
                    <a:pt x="7041" y="4636"/>
                    <a:pt x="7079" y="4539"/>
                    <a:pt x="7077" y="4427"/>
                  </a:cubicBezTo>
                  <a:cubicBezTo>
                    <a:pt x="7075" y="4320"/>
                    <a:pt x="7035" y="4214"/>
                    <a:pt x="6959" y="4140"/>
                  </a:cubicBezTo>
                  <a:lnTo>
                    <a:pt x="4867" y="2036"/>
                  </a:lnTo>
                  <a:cubicBezTo>
                    <a:pt x="4329" y="1496"/>
                    <a:pt x="4217" y="1026"/>
                    <a:pt x="4287" y="931"/>
                  </a:cubicBezTo>
                  <a:cubicBezTo>
                    <a:pt x="4613" y="854"/>
                    <a:pt x="4947" y="825"/>
                    <a:pt x="5286" y="825"/>
                  </a:cubicBezTo>
                  <a:close/>
                  <a:moveTo>
                    <a:pt x="17861" y="1499"/>
                  </a:moveTo>
                  <a:lnTo>
                    <a:pt x="20577" y="4011"/>
                  </a:lnTo>
                  <a:lnTo>
                    <a:pt x="14550" y="10414"/>
                  </a:lnTo>
                  <a:lnTo>
                    <a:pt x="11761" y="7712"/>
                  </a:lnTo>
                  <a:cubicBezTo>
                    <a:pt x="11761" y="7712"/>
                    <a:pt x="17861" y="1499"/>
                    <a:pt x="17861" y="1499"/>
                  </a:cubicBezTo>
                  <a:close/>
                  <a:moveTo>
                    <a:pt x="18111" y="2422"/>
                  </a:moveTo>
                  <a:cubicBezTo>
                    <a:pt x="18001" y="2424"/>
                    <a:pt x="17892" y="2464"/>
                    <a:pt x="17810" y="2551"/>
                  </a:cubicBezTo>
                  <a:lnTo>
                    <a:pt x="13038" y="7614"/>
                  </a:lnTo>
                  <a:cubicBezTo>
                    <a:pt x="12874" y="7786"/>
                    <a:pt x="12883" y="8071"/>
                    <a:pt x="13053" y="8242"/>
                  </a:cubicBezTo>
                  <a:cubicBezTo>
                    <a:pt x="13133" y="8324"/>
                    <a:pt x="13239" y="8363"/>
                    <a:pt x="13346" y="8363"/>
                  </a:cubicBezTo>
                  <a:cubicBezTo>
                    <a:pt x="13457" y="8363"/>
                    <a:pt x="13571" y="8315"/>
                    <a:pt x="13655" y="8227"/>
                  </a:cubicBezTo>
                  <a:lnTo>
                    <a:pt x="18419" y="3164"/>
                  </a:lnTo>
                  <a:cubicBezTo>
                    <a:pt x="18582" y="2989"/>
                    <a:pt x="18581" y="2711"/>
                    <a:pt x="18412" y="2543"/>
                  </a:cubicBezTo>
                  <a:cubicBezTo>
                    <a:pt x="18328" y="2459"/>
                    <a:pt x="18220" y="2420"/>
                    <a:pt x="18111" y="2422"/>
                  </a:cubicBezTo>
                  <a:close/>
                  <a:moveTo>
                    <a:pt x="19050" y="3148"/>
                  </a:moveTo>
                  <a:cubicBezTo>
                    <a:pt x="18941" y="3150"/>
                    <a:pt x="18832" y="3190"/>
                    <a:pt x="18749" y="3277"/>
                  </a:cubicBezTo>
                  <a:lnTo>
                    <a:pt x="13978" y="8340"/>
                  </a:lnTo>
                  <a:cubicBezTo>
                    <a:pt x="13812" y="8516"/>
                    <a:pt x="13817" y="8800"/>
                    <a:pt x="13985" y="8968"/>
                  </a:cubicBezTo>
                  <a:cubicBezTo>
                    <a:pt x="14068" y="9051"/>
                    <a:pt x="14179" y="9090"/>
                    <a:pt x="14286" y="9090"/>
                  </a:cubicBezTo>
                  <a:cubicBezTo>
                    <a:pt x="14397" y="9090"/>
                    <a:pt x="14510" y="9042"/>
                    <a:pt x="14594" y="8953"/>
                  </a:cubicBezTo>
                  <a:lnTo>
                    <a:pt x="19359" y="3890"/>
                  </a:lnTo>
                  <a:cubicBezTo>
                    <a:pt x="19524" y="3717"/>
                    <a:pt x="19521" y="3440"/>
                    <a:pt x="19351" y="3270"/>
                  </a:cubicBezTo>
                  <a:cubicBezTo>
                    <a:pt x="19267" y="3185"/>
                    <a:pt x="19159" y="3147"/>
                    <a:pt x="19050" y="3148"/>
                  </a:cubicBezTo>
                  <a:close/>
                  <a:moveTo>
                    <a:pt x="11048" y="8151"/>
                  </a:moveTo>
                  <a:cubicBezTo>
                    <a:pt x="11048" y="8151"/>
                    <a:pt x="20306" y="17112"/>
                    <a:pt x="20306" y="17112"/>
                  </a:cubicBezTo>
                  <a:cubicBezTo>
                    <a:pt x="20616" y="17411"/>
                    <a:pt x="20784" y="17811"/>
                    <a:pt x="20790" y="18240"/>
                  </a:cubicBezTo>
                  <a:cubicBezTo>
                    <a:pt x="20798" y="18668"/>
                    <a:pt x="20636" y="19073"/>
                    <a:pt x="20335" y="19382"/>
                  </a:cubicBezTo>
                  <a:lnTo>
                    <a:pt x="19461" y="20291"/>
                  </a:lnTo>
                  <a:cubicBezTo>
                    <a:pt x="18835" y="20935"/>
                    <a:pt x="17795" y="20955"/>
                    <a:pt x="17149" y="20329"/>
                  </a:cubicBezTo>
                  <a:lnTo>
                    <a:pt x="7789" y="11254"/>
                  </a:lnTo>
                  <a:lnTo>
                    <a:pt x="7789" y="10830"/>
                  </a:lnTo>
                  <a:lnTo>
                    <a:pt x="10608" y="8189"/>
                  </a:lnTo>
                  <a:lnTo>
                    <a:pt x="11048" y="8151"/>
                  </a:lnTo>
                  <a:close/>
                  <a:moveTo>
                    <a:pt x="8398" y="12972"/>
                  </a:moveTo>
                  <a:lnTo>
                    <a:pt x="9110" y="13661"/>
                  </a:lnTo>
                  <a:cubicBezTo>
                    <a:pt x="9110" y="13661"/>
                    <a:pt x="5183" y="17135"/>
                    <a:pt x="5183" y="17135"/>
                  </a:cubicBezTo>
                  <a:cubicBezTo>
                    <a:pt x="5125" y="17186"/>
                    <a:pt x="5089" y="17247"/>
                    <a:pt x="5065" y="17324"/>
                  </a:cubicBezTo>
                  <a:lnTo>
                    <a:pt x="4830" y="18119"/>
                  </a:lnTo>
                  <a:lnTo>
                    <a:pt x="3480" y="19193"/>
                  </a:lnTo>
                  <a:cubicBezTo>
                    <a:pt x="2759" y="19764"/>
                    <a:pt x="2075" y="19827"/>
                    <a:pt x="1938" y="19670"/>
                  </a:cubicBezTo>
                  <a:cubicBezTo>
                    <a:pt x="1804" y="19514"/>
                    <a:pt x="1944" y="18840"/>
                    <a:pt x="2577" y="18202"/>
                  </a:cubicBezTo>
                  <a:lnTo>
                    <a:pt x="3766" y="16998"/>
                  </a:lnTo>
                  <a:lnTo>
                    <a:pt x="4618" y="16945"/>
                  </a:lnTo>
                  <a:cubicBezTo>
                    <a:pt x="4719" y="16938"/>
                    <a:pt x="4807" y="16893"/>
                    <a:pt x="4875" y="16817"/>
                  </a:cubicBezTo>
                  <a:lnTo>
                    <a:pt x="8398" y="12972"/>
                  </a:lnTo>
                  <a:close/>
                  <a:moveTo>
                    <a:pt x="18096" y="16469"/>
                  </a:moveTo>
                  <a:cubicBezTo>
                    <a:pt x="17185" y="16469"/>
                    <a:pt x="16444" y="17232"/>
                    <a:pt x="16444" y="18172"/>
                  </a:cubicBezTo>
                  <a:cubicBezTo>
                    <a:pt x="16444" y="19111"/>
                    <a:pt x="17185" y="19874"/>
                    <a:pt x="18096" y="19874"/>
                  </a:cubicBezTo>
                  <a:cubicBezTo>
                    <a:pt x="19008" y="19874"/>
                    <a:pt x="19748" y="19111"/>
                    <a:pt x="19748" y="18172"/>
                  </a:cubicBezTo>
                  <a:cubicBezTo>
                    <a:pt x="19748" y="17232"/>
                    <a:pt x="19008" y="16469"/>
                    <a:pt x="18096" y="16469"/>
                  </a:cubicBezTo>
                  <a:close/>
                  <a:moveTo>
                    <a:pt x="18096" y="17294"/>
                  </a:moveTo>
                  <a:cubicBezTo>
                    <a:pt x="18569" y="17294"/>
                    <a:pt x="18955" y="17685"/>
                    <a:pt x="18955" y="18172"/>
                  </a:cubicBezTo>
                  <a:cubicBezTo>
                    <a:pt x="18955" y="18659"/>
                    <a:pt x="18569" y="19057"/>
                    <a:pt x="18096" y="19057"/>
                  </a:cubicBezTo>
                  <a:cubicBezTo>
                    <a:pt x="17625" y="19057"/>
                    <a:pt x="17244" y="18659"/>
                    <a:pt x="17244" y="18172"/>
                  </a:cubicBezTo>
                  <a:cubicBezTo>
                    <a:pt x="17244" y="17685"/>
                    <a:pt x="17625" y="17294"/>
                    <a:pt x="18096" y="17294"/>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3" name="Freeform: Shape 25"/>
            <p:cNvSpPr/>
            <p:nvPr/>
          </p:nvSpPr>
          <p:spPr>
            <a:xfrm>
              <a:off x="5834869" y="6133087"/>
              <a:ext cx="170088" cy="154524"/>
            </a:xfrm>
            <a:custGeom>
              <a:avLst/>
              <a:gdLst/>
              <a:ahLst/>
              <a:cxnLst>
                <a:cxn ang="0">
                  <a:pos x="wd2" y="hd2"/>
                </a:cxn>
                <a:cxn ang="5400000">
                  <a:pos x="wd2" y="hd2"/>
                </a:cxn>
                <a:cxn ang="10800000">
                  <a:pos x="wd2" y="hd2"/>
                </a:cxn>
                <a:cxn ang="16200000">
                  <a:pos x="wd2" y="hd2"/>
                </a:cxn>
              </a:cxnLst>
              <a:rect l="0" t="0" r="r" b="b"/>
              <a:pathLst>
                <a:path w="21600" h="21588" extrusionOk="0">
                  <a:moveTo>
                    <a:pt x="2344" y="4"/>
                  </a:moveTo>
                  <a:cubicBezTo>
                    <a:pt x="2248" y="20"/>
                    <a:pt x="2154" y="76"/>
                    <a:pt x="2091" y="169"/>
                  </a:cubicBezTo>
                  <a:cubicBezTo>
                    <a:pt x="1965" y="355"/>
                    <a:pt x="2002" y="622"/>
                    <a:pt x="2170" y="760"/>
                  </a:cubicBezTo>
                  <a:cubicBezTo>
                    <a:pt x="2170" y="760"/>
                    <a:pt x="4814" y="2895"/>
                    <a:pt x="4814" y="2895"/>
                  </a:cubicBezTo>
                  <a:cubicBezTo>
                    <a:pt x="4883" y="2951"/>
                    <a:pt x="4964" y="2982"/>
                    <a:pt x="5043" y="2982"/>
                  </a:cubicBezTo>
                  <a:cubicBezTo>
                    <a:pt x="5159" y="2982"/>
                    <a:pt x="5268" y="2919"/>
                    <a:pt x="5343" y="2809"/>
                  </a:cubicBezTo>
                  <a:cubicBezTo>
                    <a:pt x="5467" y="2623"/>
                    <a:pt x="5433" y="2366"/>
                    <a:pt x="5264" y="2227"/>
                  </a:cubicBezTo>
                  <a:lnTo>
                    <a:pt x="2628" y="82"/>
                  </a:lnTo>
                  <a:cubicBezTo>
                    <a:pt x="2543" y="14"/>
                    <a:pt x="2440" y="-12"/>
                    <a:pt x="2344" y="4"/>
                  </a:cubicBezTo>
                  <a:close/>
                  <a:moveTo>
                    <a:pt x="19572" y="4"/>
                  </a:moveTo>
                  <a:cubicBezTo>
                    <a:pt x="19476" y="-12"/>
                    <a:pt x="19372" y="14"/>
                    <a:pt x="19288" y="82"/>
                  </a:cubicBezTo>
                  <a:cubicBezTo>
                    <a:pt x="19288" y="82"/>
                    <a:pt x="16818" y="2088"/>
                    <a:pt x="16818" y="2088"/>
                  </a:cubicBezTo>
                  <a:cubicBezTo>
                    <a:pt x="16648" y="2225"/>
                    <a:pt x="16614" y="2483"/>
                    <a:pt x="16739" y="2670"/>
                  </a:cubicBezTo>
                  <a:cubicBezTo>
                    <a:pt x="16813" y="2782"/>
                    <a:pt x="16930" y="2843"/>
                    <a:pt x="17046" y="2843"/>
                  </a:cubicBezTo>
                  <a:cubicBezTo>
                    <a:pt x="17125" y="2843"/>
                    <a:pt x="17209" y="2819"/>
                    <a:pt x="17275" y="2765"/>
                  </a:cubicBezTo>
                  <a:lnTo>
                    <a:pt x="19738" y="760"/>
                  </a:lnTo>
                  <a:cubicBezTo>
                    <a:pt x="19906" y="622"/>
                    <a:pt x="19950" y="354"/>
                    <a:pt x="19824" y="169"/>
                  </a:cubicBezTo>
                  <a:cubicBezTo>
                    <a:pt x="19762" y="76"/>
                    <a:pt x="19668" y="21"/>
                    <a:pt x="19572" y="4"/>
                  </a:cubicBezTo>
                  <a:close/>
                  <a:moveTo>
                    <a:pt x="10883" y="560"/>
                  </a:moveTo>
                  <a:cubicBezTo>
                    <a:pt x="7667" y="560"/>
                    <a:pt x="5051" y="3438"/>
                    <a:pt x="5051" y="6976"/>
                  </a:cubicBezTo>
                  <a:cubicBezTo>
                    <a:pt x="5051" y="8413"/>
                    <a:pt x="5468" y="9765"/>
                    <a:pt x="6266" y="10900"/>
                  </a:cubicBezTo>
                  <a:cubicBezTo>
                    <a:pt x="6271" y="10904"/>
                    <a:pt x="6278" y="10911"/>
                    <a:pt x="6282" y="10918"/>
                  </a:cubicBezTo>
                  <a:cubicBezTo>
                    <a:pt x="7949" y="13460"/>
                    <a:pt x="7537" y="14668"/>
                    <a:pt x="7537" y="14668"/>
                  </a:cubicBezTo>
                  <a:cubicBezTo>
                    <a:pt x="7447" y="14879"/>
                    <a:pt x="7527" y="15134"/>
                    <a:pt x="7718" y="15233"/>
                  </a:cubicBezTo>
                  <a:cubicBezTo>
                    <a:pt x="7771" y="15259"/>
                    <a:pt x="7822" y="15270"/>
                    <a:pt x="7876" y="15267"/>
                  </a:cubicBezTo>
                  <a:cubicBezTo>
                    <a:pt x="8019" y="15267"/>
                    <a:pt x="8158" y="15177"/>
                    <a:pt x="8223" y="15024"/>
                  </a:cubicBezTo>
                  <a:cubicBezTo>
                    <a:pt x="8292" y="14865"/>
                    <a:pt x="8838" y="13369"/>
                    <a:pt x="6882" y="10397"/>
                  </a:cubicBezTo>
                  <a:cubicBezTo>
                    <a:pt x="6872" y="10385"/>
                    <a:pt x="6860" y="10375"/>
                    <a:pt x="6850" y="10362"/>
                  </a:cubicBezTo>
                  <a:cubicBezTo>
                    <a:pt x="6168" y="9384"/>
                    <a:pt x="5808" y="8212"/>
                    <a:pt x="5808" y="6976"/>
                  </a:cubicBezTo>
                  <a:cubicBezTo>
                    <a:pt x="5808" y="3900"/>
                    <a:pt x="8087" y="1393"/>
                    <a:pt x="10883" y="1393"/>
                  </a:cubicBezTo>
                  <a:cubicBezTo>
                    <a:pt x="13678" y="1393"/>
                    <a:pt x="15949" y="3900"/>
                    <a:pt x="15949" y="6976"/>
                  </a:cubicBezTo>
                  <a:cubicBezTo>
                    <a:pt x="15949" y="8217"/>
                    <a:pt x="15593" y="9390"/>
                    <a:pt x="14900" y="10379"/>
                  </a:cubicBezTo>
                  <a:cubicBezTo>
                    <a:pt x="12944" y="13354"/>
                    <a:pt x="13503" y="14869"/>
                    <a:pt x="13574" y="15033"/>
                  </a:cubicBezTo>
                  <a:cubicBezTo>
                    <a:pt x="13663" y="15237"/>
                    <a:pt x="13884" y="15315"/>
                    <a:pt x="14071" y="15224"/>
                  </a:cubicBezTo>
                  <a:cubicBezTo>
                    <a:pt x="14259" y="15132"/>
                    <a:pt x="14348" y="14885"/>
                    <a:pt x="14268" y="14677"/>
                  </a:cubicBezTo>
                  <a:cubicBezTo>
                    <a:pt x="14265" y="14665"/>
                    <a:pt x="13826" y="13436"/>
                    <a:pt x="15507" y="10883"/>
                  </a:cubicBezTo>
                  <a:cubicBezTo>
                    <a:pt x="16295" y="9755"/>
                    <a:pt x="16715" y="8402"/>
                    <a:pt x="16715" y="6976"/>
                  </a:cubicBezTo>
                  <a:cubicBezTo>
                    <a:pt x="16715" y="3438"/>
                    <a:pt x="14097" y="560"/>
                    <a:pt x="10883" y="560"/>
                  </a:cubicBezTo>
                  <a:close/>
                  <a:moveTo>
                    <a:pt x="10804" y="2783"/>
                  </a:moveTo>
                  <a:cubicBezTo>
                    <a:pt x="8606" y="2783"/>
                    <a:pt x="6819" y="4749"/>
                    <a:pt x="6819" y="7167"/>
                  </a:cubicBezTo>
                  <a:cubicBezTo>
                    <a:pt x="6819" y="7398"/>
                    <a:pt x="6987" y="7584"/>
                    <a:pt x="7197" y="7584"/>
                  </a:cubicBezTo>
                  <a:cubicBezTo>
                    <a:pt x="7407" y="7584"/>
                    <a:pt x="7576" y="7398"/>
                    <a:pt x="7576" y="7167"/>
                  </a:cubicBezTo>
                  <a:cubicBezTo>
                    <a:pt x="7576" y="5211"/>
                    <a:pt x="9026" y="3616"/>
                    <a:pt x="10804" y="3616"/>
                  </a:cubicBezTo>
                  <a:cubicBezTo>
                    <a:pt x="11013" y="3616"/>
                    <a:pt x="11183" y="3433"/>
                    <a:pt x="11183" y="3199"/>
                  </a:cubicBezTo>
                  <a:cubicBezTo>
                    <a:pt x="11183" y="2969"/>
                    <a:pt x="11013" y="2783"/>
                    <a:pt x="10804" y="2783"/>
                  </a:cubicBezTo>
                  <a:close/>
                  <a:moveTo>
                    <a:pt x="379" y="6950"/>
                  </a:moveTo>
                  <a:cubicBezTo>
                    <a:pt x="169" y="6950"/>
                    <a:pt x="0" y="7136"/>
                    <a:pt x="0" y="7367"/>
                  </a:cubicBezTo>
                  <a:cubicBezTo>
                    <a:pt x="0" y="7598"/>
                    <a:pt x="169" y="7784"/>
                    <a:pt x="379" y="7783"/>
                  </a:cubicBezTo>
                  <a:lnTo>
                    <a:pt x="3386" y="7783"/>
                  </a:lnTo>
                  <a:cubicBezTo>
                    <a:pt x="3596" y="7783"/>
                    <a:pt x="3764" y="7598"/>
                    <a:pt x="3764" y="7367"/>
                  </a:cubicBezTo>
                  <a:cubicBezTo>
                    <a:pt x="3764" y="7136"/>
                    <a:pt x="3598" y="6950"/>
                    <a:pt x="3386" y="6950"/>
                  </a:cubicBezTo>
                  <a:lnTo>
                    <a:pt x="379" y="6950"/>
                  </a:lnTo>
                  <a:close/>
                  <a:moveTo>
                    <a:pt x="18309" y="6950"/>
                  </a:moveTo>
                  <a:cubicBezTo>
                    <a:pt x="18097" y="6950"/>
                    <a:pt x="17930" y="7136"/>
                    <a:pt x="17930" y="7367"/>
                  </a:cubicBezTo>
                  <a:cubicBezTo>
                    <a:pt x="17930" y="7598"/>
                    <a:pt x="18097" y="7784"/>
                    <a:pt x="18309" y="7783"/>
                  </a:cubicBezTo>
                  <a:lnTo>
                    <a:pt x="21221" y="7783"/>
                  </a:lnTo>
                  <a:cubicBezTo>
                    <a:pt x="21431" y="7783"/>
                    <a:pt x="21600" y="7598"/>
                    <a:pt x="21600" y="7367"/>
                  </a:cubicBezTo>
                  <a:cubicBezTo>
                    <a:pt x="21600" y="7136"/>
                    <a:pt x="21431" y="6950"/>
                    <a:pt x="21221" y="6950"/>
                  </a:cubicBezTo>
                  <a:lnTo>
                    <a:pt x="18309" y="6950"/>
                  </a:lnTo>
                  <a:close/>
                  <a:moveTo>
                    <a:pt x="5217" y="11673"/>
                  </a:moveTo>
                  <a:cubicBezTo>
                    <a:pt x="5120" y="11657"/>
                    <a:pt x="5017" y="11683"/>
                    <a:pt x="4932" y="11751"/>
                  </a:cubicBezTo>
                  <a:lnTo>
                    <a:pt x="2170" y="13991"/>
                  </a:lnTo>
                  <a:cubicBezTo>
                    <a:pt x="2002" y="14128"/>
                    <a:pt x="1967" y="14389"/>
                    <a:pt x="2091" y="14573"/>
                  </a:cubicBezTo>
                  <a:cubicBezTo>
                    <a:pt x="2166" y="14686"/>
                    <a:pt x="2282" y="14747"/>
                    <a:pt x="2399" y="14747"/>
                  </a:cubicBezTo>
                  <a:cubicBezTo>
                    <a:pt x="2477" y="14747"/>
                    <a:pt x="2561" y="14724"/>
                    <a:pt x="2628" y="14668"/>
                  </a:cubicBezTo>
                  <a:lnTo>
                    <a:pt x="5382" y="12428"/>
                  </a:lnTo>
                  <a:cubicBezTo>
                    <a:pt x="5552" y="12292"/>
                    <a:pt x="5587" y="12025"/>
                    <a:pt x="5461" y="11838"/>
                  </a:cubicBezTo>
                  <a:cubicBezTo>
                    <a:pt x="5399" y="11745"/>
                    <a:pt x="5313" y="11689"/>
                    <a:pt x="5217" y="11673"/>
                  </a:cubicBezTo>
                  <a:close/>
                  <a:moveTo>
                    <a:pt x="16991" y="11951"/>
                  </a:moveTo>
                  <a:cubicBezTo>
                    <a:pt x="16895" y="11967"/>
                    <a:pt x="16801" y="12023"/>
                    <a:pt x="16739" y="12116"/>
                  </a:cubicBezTo>
                  <a:cubicBezTo>
                    <a:pt x="16614" y="12301"/>
                    <a:pt x="16648" y="12569"/>
                    <a:pt x="16818" y="12706"/>
                  </a:cubicBezTo>
                  <a:lnTo>
                    <a:pt x="19406" y="14799"/>
                  </a:lnTo>
                  <a:cubicBezTo>
                    <a:pt x="19473" y="14854"/>
                    <a:pt x="19549" y="14877"/>
                    <a:pt x="19627" y="14877"/>
                  </a:cubicBezTo>
                  <a:cubicBezTo>
                    <a:pt x="19744" y="14877"/>
                    <a:pt x="19860" y="14825"/>
                    <a:pt x="19935" y="14712"/>
                  </a:cubicBezTo>
                  <a:cubicBezTo>
                    <a:pt x="20059" y="14528"/>
                    <a:pt x="20025" y="14258"/>
                    <a:pt x="19856" y="14121"/>
                  </a:cubicBezTo>
                  <a:lnTo>
                    <a:pt x="17275" y="12029"/>
                  </a:lnTo>
                  <a:cubicBezTo>
                    <a:pt x="17191" y="11961"/>
                    <a:pt x="17087" y="11935"/>
                    <a:pt x="16991" y="11951"/>
                  </a:cubicBezTo>
                  <a:close/>
                  <a:moveTo>
                    <a:pt x="8255" y="15563"/>
                  </a:moveTo>
                  <a:cubicBezTo>
                    <a:pt x="7740" y="15563"/>
                    <a:pt x="7324" y="16018"/>
                    <a:pt x="7324" y="16587"/>
                  </a:cubicBezTo>
                  <a:lnTo>
                    <a:pt x="7324" y="16943"/>
                  </a:lnTo>
                  <a:cubicBezTo>
                    <a:pt x="7324" y="17509"/>
                    <a:pt x="7740" y="17976"/>
                    <a:pt x="8255" y="17976"/>
                  </a:cubicBezTo>
                  <a:lnTo>
                    <a:pt x="13385" y="17976"/>
                  </a:lnTo>
                  <a:cubicBezTo>
                    <a:pt x="13899" y="17976"/>
                    <a:pt x="14324" y="17509"/>
                    <a:pt x="14324" y="16943"/>
                  </a:cubicBezTo>
                  <a:lnTo>
                    <a:pt x="14324" y="16587"/>
                  </a:lnTo>
                  <a:cubicBezTo>
                    <a:pt x="14324" y="16018"/>
                    <a:pt x="13901" y="15563"/>
                    <a:pt x="13385" y="15563"/>
                  </a:cubicBezTo>
                  <a:lnTo>
                    <a:pt x="8255" y="15563"/>
                  </a:lnTo>
                  <a:close/>
                  <a:moveTo>
                    <a:pt x="8255" y="16396"/>
                  </a:moveTo>
                  <a:lnTo>
                    <a:pt x="13385" y="16396"/>
                  </a:lnTo>
                  <a:cubicBezTo>
                    <a:pt x="13479" y="16396"/>
                    <a:pt x="13558" y="16480"/>
                    <a:pt x="13558" y="16587"/>
                  </a:cubicBezTo>
                  <a:lnTo>
                    <a:pt x="13558" y="16943"/>
                  </a:lnTo>
                  <a:cubicBezTo>
                    <a:pt x="13558" y="17049"/>
                    <a:pt x="13479" y="17134"/>
                    <a:pt x="13385" y="17134"/>
                  </a:cubicBezTo>
                  <a:lnTo>
                    <a:pt x="8255" y="17134"/>
                  </a:lnTo>
                  <a:cubicBezTo>
                    <a:pt x="8160" y="17134"/>
                    <a:pt x="8081" y="17049"/>
                    <a:pt x="8081" y="16943"/>
                  </a:cubicBezTo>
                  <a:lnTo>
                    <a:pt x="8081" y="16587"/>
                  </a:lnTo>
                  <a:cubicBezTo>
                    <a:pt x="8081" y="16480"/>
                    <a:pt x="8160" y="16396"/>
                    <a:pt x="8255" y="16396"/>
                  </a:cubicBezTo>
                  <a:close/>
                  <a:moveTo>
                    <a:pt x="8965" y="18619"/>
                  </a:moveTo>
                  <a:cubicBezTo>
                    <a:pt x="8755" y="18619"/>
                    <a:pt x="8586" y="18803"/>
                    <a:pt x="8586" y="19035"/>
                  </a:cubicBezTo>
                  <a:lnTo>
                    <a:pt x="8586" y="20138"/>
                  </a:lnTo>
                  <a:cubicBezTo>
                    <a:pt x="8586" y="20302"/>
                    <a:pt x="8671" y="20452"/>
                    <a:pt x="8807" y="20520"/>
                  </a:cubicBezTo>
                  <a:lnTo>
                    <a:pt x="10859" y="21553"/>
                  </a:lnTo>
                  <a:cubicBezTo>
                    <a:pt x="10910" y="21577"/>
                    <a:pt x="10963" y="21588"/>
                    <a:pt x="11017" y="21588"/>
                  </a:cubicBezTo>
                  <a:cubicBezTo>
                    <a:pt x="11073" y="21588"/>
                    <a:pt x="11125" y="21579"/>
                    <a:pt x="11175" y="21553"/>
                  </a:cubicBezTo>
                  <a:lnTo>
                    <a:pt x="13235" y="20485"/>
                  </a:lnTo>
                  <a:cubicBezTo>
                    <a:pt x="13368" y="20415"/>
                    <a:pt x="13456" y="20266"/>
                    <a:pt x="13456" y="20103"/>
                  </a:cubicBezTo>
                  <a:lnTo>
                    <a:pt x="13456" y="19035"/>
                  </a:lnTo>
                  <a:cubicBezTo>
                    <a:pt x="13456" y="18803"/>
                    <a:pt x="13281" y="18619"/>
                    <a:pt x="13069" y="18619"/>
                  </a:cubicBezTo>
                  <a:cubicBezTo>
                    <a:pt x="12859" y="18619"/>
                    <a:pt x="12690" y="18803"/>
                    <a:pt x="12690" y="19035"/>
                  </a:cubicBezTo>
                  <a:lnTo>
                    <a:pt x="12690" y="19834"/>
                  </a:lnTo>
                  <a:lnTo>
                    <a:pt x="11017" y="20711"/>
                  </a:lnTo>
                  <a:lnTo>
                    <a:pt x="9344" y="19878"/>
                  </a:lnTo>
                  <a:lnTo>
                    <a:pt x="9344" y="19035"/>
                  </a:lnTo>
                  <a:cubicBezTo>
                    <a:pt x="9344" y="18803"/>
                    <a:pt x="9175" y="18619"/>
                    <a:pt x="8965" y="18619"/>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4" name="Freeform: Shape 26"/>
            <p:cNvSpPr/>
            <p:nvPr/>
          </p:nvSpPr>
          <p:spPr>
            <a:xfrm>
              <a:off x="5747359" y="4208142"/>
              <a:ext cx="166430" cy="221493"/>
            </a:xfrm>
            <a:custGeom>
              <a:avLst/>
              <a:gdLst/>
              <a:ahLst/>
              <a:cxnLst>
                <a:cxn ang="0">
                  <a:pos x="wd2" y="hd2"/>
                </a:cxn>
                <a:cxn ang="5400000">
                  <a:pos x="wd2" y="hd2"/>
                </a:cxn>
                <a:cxn ang="10800000">
                  <a:pos x="wd2" y="hd2"/>
                </a:cxn>
                <a:cxn ang="16200000">
                  <a:pos x="wd2" y="hd2"/>
                </a:cxn>
              </a:cxnLst>
              <a:rect l="0" t="0" r="r" b="b"/>
              <a:pathLst>
                <a:path w="21600" h="21600" extrusionOk="0">
                  <a:moveTo>
                    <a:pt x="18725" y="12527"/>
                  </a:moveTo>
                  <a:cubicBezTo>
                    <a:pt x="18725" y="12738"/>
                    <a:pt x="18512" y="12910"/>
                    <a:pt x="18247" y="12910"/>
                  </a:cubicBezTo>
                  <a:lnTo>
                    <a:pt x="8867" y="12910"/>
                  </a:lnTo>
                  <a:cubicBezTo>
                    <a:pt x="8602" y="12910"/>
                    <a:pt x="8390" y="12738"/>
                    <a:pt x="8390" y="12527"/>
                  </a:cubicBezTo>
                  <a:cubicBezTo>
                    <a:pt x="8390" y="12316"/>
                    <a:pt x="8602" y="12144"/>
                    <a:pt x="8867" y="12144"/>
                  </a:cubicBezTo>
                  <a:lnTo>
                    <a:pt x="18247" y="12144"/>
                  </a:lnTo>
                  <a:cubicBezTo>
                    <a:pt x="18512" y="12144"/>
                    <a:pt x="18725" y="12316"/>
                    <a:pt x="18725" y="12527"/>
                  </a:cubicBezTo>
                  <a:cubicBezTo>
                    <a:pt x="18725" y="12527"/>
                    <a:pt x="18725" y="12527"/>
                    <a:pt x="18725" y="12527"/>
                  </a:cubicBezTo>
                  <a:close/>
                  <a:moveTo>
                    <a:pt x="18725" y="10456"/>
                  </a:moveTo>
                  <a:cubicBezTo>
                    <a:pt x="18725" y="10668"/>
                    <a:pt x="18512" y="10840"/>
                    <a:pt x="18247" y="10840"/>
                  </a:cubicBezTo>
                  <a:lnTo>
                    <a:pt x="8867" y="10840"/>
                  </a:lnTo>
                  <a:cubicBezTo>
                    <a:pt x="8602" y="10840"/>
                    <a:pt x="8390" y="10668"/>
                    <a:pt x="8390" y="10456"/>
                  </a:cubicBezTo>
                  <a:cubicBezTo>
                    <a:pt x="8390" y="10249"/>
                    <a:pt x="8602" y="10077"/>
                    <a:pt x="8867" y="10077"/>
                  </a:cubicBezTo>
                  <a:lnTo>
                    <a:pt x="18247" y="10077"/>
                  </a:lnTo>
                  <a:cubicBezTo>
                    <a:pt x="18512" y="10077"/>
                    <a:pt x="18725" y="10249"/>
                    <a:pt x="18725" y="10456"/>
                  </a:cubicBezTo>
                  <a:cubicBezTo>
                    <a:pt x="18725" y="10456"/>
                    <a:pt x="18725" y="10456"/>
                    <a:pt x="18725" y="10456"/>
                  </a:cubicBezTo>
                  <a:close/>
                  <a:moveTo>
                    <a:pt x="18725" y="8389"/>
                  </a:moveTo>
                  <a:cubicBezTo>
                    <a:pt x="18725" y="8600"/>
                    <a:pt x="18512" y="8769"/>
                    <a:pt x="18247" y="8769"/>
                  </a:cubicBezTo>
                  <a:lnTo>
                    <a:pt x="8867" y="8769"/>
                  </a:lnTo>
                  <a:cubicBezTo>
                    <a:pt x="8602" y="8769"/>
                    <a:pt x="8390" y="8600"/>
                    <a:pt x="8390" y="8389"/>
                  </a:cubicBezTo>
                  <a:cubicBezTo>
                    <a:pt x="8390" y="8178"/>
                    <a:pt x="8602" y="8007"/>
                    <a:pt x="8867" y="8007"/>
                  </a:cubicBezTo>
                  <a:lnTo>
                    <a:pt x="18247" y="8007"/>
                  </a:lnTo>
                  <a:cubicBezTo>
                    <a:pt x="18512" y="8007"/>
                    <a:pt x="18725" y="8178"/>
                    <a:pt x="18725" y="8389"/>
                  </a:cubicBezTo>
                  <a:cubicBezTo>
                    <a:pt x="18725" y="8389"/>
                    <a:pt x="18725" y="8389"/>
                    <a:pt x="18725" y="8389"/>
                  </a:cubicBezTo>
                  <a:close/>
                  <a:moveTo>
                    <a:pt x="20778" y="14063"/>
                  </a:moveTo>
                  <a:cubicBezTo>
                    <a:pt x="20778" y="14488"/>
                    <a:pt x="20317" y="14831"/>
                    <a:pt x="19743" y="14831"/>
                  </a:cubicBezTo>
                  <a:lnTo>
                    <a:pt x="11298" y="14831"/>
                  </a:lnTo>
                  <a:lnTo>
                    <a:pt x="9288" y="16341"/>
                  </a:lnTo>
                  <a:lnTo>
                    <a:pt x="9288" y="14831"/>
                  </a:lnTo>
                  <a:lnTo>
                    <a:pt x="7347" y="14831"/>
                  </a:lnTo>
                  <a:cubicBezTo>
                    <a:pt x="6778" y="14831"/>
                    <a:pt x="6312" y="14488"/>
                    <a:pt x="6312" y="14063"/>
                  </a:cubicBezTo>
                  <a:lnTo>
                    <a:pt x="6312" y="6955"/>
                  </a:lnTo>
                  <a:cubicBezTo>
                    <a:pt x="6312" y="6530"/>
                    <a:pt x="6774" y="6186"/>
                    <a:pt x="7347" y="6186"/>
                  </a:cubicBezTo>
                  <a:lnTo>
                    <a:pt x="19743" y="6186"/>
                  </a:lnTo>
                  <a:cubicBezTo>
                    <a:pt x="20313" y="6186"/>
                    <a:pt x="20778" y="6530"/>
                    <a:pt x="20778" y="6955"/>
                  </a:cubicBezTo>
                  <a:cubicBezTo>
                    <a:pt x="20778" y="6955"/>
                    <a:pt x="20778" y="14063"/>
                    <a:pt x="20778" y="14063"/>
                  </a:cubicBezTo>
                  <a:close/>
                  <a:moveTo>
                    <a:pt x="15347" y="18900"/>
                  </a:moveTo>
                  <a:lnTo>
                    <a:pt x="1352" y="18900"/>
                  </a:lnTo>
                  <a:lnTo>
                    <a:pt x="1352" y="2315"/>
                  </a:lnTo>
                  <a:lnTo>
                    <a:pt x="15347" y="2315"/>
                  </a:lnTo>
                  <a:lnTo>
                    <a:pt x="15347" y="5569"/>
                  </a:lnTo>
                  <a:lnTo>
                    <a:pt x="7347" y="5569"/>
                  </a:lnTo>
                  <a:cubicBezTo>
                    <a:pt x="6325" y="5569"/>
                    <a:pt x="5490" y="6189"/>
                    <a:pt x="5490" y="6955"/>
                  </a:cubicBezTo>
                  <a:lnTo>
                    <a:pt x="5490" y="14063"/>
                  </a:lnTo>
                  <a:cubicBezTo>
                    <a:pt x="5490" y="14829"/>
                    <a:pt x="6325" y="15450"/>
                    <a:pt x="7347" y="15450"/>
                  </a:cubicBezTo>
                  <a:lnTo>
                    <a:pt x="8466" y="15450"/>
                  </a:lnTo>
                  <a:lnTo>
                    <a:pt x="8466" y="17834"/>
                  </a:lnTo>
                  <a:lnTo>
                    <a:pt x="11638" y="15450"/>
                  </a:lnTo>
                  <a:lnTo>
                    <a:pt x="15347" y="15450"/>
                  </a:lnTo>
                  <a:cubicBezTo>
                    <a:pt x="15347" y="15450"/>
                    <a:pt x="15347" y="18900"/>
                    <a:pt x="15347" y="18900"/>
                  </a:cubicBezTo>
                  <a:close/>
                  <a:moveTo>
                    <a:pt x="8350" y="20870"/>
                  </a:moveTo>
                  <a:cubicBezTo>
                    <a:pt x="7812" y="20870"/>
                    <a:pt x="7379" y="20546"/>
                    <a:pt x="7379" y="20142"/>
                  </a:cubicBezTo>
                  <a:cubicBezTo>
                    <a:pt x="7379" y="19739"/>
                    <a:pt x="7812" y="19413"/>
                    <a:pt x="8350" y="19413"/>
                  </a:cubicBezTo>
                  <a:cubicBezTo>
                    <a:pt x="8888" y="19413"/>
                    <a:pt x="9321" y="19739"/>
                    <a:pt x="9321" y="20142"/>
                  </a:cubicBezTo>
                  <a:cubicBezTo>
                    <a:pt x="9321" y="20546"/>
                    <a:pt x="8888" y="20870"/>
                    <a:pt x="8350" y="20870"/>
                  </a:cubicBezTo>
                  <a:cubicBezTo>
                    <a:pt x="8350" y="20870"/>
                    <a:pt x="8350" y="20870"/>
                    <a:pt x="8350" y="20870"/>
                  </a:cubicBezTo>
                  <a:close/>
                  <a:moveTo>
                    <a:pt x="6301" y="1051"/>
                  </a:moveTo>
                  <a:lnTo>
                    <a:pt x="10399" y="1051"/>
                  </a:lnTo>
                  <a:cubicBezTo>
                    <a:pt x="10527" y="1051"/>
                    <a:pt x="10636" y="1131"/>
                    <a:pt x="10636" y="1229"/>
                  </a:cubicBezTo>
                  <a:cubicBezTo>
                    <a:pt x="10636" y="1326"/>
                    <a:pt x="10527" y="1404"/>
                    <a:pt x="10399" y="1404"/>
                  </a:cubicBezTo>
                  <a:lnTo>
                    <a:pt x="6301" y="1404"/>
                  </a:lnTo>
                  <a:cubicBezTo>
                    <a:pt x="6168" y="1404"/>
                    <a:pt x="6064" y="1326"/>
                    <a:pt x="6064" y="1229"/>
                  </a:cubicBezTo>
                  <a:cubicBezTo>
                    <a:pt x="6064" y="1131"/>
                    <a:pt x="6168" y="1051"/>
                    <a:pt x="6301" y="1051"/>
                  </a:cubicBezTo>
                  <a:cubicBezTo>
                    <a:pt x="6301" y="1051"/>
                    <a:pt x="6301" y="1051"/>
                    <a:pt x="6301" y="1051"/>
                  </a:cubicBezTo>
                  <a:close/>
                  <a:moveTo>
                    <a:pt x="19743" y="5569"/>
                  </a:moveTo>
                  <a:lnTo>
                    <a:pt x="16699" y="5569"/>
                  </a:lnTo>
                  <a:lnTo>
                    <a:pt x="16699" y="1459"/>
                  </a:lnTo>
                  <a:cubicBezTo>
                    <a:pt x="16699" y="657"/>
                    <a:pt x="15826" y="0"/>
                    <a:pt x="14759" y="0"/>
                  </a:cubicBezTo>
                  <a:lnTo>
                    <a:pt x="1941" y="0"/>
                  </a:lnTo>
                  <a:cubicBezTo>
                    <a:pt x="874" y="0"/>
                    <a:pt x="0" y="657"/>
                    <a:pt x="0" y="1459"/>
                  </a:cubicBezTo>
                  <a:lnTo>
                    <a:pt x="0" y="20142"/>
                  </a:lnTo>
                  <a:cubicBezTo>
                    <a:pt x="0" y="20943"/>
                    <a:pt x="874" y="21600"/>
                    <a:pt x="1941" y="21600"/>
                  </a:cubicBezTo>
                  <a:lnTo>
                    <a:pt x="14759" y="21600"/>
                  </a:lnTo>
                  <a:cubicBezTo>
                    <a:pt x="15826" y="21600"/>
                    <a:pt x="16699" y="20943"/>
                    <a:pt x="16699" y="20142"/>
                  </a:cubicBezTo>
                  <a:lnTo>
                    <a:pt x="16699" y="15450"/>
                  </a:lnTo>
                  <a:lnTo>
                    <a:pt x="19743" y="15450"/>
                  </a:lnTo>
                  <a:cubicBezTo>
                    <a:pt x="20766" y="15450"/>
                    <a:pt x="21600" y="14829"/>
                    <a:pt x="21600" y="14063"/>
                  </a:cubicBezTo>
                  <a:lnTo>
                    <a:pt x="21600" y="6955"/>
                  </a:lnTo>
                  <a:cubicBezTo>
                    <a:pt x="21600" y="6189"/>
                    <a:pt x="20766" y="5569"/>
                    <a:pt x="19743" y="5569"/>
                  </a:cubicBezTo>
                  <a:cubicBezTo>
                    <a:pt x="19743" y="5569"/>
                    <a:pt x="19743" y="5569"/>
                    <a:pt x="19743" y="5569"/>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5" name="Freeform: Shape 27"/>
            <p:cNvSpPr/>
            <p:nvPr/>
          </p:nvSpPr>
          <p:spPr>
            <a:xfrm>
              <a:off x="6103319" y="3977464"/>
              <a:ext cx="142963" cy="207934"/>
            </a:xfrm>
            <a:custGeom>
              <a:avLst/>
              <a:gdLst/>
              <a:ahLst/>
              <a:cxnLst>
                <a:cxn ang="0">
                  <a:pos x="wd2" y="hd2"/>
                </a:cxn>
                <a:cxn ang="5400000">
                  <a:pos x="wd2" y="hd2"/>
                </a:cxn>
                <a:cxn ang="10800000">
                  <a:pos x="wd2" y="hd2"/>
                </a:cxn>
                <a:cxn ang="16200000">
                  <a:pos x="wd2" y="hd2"/>
                </a:cxn>
              </a:cxnLst>
              <a:rect l="0" t="0" r="r" b="b"/>
              <a:pathLst>
                <a:path w="21600" h="21600" extrusionOk="0">
                  <a:moveTo>
                    <a:pt x="11782" y="15035"/>
                  </a:moveTo>
                  <a:lnTo>
                    <a:pt x="11782" y="13499"/>
                  </a:lnTo>
                  <a:cubicBezTo>
                    <a:pt x="11782" y="13126"/>
                    <a:pt x="11342" y="12823"/>
                    <a:pt x="10800" y="12823"/>
                  </a:cubicBezTo>
                  <a:cubicBezTo>
                    <a:pt x="10258" y="12823"/>
                    <a:pt x="9816" y="13126"/>
                    <a:pt x="9816" y="13499"/>
                  </a:cubicBezTo>
                  <a:lnTo>
                    <a:pt x="9816" y="15035"/>
                  </a:lnTo>
                  <a:cubicBezTo>
                    <a:pt x="9232" y="15268"/>
                    <a:pt x="8834" y="15701"/>
                    <a:pt x="8834" y="16198"/>
                  </a:cubicBezTo>
                  <a:cubicBezTo>
                    <a:pt x="8834" y="16943"/>
                    <a:pt x="9717" y="17549"/>
                    <a:pt x="10800" y="17549"/>
                  </a:cubicBezTo>
                  <a:cubicBezTo>
                    <a:pt x="11883" y="17549"/>
                    <a:pt x="12759" y="16943"/>
                    <a:pt x="12759" y="16198"/>
                  </a:cubicBezTo>
                  <a:cubicBezTo>
                    <a:pt x="12759" y="15701"/>
                    <a:pt x="12368" y="15268"/>
                    <a:pt x="11782" y="15035"/>
                  </a:cubicBezTo>
                  <a:cubicBezTo>
                    <a:pt x="11782" y="15035"/>
                    <a:pt x="11782" y="15035"/>
                    <a:pt x="11782" y="15035"/>
                  </a:cubicBezTo>
                  <a:close/>
                  <a:moveTo>
                    <a:pt x="19634" y="19573"/>
                  </a:moveTo>
                  <a:cubicBezTo>
                    <a:pt x="19634" y="19946"/>
                    <a:pt x="19193" y="20248"/>
                    <a:pt x="18652" y="20248"/>
                  </a:cubicBezTo>
                  <a:lnTo>
                    <a:pt x="2944" y="20248"/>
                  </a:lnTo>
                  <a:cubicBezTo>
                    <a:pt x="2406" y="20248"/>
                    <a:pt x="1965" y="19946"/>
                    <a:pt x="1965" y="19573"/>
                  </a:cubicBezTo>
                  <a:lnTo>
                    <a:pt x="1965" y="11475"/>
                  </a:lnTo>
                  <a:cubicBezTo>
                    <a:pt x="1965" y="11103"/>
                    <a:pt x="2406" y="10800"/>
                    <a:pt x="2944" y="10800"/>
                  </a:cubicBezTo>
                  <a:lnTo>
                    <a:pt x="18652" y="10800"/>
                  </a:lnTo>
                  <a:cubicBezTo>
                    <a:pt x="19193" y="10800"/>
                    <a:pt x="19634" y="11103"/>
                    <a:pt x="19634" y="11475"/>
                  </a:cubicBezTo>
                  <a:cubicBezTo>
                    <a:pt x="19634" y="11475"/>
                    <a:pt x="19634" y="19573"/>
                    <a:pt x="19634" y="19573"/>
                  </a:cubicBezTo>
                  <a:close/>
                  <a:moveTo>
                    <a:pt x="4908" y="5398"/>
                  </a:moveTo>
                  <a:cubicBezTo>
                    <a:pt x="4908" y="3167"/>
                    <a:pt x="7550" y="1352"/>
                    <a:pt x="10800" y="1352"/>
                  </a:cubicBezTo>
                  <a:cubicBezTo>
                    <a:pt x="14045" y="1352"/>
                    <a:pt x="16691" y="3167"/>
                    <a:pt x="16691" y="5398"/>
                  </a:cubicBezTo>
                  <a:lnTo>
                    <a:pt x="16691" y="9448"/>
                  </a:lnTo>
                  <a:lnTo>
                    <a:pt x="4908" y="9448"/>
                  </a:lnTo>
                  <a:cubicBezTo>
                    <a:pt x="4908" y="9448"/>
                    <a:pt x="4908" y="5398"/>
                    <a:pt x="4908" y="5398"/>
                  </a:cubicBezTo>
                  <a:close/>
                  <a:moveTo>
                    <a:pt x="18652" y="9448"/>
                  </a:moveTo>
                  <a:lnTo>
                    <a:pt x="18652" y="5398"/>
                  </a:lnTo>
                  <a:cubicBezTo>
                    <a:pt x="18652" y="2422"/>
                    <a:pt x="15128" y="0"/>
                    <a:pt x="10800" y="0"/>
                  </a:cubicBezTo>
                  <a:cubicBezTo>
                    <a:pt x="6467" y="0"/>
                    <a:pt x="2944" y="2422"/>
                    <a:pt x="2944" y="5398"/>
                  </a:cubicBezTo>
                  <a:lnTo>
                    <a:pt x="2944" y="9448"/>
                  </a:lnTo>
                  <a:cubicBezTo>
                    <a:pt x="1323" y="9448"/>
                    <a:pt x="0" y="10358"/>
                    <a:pt x="0" y="11475"/>
                  </a:cubicBezTo>
                  <a:lnTo>
                    <a:pt x="0" y="19573"/>
                  </a:lnTo>
                  <a:cubicBezTo>
                    <a:pt x="0" y="20690"/>
                    <a:pt x="1323" y="21600"/>
                    <a:pt x="2944" y="21600"/>
                  </a:cubicBezTo>
                  <a:lnTo>
                    <a:pt x="18652" y="21600"/>
                  </a:lnTo>
                  <a:cubicBezTo>
                    <a:pt x="20277" y="21600"/>
                    <a:pt x="21600" y="20690"/>
                    <a:pt x="21600" y="19573"/>
                  </a:cubicBezTo>
                  <a:lnTo>
                    <a:pt x="21600" y="11475"/>
                  </a:lnTo>
                  <a:cubicBezTo>
                    <a:pt x="21600" y="10358"/>
                    <a:pt x="20277" y="9448"/>
                    <a:pt x="18652" y="9448"/>
                  </a:cubicBezTo>
                  <a:cubicBezTo>
                    <a:pt x="18652" y="9448"/>
                    <a:pt x="18652" y="9448"/>
                    <a:pt x="18652" y="9448"/>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6" name="Freeform: Shape 28"/>
            <p:cNvSpPr/>
            <p:nvPr/>
          </p:nvSpPr>
          <p:spPr>
            <a:xfrm>
              <a:off x="7288537" y="3482282"/>
              <a:ext cx="135847" cy="13584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57" y="0"/>
                    <a:pt x="5553" y="1036"/>
                    <a:pt x="3646" y="2727"/>
                  </a:cubicBezTo>
                  <a:lnTo>
                    <a:pt x="4723" y="3458"/>
                  </a:lnTo>
                  <a:cubicBezTo>
                    <a:pt x="6376" y="2102"/>
                    <a:pt x="8496" y="1285"/>
                    <a:pt x="10800" y="1285"/>
                  </a:cubicBezTo>
                  <a:cubicBezTo>
                    <a:pt x="16069" y="1285"/>
                    <a:pt x="20355" y="5552"/>
                    <a:pt x="20355" y="10800"/>
                  </a:cubicBezTo>
                  <a:cubicBezTo>
                    <a:pt x="20355" y="16047"/>
                    <a:pt x="16069" y="20315"/>
                    <a:pt x="10800" y="20315"/>
                  </a:cubicBezTo>
                  <a:cubicBezTo>
                    <a:pt x="5530" y="20315"/>
                    <a:pt x="1235" y="16047"/>
                    <a:pt x="1235" y="10800"/>
                  </a:cubicBezTo>
                  <a:cubicBezTo>
                    <a:pt x="1235" y="8175"/>
                    <a:pt x="2310" y="5794"/>
                    <a:pt x="4041" y="4071"/>
                  </a:cubicBezTo>
                  <a:lnTo>
                    <a:pt x="3468" y="2895"/>
                  </a:lnTo>
                  <a:cubicBezTo>
                    <a:pt x="1341" y="4868"/>
                    <a:pt x="0" y="7675"/>
                    <a:pt x="0" y="10800"/>
                  </a:cubicBezTo>
                  <a:cubicBezTo>
                    <a:pt x="0" y="16753"/>
                    <a:pt x="4847" y="21600"/>
                    <a:pt x="10800" y="21600"/>
                  </a:cubicBezTo>
                  <a:cubicBezTo>
                    <a:pt x="16754" y="21600"/>
                    <a:pt x="21600" y="16753"/>
                    <a:pt x="21600" y="10800"/>
                  </a:cubicBezTo>
                  <a:cubicBezTo>
                    <a:pt x="21600" y="4845"/>
                    <a:pt x="16754" y="0"/>
                    <a:pt x="10800" y="0"/>
                  </a:cubicBezTo>
                  <a:close/>
                  <a:moveTo>
                    <a:pt x="10701" y="2530"/>
                  </a:moveTo>
                  <a:cubicBezTo>
                    <a:pt x="8846" y="2530"/>
                    <a:pt x="7112" y="3153"/>
                    <a:pt x="5691" y="4180"/>
                  </a:cubicBezTo>
                  <a:lnTo>
                    <a:pt x="6551" y="4753"/>
                  </a:lnTo>
                  <a:cubicBezTo>
                    <a:pt x="7720" y="3956"/>
                    <a:pt x="9133" y="3487"/>
                    <a:pt x="10652" y="3478"/>
                  </a:cubicBezTo>
                  <a:cubicBezTo>
                    <a:pt x="12026" y="3486"/>
                    <a:pt x="13339" y="3874"/>
                    <a:pt x="14486" y="4535"/>
                  </a:cubicBezTo>
                  <a:cubicBezTo>
                    <a:pt x="16614" y="5819"/>
                    <a:pt x="18043" y="8148"/>
                    <a:pt x="18043" y="10810"/>
                  </a:cubicBezTo>
                  <a:cubicBezTo>
                    <a:pt x="18043" y="12322"/>
                    <a:pt x="17586" y="13725"/>
                    <a:pt x="16798" y="14891"/>
                  </a:cubicBezTo>
                  <a:cubicBezTo>
                    <a:pt x="16798" y="14891"/>
                    <a:pt x="14841" y="13695"/>
                    <a:pt x="14841" y="13695"/>
                  </a:cubicBezTo>
                  <a:lnTo>
                    <a:pt x="14693" y="14387"/>
                  </a:lnTo>
                  <a:lnTo>
                    <a:pt x="16373" y="16264"/>
                  </a:lnTo>
                  <a:lnTo>
                    <a:pt x="16995" y="16778"/>
                  </a:lnTo>
                  <a:cubicBezTo>
                    <a:pt x="18239" y="15272"/>
                    <a:pt x="19278" y="13158"/>
                    <a:pt x="19278" y="10810"/>
                  </a:cubicBezTo>
                  <a:cubicBezTo>
                    <a:pt x="19278" y="6239"/>
                    <a:pt x="15280" y="2530"/>
                    <a:pt x="10701" y="2530"/>
                  </a:cubicBezTo>
                  <a:close/>
                  <a:moveTo>
                    <a:pt x="4743" y="4427"/>
                  </a:moveTo>
                  <a:lnTo>
                    <a:pt x="5237" y="5444"/>
                  </a:lnTo>
                  <a:lnTo>
                    <a:pt x="5415" y="5800"/>
                  </a:lnTo>
                  <a:lnTo>
                    <a:pt x="8182" y="11442"/>
                  </a:lnTo>
                  <a:cubicBezTo>
                    <a:pt x="8269" y="11833"/>
                    <a:pt x="8438" y="12167"/>
                    <a:pt x="8685" y="12450"/>
                  </a:cubicBezTo>
                  <a:cubicBezTo>
                    <a:pt x="9123" y="12952"/>
                    <a:pt x="9748" y="13241"/>
                    <a:pt x="10415" y="13241"/>
                  </a:cubicBezTo>
                  <a:cubicBezTo>
                    <a:pt x="10970" y="13241"/>
                    <a:pt x="11506" y="13041"/>
                    <a:pt x="11926" y="12677"/>
                  </a:cubicBezTo>
                  <a:cubicBezTo>
                    <a:pt x="12393" y="12270"/>
                    <a:pt x="12675" y="11712"/>
                    <a:pt x="12717" y="11096"/>
                  </a:cubicBezTo>
                  <a:cubicBezTo>
                    <a:pt x="12758" y="10481"/>
                    <a:pt x="12558" y="9882"/>
                    <a:pt x="12154" y="9417"/>
                  </a:cubicBezTo>
                  <a:cubicBezTo>
                    <a:pt x="11900" y="9129"/>
                    <a:pt x="11582" y="8915"/>
                    <a:pt x="11235" y="8794"/>
                  </a:cubicBezTo>
                  <a:lnTo>
                    <a:pt x="5988" y="5267"/>
                  </a:lnTo>
                  <a:lnTo>
                    <a:pt x="5138" y="4694"/>
                  </a:lnTo>
                  <a:lnTo>
                    <a:pt x="4743" y="4427"/>
                  </a:lnTo>
                  <a:close/>
                  <a:moveTo>
                    <a:pt x="4506" y="5059"/>
                  </a:moveTo>
                  <a:cubicBezTo>
                    <a:pt x="3096" y="6534"/>
                    <a:pt x="2213" y="8496"/>
                    <a:pt x="2213" y="10662"/>
                  </a:cubicBezTo>
                  <a:cubicBezTo>
                    <a:pt x="2213" y="13010"/>
                    <a:pt x="3324" y="15124"/>
                    <a:pt x="4565" y="16630"/>
                  </a:cubicBezTo>
                  <a:lnTo>
                    <a:pt x="5188" y="16165"/>
                  </a:lnTo>
                  <a:lnTo>
                    <a:pt x="6769" y="14169"/>
                  </a:lnTo>
                  <a:lnTo>
                    <a:pt x="6403" y="13498"/>
                  </a:lnTo>
                  <a:lnTo>
                    <a:pt x="4575" y="14772"/>
                  </a:lnTo>
                  <a:cubicBezTo>
                    <a:pt x="3778" y="13600"/>
                    <a:pt x="3330" y="12183"/>
                    <a:pt x="3330" y="10662"/>
                  </a:cubicBezTo>
                  <a:cubicBezTo>
                    <a:pt x="3330" y="8908"/>
                    <a:pt x="3960" y="7309"/>
                    <a:pt x="4990" y="6047"/>
                  </a:cubicBezTo>
                  <a:lnTo>
                    <a:pt x="4506" y="5059"/>
                  </a:ln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77" name="Freeform: Shape 29"/>
            <p:cNvSpPr/>
            <p:nvPr/>
          </p:nvSpPr>
          <p:spPr>
            <a:xfrm>
              <a:off x="6089410" y="5954147"/>
              <a:ext cx="146349" cy="159710"/>
            </a:xfrm>
            <a:custGeom>
              <a:avLst/>
              <a:gdLst/>
              <a:ahLst/>
              <a:cxnLst>
                <a:cxn ang="0">
                  <a:pos x="wd2" y="hd2"/>
                </a:cxn>
                <a:cxn ang="5400000">
                  <a:pos x="wd2" y="hd2"/>
                </a:cxn>
                <a:cxn ang="10800000">
                  <a:pos x="wd2" y="hd2"/>
                </a:cxn>
                <a:cxn ang="16200000">
                  <a:pos x="wd2" y="hd2"/>
                </a:cxn>
              </a:cxnLst>
              <a:rect l="0" t="0" r="r" b="b"/>
              <a:pathLst>
                <a:path w="21600" h="21600" extrusionOk="0">
                  <a:moveTo>
                    <a:pt x="8346" y="0"/>
                  </a:moveTo>
                  <a:cubicBezTo>
                    <a:pt x="7937" y="0"/>
                    <a:pt x="7536" y="118"/>
                    <a:pt x="7136" y="361"/>
                  </a:cubicBezTo>
                  <a:cubicBezTo>
                    <a:pt x="6738" y="605"/>
                    <a:pt x="6454" y="904"/>
                    <a:pt x="6301" y="1252"/>
                  </a:cubicBezTo>
                  <a:lnTo>
                    <a:pt x="5228" y="3597"/>
                  </a:lnTo>
                  <a:lnTo>
                    <a:pt x="486" y="3597"/>
                  </a:lnTo>
                  <a:cubicBezTo>
                    <a:pt x="342" y="3597"/>
                    <a:pt x="230" y="3639"/>
                    <a:pt x="138" y="3723"/>
                  </a:cubicBezTo>
                  <a:cubicBezTo>
                    <a:pt x="46" y="3808"/>
                    <a:pt x="0" y="3920"/>
                    <a:pt x="0" y="4051"/>
                  </a:cubicBezTo>
                  <a:lnTo>
                    <a:pt x="0" y="4950"/>
                  </a:lnTo>
                  <a:cubicBezTo>
                    <a:pt x="0" y="5082"/>
                    <a:pt x="46" y="5186"/>
                    <a:pt x="138" y="5270"/>
                  </a:cubicBezTo>
                  <a:cubicBezTo>
                    <a:pt x="230" y="5354"/>
                    <a:pt x="342" y="5396"/>
                    <a:pt x="486" y="5396"/>
                  </a:cubicBezTo>
                  <a:lnTo>
                    <a:pt x="1963" y="5396"/>
                  </a:lnTo>
                  <a:lnTo>
                    <a:pt x="1963" y="18784"/>
                  </a:lnTo>
                  <a:cubicBezTo>
                    <a:pt x="1963" y="19561"/>
                    <a:pt x="2207" y="20228"/>
                    <a:pt x="2687" y="20776"/>
                  </a:cubicBezTo>
                  <a:cubicBezTo>
                    <a:pt x="3169" y="21325"/>
                    <a:pt x="3746" y="21600"/>
                    <a:pt x="4421" y="21600"/>
                  </a:cubicBezTo>
                  <a:lnTo>
                    <a:pt x="17188" y="21600"/>
                  </a:lnTo>
                  <a:cubicBezTo>
                    <a:pt x="17864" y="21600"/>
                    <a:pt x="18440" y="21309"/>
                    <a:pt x="18922" y="20743"/>
                  </a:cubicBezTo>
                  <a:cubicBezTo>
                    <a:pt x="19402" y="20174"/>
                    <a:pt x="19637" y="19502"/>
                    <a:pt x="19637" y="18726"/>
                  </a:cubicBezTo>
                  <a:lnTo>
                    <a:pt x="19637" y="5396"/>
                  </a:lnTo>
                  <a:lnTo>
                    <a:pt x="21114" y="5396"/>
                  </a:lnTo>
                  <a:cubicBezTo>
                    <a:pt x="21257" y="5396"/>
                    <a:pt x="21371" y="5354"/>
                    <a:pt x="21462" y="5270"/>
                  </a:cubicBezTo>
                  <a:cubicBezTo>
                    <a:pt x="21555" y="5186"/>
                    <a:pt x="21600" y="5082"/>
                    <a:pt x="21600" y="4950"/>
                  </a:cubicBezTo>
                  <a:lnTo>
                    <a:pt x="21600" y="4051"/>
                  </a:lnTo>
                  <a:cubicBezTo>
                    <a:pt x="21600" y="3920"/>
                    <a:pt x="21555" y="3808"/>
                    <a:pt x="21462" y="3723"/>
                  </a:cubicBezTo>
                  <a:cubicBezTo>
                    <a:pt x="21371" y="3639"/>
                    <a:pt x="21257" y="3597"/>
                    <a:pt x="21114" y="3597"/>
                  </a:cubicBezTo>
                  <a:lnTo>
                    <a:pt x="16372" y="3597"/>
                  </a:lnTo>
                  <a:lnTo>
                    <a:pt x="15299" y="1252"/>
                  </a:lnTo>
                  <a:cubicBezTo>
                    <a:pt x="15148" y="904"/>
                    <a:pt x="14872" y="605"/>
                    <a:pt x="14473" y="361"/>
                  </a:cubicBezTo>
                  <a:cubicBezTo>
                    <a:pt x="14074" y="118"/>
                    <a:pt x="13663" y="0"/>
                    <a:pt x="13253" y="0"/>
                  </a:cubicBezTo>
                  <a:lnTo>
                    <a:pt x="8346" y="0"/>
                  </a:lnTo>
                  <a:close/>
                  <a:moveTo>
                    <a:pt x="8374" y="1799"/>
                  </a:moveTo>
                  <a:lnTo>
                    <a:pt x="13244" y="1799"/>
                  </a:lnTo>
                  <a:cubicBezTo>
                    <a:pt x="13346" y="1818"/>
                    <a:pt x="13429" y="1865"/>
                    <a:pt x="13501" y="1950"/>
                  </a:cubicBezTo>
                  <a:lnTo>
                    <a:pt x="14235" y="3597"/>
                  </a:lnTo>
                  <a:lnTo>
                    <a:pt x="7365" y="3597"/>
                  </a:lnTo>
                  <a:cubicBezTo>
                    <a:pt x="7365" y="3597"/>
                    <a:pt x="8117" y="1950"/>
                    <a:pt x="8117" y="1950"/>
                  </a:cubicBezTo>
                  <a:cubicBezTo>
                    <a:pt x="8188" y="1865"/>
                    <a:pt x="8272" y="1818"/>
                    <a:pt x="8374" y="1799"/>
                  </a:cubicBezTo>
                  <a:close/>
                  <a:moveTo>
                    <a:pt x="3926" y="5396"/>
                  </a:moveTo>
                  <a:lnTo>
                    <a:pt x="17674" y="5396"/>
                  </a:lnTo>
                  <a:cubicBezTo>
                    <a:pt x="17674" y="5396"/>
                    <a:pt x="17674" y="18726"/>
                    <a:pt x="17674" y="18726"/>
                  </a:cubicBezTo>
                  <a:cubicBezTo>
                    <a:pt x="17674" y="18932"/>
                    <a:pt x="17637" y="19123"/>
                    <a:pt x="17564" y="19297"/>
                  </a:cubicBezTo>
                  <a:cubicBezTo>
                    <a:pt x="17492" y="19470"/>
                    <a:pt x="17420" y="19597"/>
                    <a:pt x="17344" y="19675"/>
                  </a:cubicBezTo>
                  <a:cubicBezTo>
                    <a:pt x="17267" y="19755"/>
                    <a:pt x="17220" y="19793"/>
                    <a:pt x="17188" y="19793"/>
                  </a:cubicBezTo>
                  <a:lnTo>
                    <a:pt x="4421" y="19793"/>
                  </a:lnTo>
                  <a:cubicBezTo>
                    <a:pt x="4391" y="19793"/>
                    <a:pt x="4333" y="19755"/>
                    <a:pt x="4256" y="19675"/>
                  </a:cubicBezTo>
                  <a:cubicBezTo>
                    <a:pt x="4179" y="19597"/>
                    <a:pt x="4108" y="19470"/>
                    <a:pt x="4036" y="19297"/>
                  </a:cubicBezTo>
                  <a:cubicBezTo>
                    <a:pt x="3964" y="19123"/>
                    <a:pt x="3926" y="18932"/>
                    <a:pt x="3926" y="18726"/>
                  </a:cubicBezTo>
                  <a:lnTo>
                    <a:pt x="3926" y="5396"/>
                  </a:lnTo>
                  <a:close/>
                  <a:moveTo>
                    <a:pt x="6356" y="8068"/>
                  </a:moveTo>
                  <a:cubicBezTo>
                    <a:pt x="6213" y="8068"/>
                    <a:pt x="6101" y="8111"/>
                    <a:pt x="6008" y="8195"/>
                  </a:cubicBezTo>
                  <a:cubicBezTo>
                    <a:pt x="5916" y="8279"/>
                    <a:pt x="5870" y="8382"/>
                    <a:pt x="5870" y="8514"/>
                  </a:cubicBezTo>
                  <a:lnTo>
                    <a:pt x="5870" y="16616"/>
                  </a:lnTo>
                  <a:cubicBezTo>
                    <a:pt x="5870" y="16747"/>
                    <a:pt x="5915" y="16850"/>
                    <a:pt x="6008" y="16935"/>
                  </a:cubicBezTo>
                  <a:cubicBezTo>
                    <a:pt x="6101" y="17020"/>
                    <a:pt x="6213" y="17061"/>
                    <a:pt x="6356" y="17061"/>
                  </a:cubicBezTo>
                  <a:lnTo>
                    <a:pt x="7338" y="17061"/>
                  </a:lnTo>
                  <a:cubicBezTo>
                    <a:pt x="7481" y="17061"/>
                    <a:pt x="7602" y="17020"/>
                    <a:pt x="7695" y="16935"/>
                  </a:cubicBezTo>
                  <a:cubicBezTo>
                    <a:pt x="7786" y="16850"/>
                    <a:pt x="7833" y="16747"/>
                    <a:pt x="7833" y="16616"/>
                  </a:cubicBezTo>
                  <a:lnTo>
                    <a:pt x="7833" y="8514"/>
                  </a:lnTo>
                  <a:cubicBezTo>
                    <a:pt x="7833" y="8382"/>
                    <a:pt x="7786" y="8279"/>
                    <a:pt x="7695" y="8195"/>
                  </a:cubicBezTo>
                  <a:cubicBezTo>
                    <a:pt x="7602" y="8111"/>
                    <a:pt x="7481" y="8068"/>
                    <a:pt x="7338" y="8068"/>
                  </a:cubicBezTo>
                  <a:lnTo>
                    <a:pt x="6356" y="8068"/>
                  </a:lnTo>
                  <a:close/>
                  <a:moveTo>
                    <a:pt x="10172" y="8068"/>
                  </a:moveTo>
                  <a:cubicBezTo>
                    <a:pt x="10028" y="8068"/>
                    <a:pt x="9915" y="8111"/>
                    <a:pt x="9823" y="8195"/>
                  </a:cubicBezTo>
                  <a:cubicBezTo>
                    <a:pt x="9731" y="8279"/>
                    <a:pt x="9686" y="8382"/>
                    <a:pt x="9686" y="8514"/>
                  </a:cubicBezTo>
                  <a:lnTo>
                    <a:pt x="9686" y="16616"/>
                  </a:lnTo>
                  <a:cubicBezTo>
                    <a:pt x="9686" y="16747"/>
                    <a:pt x="9731" y="16850"/>
                    <a:pt x="9823" y="16935"/>
                  </a:cubicBezTo>
                  <a:cubicBezTo>
                    <a:pt x="9915" y="17020"/>
                    <a:pt x="10028" y="17061"/>
                    <a:pt x="10172" y="17061"/>
                  </a:cubicBezTo>
                  <a:lnTo>
                    <a:pt x="11162" y="17061"/>
                  </a:lnTo>
                  <a:cubicBezTo>
                    <a:pt x="11305" y="17061"/>
                    <a:pt x="11418" y="17020"/>
                    <a:pt x="11511" y="16935"/>
                  </a:cubicBezTo>
                  <a:cubicBezTo>
                    <a:pt x="11604" y="16850"/>
                    <a:pt x="11648" y="16747"/>
                    <a:pt x="11648" y="16616"/>
                  </a:cubicBezTo>
                  <a:lnTo>
                    <a:pt x="11648" y="8514"/>
                  </a:lnTo>
                  <a:cubicBezTo>
                    <a:pt x="11648" y="8382"/>
                    <a:pt x="11604" y="8279"/>
                    <a:pt x="11511" y="8195"/>
                  </a:cubicBezTo>
                  <a:cubicBezTo>
                    <a:pt x="11418" y="8111"/>
                    <a:pt x="11305" y="8068"/>
                    <a:pt x="11162" y="8068"/>
                  </a:cubicBezTo>
                  <a:lnTo>
                    <a:pt x="10172" y="8068"/>
                  </a:lnTo>
                  <a:close/>
                  <a:moveTo>
                    <a:pt x="14281" y="8068"/>
                  </a:moveTo>
                  <a:cubicBezTo>
                    <a:pt x="14137" y="8068"/>
                    <a:pt x="14025" y="8111"/>
                    <a:pt x="13932" y="8195"/>
                  </a:cubicBezTo>
                  <a:cubicBezTo>
                    <a:pt x="13839" y="8279"/>
                    <a:pt x="13795" y="8382"/>
                    <a:pt x="13795" y="8514"/>
                  </a:cubicBezTo>
                  <a:lnTo>
                    <a:pt x="13795" y="16616"/>
                  </a:lnTo>
                  <a:cubicBezTo>
                    <a:pt x="13795" y="16747"/>
                    <a:pt x="13839" y="16850"/>
                    <a:pt x="13932" y="16935"/>
                  </a:cubicBezTo>
                  <a:cubicBezTo>
                    <a:pt x="14025" y="17020"/>
                    <a:pt x="14137" y="17061"/>
                    <a:pt x="14281" y="17061"/>
                  </a:cubicBezTo>
                  <a:lnTo>
                    <a:pt x="15271" y="17061"/>
                  </a:lnTo>
                  <a:cubicBezTo>
                    <a:pt x="15414" y="17061"/>
                    <a:pt x="15529" y="17020"/>
                    <a:pt x="15620" y="16935"/>
                  </a:cubicBezTo>
                  <a:cubicBezTo>
                    <a:pt x="15713" y="16850"/>
                    <a:pt x="15757" y="16747"/>
                    <a:pt x="15757" y="16616"/>
                  </a:cubicBezTo>
                  <a:lnTo>
                    <a:pt x="15757" y="8514"/>
                  </a:lnTo>
                  <a:cubicBezTo>
                    <a:pt x="15757" y="8382"/>
                    <a:pt x="15713" y="8279"/>
                    <a:pt x="15620" y="8195"/>
                  </a:cubicBezTo>
                  <a:cubicBezTo>
                    <a:pt x="15529" y="8111"/>
                    <a:pt x="15414" y="8068"/>
                    <a:pt x="15271" y="8068"/>
                  </a:cubicBezTo>
                  <a:lnTo>
                    <a:pt x="14281" y="8068"/>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78" name="Freeform: Shape 30"/>
            <p:cNvSpPr/>
            <p:nvPr/>
          </p:nvSpPr>
          <p:spPr>
            <a:xfrm>
              <a:off x="6660127" y="3486280"/>
              <a:ext cx="110714" cy="163967"/>
            </a:xfrm>
            <a:custGeom>
              <a:avLst/>
              <a:gdLst/>
              <a:ahLst/>
              <a:cxnLst>
                <a:cxn ang="0">
                  <a:pos x="wd2" y="hd2"/>
                </a:cxn>
                <a:cxn ang="5400000">
                  <a:pos x="wd2" y="hd2"/>
                </a:cxn>
                <a:cxn ang="10800000">
                  <a:pos x="wd2" y="hd2"/>
                </a:cxn>
                <a:cxn ang="16200000">
                  <a:pos x="wd2" y="hd2"/>
                </a:cxn>
              </a:cxnLst>
              <a:rect l="0" t="0" r="r" b="b"/>
              <a:pathLst>
                <a:path w="21392" h="20850" extrusionOk="0">
                  <a:moveTo>
                    <a:pt x="9358" y="15326"/>
                  </a:moveTo>
                  <a:lnTo>
                    <a:pt x="9358" y="16451"/>
                  </a:lnTo>
                  <a:cubicBezTo>
                    <a:pt x="9358" y="16937"/>
                    <a:pt x="9959" y="17330"/>
                    <a:pt x="10696" y="17330"/>
                  </a:cubicBezTo>
                  <a:cubicBezTo>
                    <a:pt x="11434" y="17330"/>
                    <a:pt x="12031" y="16937"/>
                    <a:pt x="12031" y="16451"/>
                  </a:cubicBezTo>
                  <a:lnTo>
                    <a:pt x="12031" y="15326"/>
                  </a:lnTo>
                  <a:cubicBezTo>
                    <a:pt x="12828" y="15021"/>
                    <a:pt x="13368" y="14461"/>
                    <a:pt x="13368" y="13812"/>
                  </a:cubicBezTo>
                  <a:cubicBezTo>
                    <a:pt x="13368" y="12838"/>
                    <a:pt x="12171" y="12049"/>
                    <a:pt x="10696" y="12049"/>
                  </a:cubicBezTo>
                  <a:cubicBezTo>
                    <a:pt x="9216" y="12049"/>
                    <a:pt x="8023" y="12838"/>
                    <a:pt x="8023" y="13812"/>
                  </a:cubicBezTo>
                  <a:cubicBezTo>
                    <a:pt x="8023" y="14461"/>
                    <a:pt x="8561" y="15021"/>
                    <a:pt x="9358" y="15326"/>
                  </a:cubicBezTo>
                  <a:cubicBezTo>
                    <a:pt x="9358" y="15326"/>
                    <a:pt x="9358" y="15326"/>
                    <a:pt x="9358" y="15326"/>
                  </a:cubicBezTo>
                  <a:close/>
                  <a:moveTo>
                    <a:pt x="18715" y="19089"/>
                  </a:moveTo>
                  <a:lnTo>
                    <a:pt x="2674" y="19089"/>
                  </a:lnTo>
                  <a:lnTo>
                    <a:pt x="2674" y="10291"/>
                  </a:lnTo>
                  <a:lnTo>
                    <a:pt x="18715" y="10291"/>
                  </a:lnTo>
                  <a:cubicBezTo>
                    <a:pt x="18715" y="10291"/>
                    <a:pt x="18715" y="19089"/>
                    <a:pt x="18715" y="19089"/>
                  </a:cubicBezTo>
                  <a:close/>
                  <a:moveTo>
                    <a:pt x="18715" y="8532"/>
                  </a:moveTo>
                  <a:lnTo>
                    <a:pt x="5630" y="8532"/>
                  </a:lnTo>
                  <a:lnTo>
                    <a:pt x="4322" y="7038"/>
                  </a:lnTo>
                  <a:cubicBezTo>
                    <a:pt x="2843" y="5357"/>
                    <a:pt x="3721" y="3206"/>
                    <a:pt x="6281" y="2232"/>
                  </a:cubicBezTo>
                  <a:cubicBezTo>
                    <a:pt x="8836" y="1261"/>
                    <a:pt x="12107" y="1837"/>
                    <a:pt x="13585" y="3521"/>
                  </a:cubicBezTo>
                  <a:lnTo>
                    <a:pt x="16259" y="6569"/>
                  </a:lnTo>
                  <a:cubicBezTo>
                    <a:pt x="16627" y="6990"/>
                    <a:pt x="17443" y="7133"/>
                    <a:pt x="18082" y="6891"/>
                  </a:cubicBezTo>
                  <a:cubicBezTo>
                    <a:pt x="18722" y="6646"/>
                    <a:pt x="18940" y="6109"/>
                    <a:pt x="18571" y="5688"/>
                  </a:cubicBezTo>
                  <a:lnTo>
                    <a:pt x="15899" y="2640"/>
                  </a:lnTo>
                  <a:cubicBezTo>
                    <a:pt x="13683" y="116"/>
                    <a:pt x="8777" y="-750"/>
                    <a:pt x="4941" y="709"/>
                  </a:cubicBezTo>
                  <a:cubicBezTo>
                    <a:pt x="1103" y="2165"/>
                    <a:pt x="-208" y="5393"/>
                    <a:pt x="2005" y="7919"/>
                  </a:cubicBezTo>
                  <a:lnTo>
                    <a:pt x="2550" y="8540"/>
                  </a:lnTo>
                  <a:cubicBezTo>
                    <a:pt x="1133" y="8583"/>
                    <a:pt x="0" y="9348"/>
                    <a:pt x="0" y="10291"/>
                  </a:cubicBezTo>
                  <a:lnTo>
                    <a:pt x="0" y="19089"/>
                  </a:lnTo>
                  <a:cubicBezTo>
                    <a:pt x="0" y="20062"/>
                    <a:pt x="1199" y="20850"/>
                    <a:pt x="2674" y="20850"/>
                  </a:cubicBezTo>
                  <a:lnTo>
                    <a:pt x="18715" y="20850"/>
                  </a:lnTo>
                  <a:cubicBezTo>
                    <a:pt x="20194" y="20850"/>
                    <a:pt x="21392" y="20062"/>
                    <a:pt x="21392" y="19089"/>
                  </a:cubicBezTo>
                  <a:lnTo>
                    <a:pt x="21392" y="10291"/>
                  </a:lnTo>
                  <a:cubicBezTo>
                    <a:pt x="21392" y="9320"/>
                    <a:pt x="20194" y="8532"/>
                    <a:pt x="18715" y="8532"/>
                  </a:cubicBezTo>
                  <a:cubicBezTo>
                    <a:pt x="18715" y="8532"/>
                    <a:pt x="18715" y="8532"/>
                    <a:pt x="18715" y="8532"/>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79" name="Freeform: Shape 31"/>
            <p:cNvSpPr/>
            <p:nvPr/>
          </p:nvSpPr>
          <p:spPr>
            <a:xfrm>
              <a:off x="6075478" y="2495956"/>
              <a:ext cx="142885" cy="205390"/>
            </a:xfrm>
            <a:custGeom>
              <a:avLst/>
              <a:gdLst/>
              <a:ahLst/>
              <a:cxnLst>
                <a:cxn ang="0">
                  <a:pos x="wd2" y="hd2"/>
                </a:cxn>
                <a:cxn ang="5400000">
                  <a:pos x="wd2" y="hd2"/>
                </a:cxn>
                <a:cxn ang="10800000">
                  <a:pos x="wd2" y="hd2"/>
                </a:cxn>
                <a:cxn ang="16200000">
                  <a:pos x="wd2" y="hd2"/>
                </a:cxn>
              </a:cxnLst>
              <a:rect l="0" t="0" r="r" b="b"/>
              <a:pathLst>
                <a:path w="21600" h="21600" extrusionOk="0">
                  <a:moveTo>
                    <a:pt x="9448" y="15705"/>
                  </a:moveTo>
                  <a:lnTo>
                    <a:pt x="9448" y="16904"/>
                  </a:lnTo>
                  <a:cubicBezTo>
                    <a:pt x="9448" y="17422"/>
                    <a:pt x="10055" y="17842"/>
                    <a:pt x="10801" y="17842"/>
                  </a:cubicBezTo>
                  <a:cubicBezTo>
                    <a:pt x="11545" y="17842"/>
                    <a:pt x="12147" y="17422"/>
                    <a:pt x="12147" y="16904"/>
                  </a:cubicBezTo>
                  <a:lnTo>
                    <a:pt x="12147" y="15705"/>
                  </a:lnTo>
                  <a:cubicBezTo>
                    <a:pt x="12952" y="15380"/>
                    <a:pt x="13499" y="14779"/>
                    <a:pt x="13499" y="14087"/>
                  </a:cubicBezTo>
                  <a:cubicBezTo>
                    <a:pt x="13499" y="13048"/>
                    <a:pt x="12289" y="12209"/>
                    <a:pt x="10801" y="12209"/>
                  </a:cubicBezTo>
                  <a:cubicBezTo>
                    <a:pt x="9307" y="12209"/>
                    <a:pt x="8100" y="13048"/>
                    <a:pt x="8100" y="14087"/>
                  </a:cubicBezTo>
                  <a:cubicBezTo>
                    <a:pt x="8100" y="14779"/>
                    <a:pt x="8645" y="15380"/>
                    <a:pt x="9448" y="15705"/>
                  </a:cubicBezTo>
                  <a:cubicBezTo>
                    <a:pt x="9448" y="15705"/>
                    <a:pt x="9448" y="15705"/>
                    <a:pt x="9448" y="15705"/>
                  </a:cubicBezTo>
                  <a:close/>
                  <a:moveTo>
                    <a:pt x="18898" y="19722"/>
                  </a:moveTo>
                  <a:lnTo>
                    <a:pt x="2699" y="19722"/>
                  </a:lnTo>
                  <a:lnTo>
                    <a:pt x="2699" y="10331"/>
                  </a:lnTo>
                  <a:lnTo>
                    <a:pt x="18898" y="10331"/>
                  </a:lnTo>
                  <a:cubicBezTo>
                    <a:pt x="18898" y="10331"/>
                    <a:pt x="18898" y="19722"/>
                    <a:pt x="18898" y="19722"/>
                  </a:cubicBezTo>
                  <a:close/>
                  <a:moveTo>
                    <a:pt x="5398" y="5636"/>
                  </a:moveTo>
                  <a:cubicBezTo>
                    <a:pt x="5398" y="3560"/>
                    <a:pt x="7817" y="1877"/>
                    <a:pt x="10801" y="1877"/>
                  </a:cubicBezTo>
                  <a:cubicBezTo>
                    <a:pt x="13783" y="1877"/>
                    <a:pt x="16198" y="3560"/>
                    <a:pt x="16198" y="5636"/>
                  </a:cubicBezTo>
                  <a:lnTo>
                    <a:pt x="16198" y="8450"/>
                  </a:lnTo>
                  <a:lnTo>
                    <a:pt x="5398" y="8450"/>
                  </a:lnTo>
                  <a:cubicBezTo>
                    <a:pt x="5398" y="8450"/>
                    <a:pt x="5398" y="5636"/>
                    <a:pt x="5398" y="5636"/>
                  </a:cubicBezTo>
                  <a:close/>
                  <a:moveTo>
                    <a:pt x="18898" y="8450"/>
                  </a:moveTo>
                  <a:lnTo>
                    <a:pt x="18898" y="5636"/>
                  </a:lnTo>
                  <a:cubicBezTo>
                    <a:pt x="18898" y="2522"/>
                    <a:pt x="15272" y="0"/>
                    <a:pt x="10801" y="0"/>
                  </a:cubicBezTo>
                  <a:cubicBezTo>
                    <a:pt x="6324" y="0"/>
                    <a:pt x="2699" y="2522"/>
                    <a:pt x="2699" y="5636"/>
                  </a:cubicBezTo>
                  <a:lnTo>
                    <a:pt x="2699" y="8450"/>
                  </a:lnTo>
                  <a:cubicBezTo>
                    <a:pt x="1209" y="8450"/>
                    <a:pt x="0" y="9292"/>
                    <a:pt x="0" y="10329"/>
                  </a:cubicBezTo>
                  <a:lnTo>
                    <a:pt x="0" y="19722"/>
                  </a:lnTo>
                  <a:cubicBezTo>
                    <a:pt x="0" y="20758"/>
                    <a:pt x="1209" y="21600"/>
                    <a:pt x="2699" y="21600"/>
                  </a:cubicBezTo>
                  <a:lnTo>
                    <a:pt x="18898" y="21600"/>
                  </a:lnTo>
                  <a:cubicBezTo>
                    <a:pt x="20390" y="21600"/>
                    <a:pt x="21600" y="20758"/>
                    <a:pt x="21600" y="19722"/>
                  </a:cubicBezTo>
                  <a:lnTo>
                    <a:pt x="21600" y="10329"/>
                  </a:lnTo>
                  <a:cubicBezTo>
                    <a:pt x="21600" y="9292"/>
                    <a:pt x="20390" y="8450"/>
                    <a:pt x="18898" y="8450"/>
                  </a:cubicBezTo>
                  <a:cubicBezTo>
                    <a:pt x="18898" y="8450"/>
                    <a:pt x="18898" y="8450"/>
                    <a:pt x="18898" y="845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80" name="Freeform: Shape 32"/>
            <p:cNvSpPr/>
            <p:nvPr/>
          </p:nvSpPr>
          <p:spPr>
            <a:xfrm>
              <a:off x="5866675" y="4655577"/>
              <a:ext cx="117033" cy="128650"/>
            </a:xfrm>
            <a:custGeom>
              <a:avLst/>
              <a:gdLst/>
              <a:ahLst/>
              <a:cxnLst>
                <a:cxn ang="0">
                  <a:pos x="wd2" y="hd2"/>
                </a:cxn>
                <a:cxn ang="5400000">
                  <a:pos x="wd2" y="hd2"/>
                </a:cxn>
                <a:cxn ang="10800000">
                  <a:pos x="wd2" y="hd2"/>
                </a:cxn>
                <a:cxn ang="16200000">
                  <a:pos x="wd2" y="hd2"/>
                </a:cxn>
              </a:cxnLst>
              <a:rect l="0" t="0" r="r" b="b"/>
              <a:pathLst>
                <a:path w="21600" h="21600" extrusionOk="0">
                  <a:moveTo>
                    <a:pt x="20407" y="13403"/>
                  </a:moveTo>
                  <a:lnTo>
                    <a:pt x="20407" y="16660"/>
                  </a:lnTo>
                  <a:cubicBezTo>
                    <a:pt x="20407" y="17214"/>
                    <a:pt x="19876" y="17681"/>
                    <a:pt x="19146" y="17850"/>
                  </a:cubicBezTo>
                  <a:lnTo>
                    <a:pt x="19146" y="12212"/>
                  </a:lnTo>
                  <a:cubicBezTo>
                    <a:pt x="19876" y="12382"/>
                    <a:pt x="20407" y="12847"/>
                    <a:pt x="20407" y="13403"/>
                  </a:cubicBezTo>
                  <a:cubicBezTo>
                    <a:pt x="20407" y="13403"/>
                    <a:pt x="20407" y="13403"/>
                    <a:pt x="20407" y="13403"/>
                  </a:cubicBezTo>
                  <a:close/>
                  <a:moveTo>
                    <a:pt x="1275" y="5255"/>
                  </a:moveTo>
                  <a:lnTo>
                    <a:pt x="1244" y="4196"/>
                  </a:lnTo>
                  <a:lnTo>
                    <a:pt x="2268" y="4791"/>
                  </a:lnTo>
                  <a:cubicBezTo>
                    <a:pt x="2268" y="4791"/>
                    <a:pt x="1275" y="5255"/>
                    <a:pt x="1275" y="5255"/>
                  </a:cubicBezTo>
                  <a:close/>
                  <a:moveTo>
                    <a:pt x="3467" y="9909"/>
                  </a:moveTo>
                  <a:lnTo>
                    <a:pt x="2999" y="9074"/>
                  </a:lnTo>
                  <a:lnTo>
                    <a:pt x="1482" y="6376"/>
                  </a:lnTo>
                  <a:lnTo>
                    <a:pt x="3233" y="5563"/>
                  </a:lnTo>
                  <a:lnTo>
                    <a:pt x="5674" y="9909"/>
                  </a:lnTo>
                  <a:cubicBezTo>
                    <a:pt x="5674" y="9909"/>
                    <a:pt x="3467" y="9909"/>
                    <a:pt x="3467" y="9909"/>
                  </a:cubicBezTo>
                  <a:close/>
                  <a:moveTo>
                    <a:pt x="17953" y="11597"/>
                  </a:moveTo>
                  <a:lnTo>
                    <a:pt x="17953" y="19554"/>
                  </a:lnTo>
                  <a:cubicBezTo>
                    <a:pt x="17953" y="20074"/>
                    <a:pt x="17291" y="20514"/>
                    <a:pt x="16508" y="20514"/>
                  </a:cubicBezTo>
                  <a:lnTo>
                    <a:pt x="3173" y="20514"/>
                  </a:lnTo>
                  <a:cubicBezTo>
                    <a:pt x="2389" y="20514"/>
                    <a:pt x="1726" y="20074"/>
                    <a:pt x="1726" y="19554"/>
                  </a:cubicBezTo>
                  <a:lnTo>
                    <a:pt x="1726" y="10994"/>
                  </a:lnTo>
                  <a:lnTo>
                    <a:pt x="17953" y="10994"/>
                  </a:lnTo>
                  <a:cubicBezTo>
                    <a:pt x="17953" y="10994"/>
                    <a:pt x="17953" y="11597"/>
                    <a:pt x="17953" y="11597"/>
                  </a:cubicBezTo>
                  <a:close/>
                  <a:moveTo>
                    <a:pt x="13254" y="7376"/>
                  </a:moveTo>
                  <a:lnTo>
                    <a:pt x="14213" y="7935"/>
                  </a:lnTo>
                  <a:cubicBezTo>
                    <a:pt x="14490" y="8096"/>
                    <a:pt x="14860" y="8025"/>
                    <a:pt x="15038" y="7771"/>
                  </a:cubicBezTo>
                  <a:cubicBezTo>
                    <a:pt x="15214" y="7520"/>
                    <a:pt x="15133" y="7184"/>
                    <a:pt x="14856" y="7023"/>
                  </a:cubicBezTo>
                  <a:lnTo>
                    <a:pt x="13897" y="6464"/>
                  </a:lnTo>
                  <a:lnTo>
                    <a:pt x="15057" y="4813"/>
                  </a:lnTo>
                  <a:lnTo>
                    <a:pt x="16095" y="5420"/>
                  </a:lnTo>
                  <a:cubicBezTo>
                    <a:pt x="16373" y="5579"/>
                    <a:pt x="16741" y="5506"/>
                    <a:pt x="16918" y="5255"/>
                  </a:cubicBezTo>
                  <a:cubicBezTo>
                    <a:pt x="17097" y="5004"/>
                    <a:pt x="17015" y="4668"/>
                    <a:pt x="16737" y="4507"/>
                  </a:cubicBezTo>
                  <a:lnTo>
                    <a:pt x="15699" y="3902"/>
                  </a:lnTo>
                  <a:lnTo>
                    <a:pt x="17390" y="1499"/>
                  </a:lnTo>
                  <a:lnTo>
                    <a:pt x="19854" y="2935"/>
                  </a:lnTo>
                  <a:lnTo>
                    <a:pt x="14947" y="9909"/>
                  </a:lnTo>
                  <a:lnTo>
                    <a:pt x="13014" y="9909"/>
                  </a:lnTo>
                  <a:cubicBezTo>
                    <a:pt x="12977" y="9872"/>
                    <a:pt x="12938" y="9838"/>
                    <a:pt x="12892" y="9813"/>
                  </a:cubicBezTo>
                  <a:lnTo>
                    <a:pt x="11932" y="9253"/>
                  </a:lnTo>
                  <a:cubicBezTo>
                    <a:pt x="11932" y="9253"/>
                    <a:pt x="13254" y="7376"/>
                    <a:pt x="13254" y="7376"/>
                  </a:cubicBezTo>
                  <a:close/>
                  <a:moveTo>
                    <a:pt x="6796" y="4059"/>
                  </a:moveTo>
                  <a:lnTo>
                    <a:pt x="6796" y="2183"/>
                  </a:lnTo>
                  <a:lnTo>
                    <a:pt x="7318" y="2183"/>
                  </a:lnTo>
                  <a:lnTo>
                    <a:pt x="8609" y="3495"/>
                  </a:lnTo>
                  <a:lnTo>
                    <a:pt x="9519" y="2183"/>
                  </a:lnTo>
                  <a:lnTo>
                    <a:pt x="11586" y="2183"/>
                  </a:lnTo>
                  <a:lnTo>
                    <a:pt x="11586" y="4059"/>
                  </a:lnTo>
                  <a:cubicBezTo>
                    <a:pt x="11586" y="4594"/>
                    <a:pt x="11108" y="5027"/>
                    <a:pt x="10520" y="5027"/>
                  </a:cubicBezTo>
                  <a:lnTo>
                    <a:pt x="7862" y="5027"/>
                  </a:lnTo>
                  <a:cubicBezTo>
                    <a:pt x="7274" y="5027"/>
                    <a:pt x="6796" y="4594"/>
                    <a:pt x="6796" y="4059"/>
                  </a:cubicBezTo>
                  <a:cubicBezTo>
                    <a:pt x="6796" y="4059"/>
                    <a:pt x="6796" y="4059"/>
                    <a:pt x="6796" y="4059"/>
                  </a:cubicBezTo>
                  <a:close/>
                  <a:moveTo>
                    <a:pt x="8211" y="6112"/>
                  </a:moveTo>
                  <a:lnTo>
                    <a:pt x="10168" y="6112"/>
                  </a:lnTo>
                  <a:lnTo>
                    <a:pt x="9918" y="9909"/>
                  </a:lnTo>
                  <a:lnTo>
                    <a:pt x="8461" y="9909"/>
                  </a:lnTo>
                  <a:cubicBezTo>
                    <a:pt x="8461" y="9909"/>
                    <a:pt x="8211" y="6112"/>
                    <a:pt x="8211" y="6112"/>
                  </a:cubicBezTo>
                  <a:close/>
                  <a:moveTo>
                    <a:pt x="113" y="6319"/>
                  </a:moveTo>
                  <a:lnTo>
                    <a:pt x="2129" y="9909"/>
                  </a:lnTo>
                  <a:lnTo>
                    <a:pt x="535" y="9909"/>
                  </a:lnTo>
                  <a:lnTo>
                    <a:pt x="535" y="19554"/>
                  </a:lnTo>
                  <a:cubicBezTo>
                    <a:pt x="535" y="20682"/>
                    <a:pt x="1717" y="21600"/>
                    <a:pt x="3173" y="21600"/>
                  </a:cubicBezTo>
                  <a:lnTo>
                    <a:pt x="16508" y="21600"/>
                  </a:lnTo>
                  <a:cubicBezTo>
                    <a:pt x="17962" y="21600"/>
                    <a:pt x="19146" y="20682"/>
                    <a:pt x="19146" y="19554"/>
                  </a:cubicBezTo>
                  <a:lnTo>
                    <a:pt x="19146" y="18963"/>
                  </a:lnTo>
                  <a:cubicBezTo>
                    <a:pt x="20543" y="18748"/>
                    <a:pt x="21600" y="17797"/>
                    <a:pt x="21600" y="16660"/>
                  </a:cubicBezTo>
                  <a:lnTo>
                    <a:pt x="21600" y="13403"/>
                  </a:lnTo>
                  <a:cubicBezTo>
                    <a:pt x="21600" y="12264"/>
                    <a:pt x="20543" y="11314"/>
                    <a:pt x="19146" y="11098"/>
                  </a:cubicBezTo>
                  <a:lnTo>
                    <a:pt x="19146" y="9909"/>
                  </a:lnTo>
                  <a:lnTo>
                    <a:pt x="16363" y="9909"/>
                  </a:lnTo>
                  <a:lnTo>
                    <a:pt x="21502" y="2606"/>
                  </a:lnTo>
                  <a:lnTo>
                    <a:pt x="17029" y="0"/>
                  </a:lnTo>
                  <a:lnTo>
                    <a:pt x="11223" y="8252"/>
                  </a:lnTo>
                  <a:lnTo>
                    <a:pt x="11373" y="5959"/>
                  </a:lnTo>
                  <a:cubicBezTo>
                    <a:pt x="12196" y="5651"/>
                    <a:pt x="12776" y="4916"/>
                    <a:pt x="12776" y="4059"/>
                  </a:cubicBezTo>
                  <a:lnTo>
                    <a:pt x="12776" y="1098"/>
                  </a:lnTo>
                  <a:lnTo>
                    <a:pt x="8861" y="1098"/>
                  </a:lnTo>
                  <a:lnTo>
                    <a:pt x="8443" y="1701"/>
                  </a:lnTo>
                  <a:lnTo>
                    <a:pt x="7850" y="1098"/>
                  </a:lnTo>
                  <a:lnTo>
                    <a:pt x="5603" y="1098"/>
                  </a:lnTo>
                  <a:lnTo>
                    <a:pt x="5603" y="4059"/>
                  </a:lnTo>
                  <a:cubicBezTo>
                    <a:pt x="5603" y="4915"/>
                    <a:pt x="6182" y="5651"/>
                    <a:pt x="7005" y="5959"/>
                  </a:cubicBezTo>
                  <a:lnTo>
                    <a:pt x="7267" y="9909"/>
                  </a:lnTo>
                  <a:lnTo>
                    <a:pt x="7011" y="9909"/>
                  </a:lnTo>
                  <a:lnTo>
                    <a:pt x="3971" y="4498"/>
                  </a:lnTo>
                  <a:lnTo>
                    <a:pt x="0" y="2181"/>
                  </a:lnTo>
                  <a:cubicBezTo>
                    <a:pt x="0" y="2181"/>
                    <a:pt x="113" y="6319"/>
                    <a:pt x="113" y="6319"/>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81" name="Freeform: Shape 33"/>
            <p:cNvSpPr/>
            <p:nvPr/>
          </p:nvSpPr>
          <p:spPr>
            <a:xfrm>
              <a:off x="6005889" y="4635732"/>
              <a:ext cx="206753" cy="175433"/>
            </a:xfrm>
            <a:custGeom>
              <a:avLst/>
              <a:gdLst/>
              <a:ahLst/>
              <a:cxnLst>
                <a:cxn ang="0">
                  <a:pos x="wd2" y="hd2"/>
                </a:cxn>
                <a:cxn ang="5400000">
                  <a:pos x="wd2" y="hd2"/>
                </a:cxn>
                <a:cxn ang="10800000">
                  <a:pos x="wd2" y="hd2"/>
                </a:cxn>
                <a:cxn ang="16200000">
                  <a:pos x="wd2" y="hd2"/>
                </a:cxn>
              </a:cxnLst>
              <a:rect l="0" t="0" r="r" b="b"/>
              <a:pathLst>
                <a:path w="21600" h="21600" extrusionOk="0">
                  <a:moveTo>
                    <a:pt x="4876" y="0"/>
                  </a:moveTo>
                  <a:lnTo>
                    <a:pt x="4876" y="7330"/>
                  </a:lnTo>
                  <a:lnTo>
                    <a:pt x="2311" y="7330"/>
                  </a:lnTo>
                  <a:cubicBezTo>
                    <a:pt x="1035" y="7330"/>
                    <a:pt x="0" y="8558"/>
                    <a:pt x="0" y="10062"/>
                  </a:cubicBezTo>
                  <a:lnTo>
                    <a:pt x="0" y="16114"/>
                  </a:lnTo>
                  <a:cubicBezTo>
                    <a:pt x="0" y="17620"/>
                    <a:pt x="1035" y="18845"/>
                    <a:pt x="2311" y="18845"/>
                  </a:cubicBezTo>
                  <a:lnTo>
                    <a:pt x="4649" y="18845"/>
                  </a:lnTo>
                  <a:lnTo>
                    <a:pt x="4649" y="21600"/>
                  </a:lnTo>
                  <a:lnTo>
                    <a:pt x="16958" y="21600"/>
                  </a:lnTo>
                  <a:lnTo>
                    <a:pt x="16958" y="18845"/>
                  </a:lnTo>
                  <a:lnTo>
                    <a:pt x="19289" y="18845"/>
                  </a:lnTo>
                  <a:cubicBezTo>
                    <a:pt x="20564" y="18845"/>
                    <a:pt x="21600" y="17620"/>
                    <a:pt x="21600" y="16114"/>
                  </a:cubicBezTo>
                  <a:lnTo>
                    <a:pt x="21600" y="10062"/>
                  </a:lnTo>
                  <a:cubicBezTo>
                    <a:pt x="21600" y="8558"/>
                    <a:pt x="20566" y="7330"/>
                    <a:pt x="19289" y="7330"/>
                  </a:cubicBezTo>
                  <a:lnTo>
                    <a:pt x="16724" y="7330"/>
                  </a:lnTo>
                  <a:lnTo>
                    <a:pt x="16724" y="0"/>
                  </a:lnTo>
                  <a:lnTo>
                    <a:pt x="4876" y="0"/>
                  </a:lnTo>
                  <a:close/>
                  <a:moveTo>
                    <a:pt x="5921" y="1232"/>
                  </a:moveTo>
                  <a:lnTo>
                    <a:pt x="15679" y="1232"/>
                  </a:lnTo>
                  <a:lnTo>
                    <a:pt x="15679" y="7330"/>
                  </a:lnTo>
                  <a:lnTo>
                    <a:pt x="5921" y="7330"/>
                  </a:lnTo>
                  <a:cubicBezTo>
                    <a:pt x="5921" y="7330"/>
                    <a:pt x="5921" y="1232"/>
                    <a:pt x="5921" y="1232"/>
                  </a:cubicBezTo>
                  <a:close/>
                  <a:moveTo>
                    <a:pt x="7999" y="2693"/>
                  </a:moveTo>
                  <a:cubicBezTo>
                    <a:pt x="7709" y="2693"/>
                    <a:pt x="7479" y="2966"/>
                    <a:pt x="7479" y="3305"/>
                  </a:cubicBezTo>
                  <a:cubicBezTo>
                    <a:pt x="7479" y="3647"/>
                    <a:pt x="7709" y="3925"/>
                    <a:pt x="7999" y="3925"/>
                  </a:cubicBezTo>
                  <a:lnTo>
                    <a:pt x="13465" y="3925"/>
                  </a:lnTo>
                  <a:cubicBezTo>
                    <a:pt x="13754" y="3925"/>
                    <a:pt x="13991" y="3647"/>
                    <a:pt x="13991" y="3305"/>
                  </a:cubicBezTo>
                  <a:cubicBezTo>
                    <a:pt x="13991" y="2966"/>
                    <a:pt x="13754" y="2693"/>
                    <a:pt x="13465" y="2693"/>
                  </a:cubicBezTo>
                  <a:lnTo>
                    <a:pt x="7999" y="2693"/>
                  </a:lnTo>
                  <a:close/>
                  <a:moveTo>
                    <a:pt x="7999" y="4897"/>
                  </a:moveTo>
                  <a:cubicBezTo>
                    <a:pt x="7709" y="4897"/>
                    <a:pt x="7479" y="5170"/>
                    <a:pt x="7479" y="5509"/>
                  </a:cubicBezTo>
                  <a:cubicBezTo>
                    <a:pt x="7479" y="5850"/>
                    <a:pt x="7709" y="6129"/>
                    <a:pt x="7999" y="6129"/>
                  </a:cubicBezTo>
                  <a:lnTo>
                    <a:pt x="13465" y="6129"/>
                  </a:lnTo>
                  <a:cubicBezTo>
                    <a:pt x="13754" y="6129"/>
                    <a:pt x="13991" y="5850"/>
                    <a:pt x="13991" y="5509"/>
                  </a:cubicBezTo>
                  <a:cubicBezTo>
                    <a:pt x="13991" y="5170"/>
                    <a:pt x="13754" y="4897"/>
                    <a:pt x="13465" y="4897"/>
                  </a:cubicBezTo>
                  <a:lnTo>
                    <a:pt x="7999" y="4897"/>
                  </a:lnTo>
                  <a:close/>
                  <a:moveTo>
                    <a:pt x="2311" y="8562"/>
                  </a:moveTo>
                  <a:lnTo>
                    <a:pt x="4876" y="8562"/>
                  </a:lnTo>
                  <a:lnTo>
                    <a:pt x="16724" y="8562"/>
                  </a:lnTo>
                  <a:lnTo>
                    <a:pt x="19289" y="8562"/>
                  </a:lnTo>
                  <a:cubicBezTo>
                    <a:pt x="19989" y="8562"/>
                    <a:pt x="20555" y="9238"/>
                    <a:pt x="20555" y="10062"/>
                  </a:cubicBezTo>
                  <a:cubicBezTo>
                    <a:pt x="20555" y="10062"/>
                    <a:pt x="20555" y="16114"/>
                    <a:pt x="20555" y="16114"/>
                  </a:cubicBezTo>
                  <a:cubicBezTo>
                    <a:pt x="20555" y="16940"/>
                    <a:pt x="19989" y="17614"/>
                    <a:pt x="19289" y="17614"/>
                  </a:cubicBezTo>
                  <a:lnTo>
                    <a:pt x="16958" y="17614"/>
                  </a:lnTo>
                  <a:lnTo>
                    <a:pt x="16958" y="16481"/>
                  </a:lnTo>
                  <a:lnTo>
                    <a:pt x="4649" y="16481"/>
                  </a:lnTo>
                  <a:lnTo>
                    <a:pt x="4649" y="17614"/>
                  </a:lnTo>
                  <a:lnTo>
                    <a:pt x="2311" y="17614"/>
                  </a:lnTo>
                  <a:cubicBezTo>
                    <a:pt x="1611" y="17614"/>
                    <a:pt x="1045" y="16940"/>
                    <a:pt x="1045" y="16114"/>
                  </a:cubicBezTo>
                  <a:lnTo>
                    <a:pt x="1045" y="10062"/>
                  </a:lnTo>
                  <a:cubicBezTo>
                    <a:pt x="1045" y="9238"/>
                    <a:pt x="1611" y="8562"/>
                    <a:pt x="2311" y="8562"/>
                  </a:cubicBezTo>
                  <a:close/>
                  <a:moveTo>
                    <a:pt x="17542" y="10031"/>
                  </a:moveTo>
                  <a:cubicBezTo>
                    <a:pt x="16868" y="10031"/>
                    <a:pt x="16868" y="11263"/>
                    <a:pt x="17542" y="11263"/>
                  </a:cubicBezTo>
                  <a:cubicBezTo>
                    <a:pt x="18216" y="11263"/>
                    <a:pt x="18216" y="10031"/>
                    <a:pt x="17542" y="10031"/>
                  </a:cubicBezTo>
                  <a:close/>
                  <a:moveTo>
                    <a:pt x="3012" y="13467"/>
                  </a:moveTo>
                  <a:cubicBezTo>
                    <a:pt x="2723" y="13467"/>
                    <a:pt x="2493" y="13738"/>
                    <a:pt x="2493" y="14079"/>
                  </a:cubicBezTo>
                  <a:cubicBezTo>
                    <a:pt x="2493" y="14418"/>
                    <a:pt x="2723" y="14698"/>
                    <a:pt x="3012" y="14698"/>
                  </a:cubicBezTo>
                  <a:lnTo>
                    <a:pt x="18347" y="14698"/>
                  </a:lnTo>
                  <a:cubicBezTo>
                    <a:pt x="18637" y="14698"/>
                    <a:pt x="18867" y="14418"/>
                    <a:pt x="18867" y="14079"/>
                  </a:cubicBezTo>
                  <a:cubicBezTo>
                    <a:pt x="18867" y="13738"/>
                    <a:pt x="18637" y="13467"/>
                    <a:pt x="18347" y="13467"/>
                  </a:cubicBezTo>
                  <a:lnTo>
                    <a:pt x="3012" y="13467"/>
                  </a:lnTo>
                  <a:close/>
                  <a:moveTo>
                    <a:pt x="5687" y="17713"/>
                  </a:moveTo>
                  <a:lnTo>
                    <a:pt x="15913" y="17713"/>
                  </a:lnTo>
                  <a:lnTo>
                    <a:pt x="15913" y="18845"/>
                  </a:lnTo>
                  <a:lnTo>
                    <a:pt x="15913" y="20368"/>
                  </a:lnTo>
                  <a:lnTo>
                    <a:pt x="5687" y="20368"/>
                  </a:lnTo>
                  <a:lnTo>
                    <a:pt x="5687" y="17713"/>
                  </a:ln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82" name="Freeform: Shape 34"/>
            <p:cNvSpPr/>
            <p:nvPr/>
          </p:nvSpPr>
          <p:spPr>
            <a:xfrm>
              <a:off x="5741393" y="2070396"/>
              <a:ext cx="226414" cy="226418"/>
            </a:xfrm>
            <a:custGeom>
              <a:avLst/>
              <a:gdLst/>
              <a:ahLst/>
              <a:cxnLst>
                <a:cxn ang="0">
                  <a:pos x="wd2" y="hd2"/>
                </a:cxn>
                <a:cxn ang="5400000">
                  <a:pos x="wd2" y="hd2"/>
                </a:cxn>
                <a:cxn ang="10800000">
                  <a:pos x="wd2" y="hd2"/>
                </a:cxn>
                <a:cxn ang="16200000">
                  <a:pos x="wd2" y="hd2"/>
                </a:cxn>
              </a:cxnLst>
              <a:rect l="0" t="0" r="r" b="b"/>
              <a:pathLst>
                <a:path w="21600" h="21600" extrusionOk="0">
                  <a:moveTo>
                    <a:pt x="17645" y="15019"/>
                  </a:moveTo>
                  <a:lnTo>
                    <a:pt x="15239" y="17428"/>
                  </a:lnTo>
                  <a:lnTo>
                    <a:pt x="11647" y="13836"/>
                  </a:lnTo>
                  <a:lnTo>
                    <a:pt x="14054" y="11427"/>
                  </a:lnTo>
                  <a:cubicBezTo>
                    <a:pt x="14054" y="11427"/>
                    <a:pt x="17645" y="15019"/>
                    <a:pt x="17645" y="15019"/>
                  </a:cubicBezTo>
                  <a:close/>
                  <a:moveTo>
                    <a:pt x="19050" y="18588"/>
                  </a:moveTo>
                  <a:lnTo>
                    <a:pt x="16279" y="17861"/>
                  </a:lnTo>
                  <a:lnTo>
                    <a:pt x="18139" y="16000"/>
                  </a:lnTo>
                  <a:cubicBezTo>
                    <a:pt x="18139" y="16000"/>
                    <a:pt x="19050" y="18588"/>
                    <a:pt x="19050" y="18588"/>
                  </a:cubicBezTo>
                  <a:close/>
                  <a:moveTo>
                    <a:pt x="4505" y="6692"/>
                  </a:moveTo>
                  <a:lnTo>
                    <a:pt x="6911" y="4285"/>
                  </a:lnTo>
                  <a:lnTo>
                    <a:pt x="10172" y="7545"/>
                  </a:lnTo>
                  <a:lnTo>
                    <a:pt x="7765" y="9953"/>
                  </a:lnTo>
                  <a:cubicBezTo>
                    <a:pt x="7765" y="9953"/>
                    <a:pt x="4505" y="6692"/>
                    <a:pt x="4505" y="6692"/>
                  </a:cubicBezTo>
                  <a:close/>
                  <a:moveTo>
                    <a:pt x="1722" y="3912"/>
                  </a:moveTo>
                  <a:lnTo>
                    <a:pt x="4131" y="1505"/>
                  </a:lnTo>
                  <a:lnTo>
                    <a:pt x="6175" y="3549"/>
                  </a:lnTo>
                  <a:lnTo>
                    <a:pt x="3766" y="5956"/>
                  </a:lnTo>
                  <a:cubicBezTo>
                    <a:pt x="3766" y="5956"/>
                    <a:pt x="1722" y="3912"/>
                    <a:pt x="1722" y="3912"/>
                  </a:cubicBezTo>
                  <a:close/>
                  <a:moveTo>
                    <a:pt x="13317" y="10692"/>
                  </a:moveTo>
                  <a:lnTo>
                    <a:pt x="10909" y="13098"/>
                  </a:lnTo>
                  <a:lnTo>
                    <a:pt x="10172" y="13836"/>
                  </a:lnTo>
                  <a:lnTo>
                    <a:pt x="3882" y="20127"/>
                  </a:lnTo>
                  <a:lnTo>
                    <a:pt x="1475" y="17719"/>
                  </a:lnTo>
                  <a:lnTo>
                    <a:pt x="3866" y="15327"/>
                  </a:lnTo>
                  <a:lnTo>
                    <a:pt x="5252" y="16713"/>
                  </a:lnTo>
                  <a:cubicBezTo>
                    <a:pt x="5455" y="16917"/>
                    <a:pt x="5785" y="16917"/>
                    <a:pt x="5988" y="16713"/>
                  </a:cubicBezTo>
                  <a:cubicBezTo>
                    <a:pt x="6192" y="16509"/>
                    <a:pt x="6192" y="16178"/>
                    <a:pt x="5988" y="15975"/>
                  </a:cubicBezTo>
                  <a:lnTo>
                    <a:pt x="4603" y="14590"/>
                  </a:lnTo>
                  <a:lnTo>
                    <a:pt x="6491" y="12703"/>
                  </a:lnTo>
                  <a:lnTo>
                    <a:pt x="7877" y="14088"/>
                  </a:lnTo>
                  <a:cubicBezTo>
                    <a:pt x="8081" y="14291"/>
                    <a:pt x="8410" y="14291"/>
                    <a:pt x="8614" y="14088"/>
                  </a:cubicBezTo>
                  <a:cubicBezTo>
                    <a:pt x="8817" y="13883"/>
                    <a:pt x="8817" y="13555"/>
                    <a:pt x="8614" y="13351"/>
                  </a:cubicBezTo>
                  <a:lnTo>
                    <a:pt x="7229" y="11964"/>
                  </a:lnTo>
                  <a:lnTo>
                    <a:pt x="9080" y="10113"/>
                  </a:lnTo>
                  <a:lnTo>
                    <a:pt x="10466" y="11499"/>
                  </a:lnTo>
                  <a:cubicBezTo>
                    <a:pt x="10670" y="11702"/>
                    <a:pt x="10999" y="11702"/>
                    <a:pt x="11202" y="11499"/>
                  </a:cubicBezTo>
                  <a:cubicBezTo>
                    <a:pt x="11406" y="11296"/>
                    <a:pt x="11406" y="10964"/>
                    <a:pt x="11202" y="10761"/>
                  </a:cubicBezTo>
                  <a:lnTo>
                    <a:pt x="9817" y="9376"/>
                  </a:lnTo>
                  <a:lnTo>
                    <a:pt x="11861" y="7332"/>
                  </a:lnTo>
                  <a:lnTo>
                    <a:pt x="13246" y="8717"/>
                  </a:lnTo>
                  <a:cubicBezTo>
                    <a:pt x="13449" y="8920"/>
                    <a:pt x="13780" y="8920"/>
                    <a:pt x="13984" y="8717"/>
                  </a:cubicBezTo>
                  <a:cubicBezTo>
                    <a:pt x="14188" y="8515"/>
                    <a:pt x="14188" y="8184"/>
                    <a:pt x="13984" y="7980"/>
                  </a:cubicBezTo>
                  <a:lnTo>
                    <a:pt x="12599" y="6595"/>
                  </a:lnTo>
                  <a:lnTo>
                    <a:pt x="14415" y="4779"/>
                  </a:lnTo>
                  <a:lnTo>
                    <a:pt x="15872" y="6236"/>
                  </a:lnTo>
                  <a:cubicBezTo>
                    <a:pt x="16075" y="6439"/>
                    <a:pt x="16407" y="6439"/>
                    <a:pt x="16610" y="6236"/>
                  </a:cubicBezTo>
                  <a:cubicBezTo>
                    <a:pt x="16814" y="6032"/>
                    <a:pt x="16814" y="5702"/>
                    <a:pt x="16610" y="5498"/>
                  </a:cubicBezTo>
                  <a:lnTo>
                    <a:pt x="15152" y="4041"/>
                  </a:lnTo>
                  <a:lnTo>
                    <a:pt x="17718" y="1475"/>
                  </a:lnTo>
                  <a:lnTo>
                    <a:pt x="20127" y="3882"/>
                  </a:lnTo>
                  <a:lnTo>
                    <a:pt x="14054" y="9953"/>
                  </a:lnTo>
                  <a:cubicBezTo>
                    <a:pt x="14054" y="9953"/>
                    <a:pt x="13317" y="10692"/>
                    <a:pt x="13317" y="10692"/>
                  </a:cubicBezTo>
                  <a:close/>
                  <a:moveTo>
                    <a:pt x="10909" y="6809"/>
                  </a:moveTo>
                  <a:lnTo>
                    <a:pt x="4131" y="31"/>
                  </a:lnTo>
                  <a:lnTo>
                    <a:pt x="248" y="3912"/>
                  </a:lnTo>
                  <a:lnTo>
                    <a:pt x="7027" y="10692"/>
                  </a:lnTo>
                  <a:lnTo>
                    <a:pt x="0" y="17719"/>
                  </a:lnTo>
                  <a:lnTo>
                    <a:pt x="3882" y="21600"/>
                  </a:lnTo>
                  <a:lnTo>
                    <a:pt x="10909" y="14573"/>
                  </a:lnTo>
                  <a:lnTo>
                    <a:pt x="14918" y="18582"/>
                  </a:lnTo>
                  <a:lnTo>
                    <a:pt x="20684" y="20098"/>
                  </a:lnTo>
                  <a:lnTo>
                    <a:pt x="18784" y="14683"/>
                  </a:lnTo>
                  <a:lnTo>
                    <a:pt x="14792" y="10692"/>
                  </a:lnTo>
                  <a:lnTo>
                    <a:pt x="21600" y="3882"/>
                  </a:lnTo>
                  <a:lnTo>
                    <a:pt x="17718" y="0"/>
                  </a:lnTo>
                  <a:cubicBezTo>
                    <a:pt x="17718" y="0"/>
                    <a:pt x="10909" y="6809"/>
                    <a:pt x="10909" y="6809"/>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83" name="Freeform: Shape 35"/>
            <p:cNvSpPr/>
            <p:nvPr/>
          </p:nvSpPr>
          <p:spPr>
            <a:xfrm>
              <a:off x="5345662" y="2869813"/>
              <a:ext cx="210850" cy="184816"/>
            </a:xfrm>
            <a:custGeom>
              <a:avLst/>
              <a:gdLst/>
              <a:ahLst/>
              <a:cxnLst>
                <a:cxn ang="0">
                  <a:pos x="wd2" y="hd2"/>
                </a:cxn>
                <a:cxn ang="5400000">
                  <a:pos x="wd2" y="hd2"/>
                </a:cxn>
                <a:cxn ang="10800000">
                  <a:pos x="wd2" y="hd2"/>
                </a:cxn>
                <a:cxn ang="16200000">
                  <a:pos x="wd2" y="hd2"/>
                </a:cxn>
              </a:cxnLst>
              <a:rect l="0" t="0" r="r" b="b"/>
              <a:pathLst>
                <a:path w="21563" h="21600" extrusionOk="0">
                  <a:moveTo>
                    <a:pt x="13886" y="14269"/>
                  </a:moveTo>
                  <a:lnTo>
                    <a:pt x="20085" y="14269"/>
                  </a:lnTo>
                  <a:cubicBezTo>
                    <a:pt x="19356" y="14821"/>
                    <a:pt x="18236" y="15468"/>
                    <a:pt x="16987" y="15468"/>
                  </a:cubicBezTo>
                  <a:cubicBezTo>
                    <a:pt x="15741" y="15468"/>
                    <a:pt x="14618" y="14821"/>
                    <a:pt x="13886" y="14269"/>
                  </a:cubicBezTo>
                  <a:cubicBezTo>
                    <a:pt x="13886" y="14269"/>
                    <a:pt x="13886" y="14269"/>
                    <a:pt x="13886" y="14269"/>
                  </a:cubicBezTo>
                  <a:close/>
                  <a:moveTo>
                    <a:pt x="20546" y="13399"/>
                  </a:moveTo>
                  <a:lnTo>
                    <a:pt x="13425" y="13399"/>
                  </a:lnTo>
                  <a:lnTo>
                    <a:pt x="16987" y="6397"/>
                  </a:lnTo>
                  <a:cubicBezTo>
                    <a:pt x="16987" y="6397"/>
                    <a:pt x="20546" y="13399"/>
                    <a:pt x="20546" y="13399"/>
                  </a:cubicBezTo>
                  <a:close/>
                  <a:moveTo>
                    <a:pt x="1481" y="14269"/>
                  </a:moveTo>
                  <a:lnTo>
                    <a:pt x="7680" y="14269"/>
                  </a:lnTo>
                  <a:cubicBezTo>
                    <a:pt x="6948" y="14821"/>
                    <a:pt x="5828" y="15468"/>
                    <a:pt x="4578" y="15468"/>
                  </a:cubicBezTo>
                  <a:cubicBezTo>
                    <a:pt x="3333" y="15468"/>
                    <a:pt x="2213" y="14821"/>
                    <a:pt x="1481" y="14269"/>
                  </a:cubicBezTo>
                  <a:cubicBezTo>
                    <a:pt x="1481" y="14269"/>
                    <a:pt x="1481" y="14269"/>
                    <a:pt x="1481" y="14269"/>
                  </a:cubicBezTo>
                  <a:close/>
                  <a:moveTo>
                    <a:pt x="4578" y="6397"/>
                  </a:moveTo>
                  <a:lnTo>
                    <a:pt x="8140" y="13399"/>
                  </a:lnTo>
                  <a:lnTo>
                    <a:pt x="1016" y="13399"/>
                  </a:lnTo>
                  <a:cubicBezTo>
                    <a:pt x="1016" y="13399"/>
                    <a:pt x="4578" y="6397"/>
                    <a:pt x="4578" y="6397"/>
                  </a:cubicBezTo>
                  <a:close/>
                  <a:moveTo>
                    <a:pt x="9893" y="2452"/>
                  </a:moveTo>
                  <a:lnTo>
                    <a:pt x="11669" y="2452"/>
                  </a:lnTo>
                  <a:cubicBezTo>
                    <a:pt x="11523" y="2868"/>
                    <a:pt x="11181" y="3159"/>
                    <a:pt x="10781" y="3159"/>
                  </a:cubicBezTo>
                  <a:cubicBezTo>
                    <a:pt x="10380" y="3159"/>
                    <a:pt x="10039" y="2868"/>
                    <a:pt x="9893" y="2452"/>
                  </a:cubicBezTo>
                  <a:cubicBezTo>
                    <a:pt x="9893" y="2452"/>
                    <a:pt x="9893" y="2452"/>
                    <a:pt x="9893" y="2452"/>
                  </a:cubicBezTo>
                  <a:close/>
                  <a:moveTo>
                    <a:pt x="10781" y="872"/>
                  </a:moveTo>
                  <a:cubicBezTo>
                    <a:pt x="11181" y="872"/>
                    <a:pt x="11523" y="1163"/>
                    <a:pt x="11669" y="1582"/>
                  </a:cubicBezTo>
                  <a:lnTo>
                    <a:pt x="9893" y="1582"/>
                  </a:lnTo>
                  <a:cubicBezTo>
                    <a:pt x="10039" y="1163"/>
                    <a:pt x="10380" y="872"/>
                    <a:pt x="10781" y="872"/>
                  </a:cubicBezTo>
                  <a:cubicBezTo>
                    <a:pt x="10781" y="872"/>
                    <a:pt x="10781" y="872"/>
                    <a:pt x="10781" y="872"/>
                  </a:cubicBezTo>
                  <a:close/>
                  <a:moveTo>
                    <a:pt x="21540" y="13962"/>
                  </a:moveTo>
                  <a:cubicBezTo>
                    <a:pt x="21549" y="13931"/>
                    <a:pt x="21553" y="13895"/>
                    <a:pt x="21556" y="13860"/>
                  </a:cubicBezTo>
                  <a:cubicBezTo>
                    <a:pt x="21556" y="13852"/>
                    <a:pt x="21563" y="13844"/>
                    <a:pt x="21563" y="13836"/>
                  </a:cubicBezTo>
                  <a:cubicBezTo>
                    <a:pt x="21563" y="13824"/>
                    <a:pt x="21556" y="13812"/>
                    <a:pt x="21553" y="13801"/>
                  </a:cubicBezTo>
                  <a:cubicBezTo>
                    <a:pt x="21553" y="13769"/>
                    <a:pt x="21546" y="13734"/>
                    <a:pt x="21540" y="13702"/>
                  </a:cubicBezTo>
                  <a:cubicBezTo>
                    <a:pt x="21533" y="13682"/>
                    <a:pt x="21526" y="13663"/>
                    <a:pt x="21520" y="13639"/>
                  </a:cubicBezTo>
                  <a:cubicBezTo>
                    <a:pt x="21516" y="13631"/>
                    <a:pt x="21513" y="13619"/>
                    <a:pt x="21510" y="13612"/>
                  </a:cubicBezTo>
                  <a:lnTo>
                    <a:pt x="17299" y="5331"/>
                  </a:lnTo>
                  <a:cubicBezTo>
                    <a:pt x="17289" y="5316"/>
                    <a:pt x="17275" y="5311"/>
                    <a:pt x="17269" y="5300"/>
                  </a:cubicBezTo>
                  <a:cubicBezTo>
                    <a:pt x="17242" y="5256"/>
                    <a:pt x="17209" y="5221"/>
                    <a:pt x="17169" y="5193"/>
                  </a:cubicBezTo>
                  <a:cubicBezTo>
                    <a:pt x="17166" y="5189"/>
                    <a:pt x="17163" y="5185"/>
                    <a:pt x="17156" y="5182"/>
                  </a:cubicBezTo>
                  <a:cubicBezTo>
                    <a:pt x="17103" y="5144"/>
                    <a:pt x="17044" y="5122"/>
                    <a:pt x="16981" y="5122"/>
                  </a:cubicBezTo>
                  <a:lnTo>
                    <a:pt x="11145" y="5122"/>
                  </a:lnTo>
                  <a:lnTo>
                    <a:pt x="11145" y="3982"/>
                  </a:lnTo>
                  <a:cubicBezTo>
                    <a:pt x="11904" y="3782"/>
                    <a:pt x="12475" y="2977"/>
                    <a:pt x="12475" y="2015"/>
                  </a:cubicBezTo>
                  <a:cubicBezTo>
                    <a:pt x="12475" y="903"/>
                    <a:pt x="11715" y="0"/>
                    <a:pt x="10781" y="0"/>
                  </a:cubicBezTo>
                  <a:cubicBezTo>
                    <a:pt x="9846" y="0"/>
                    <a:pt x="9088" y="903"/>
                    <a:pt x="9088" y="2015"/>
                  </a:cubicBezTo>
                  <a:cubicBezTo>
                    <a:pt x="9088" y="2977"/>
                    <a:pt x="9658" y="3782"/>
                    <a:pt x="10413" y="3982"/>
                  </a:cubicBezTo>
                  <a:lnTo>
                    <a:pt x="10413" y="5122"/>
                  </a:lnTo>
                  <a:lnTo>
                    <a:pt x="4582" y="5122"/>
                  </a:lnTo>
                  <a:cubicBezTo>
                    <a:pt x="4515" y="5122"/>
                    <a:pt x="4459" y="5144"/>
                    <a:pt x="4403" y="5182"/>
                  </a:cubicBezTo>
                  <a:cubicBezTo>
                    <a:pt x="4399" y="5185"/>
                    <a:pt x="4393" y="5193"/>
                    <a:pt x="4390" y="5197"/>
                  </a:cubicBezTo>
                  <a:cubicBezTo>
                    <a:pt x="4353" y="5226"/>
                    <a:pt x="4320" y="5256"/>
                    <a:pt x="4293" y="5300"/>
                  </a:cubicBezTo>
                  <a:cubicBezTo>
                    <a:pt x="4287" y="5311"/>
                    <a:pt x="4270" y="5316"/>
                    <a:pt x="4264" y="5331"/>
                  </a:cubicBezTo>
                  <a:lnTo>
                    <a:pt x="52" y="13612"/>
                  </a:lnTo>
                  <a:cubicBezTo>
                    <a:pt x="-37" y="13789"/>
                    <a:pt x="-11" y="14017"/>
                    <a:pt x="118" y="14155"/>
                  </a:cubicBezTo>
                  <a:cubicBezTo>
                    <a:pt x="199" y="14243"/>
                    <a:pt x="2136" y="16340"/>
                    <a:pt x="4575" y="16340"/>
                  </a:cubicBezTo>
                  <a:cubicBezTo>
                    <a:pt x="6745" y="16340"/>
                    <a:pt x="8515" y="14688"/>
                    <a:pt x="8939" y="14258"/>
                  </a:cubicBezTo>
                  <a:cubicBezTo>
                    <a:pt x="9111" y="14222"/>
                    <a:pt x="9247" y="14052"/>
                    <a:pt x="9247" y="13836"/>
                  </a:cubicBezTo>
                  <a:cubicBezTo>
                    <a:pt x="9247" y="13651"/>
                    <a:pt x="9148" y="13494"/>
                    <a:pt x="9012" y="13430"/>
                  </a:cubicBezTo>
                  <a:lnTo>
                    <a:pt x="5228" y="5993"/>
                  </a:lnTo>
                  <a:lnTo>
                    <a:pt x="10413" y="5993"/>
                  </a:lnTo>
                  <a:lnTo>
                    <a:pt x="10413" y="17243"/>
                  </a:lnTo>
                  <a:lnTo>
                    <a:pt x="9177" y="17243"/>
                  </a:lnTo>
                  <a:cubicBezTo>
                    <a:pt x="8975" y="17243"/>
                    <a:pt x="8812" y="17436"/>
                    <a:pt x="8812" y="17676"/>
                  </a:cubicBezTo>
                  <a:cubicBezTo>
                    <a:pt x="8812" y="17917"/>
                    <a:pt x="8975" y="18114"/>
                    <a:pt x="9177" y="18114"/>
                  </a:cubicBezTo>
                  <a:lnTo>
                    <a:pt x="10413" y="18114"/>
                  </a:lnTo>
                  <a:lnTo>
                    <a:pt x="10413" y="18986"/>
                  </a:lnTo>
                  <a:lnTo>
                    <a:pt x="7988" y="18986"/>
                  </a:lnTo>
                  <a:cubicBezTo>
                    <a:pt x="7785" y="18986"/>
                    <a:pt x="7623" y="19178"/>
                    <a:pt x="7623" y="19419"/>
                  </a:cubicBezTo>
                  <a:cubicBezTo>
                    <a:pt x="7623" y="19664"/>
                    <a:pt x="7785" y="19857"/>
                    <a:pt x="7988" y="19857"/>
                  </a:cubicBezTo>
                  <a:lnTo>
                    <a:pt x="10413" y="19857"/>
                  </a:lnTo>
                  <a:lnTo>
                    <a:pt x="10413" y="20728"/>
                  </a:lnTo>
                  <a:lnTo>
                    <a:pt x="6705" y="20728"/>
                  </a:lnTo>
                  <a:cubicBezTo>
                    <a:pt x="6503" y="20728"/>
                    <a:pt x="6341" y="20922"/>
                    <a:pt x="6341" y="21165"/>
                  </a:cubicBezTo>
                  <a:cubicBezTo>
                    <a:pt x="6341" y="21406"/>
                    <a:pt x="6503" y="21600"/>
                    <a:pt x="6705" y="21600"/>
                  </a:cubicBezTo>
                  <a:lnTo>
                    <a:pt x="14853" y="21600"/>
                  </a:lnTo>
                  <a:cubicBezTo>
                    <a:pt x="15055" y="21600"/>
                    <a:pt x="15221" y="21406"/>
                    <a:pt x="15221" y="21165"/>
                  </a:cubicBezTo>
                  <a:cubicBezTo>
                    <a:pt x="15221" y="20922"/>
                    <a:pt x="15059" y="20728"/>
                    <a:pt x="14853" y="20728"/>
                  </a:cubicBezTo>
                  <a:lnTo>
                    <a:pt x="11145" y="20728"/>
                  </a:lnTo>
                  <a:lnTo>
                    <a:pt x="11145" y="19857"/>
                  </a:lnTo>
                  <a:lnTo>
                    <a:pt x="13574" y="19857"/>
                  </a:lnTo>
                  <a:cubicBezTo>
                    <a:pt x="13776" y="19857"/>
                    <a:pt x="13939" y="19664"/>
                    <a:pt x="13939" y="19419"/>
                  </a:cubicBezTo>
                  <a:cubicBezTo>
                    <a:pt x="13939" y="19178"/>
                    <a:pt x="13776" y="18986"/>
                    <a:pt x="13574" y="18986"/>
                  </a:cubicBezTo>
                  <a:lnTo>
                    <a:pt x="11145" y="18986"/>
                  </a:lnTo>
                  <a:lnTo>
                    <a:pt x="11145" y="18114"/>
                  </a:lnTo>
                  <a:lnTo>
                    <a:pt x="12199" y="18114"/>
                  </a:lnTo>
                  <a:cubicBezTo>
                    <a:pt x="12404" y="18114"/>
                    <a:pt x="12567" y="17917"/>
                    <a:pt x="12567" y="17676"/>
                  </a:cubicBezTo>
                  <a:cubicBezTo>
                    <a:pt x="12567" y="17436"/>
                    <a:pt x="12404" y="17243"/>
                    <a:pt x="12199" y="17243"/>
                  </a:cubicBezTo>
                  <a:lnTo>
                    <a:pt x="11145" y="17243"/>
                  </a:lnTo>
                  <a:lnTo>
                    <a:pt x="11145" y="5993"/>
                  </a:lnTo>
                  <a:lnTo>
                    <a:pt x="16335" y="5993"/>
                  </a:lnTo>
                  <a:lnTo>
                    <a:pt x="12461" y="13612"/>
                  </a:lnTo>
                  <a:cubicBezTo>
                    <a:pt x="12454" y="13623"/>
                    <a:pt x="12454" y="13631"/>
                    <a:pt x="12451" y="13643"/>
                  </a:cubicBezTo>
                  <a:cubicBezTo>
                    <a:pt x="12441" y="13663"/>
                    <a:pt x="12434" y="13682"/>
                    <a:pt x="12431" y="13702"/>
                  </a:cubicBezTo>
                  <a:cubicBezTo>
                    <a:pt x="12421" y="13737"/>
                    <a:pt x="12414" y="13769"/>
                    <a:pt x="12414" y="13801"/>
                  </a:cubicBezTo>
                  <a:cubicBezTo>
                    <a:pt x="12411" y="13816"/>
                    <a:pt x="12408" y="13824"/>
                    <a:pt x="12408" y="13836"/>
                  </a:cubicBezTo>
                  <a:cubicBezTo>
                    <a:pt x="12408" y="13848"/>
                    <a:pt x="12411" y="13852"/>
                    <a:pt x="12411" y="13863"/>
                  </a:cubicBezTo>
                  <a:cubicBezTo>
                    <a:pt x="12414" y="13899"/>
                    <a:pt x="12421" y="13931"/>
                    <a:pt x="12428" y="13962"/>
                  </a:cubicBezTo>
                  <a:cubicBezTo>
                    <a:pt x="12434" y="13981"/>
                    <a:pt x="12438" y="14002"/>
                    <a:pt x="12445" y="14017"/>
                  </a:cubicBezTo>
                  <a:cubicBezTo>
                    <a:pt x="12454" y="14049"/>
                    <a:pt x="12475" y="14076"/>
                    <a:pt x="12491" y="14105"/>
                  </a:cubicBezTo>
                  <a:cubicBezTo>
                    <a:pt x="12501" y="14120"/>
                    <a:pt x="12507" y="14135"/>
                    <a:pt x="12520" y="14147"/>
                  </a:cubicBezTo>
                  <a:cubicBezTo>
                    <a:pt x="12524" y="14151"/>
                    <a:pt x="12524" y="14151"/>
                    <a:pt x="12524" y="14155"/>
                  </a:cubicBezTo>
                  <a:cubicBezTo>
                    <a:pt x="12607" y="14243"/>
                    <a:pt x="14545" y="16340"/>
                    <a:pt x="16984" y="16340"/>
                  </a:cubicBezTo>
                  <a:cubicBezTo>
                    <a:pt x="19426" y="16340"/>
                    <a:pt x="21360" y="14243"/>
                    <a:pt x="21444" y="14155"/>
                  </a:cubicBezTo>
                  <a:lnTo>
                    <a:pt x="21447" y="14147"/>
                  </a:lnTo>
                  <a:cubicBezTo>
                    <a:pt x="21460" y="14135"/>
                    <a:pt x="21467" y="14120"/>
                    <a:pt x="21477" y="14105"/>
                  </a:cubicBezTo>
                  <a:cubicBezTo>
                    <a:pt x="21493" y="14076"/>
                    <a:pt x="21513" y="14049"/>
                    <a:pt x="21523" y="14017"/>
                  </a:cubicBezTo>
                  <a:cubicBezTo>
                    <a:pt x="21533" y="14002"/>
                    <a:pt x="21536" y="13981"/>
                    <a:pt x="21540" y="13962"/>
                  </a:cubicBezTo>
                  <a:cubicBezTo>
                    <a:pt x="21540" y="13962"/>
                    <a:pt x="21540" y="13962"/>
                    <a:pt x="21540" y="13962"/>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84" name="Freeform: Shape 36"/>
            <p:cNvSpPr/>
            <p:nvPr/>
          </p:nvSpPr>
          <p:spPr>
            <a:xfrm>
              <a:off x="6552754" y="4011249"/>
              <a:ext cx="116582" cy="138768"/>
            </a:xfrm>
            <a:custGeom>
              <a:avLst/>
              <a:gdLst/>
              <a:ahLst/>
              <a:cxnLst>
                <a:cxn ang="0">
                  <a:pos x="wd2" y="hd2"/>
                </a:cxn>
                <a:cxn ang="5400000">
                  <a:pos x="wd2" y="hd2"/>
                </a:cxn>
                <a:cxn ang="10800000">
                  <a:pos x="wd2" y="hd2"/>
                </a:cxn>
                <a:cxn ang="16200000">
                  <a:pos x="wd2" y="hd2"/>
                </a:cxn>
              </a:cxnLst>
              <a:rect l="0" t="0" r="r" b="b"/>
              <a:pathLst>
                <a:path w="21600" h="21600" extrusionOk="0">
                  <a:moveTo>
                    <a:pt x="2568" y="0"/>
                  </a:moveTo>
                  <a:cubicBezTo>
                    <a:pt x="1150" y="0"/>
                    <a:pt x="0" y="976"/>
                    <a:pt x="0" y="2167"/>
                  </a:cubicBezTo>
                  <a:lnTo>
                    <a:pt x="0" y="19443"/>
                  </a:lnTo>
                  <a:cubicBezTo>
                    <a:pt x="0" y="20637"/>
                    <a:pt x="1150" y="21600"/>
                    <a:pt x="2568" y="21600"/>
                  </a:cubicBezTo>
                  <a:lnTo>
                    <a:pt x="19021" y="21600"/>
                  </a:lnTo>
                  <a:cubicBezTo>
                    <a:pt x="20439" y="21600"/>
                    <a:pt x="21600" y="20637"/>
                    <a:pt x="21600" y="19443"/>
                  </a:cubicBezTo>
                  <a:lnTo>
                    <a:pt x="21600" y="2167"/>
                  </a:lnTo>
                  <a:cubicBezTo>
                    <a:pt x="21600" y="976"/>
                    <a:pt x="20439" y="0"/>
                    <a:pt x="19021" y="0"/>
                  </a:cubicBezTo>
                  <a:lnTo>
                    <a:pt x="2568" y="0"/>
                  </a:lnTo>
                  <a:close/>
                  <a:moveTo>
                    <a:pt x="2568" y="871"/>
                  </a:moveTo>
                  <a:lnTo>
                    <a:pt x="19021" y="871"/>
                  </a:lnTo>
                  <a:cubicBezTo>
                    <a:pt x="19871" y="871"/>
                    <a:pt x="20564" y="1453"/>
                    <a:pt x="20564" y="2167"/>
                  </a:cubicBezTo>
                  <a:cubicBezTo>
                    <a:pt x="20564" y="2167"/>
                    <a:pt x="20564" y="19443"/>
                    <a:pt x="20564" y="19443"/>
                  </a:cubicBezTo>
                  <a:cubicBezTo>
                    <a:pt x="20564" y="20159"/>
                    <a:pt x="19871" y="20739"/>
                    <a:pt x="19021" y="20739"/>
                  </a:cubicBezTo>
                  <a:lnTo>
                    <a:pt x="2568" y="20739"/>
                  </a:lnTo>
                  <a:cubicBezTo>
                    <a:pt x="1717" y="20739"/>
                    <a:pt x="1025" y="20159"/>
                    <a:pt x="1025" y="19443"/>
                  </a:cubicBezTo>
                  <a:lnTo>
                    <a:pt x="1025" y="2167"/>
                  </a:lnTo>
                  <a:cubicBezTo>
                    <a:pt x="1025" y="1453"/>
                    <a:pt x="1717" y="871"/>
                    <a:pt x="2568" y="871"/>
                  </a:cubicBezTo>
                  <a:close/>
                  <a:moveTo>
                    <a:pt x="4893" y="4024"/>
                  </a:moveTo>
                  <a:cubicBezTo>
                    <a:pt x="4634" y="4024"/>
                    <a:pt x="4421" y="4211"/>
                    <a:pt x="4421" y="4430"/>
                  </a:cubicBezTo>
                  <a:cubicBezTo>
                    <a:pt x="4421" y="4652"/>
                    <a:pt x="4634" y="4827"/>
                    <a:pt x="4893" y="4827"/>
                  </a:cubicBezTo>
                  <a:lnTo>
                    <a:pt x="15739" y="4827"/>
                  </a:lnTo>
                  <a:cubicBezTo>
                    <a:pt x="16001" y="4827"/>
                    <a:pt x="16200" y="4649"/>
                    <a:pt x="16200" y="4430"/>
                  </a:cubicBezTo>
                  <a:cubicBezTo>
                    <a:pt x="16200" y="4211"/>
                    <a:pt x="16001" y="4024"/>
                    <a:pt x="15739" y="4024"/>
                  </a:cubicBezTo>
                  <a:lnTo>
                    <a:pt x="4893" y="4024"/>
                  </a:lnTo>
                  <a:close/>
                  <a:moveTo>
                    <a:pt x="4893" y="5881"/>
                  </a:moveTo>
                  <a:cubicBezTo>
                    <a:pt x="4634" y="5881"/>
                    <a:pt x="4421" y="6069"/>
                    <a:pt x="4421" y="6288"/>
                  </a:cubicBezTo>
                  <a:cubicBezTo>
                    <a:pt x="4421" y="6506"/>
                    <a:pt x="4634" y="6684"/>
                    <a:pt x="4893" y="6684"/>
                  </a:cubicBezTo>
                  <a:lnTo>
                    <a:pt x="15739" y="6684"/>
                  </a:lnTo>
                  <a:cubicBezTo>
                    <a:pt x="16001" y="6684"/>
                    <a:pt x="16200" y="6506"/>
                    <a:pt x="16200" y="6288"/>
                  </a:cubicBezTo>
                  <a:cubicBezTo>
                    <a:pt x="16200" y="6069"/>
                    <a:pt x="16001" y="5881"/>
                    <a:pt x="15739" y="5881"/>
                  </a:cubicBezTo>
                  <a:lnTo>
                    <a:pt x="4893" y="5881"/>
                  </a:lnTo>
                  <a:close/>
                  <a:moveTo>
                    <a:pt x="4893" y="7738"/>
                  </a:moveTo>
                  <a:cubicBezTo>
                    <a:pt x="4634" y="7738"/>
                    <a:pt x="4421" y="7917"/>
                    <a:pt x="4421" y="8135"/>
                  </a:cubicBezTo>
                  <a:cubicBezTo>
                    <a:pt x="4421" y="8358"/>
                    <a:pt x="4634" y="8541"/>
                    <a:pt x="4893" y="8541"/>
                  </a:cubicBezTo>
                  <a:lnTo>
                    <a:pt x="15739" y="8541"/>
                  </a:lnTo>
                  <a:cubicBezTo>
                    <a:pt x="16001" y="8541"/>
                    <a:pt x="16200" y="8355"/>
                    <a:pt x="16200" y="8135"/>
                  </a:cubicBezTo>
                  <a:cubicBezTo>
                    <a:pt x="16200" y="7917"/>
                    <a:pt x="16001" y="7738"/>
                    <a:pt x="15739" y="7738"/>
                  </a:cubicBezTo>
                  <a:lnTo>
                    <a:pt x="4893" y="7738"/>
                  </a:lnTo>
                  <a:close/>
                  <a:moveTo>
                    <a:pt x="4893" y="9596"/>
                  </a:moveTo>
                  <a:cubicBezTo>
                    <a:pt x="4634" y="9596"/>
                    <a:pt x="4421" y="9784"/>
                    <a:pt x="4421" y="10002"/>
                  </a:cubicBezTo>
                  <a:cubicBezTo>
                    <a:pt x="4421" y="10221"/>
                    <a:pt x="4634" y="10399"/>
                    <a:pt x="4893" y="10399"/>
                  </a:cubicBezTo>
                  <a:lnTo>
                    <a:pt x="10316" y="10399"/>
                  </a:lnTo>
                  <a:cubicBezTo>
                    <a:pt x="10575" y="10399"/>
                    <a:pt x="10788" y="10221"/>
                    <a:pt x="10788" y="10002"/>
                  </a:cubicBezTo>
                  <a:cubicBezTo>
                    <a:pt x="10788" y="9784"/>
                    <a:pt x="10575" y="9596"/>
                    <a:pt x="10316" y="9596"/>
                  </a:cubicBezTo>
                  <a:lnTo>
                    <a:pt x="4893" y="9596"/>
                  </a:lnTo>
                  <a:close/>
                  <a:moveTo>
                    <a:pt x="18319" y="10215"/>
                  </a:moveTo>
                  <a:cubicBezTo>
                    <a:pt x="17919" y="10228"/>
                    <a:pt x="17527" y="10373"/>
                    <a:pt x="17236" y="10640"/>
                  </a:cubicBezTo>
                  <a:lnTo>
                    <a:pt x="16603" y="11211"/>
                  </a:lnTo>
                  <a:lnTo>
                    <a:pt x="16223" y="11559"/>
                  </a:lnTo>
                  <a:lnTo>
                    <a:pt x="12020" y="15390"/>
                  </a:lnTo>
                  <a:lnTo>
                    <a:pt x="11433" y="17083"/>
                  </a:lnTo>
                  <a:lnTo>
                    <a:pt x="11053" y="18205"/>
                  </a:lnTo>
                  <a:lnTo>
                    <a:pt x="12354" y="17798"/>
                  </a:lnTo>
                  <a:lnTo>
                    <a:pt x="14312" y="17170"/>
                  </a:lnTo>
                  <a:lnTo>
                    <a:pt x="18514" y="13339"/>
                  </a:lnTo>
                  <a:lnTo>
                    <a:pt x="18906" y="12991"/>
                  </a:lnTo>
                  <a:lnTo>
                    <a:pt x="19528" y="12420"/>
                  </a:lnTo>
                  <a:cubicBezTo>
                    <a:pt x="20115" y="11889"/>
                    <a:pt x="20072" y="11054"/>
                    <a:pt x="19435" y="10563"/>
                  </a:cubicBezTo>
                  <a:cubicBezTo>
                    <a:pt x="19119" y="10316"/>
                    <a:pt x="18718" y="10201"/>
                    <a:pt x="18319" y="10215"/>
                  </a:cubicBezTo>
                  <a:close/>
                  <a:moveTo>
                    <a:pt x="17248" y="10950"/>
                  </a:moveTo>
                  <a:lnTo>
                    <a:pt x="19171" y="12430"/>
                  </a:lnTo>
                  <a:cubicBezTo>
                    <a:pt x="19171" y="12430"/>
                    <a:pt x="18710" y="12846"/>
                    <a:pt x="18710" y="12846"/>
                  </a:cubicBezTo>
                  <a:lnTo>
                    <a:pt x="16787" y="11356"/>
                  </a:lnTo>
                  <a:lnTo>
                    <a:pt x="17248" y="10950"/>
                  </a:lnTo>
                  <a:close/>
                  <a:moveTo>
                    <a:pt x="4893" y="13001"/>
                  </a:moveTo>
                  <a:cubicBezTo>
                    <a:pt x="4634" y="13001"/>
                    <a:pt x="4421" y="13180"/>
                    <a:pt x="4421" y="13397"/>
                  </a:cubicBezTo>
                  <a:cubicBezTo>
                    <a:pt x="4421" y="13615"/>
                    <a:pt x="4634" y="13803"/>
                    <a:pt x="4893" y="13803"/>
                  </a:cubicBezTo>
                  <a:lnTo>
                    <a:pt x="8693" y="13803"/>
                  </a:lnTo>
                  <a:cubicBezTo>
                    <a:pt x="8953" y="13803"/>
                    <a:pt x="9154" y="13615"/>
                    <a:pt x="9154" y="13397"/>
                  </a:cubicBezTo>
                  <a:cubicBezTo>
                    <a:pt x="9154" y="13180"/>
                    <a:pt x="8953" y="13001"/>
                    <a:pt x="8693" y="13001"/>
                  </a:cubicBezTo>
                  <a:lnTo>
                    <a:pt x="4893" y="13001"/>
                  </a:lnTo>
                  <a:close/>
                  <a:moveTo>
                    <a:pt x="12205" y="15622"/>
                  </a:moveTo>
                  <a:lnTo>
                    <a:pt x="12354" y="15641"/>
                  </a:lnTo>
                  <a:lnTo>
                    <a:pt x="13966" y="16889"/>
                  </a:lnTo>
                  <a:lnTo>
                    <a:pt x="14012" y="17034"/>
                  </a:lnTo>
                  <a:cubicBezTo>
                    <a:pt x="14012" y="17034"/>
                    <a:pt x="12136" y="17634"/>
                    <a:pt x="12136" y="17634"/>
                  </a:cubicBezTo>
                  <a:lnTo>
                    <a:pt x="11641" y="17247"/>
                  </a:lnTo>
                  <a:lnTo>
                    <a:pt x="12205" y="15622"/>
                  </a:ln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85" name="Freeform: Shape 37"/>
            <p:cNvSpPr/>
            <p:nvPr/>
          </p:nvSpPr>
          <p:spPr>
            <a:xfrm>
              <a:off x="6809272" y="3655311"/>
              <a:ext cx="175957" cy="203006"/>
            </a:xfrm>
            <a:custGeom>
              <a:avLst/>
              <a:gdLst/>
              <a:ahLst/>
              <a:cxnLst>
                <a:cxn ang="0">
                  <a:pos x="wd2" y="hd2"/>
                </a:cxn>
                <a:cxn ang="5400000">
                  <a:pos x="wd2" y="hd2"/>
                </a:cxn>
                <a:cxn ang="10800000">
                  <a:pos x="wd2" y="hd2"/>
                </a:cxn>
                <a:cxn ang="16200000">
                  <a:pos x="wd2" y="hd2"/>
                </a:cxn>
              </a:cxnLst>
              <a:rect l="0" t="0" r="r" b="b"/>
              <a:pathLst>
                <a:path w="21600" h="21328" extrusionOk="0">
                  <a:moveTo>
                    <a:pt x="17769" y="6841"/>
                  </a:moveTo>
                  <a:lnTo>
                    <a:pt x="3832" y="6841"/>
                  </a:lnTo>
                  <a:cubicBezTo>
                    <a:pt x="3443" y="6841"/>
                    <a:pt x="3126" y="7112"/>
                    <a:pt x="3126" y="7445"/>
                  </a:cubicBezTo>
                  <a:cubicBezTo>
                    <a:pt x="3126" y="7779"/>
                    <a:pt x="3443" y="8050"/>
                    <a:pt x="3832" y="8050"/>
                  </a:cubicBezTo>
                  <a:lnTo>
                    <a:pt x="17769" y="8050"/>
                  </a:lnTo>
                  <a:cubicBezTo>
                    <a:pt x="18157" y="8050"/>
                    <a:pt x="18473" y="7779"/>
                    <a:pt x="18473" y="7445"/>
                  </a:cubicBezTo>
                  <a:cubicBezTo>
                    <a:pt x="18473" y="7112"/>
                    <a:pt x="18157" y="6841"/>
                    <a:pt x="17769" y="6841"/>
                  </a:cubicBezTo>
                  <a:cubicBezTo>
                    <a:pt x="17769" y="6841"/>
                    <a:pt x="17769" y="6841"/>
                    <a:pt x="17769" y="6841"/>
                  </a:cubicBezTo>
                  <a:close/>
                  <a:moveTo>
                    <a:pt x="16092" y="10993"/>
                  </a:moveTo>
                  <a:lnTo>
                    <a:pt x="5596" y="10993"/>
                  </a:lnTo>
                  <a:cubicBezTo>
                    <a:pt x="5207" y="10993"/>
                    <a:pt x="4890" y="11265"/>
                    <a:pt x="4890" y="11598"/>
                  </a:cubicBezTo>
                  <a:cubicBezTo>
                    <a:pt x="4890" y="11931"/>
                    <a:pt x="5207" y="12201"/>
                    <a:pt x="5596" y="12201"/>
                  </a:cubicBezTo>
                  <a:lnTo>
                    <a:pt x="16092" y="12201"/>
                  </a:lnTo>
                  <a:cubicBezTo>
                    <a:pt x="16482" y="12201"/>
                    <a:pt x="16798" y="11931"/>
                    <a:pt x="16798" y="11598"/>
                  </a:cubicBezTo>
                  <a:cubicBezTo>
                    <a:pt x="16798" y="11265"/>
                    <a:pt x="16482" y="10993"/>
                    <a:pt x="16092" y="10993"/>
                  </a:cubicBezTo>
                  <a:cubicBezTo>
                    <a:pt x="16092" y="10993"/>
                    <a:pt x="16092" y="10993"/>
                    <a:pt x="16092" y="10993"/>
                  </a:cubicBezTo>
                  <a:close/>
                  <a:moveTo>
                    <a:pt x="20464" y="2354"/>
                  </a:moveTo>
                  <a:cubicBezTo>
                    <a:pt x="20464" y="2087"/>
                    <a:pt x="20210" y="1868"/>
                    <a:pt x="19896" y="1868"/>
                  </a:cubicBezTo>
                  <a:lnTo>
                    <a:pt x="17569" y="1868"/>
                  </a:lnTo>
                  <a:cubicBezTo>
                    <a:pt x="18127" y="2099"/>
                    <a:pt x="18515" y="2587"/>
                    <a:pt x="18515" y="3152"/>
                  </a:cubicBezTo>
                  <a:cubicBezTo>
                    <a:pt x="18515" y="3939"/>
                    <a:pt x="17766" y="4580"/>
                    <a:pt x="16847" y="4580"/>
                  </a:cubicBezTo>
                  <a:cubicBezTo>
                    <a:pt x="15928" y="4580"/>
                    <a:pt x="15181" y="3939"/>
                    <a:pt x="15181" y="3152"/>
                  </a:cubicBezTo>
                  <a:cubicBezTo>
                    <a:pt x="15181" y="2587"/>
                    <a:pt x="15568" y="2099"/>
                    <a:pt x="16127" y="1868"/>
                  </a:cubicBezTo>
                  <a:lnTo>
                    <a:pt x="13227" y="1868"/>
                  </a:lnTo>
                  <a:cubicBezTo>
                    <a:pt x="13786" y="2099"/>
                    <a:pt x="14173" y="2587"/>
                    <a:pt x="14173" y="3152"/>
                  </a:cubicBezTo>
                  <a:cubicBezTo>
                    <a:pt x="14173" y="3939"/>
                    <a:pt x="13425" y="4580"/>
                    <a:pt x="12506" y="4580"/>
                  </a:cubicBezTo>
                  <a:cubicBezTo>
                    <a:pt x="11586" y="4580"/>
                    <a:pt x="10838" y="3939"/>
                    <a:pt x="10838" y="3152"/>
                  </a:cubicBezTo>
                  <a:cubicBezTo>
                    <a:pt x="10838" y="2587"/>
                    <a:pt x="11226" y="2099"/>
                    <a:pt x="11785" y="1868"/>
                  </a:cubicBezTo>
                  <a:lnTo>
                    <a:pt x="8792" y="1868"/>
                  </a:lnTo>
                  <a:cubicBezTo>
                    <a:pt x="9352" y="2099"/>
                    <a:pt x="9738" y="2587"/>
                    <a:pt x="9738" y="3152"/>
                  </a:cubicBezTo>
                  <a:cubicBezTo>
                    <a:pt x="9738" y="3939"/>
                    <a:pt x="8991" y="4580"/>
                    <a:pt x="8072" y="4580"/>
                  </a:cubicBezTo>
                  <a:cubicBezTo>
                    <a:pt x="7152" y="4580"/>
                    <a:pt x="6404" y="3939"/>
                    <a:pt x="6404" y="3152"/>
                  </a:cubicBezTo>
                  <a:cubicBezTo>
                    <a:pt x="6404" y="2587"/>
                    <a:pt x="6791" y="2099"/>
                    <a:pt x="7351" y="1868"/>
                  </a:cubicBezTo>
                  <a:lnTo>
                    <a:pt x="4625" y="1868"/>
                  </a:lnTo>
                  <a:cubicBezTo>
                    <a:pt x="5183" y="2099"/>
                    <a:pt x="5570" y="2587"/>
                    <a:pt x="5570" y="3152"/>
                  </a:cubicBezTo>
                  <a:cubicBezTo>
                    <a:pt x="5570" y="3939"/>
                    <a:pt x="4823" y="4580"/>
                    <a:pt x="3903" y="4580"/>
                  </a:cubicBezTo>
                  <a:cubicBezTo>
                    <a:pt x="2985" y="4580"/>
                    <a:pt x="2236" y="3939"/>
                    <a:pt x="2236" y="3152"/>
                  </a:cubicBezTo>
                  <a:cubicBezTo>
                    <a:pt x="2236" y="2587"/>
                    <a:pt x="2623" y="2099"/>
                    <a:pt x="3182" y="1868"/>
                  </a:cubicBezTo>
                  <a:lnTo>
                    <a:pt x="1706" y="1868"/>
                  </a:lnTo>
                  <a:cubicBezTo>
                    <a:pt x="1392" y="1868"/>
                    <a:pt x="1137" y="2087"/>
                    <a:pt x="1137" y="2354"/>
                  </a:cubicBezTo>
                  <a:lnTo>
                    <a:pt x="1137" y="19868"/>
                  </a:lnTo>
                  <a:cubicBezTo>
                    <a:pt x="1137" y="20137"/>
                    <a:pt x="1392" y="20354"/>
                    <a:pt x="1706" y="20354"/>
                  </a:cubicBezTo>
                  <a:lnTo>
                    <a:pt x="19895" y="20354"/>
                  </a:lnTo>
                  <a:cubicBezTo>
                    <a:pt x="20208" y="20354"/>
                    <a:pt x="20464" y="20137"/>
                    <a:pt x="20464" y="19868"/>
                  </a:cubicBezTo>
                  <a:cubicBezTo>
                    <a:pt x="20464" y="19868"/>
                    <a:pt x="20464" y="2354"/>
                    <a:pt x="20464" y="2354"/>
                  </a:cubicBezTo>
                  <a:close/>
                  <a:moveTo>
                    <a:pt x="3374" y="2688"/>
                  </a:moveTo>
                  <a:cubicBezTo>
                    <a:pt x="3235" y="2807"/>
                    <a:pt x="3145" y="2970"/>
                    <a:pt x="3145" y="3152"/>
                  </a:cubicBezTo>
                  <a:cubicBezTo>
                    <a:pt x="3145" y="3509"/>
                    <a:pt x="3486" y="3800"/>
                    <a:pt x="3903" y="3800"/>
                  </a:cubicBezTo>
                  <a:cubicBezTo>
                    <a:pt x="4321" y="3800"/>
                    <a:pt x="4661" y="3509"/>
                    <a:pt x="4661" y="3152"/>
                  </a:cubicBezTo>
                  <a:cubicBezTo>
                    <a:pt x="4661" y="2913"/>
                    <a:pt x="4508" y="2706"/>
                    <a:pt x="4282" y="2594"/>
                  </a:cubicBezTo>
                  <a:cubicBezTo>
                    <a:pt x="4295" y="2801"/>
                    <a:pt x="4320" y="3009"/>
                    <a:pt x="4354" y="3207"/>
                  </a:cubicBezTo>
                  <a:cubicBezTo>
                    <a:pt x="4390" y="3419"/>
                    <a:pt x="4217" y="3616"/>
                    <a:pt x="3969" y="3648"/>
                  </a:cubicBezTo>
                  <a:cubicBezTo>
                    <a:pt x="3946" y="3650"/>
                    <a:pt x="3925" y="3651"/>
                    <a:pt x="3903" y="3651"/>
                  </a:cubicBezTo>
                  <a:cubicBezTo>
                    <a:pt x="3680" y="3651"/>
                    <a:pt x="3486" y="3512"/>
                    <a:pt x="3453" y="3317"/>
                  </a:cubicBezTo>
                  <a:cubicBezTo>
                    <a:pt x="3429" y="3173"/>
                    <a:pt x="3397" y="2950"/>
                    <a:pt x="3374" y="2688"/>
                  </a:cubicBezTo>
                  <a:cubicBezTo>
                    <a:pt x="3374" y="2688"/>
                    <a:pt x="3374" y="2688"/>
                    <a:pt x="3374" y="2688"/>
                  </a:cubicBezTo>
                  <a:close/>
                  <a:moveTo>
                    <a:pt x="4516" y="894"/>
                  </a:moveTo>
                  <a:lnTo>
                    <a:pt x="5125" y="894"/>
                  </a:lnTo>
                  <a:cubicBezTo>
                    <a:pt x="4797" y="742"/>
                    <a:pt x="4660" y="784"/>
                    <a:pt x="4637" y="793"/>
                  </a:cubicBezTo>
                  <a:cubicBezTo>
                    <a:pt x="4593" y="812"/>
                    <a:pt x="4551" y="847"/>
                    <a:pt x="4516" y="894"/>
                  </a:cubicBezTo>
                  <a:cubicBezTo>
                    <a:pt x="4516" y="894"/>
                    <a:pt x="4516" y="894"/>
                    <a:pt x="4516" y="894"/>
                  </a:cubicBezTo>
                  <a:close/>
                  <a:moveTo>
                    <a:pt x="7544" y="2688"/>
                  </a:moveTo>
                  <a:cubicBezTo>
                    <a:pt x="7402" y="2807"/>
                    <a:pt x="7314" y="2970"/>
                    <a:pt x="7314" y="3152"/>
                  </a:cubicBezTo>
                  <a:cubicBezTo>
                    <a:pt x="7314" y="3509"/>
                    <a:pt x="7654" y="3800"/>
                    <a:pt x="8072" y="3800"/>
                  </a:cubicBezTo>
                  <a:cubicBezTo>
                    <a:pt x="8490" y="3800"/>
                    <a:pt x="8830" y="3509"/>
                    <a:pt x="8830" y="3152"/>
                  </a:cubicBezTo>
                  <a:cubicBezTo>
                    <a:pt x="8830" y="2913"/>
                    <a:pt x="8677" y="2706"/>
                    <a:pt x="8451" y="2594"/>
                  </a:cubicBezTo>
                  <a:cubicBezTo>
                    <a:pt x="8464" y="2801"/>
                    <a:pt x="8489" y="3009"/>
                    <a:pt x="8521" y="3207"/>
                  </a:cubicBezTo>
                  <a:cubicBezTo>
                    <a:pt x="8558" y="3419"/>
                    <a:pt x="8386" y="3616"/>
                    <a:pt x="8137" y="3648"/>
                  </a:cubicBezTo>
                  <a:cubicBezTo>
                    <a:pt x="8114" y="3650"/>
                    <a:pt x="8092" y="3651"/>
                    <a:pt x="8071" y="3651"/>
                  </a:cubicBezTo>
                  <a:cubicBezTo>
                    <a:pt x="7850" y="3651"/>
                    <a:pt x="7655" y="3512"/>
                    <a:pt x="7622" y="3317"/>
                  </a:cubicBezTo>
                  <a:cubicBezTo>
                    <a:pt x="7598" y="3173"/>
                    <a:pt x="7565" y="2950"/>
                    <a:pt x="7544" y="2688"/>
                  </a:cubicBezTo>
                  <a:cubicBezTo>
                    <a:pt x="7544" y="2688"/>
                    <a:pt x="7544" y="2688"/>
                    <a:pt x="7544" y="2688"/>
                  </a:cubicBezTo>
                  <a:close/>
                  <a:moveTo>
                    <a:pt x="8684" y="894"/>
                  </a:moveTo>
                  <a:lnTo>
                    <a:pt x="9293" y="894"/>
                  </a:lnTo>
                  <a:cubicBezTo>
                    <a:pt x="8966" y="742"/>
                    <a:pt x="8828" y="784"/>
                    <a:pt x="8806" y="793"/>
                  </a:cubicBezTo>
                  <a:cubicBezTo>
                    <a:pt x="8761" y="812"/>
                    <a:pt x="8721" y="847"/>
                    <a:pt x="8684" y="894"/>
                  </a:cubicBezTo>
                  <a:cubicBezTo>
                    <a:pt x="8684" y="894"/>
                    <a:pt x="8684" y="894"/>
                    <a:pt x="8684" y="894"/>
                  </a:cubicBezTo>
                  <a:close/>
                  <a:moveTo>
                    <a:pt x="11978" y="2688"/>
                  </a:moveTo>
                  <a:cubicBezTo>
                    <a:pt x="11836" y="2807"/>
                    <a:pt x="11748" y="2970"/>
                    <a:pt x="11748" y="3152"/>
                  </a:cubicBezTo>
                  <a:cubicBezTo>
                    <a:pt x="11748" y="3509"/>
                    <a:pt x="12088" y="3800"/>
                    <a:pt x="12506" y="3800"/>
                  </a:cubicBezTo>
                  <a:cubicBezTo>
                    <a:pt x="12923" y="3800"/>
                    <a:pt x="13264" y="3509"/>
                    <a:pt x="13264" y="3152"/>
                  </a:cubicBezTo>
                  <a:cubicBezTo>
                    <a:pt x="13264" y="2913"/>
                    <a:pt x="13111" y="2706"/>
                    <a:pt x="12885" y="2594"/>
                  </a:cubicBezTo>
                  <a:cubicBezTo>
                    <a:pt x="12898" y="2801"/>
                    <a:pt x="12922" y="3009"/>
                    <a:pt x="12957" y="3207"/>
                  </a:cubicBezTo>
                  <a:cubicBezTo>
                    <a:pt x="12993" y="3419"/>
                    <a:pt x="12820" y="3616"/>
                    <a:pt x="12572" y="3648"/>
                  </a:cubicBezTo>
                  <a:cubicBezTo>
                    <a:pt x="12549" y="3650"/>
                    <a:pt x="12527" y="3651"/>
                    <a:pt x="12504" y="3651"/>
                  </a:cubicBezTo>
                  <a:cubicBezTo>
                    <a:pt x="12283" y="3651"/>
                    <a:pt x="12089" y="3512"/>
                    <a:pt x="12056" y="3317"/>
                  </a:cubicBezTo>
                  <a:cubicBezTo>
                    <a:pt x="12032" y="3173"/>
                    <a:pt x="11999" y="2950"/>
                    <a:pt x="11978" y="2688"/>
                  </a:cubicBezTo>
                  <a:cubicBezTo>
                    <a:pt x="11978" y="2688"/>
                    <a:pt x="11978" y="2688"/>
                    <a:pt x="11978" y="2688"/>
                  </a:cubicBezTo>
                  <a:close/>
                  <a:moveTo>
                    <a:pt x="13118" y="894"/>
                  </a:moveTo>
                  <a:lnTo>
                    <a:pt x="13727" y="894"/>
                  </a:lnTo>
                  <a:cubicBezTo>
                    <a:pt x="13400" y="742"/>
                    <a:pt x="13262" y="784"/>
                    <a:pt x="13240" y="793"/>
                  </a:cubicBezTo>
                  <a:cubicBezTo>
                    <a:pt x="13195" y="812"/>
                    <a:pt x="13154" y="847"/>
                    <a:pt x="13118" y="894"/>
                  </a:cubicBezTo>
                  <a:cubicBezTo>
                    <a:pt x="13118" y="894"/>
                    <a:pt x="13118" y="894"/>
                    <a:pt x="13118" y="894"/>
                  </a:cubicBezTo>
                  <a:close/>
                  <a:moveTo>
                    <a:pt x="16318" y="2688"/>
                  </a:moveTo>
                  <a:cubicBezTo>
                    <a:pt x="16177" y="2807"/>
                    <a:pt x="16089" y="2970"/>
                    <a:pt x="16089" y="3152"/>
                  </a:cubicBezTo>
                  <a:cubicBezTo>
                    <a:pt x="16089" y="3509"/>
                    <a:pt x="16429" y="3800"/>
                    <a:pt x="16847" y="3800"/>
                  </a:cubicBezTo>
                  <a:cubicBezTo>
                    <a:pt x="17266" y="3800"/>
                    <a:pt x="17605" y="3509"/>
                    <a:pt x="17605" y="3152"/>
                  </a:cubicBezTo>
                  <a:cubicBezTo>
                    <a:pt x="17605" y="2913"/>
                    <a:pt x="17451" y="2706"/>
                    <a:pt x="17226" y="2594"/>
                  </a:cubicBezTo>
                  <a:cubicBezTo>
                    <a:pt x="17240" y="2801"/>
                    <a:pt x="17265" y="3009"/>
                    <a:pt x="17297" y="3207"/>
                  </a:cubicBezTo>
                  <a:cubicBezTo>
                    <a:pt x="17333" y="3419"/>
                    <a:pt x="17162" y="3616"/>
                    <a:pt x="16912" y="3648"/>
                  </a:cubicBezTo>
                  <a:cubicBezTo>
                    <a:pt x="16891" y="3650"/>
                    <a:pt x="16868" y="3651"/>
                    <a:pt x="16847" y="3651"/>
                  </a:cubicBezTo>
                  <a:cubicBezTo>
                    <a:pt x="16624" y="3651"/>
                    <a:pt x="16429" y="3512"/>
                    <a:pt x="16396" y="3317"/>
                  </a:cubicBezTo>
                  <a:cubicBezTo>
                    <a:pt x="16372" y="3173"/>
                    <a:pt x="16341" y="2950"/>
                    <a:pt x="16318" y="2688"/>
                  </a:cubicBezTo>
                  <a:cubicBezTo>
                    <a:pt x="16318" y="2688"/>
                    <a:pt x="16318" y="2688"/>
                    <a:pt x="16318" y="2688"/>
                  </a:cubicBezTo>
                  <a:close/>
                  <a:moveTo>
                    <a:pt x="17460" y="894"/>
                  </a:moveTo>
                  <a:lnTo>
                    <a:pt x="18068" y="894"/>
                  </a:lnTo>
                  <a:cubicBezTo>
                    <a:pt x="17741" y="742"/>
                    <a:pt x="17604" y="784"/>
                    <a:pt x="17580" y="793"/>
                  </a:cubicBezTo>
                  <a:cubicBezTo>
                    <a:pt x="17535" y="812"/>
                    <a:pt x="17496" y="847"/>
                    <a:pt x="17460" y="894"/>
                  </a:cubicBezTo>
                  <a:cubicBezTo>
                    <a:pt x="17460" y="894"/>
                    <a:pt x="17460" y="894"/>
                    <a:pt x="17460" y="894"/>
                  </a:cubicBezTo>
                  <a:close/>
                  <a:moveTo>
                    <a:pt x="21600" y="2354"/>
                  </a:moveTo>
                  <a:lnTo>
                    <a:pt x="21600" y="19868"/>
                  </a:lnTo>
                  <a:cubicBezTo>
                    <a:pt x="21600" y="20673"/>
                    <a:pt x="20836" y="21328"/>
                    <a:pt x="19896" y="21328"/>
                  </a:cubicBezTo>
                  <a:lnTo>
                    <a:pt x="1706" y="21328"/>
                  </a:lnTo>
                  <a:cubicBezTo>
                    <a:pt x="765" y="21328"/>
                    <a:pt x="0" y="20673"/>
                    <a:pt x="0" y="19868"/>
                  </a:cubicBezTo>
                  <a:lnTo>
                    <a:pt x="0" y="2354"/>
                  </a:lnTo>
                  <a:cubicBezTo>
                    <a:pt x="0" y="1550"/>
                    <a:pt x="765" y="894"/>
                    <a:pt x="1706" y="894"/>
                  </a:cubicBezTo>
                  <a:lnTo>
                    <a:pt x="3537" y="894"/>
                  </a:lnTo>
                  <a:cubicBezTo>
                    <a:pt x="3669" y="539"/>
                    <a:pt x="3885" y="245"/>
                    <a:pt x="4229" y="97"/>
                  </a:cubicBezTo>
                  <a:cubicBezTo>
                    <a:pt x="5089" y="-272"/>
                    <a:pt x="6118" y="500"/>
                    <a:pt x="6591" y="894"/>
                  </a:cubicBezTo>
                  <a:lnTo>
                    <a:pt x="7706" y="894"/>
                  </a:lnTo>
                  <a:cubicBezTo>
                    <a:pt x="7839" y="539"/>
                    <a:pt x="8054" y="245"/>
                    <a:pt x="8398" y="97"/>
                  </a:cubicBezTo>
                  <a:cubicBezTo>
                    <a:pt x="9258" y="-272"/>
                    <a:pt x="10287" y="500"/>
                    <a:pt x="10761" y="894"/>
                  </a:cubicBezTo>
                  <a:lnTo>
                    <a:pt x="12140" y="894"/>
                  </a:lnTo>
                  <a:cubicBezTo>
                    <a:pt x="12273" y="539"/>
                    <a:pt x="12488" y="245"/>
                    <a:pt x="12832" y="97"/>
                  </a:cubicBezTo>
                  <a:cubicBezTo>
                    <a:pt x="13691" y="-272"/>
                    <a:pt x="14720" y="500"/>
                    <a:pt x="15194" y="894"/>
                  </a:cubicBezTo>
                  <a:lnTo>
                    <a:pt x="16482" y="894"/>
                  </a:lnTo>
                  <a:cubicBezTo>
                    <a:pt x="16614" y="539"/>
                    <a:pt x="16829" y="245"/>
                    <a:pt x="17173" y="97"/>
                  </a:cubicBezTo>
                  <a:cubicBezTo>
                    <a:pt x="18034" y="-272"/>
                    <a:pt x="19062" y="500"/>
                    <a:pt x="19535" y="894"/>
                  </a:cubicBezTo>
                  <a:lnTo>
                    <a:pt x="19896" y="894"/>
                  </a:lnTo>
                  <a:cubicBezTo>
                    <a:pt x="20836" y="894"/>
                    <a:pt x="21600" y="1550"/>
                    <a:pt x="21600" y="2354"/>
                  </a:cubicBezTo>
                  <a:cubicBezTo>
                    <a:pt x="21600" y="2354"/>
                    <a:pt x="21600" y="2354"/>
                    <a:pt x="21600" y="2354"/>
                  </a:cubicBezTo>
                  <a:close/>
                  <a:moveTo>
                    <a:pt x="16798" y="15749"/>
                  </a:moveTo>
                  <a:cubicBezTo>
                    <a:pt x="16798" y="16083"/>
                    <a:pt x="16482" y="16354"/>
                    <a:pt x="16092" y="16354"/>
                  </a:cubicBezTo>
                  <a:lnTo>
                    <a:pt x="5596" y="16354"/>
                  </a:lnTo>
                  <a:cubicBezTo>
                    <a:pt x="5207" y="16354"/>
                    <a:pt x="4890" y="16083"/>
                    <a:pt x="4890" y="15749"/>
                  </a:cubicBezTo>
                  <a:cubicBezTo>
                    <a:pt x="4890" y="15416"/>
                    <a:pt x="5207" y="15145"/>
                    <a:pt x="5596" y="15145"/>
                  </a:cubicBezTo>
                  <a:lnTo>
                    <a:pt x="16092" y="15145"/>
                  </a:lnTo>
                  <a:cubicBezTo>
                    <a:pt x="16482" y="15145"/>
                    <a:pt x="16798" y="15416"/>
                    <a:pt x="16798" y="15749"/>
                  </a:cubicBezTo>
                  <a:cubicBezTo>
                    <a:pt x="16798" y="15749"/>
                    <a:pt x="16798" y="15749"/>
                    <a:pt x="16798" y="15749"/>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86" name="Freeform: Shape 38"/>
            <p:cNvSpPr/>
            <p:nvPr/>
          </p:nvSpPr>
          <p:spPr>
            <a:xfrm>
              <a:off x="5524636" y="2726634"/>
              <a:ext cx="98091" cy="188403"/>
            </a:xfrm>
            <a:custGeom>
              <a:avLst/>
              <a:gdLst/>
              <a:ahLst/>
              <a:cxnLst>
                <a:cxn ang="0">
                  <a:pos x="wd2" y="hd2"/>
                </a:cxn>
                <a:cxn ang="5400000">
                  <a:pos x="wd2" y="hd2"/>
                </a:cxn>
                <a:cxn ang="10800000">
                  <a:pos x="wd2" y="hd2"/>
                </a:cxn>
                <a:cxn ang="16200000">
                  <a:pos x="wd2" y="hd2"/>
                </a:cxn>
              </a:cxnLst>
              <a:rect l="0" t="0" r="r" b="b"/>
              <a:pathLst>
                <a:path w="21600" h="21274" extrusionOk="0">
                  <a:moveTo>
                    <a:pt x="19567" y="11424"/>
                  </a:moveTo>
                  <a:cubicBezTo>
                    <a:pt x="16997" y="11928"/>
                    <a:pt x="14371" y="12125"/>
                    <a:pt x="11944" y="12152"/>
                  </a:cubicBezTo>
                  <a:lnTo>
                    <a:pt x="11944" y="5745"/>
                  </a:lnTo>
                  <a:cubicBezTo>
                    <a:pt x="15866" y="5866"/>
                    <a:pt x="19567" y="6830"/>
                    <a:pt x="19567" y="8822"/>
                  </a:cubicBezTo>
                  <a:cubicBezTo>
                    <a:pt x="19567" y="8822"/>
                    <a:pt x="19567" y="11424"/>
                    <a:pt x="19567" y="11424"/>
                  </a:cubicBezTo>
                  <a:close/>
                  <a:moveTo>
                    <a:pt x="19567" y="15736"/>
                  </a:moveTo>
                  <a:cubicBezTo>
                    <a:pt x="19567" y="18216"/>
                    <a:pt x="15635" y="20231"/>
                    <a:pt x="10800" y="20231"/>
                  </a:cubicBezTo>
                  <a:cubicBezTo>
                    <a:pt x="5966" y="20231"/>
                    <a:pt x="2033" y="18216"/>
                    <a:pt x="2033" y="15736"/>
                  </a:cubicBezTo>
                  <a:lnTo>
                    <a:pt x="2033" y="12503"/>
                  </a:lnTo>
                  <a:cubicBezTo>
                    <a:pt x="3849" y="12784"/>
                    <a:pt x="7267" y="13210"/>
                    <a:pt x="11307" y="13210"/>
                  </a:cubicBezTo>
                  <a:cubicBezTo>
                    <a:pt x="13892" y="13210"/>
                    <a:pt x="16731" y="13034"/>
                    <a:pt x="19567" y="12532"/>
                  </a:cubicBezTo>
                  <a:cubicBezTo>
                    <a:pt x="19567" y="12532"/>
                    <a:pt x="19567" y="15736"/>
                    <a:pt x="19567" y="15736"/>
                  </a:cubicBezTo>
                  <a:close/>
                  <a:moveTo>
                    <a:pt x="2033" y="8822"/>
                  </a:moveTo>
                  <a:cubicBezTo>
                    <a:pt x="2033" y="6996"/>
                    <a:pt x="5904" y="5936"/>
                    <a:pt x="9910" y="5760"/>
                  </a:cubicBezTo>
                  <a:lnTo>
                    <a:pt x="9910" y="12136"/>
                  </a:lnTo>
                  <a:cubicBezTo>
                    <a:pt x="6255" y="12042"/>
                    <a:pt x="3289" y="11615"/>
                    <a:pt x="2033" y="11405"/>
                  </a:cubicBezTo>
                  <a:cubicBezTo>
                    <a:pt x="2033" y="11405"/>
                    <a:pt x="2033" y="8822"/>
                    <a:pt x="2033" y="8822"/>
                  </a:cubicBezTo>
                  <a:close/>
                  <a:moveTo>
                    <a:pt x="11911" y="4701"/>
                  </a:moveTo>
                  <a:cubicBezTo>
                    <a:pt x="11884" y="4684"/>
                    <a:pt x="11859" y="4668"/>
                    <a:pt x="11828" y="4654"/>
                  </a:cubicBezTo>
                  <a:cubicBezTo>
                    <a:pt x="11464" y="4486"/>
                    <a:pt x="11454" y="4536"/>
                    <a:pt x="11851" y="4348"/>
                  </a:cubicBezTo>
                  <a:cubicBezTo>
                    <a:pt x="12146" y="4210"/>
                    <a:pt x="12502" y="4102"/>
                    <a:pt x="12825" y="3982"/>
                  </a:cubicBezTo>
                  <a:cubicBezTo>
                    <a:pt x="13680" y="3666"/>
                    <a:pt x="14245" y="3241"/>
                    <a:pt x="14624" y="2737"/>
                  </a:cubicBezTo>
                  <a:cubicBezTo>
                    <a:pt x="15476" y="1608"/>
                    <a:pt x="12962" y="827"/>
                    <a:pt x="11701" y="158"/>
                  </a:cubicBezTo>
                  <a:cubicBezTo>
                    <a:pt x="10787" y="-326"/>
                    <a:pt x="9352" y="412"/>
                    <a:pt x="10262" y="895"/>
                  </a:cubicBezTo>
                  <a:cubicBezTo>
                    <a:pt x="10966" y="1269"/>
                    <a:pt x="11872" y="1571"/>
                    <a:pt x="12485" y="1987"/>
                  </a:cubicBezTo>
                  <a:cubicBezTo>
                    <a:pt x="13171" y="2452"/>
                    <a:pt x="12125" y="2965"/>
                    <a:pt x="11410" y="3224"/>
                  </a:cubicBezTo>
                  <a:cubicBezTo>
                    <a:pt x="10302" y="3624"/>
                    <a:pt x="9345" y="4155"/>
                    <a:pt x="9567" y="4726"/>
                  </a:cubicBezTo>
                  <a:cubicBezTo>
                    <a:pt x="4594" y="4963"/>
                    <a:pt x="0" y="6360"/>
                    <a:pt x="0" y="8822"/>
                  </a:cubicBezTo>
                  <a:lnTo>
                    <a:pt x="0" y="15736"/>
                  </a:lnTo>
                  <a:cubicBezTo>
                    <a:pt x="0" y="18789"/>
                    <a:pt x="4845" y="21274"/>
                    <a:pt x="10800" y="21274"/>
                  </a:cubicBezTo>
                  <a:cubicBezTo>
                    <a:pt x="16756" y="21274"/>
                    <a:pt x="21600" y="18789"/>
                    <a:pt x="21600" y="15736"/>
                  </a:cubicBezTo>
                  <a:lnTo>
                    <a:pt x="21600" y="8822"/>
                  </a:lnTo>
                  <a:cubicBezTo>
                    <a:pt x="21600" y="6134"/>
                    <a:pt x="16723" y="4833"/>
                    <a:pt x="11911" y="4701"/>
                  </a:cubicBezTo>
                  <a:cubicBezTo>
                    <a:pt x="11911" y="4701"/>
                    <a:pt x="11911" y="4701"/>
                    <a:pt x="11911" y="4701"/>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87" name="Freeform: Shape 39"/>
            <p:cNvSpPr/>
            <p:nvPr/>
          </p:nvSpPr>
          <p:spPr>
            <a:xfrm>
              <a:off x="6345928" y="5719478"/>
              <a:ext cx="140123" cy="105559"/>
            </a:xfrm>
            <a:custGeom>
              <a:avLst/>
              <a:gdLst/>
              <a:ahLst/>
              <a:cxnLst>
                <a:cxn ang="0">
                  <a:pos x="wd2" y="hd2"/>
                </a:cxn>
                <a:cxn ang="5400000">
                  <a:pos x="wd2" y="hd2"/>
                </a:cxn>
                <a:cxn ang="10800000">
                  <a:pos x="wd2" y="hd2"/>
                </a:cxn>
                <a:cxn ang="16200000">
                  <a:pos x="wd2" y="hd2"/>
                </a:cxn>
              </a:cxnLst>
              <a:rect l="0" t="0" r="r" b="b"/>
              <a:pathLst>
                <a:path w="21600" h="21600" extrusionOk="0">
                  <a:moveTo>
                    <a:pt x="21600" y="19108"/>
                  </a:moveTo>
                  <a:lnTo>
                    <a:pt x="21600" y="21600"/>
                  </a:lnTo>
                  <a:lnTo>
                    <a:pt x="0" y="21600"/>
                  </a:lnTo>
                  <a:lnTo>
                    <a:pt x="0" y="19108"/>
                  </a:lnTo>
                  <a:lnTo>
                    <a:pt x="1293" y="19108"/>
                  </a:lnTo>
                  <a:lnTo>
                    <a:pt x="1293" y="17861"/>
                  </a:lnTo>
                  <a:lnTo>
                    <a:pt x="20308" y="17861"/>
                  </a:lnTo>
                  <a:lnTo>
                    <a:pt x="20308" y="19108"/>
                  </a:lnTo>
                  <a:cubicBezTo>
                    <a:pt x="20308" y="19108"/>
                    <a:pt x="21600" y="19108"/>
                    <a:pt x="21600" y="19108"/>
                  </a:cubicBezTo>
                  <a:close/>
                  <a:moveTo>
                    <a:pt x="2430" y="11836"/>
                  </a:moveTo>
                  <a:lnTo>
                    <a:pt x="2798" y="11672"/>
                  </a:lnTo>
                  <a:lnTo>
                    <a:pt x="2881" y="11168"/>
                  </a:lnTo>
                  <a:cubicBezTo>
                    <a:pt x="3589" y="6821"/>
                    <a:pt x="6535" y="3667"/>
                    <a:pt x="9888" y="3667"/>
                  </a:cubicBezTo>
                  <a:lnTo>
                    <a:pt x="11484" y="3667"/>
                  </a:lnTo>
                  <a:cubicBezTo>
                    <a:pt x="14836" y="3667"/>
                    <a:pt x="17782" y="6821"/>
                    <a:pt x="18491" y="11168"/>
                  </a:cubicBezTo>
                  <a:lnTo>
                    <a:pt x="18574" y="11672"/>
                  </a:lnTo>
                  <a:lnTo>
                    <a:pt x="18942" y="11836"/>
                  </a:lnTo>
                  <a:cubicBezTo>
                    <a:pt x="19384" y="12034"/>
                    <a:pt x="19682" y="12575"/>
                    <a:pt x="19682" y="13187"/>
                  </a:cubicBezTo>
                  <a:cubicBezTo>
                    <a:pt x="19682" y="13980"/>
                    <a:pt x="19197" y="14112"/>
                    <a:pt x="18599" y="14112"/>
                  </a:cubicBezTo>
                  <a:lnTo>
                    <a:pt x="2771" y="14112"/>
                  </a:lnTo>
                  <a:cubicBezTo>
                    <a:pt x="2175" y="14112"/>
                    <a:pt x="1690" y="13980"/>
                    <a:pt x="1690" y="13187"/>
                  </a:cubicBezTo>
                  <a:cubicBezTo>
                    <a:pt x="1690" y="12575"/>
                    <a:pt x="1987" y="12034"/>
                    <a:pt x="2430" y="11836"/>
                  </a:cubicBezTo>
                  <a:cubicBezTo>
                    <a:pt x="2430" y="11836"/>
                    <a:pt x="2430" y="11836"/>
                    <a:pt x="2430" y="11836"/>
                  </a:cubicBezTo>
                  <a:close/>
                  <a:moveTo>
                    <a:pt x="2771" y="15925"/>
                  </a:moveTo>
                  <a:lnTo>
                    <a:pt x="18599" y="15925"/>
                  </a:lnTo>
                  <a:cubicBezTo>
                    <a:pt x="19950" y="15925"/>
                    <a:pt x="21048" y="14980"/>
                    <a:pt x="21048" y="13187"/>
                  </a:cubicBezTo>
                  <a:cubicBezTo>
                    <a:pt x="21048" y="11975"/>
                    <a:pt x="20537" y="10882"/>
                    <a:pt x="19745" y="10326"/>
                  </a:cubicBezTo>
                  <a:cubicBezTo>
                    <a:pt x="18774" y="5390"/>
                    <a:pt x="15357" y="1855"/>
                    <a:pt x="11485" y="1851"/>
                  </a:cubicBezTo>
                  <a:lnTo>
                    <a:pt x="11485" y="1620"/>
                  </a:lnTo>
                  <a:lnTo>
                    <a:pt x="11289" y="1620"/>
                  </a:lnTo>
                  <a:lnTo>
                    <a:pt x="11289" y="649"/>
                  </a:lnTo>
                  <a:lnTo>
                    <a:pt x="11485" y="649"/>
                  </a:lnTo>
                  <a:lnTo>
                    <a:pt x="11485" y="0"/>
                  </a:lnTo>
                  <a:lnTo>
                    <a:pt x="9885" y="0"/>
                  </a:lnTo>
                  <a:lnTo>
                    <a:pt x="9885" y="649"/>
                  </a:lnTo>
                  <a:lnTo>
                    <a:pt x="10082" y="649"/>
                  </a:lnTo>
                  <a:lnTo>
                    <a:pt x="10082" y="1620"/>
                  </a:lnTo>
                  <a:lnTo>
                    <a:pt x="9885" y="1620"/>
                  </a:lnTo>
                  <a:lnTo>
                    <a:pt x="9885" y="1851"/>
                  </a:lnTo>
                  <a:cubicBezTo>
                    <a:pt x="6014" y="1855"/>
                    <a:pt x="2597" y="5390"/>
                    <a:pt x="1627" y="10326"/>
                  </a:cubicBezTo>
                  <a:cubicBezTo>
                    <a:pt x="834" y="10882"/>
                    <a:pt x="323" y="11975"/>
                    <a:pt x="323" y="13187"/>
                  </a:cubicBezTo>
                  <a:cubicBezTo>
                    <a:pt x="323" y="14980"/>
                    <a:pt x="1423" y="15925"/>
                    <a:pt x="2771" y="15925"/>
                  </a:cubicBezTo>
                  <a:cubicBezTo>
                    <a:pt x="2771" y="15925"/>
                    <a:pt x="2771" y="15925"/>
                    <a:pt x="2771" y="15925"/>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88" name="Freeform: Shape 40"/>
            <p:cNvSpPr/>
            <p:nvPr/>
          </p:nvSpPr>
          <p:spPr>
            <a:xfrm>
              <a:off x="5830881" y="5991916"/>
              <a:ext cx="39700" cy="39703"/>
            </a:xfrm>
            <a:custGeom>
              <a:avLst/>
              <a:gdLst/>
              <a:ahLst/>
              <a:cxnLst>
                <a:cxn ang="0">
                  <a:pos x="wd2" y="hd2"/>
                </a:cxn>
                <a:cxn ang="5400000">
                  <a:pos x="wd2" y="hd2"/>
                </a:cxn>
                <a:cxn ang="10800000">
                  <a:pos x="wd2" y="hd2"/>
                </a:cxn>
                <a:cxn ang="16200000">
                  <a:pos x="wd2" y="hd2"/>
                </a:cxn>
              </a:cxnLst>
              <a:rect l="0" t="0" r="r" b="b"/>
              <a:pathLst>
                <a:path w="21209" h="21208" extrusionOk="0">
                  <a:moveTo>
                    <a:pt x="20060" y="10822"/>
                  </a:moveTo>
                  <a:lnTo>
                    <a:pt x="7073" y="0"/>
                  </a:lnTo>
                  <a:cubicBezTo>
                    <a:pt x="5237" y="2826"/>
                    <a:pt x="2824" y="5241"/>
                    <a:pt x="0" y="7075"/>
                  </a:cubicBezTo>
                  <a:lnTo>
                    <a:pt x="10819" y="20058"/>
                  </a:lnTo>
                  <a:cubicBezTo>
                    <a:pt x="12024" y="21502"/>
                    <a:pt x="14099" y="21600"/>
                    <a:pt x="15427" y="20270"/>
                  </a:cubicBezTo>
                  <a:lnTo>
                    <a:pt x="20270" y="15428"/>
                  </a:lnTo>
                  <a:cubicBezTo>
                    <a:pt x="21600" y="14100"/>
                    <a:pt x="21505" y="12025"/>
                    <a:pt x="20060" y="10822"/>
                  </a:cubicBezTo>
                  <a:cubicBezTo>
                    <a:pt x="20060" y="10822"/>
                    <a:pt x="20060" y="10822"/>
                    <a:pt x="20060" y="10822"/>
                  </a:cubicBezTo>
                  <a:close/>
                </a:path>
              </a:pathLst>
            </a:custGeom>
            <a:solidFill>
              <a:srgbClr val="8A9297"/>
            </a:solidFill>
            <a:ln w="12700">
              <a:miter lim="400000"/>
            </a:ln>
          </p:spPr>
          <p:txBody>
            <a:bodyPr anchor="ctr"/>
            <a:lstStyle/>
            <a:p>
              <a:pPr algn="ctr"/>
              <a:endParaRPr dirty="0">
                <a:latin typeface="+mn-lt"/>
                <a:ea typeface="+mn-ea"/>
                <a:cs typeface="+mn-ea"/>
                <a:sym typeface="+mn-lt"/>
              </a:endParaRPr>
            </a:p>
          </p:txBody>
        </p:sp>
        <p:sp>
          <p:nvSpPr>
            <p:cNvPr id="89" name="Freeform: Shape 41"/>
            <p:cNvSpPr/>
            <p:nvPr/>
          </p:nvSpPr>
          <p:spPr>
            <a:xfrm>
              <a:off x="5769234" y="5930270"/>
              <a:ext cx="76865" cy="76869"/>
            </a:xfrm>
            <a:custGeom>
              <a:avLst/>
              <a:gdLst/>
              <a:ahLst/>
              <a:cxnLst>
                <a:cxn ang="0">
                  <a:pos x="wd2" y="hd2"/>
                </a:cxn>
                <a:cxn ang="5400000">
                  <a:pos x="wd2" y="hd2"/>
                </a:cxn>
                <a:cxn ang="10800000">
                  <a:pos x="wd2" y="hd2"/>
                </a:cxn>
                <a:cxn ang="16200000">
                  <a:pos x="wd2" y="hd2"/>
                </a:cxn>
              </a:cxnLst>
              <a:rect l="0" t="0" r="r" b="b"/>
              <a:pathLst>
                <a:path w="21600" h="21600" extrusionOk="0">
                  <a:moveTo>
                    <a:pt x="10800" y="18902"/>
                  </a:moveTo>
                  <a:cubicBezTo>
                    <a:pt x="6333" y="18902"/>
                    <a:pt x="2700" y="15268"/>
                    <a:pt x="2700" y="10802"/>
                  </a:cubicBezTo>
                  <a:cubicBezTo>
                    <a:pt x="2700" y="6335"/>
                    <a:pt x="6333" y="2701"/>
                    <a:pt x="10800" y="2701"/>
                  </a:cubicBezTo>
                  <a:cubicBezTo>
                    <a:pt x="15267" y="2701"/>
                    <a:pt x="18900" y="6335"/>
                    <a:pt x="18900" y="10802"/>
                  </a:cubicBezTo>
                  <a:cubicBezTo>
                    <a:pt x="18900" y="15268"/>
                    <a:pt x="15267" y="18902"/>
                    <a:pt x="10800" y="18902"/>
                  </a:cubicBezTo>
                  <a:cubicBezTo>
                    <a:pt x="10800" y="18902"/>
                    <a:pt x="10800" y="18902"/>
                    <a:pt x="10800" y="18902"/>
                  </a:cubicBezTo>
                  <a:close/>
                  <a:moveTo>
                    <a:pt x="21600" y="10802"/>
                  </a:moveTo>
                  <a:cubicBezTo>
                    <a:pt x="21600" y="4837"/>
                    <a:pt x="16765" y="0"/>
                    <a:pt x="10800" y="0"/>
                  </a:cubicBezTo>
                  <a:cubicBezTo>
                    <a:pt x="4835" y="0"/>
                    <a:pt x="0" y="4837"/>
                    <a:pt x="0" y="10802"/>
                  </a:cubicBezTo>
                  <a:cubicBezTo>
                    <a:pt x="0" y="16766"/>
                    <a:pt x="4835" y="21600"/>
                    <a:pt x="10800" y="21600"/>
                  </a:cubicBezTo>
                  <a:cubicBezTo>
                    <a:pt x="16765" y="21600"/>
                    <a:pt x="21600" y="16766"/>
                    <a:pt x="21600" y="10802"/>
                  </a:cubicBezTo>
                  <a:cubicBezTo>
                    <a:pt x="21600" y="10802"/>
                    <a:pt x="21600" y="10802"/>
                    <a:pt x="21600" y="10802"/>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90" name="Freeform: Shape 42"/>
            <p:cNvSpPr/>
            <p:nvPr/>
          </p:nvSpPr>
          <p:spPr>
            <a:xfrm>
              <a:off x="5628043" y="5546470"/>
              <a:ext cx="102484" cy="102488"/>
            </a:xfrm>
            <a:custGeom>
              <a:avLst/>
              <a:gdLst/>
              <a:ahLst/>
              <a:cxnLst>
                <a:cxn ang="0">
                  <a:pos x="wd2" y="hd2"/>
                </a:cxn>
                <a:cxn ang="5400000">
                  <a:pos x="wd2" y="hd2"/>
                </a:cxn>
                <a:cxn ang="10800000">
                  <a:pos x="wd2" y="hd2"/>
                </a:cxn>
                <a:cxn ang="16200000">
                  <a:pos x="wd2" y="hd2"/>
                </a:cxn>
              </a:cxnLst>
              <a:rect l="0" t="0" r="r" b="b"/>
              <a:pathLst>
                <a:path w="21600" h="21600" extrusionOk="0">
                  <a:moveTo>
                    <a:pt x="14851" y="12150"/>
                  </a:moveTo>
                  <a:lnTo>
                    <a:pt x="12150" y="12150"/>
                  </a:lnTo>
                  <a:lnTo>
                    <a:pt x="12150" y="14851"/>
                  </a:lnTo>
                  <a:lnTo>
                    <a:pt x="14851" y="14851"/>
                  </a:lnTo>
                  <a:cubicBezTo>
                    <a:pt x="14851" y="14851"/>
                    <a:pt x="14851" y="12150"/>
                    <a:pt x="14851" y="12150"/>
                  </a:cubicBezTo>
                  <a:close/>
                  <a:moveTo>
                    <a:pt x="10800" y="12150"/>
                  </a:moveTo>
                  <a:lnTo>
                    <a:pt x="8099" y="12150"/>
                  </a:lnTo>
                  <a:lnTo>
                    <a:pt x="8099" y="14851"/>
                  </a:lnTo>
                  <a:lnTo>
                    <a:pt x="10800" y="14851"/>
                  </a:lnTo>
                  <a:cubicBezTo>
                    <a:pt x="10800" y="14851"/>
                    <a:pt x="10800" y="12150"/>
                    <a:pt x="10800" y="12150"/>
                  </a:cubicBezTo>
                  <a:close/>
                  <a:moveTo>
                    <a:pt x="6749" y="12150"/>
                  </a:moveTo>
                  <a:lnTo>
                    <a:pt x="4050" y="12150"/>
                  </a:lnTo>
                  <a:lnTo>
                    <a:pt x="4050" y="14851"/>
                  </a:lnTo>
                  <a:lnTo>
                    <a:pt x="6749" y="14851"/>
                  </a:lnTo>
                  <a:cubicBezTo>
                    <a:pt x="6749" y="14851"/>
                    <a:pt x="6749" y="12150"/>
                    <a:pt x="6749" y="12150"/>
                  </a:cubicBezTo>
                  <a:close/>
                  <a:moveTo>
                    <a:pt x="14851" y="8099"/>
                  </a:moveTo>
                  <a:lnTo>
                    <a:pt x="12150" y="8099"/>
                  </a:lnTo>
                  <a:lnTo>
                    <a:pt x="12150" y="10800"/>
                  </a:lnTo>
                  <a:lnTo>
                    <a:pt x="14851" y="10800"/>
                  </a:lnTo>
                  <a:cubicBezTo>
                    <a:pt x="14851" y="10800"/>
                    <a:pt x="14851" y="8099"/>
                    <a:pt x="14851" y="8099"/>
                  </a:cubicBezTo>
                  <a:close/>
                  <a:moveTo>
                    <a:pt x="10800" y="8099"/>
                  </a:moveTo>
                  <a:lnTo>
                    <a:pt x="8099" y="8099"/>
                  </a:lnTo>
                  <a:lnTo>
                    <a:pt x="8099" y="10800"/>
                  </a:lnTo>
                  <a:lnTo>
                    <a:pt x="10800" y="10800"/>
                  </a:lnTo>
                  <a:cubicBezTo>
                    <a:pt x="10800" y="10800"/>
                    <a:pt x="10800" y="8099"/>
                    <a:pt x="10800" y="8099"/>
                  </a:cubicBezTo>
                  <a:close/>
                  <a:moveTo>
                    <a:pt x="6749" y="8099"/>
                  </a:moveTo>
                  <a:lnTo>
                    <a:pt x="4050" y="8099"/>
                  </a:lnTo>
                  <a:lnTo>
                    <a:pt x="4050" y="10800"/>
                  </a:lnTo>
                  <a:lnTo>
                    <a:pt x="6749" y="10800"/>
                  </a:lnTo>
                  <a:cubicBezTo>
                    <a:pt x="6749" y="10800"/>
                    <a:pt x="6749" y="8099"/>
                    <a:pt x="6749" y="8099"/>
                  </a:cubicBezTo>
                  <a:close/>
                  <a:moveTo>
                    <a:pt x="20250" y="4050"/>
                  </a:moveTo>
                  <a:lnTo>
                    <a:pt x="20250" y="20249"/>
                  </a:lnTo>
                  <a:lnTo>
                    <a:pt x="1349" y="20249"/>
                  </a:lnTo>
                  <a:lnTo>
                    <a:pt x="1349" y="21600"/>
                  </a:lnTo>
                  <a:lnTo>
                    <a:pt x="21600" y="21600"/>
                  </a:lnTo>
                  <a:lnTo>
                    <a:pt x="21600" y="4050"/>
                  </a:lnTo>
                  <a:cubicBezTo>
                    <a:pt x="21600" y="4050"/>
                    <a:pt x="20250" y="4050"/>
                    <a:pt x="20250" y="4050"/>
                  </a:cubicBezTo>
                  <a:close/>
                  <a:moveTo>
                    <a:pt x="17549" y="6750"/>
                  </a:moveTo>
                  <a:lnTo>
                    <a:pt x="1349" y="6750"/>
                  </a:lnTo>
                  <a:lnTo>
                    <a:pt x="1349" y="17550"/>
                  </a:lnTo>
                  <a:lnTo>
                    <a:pt x="17549" y="17550"/>
                  </a:lnTo>
                  <a:cubicBezTo>
                    <a:pt x="17549" y="17550"/>
                    <a:pt x="17549" y="6750"/>
                    <a:pt x="17549" y="6750"/>
                  </a:cubicBezTo>
                  <a:close/>
                  <a:moveTo>
                    <a:pt x="18900" y="18899"/>
                  </a:moveTo>
                  <a:lnTo>
                    <a:pt x="0" y="18899"/>
                  </a:lnTo>
                  <a:lnTo>
                    <a:pt x="0" y="2701"/>
                  </a:lnTo>
                  <a:lnTo>
                    <a:pt x="3374" y="2701"/>
                  </a:lnTo>
                  <a:cubicBezTo>
                    <a:pt x="3374" y="3816"/>
                    <a:pt x="4283" y="4725"/>
                    <a:pt x="5399" y="4725"/>
                  </a:cubicBezTo>
                  <a:cubicBezTo>
                    <a:pt x="6516" y="4725"/>
                    <a:pt x="7425" y="3816"/>
                    <a:pt x="7425" y="2701"/>
                  </a:cubicBezTo>
                  <a:lnTo>
                    <a:pt x="11475" y="2701"/>
                  </a:lnTo>
                  <a:cubicBezTo>
                    <a:pt x="11475" y="3816"/>
                    <a:pt x="12382" y="4725"/>
                    <a:pt x="13500" y="4725"/>
                  </a:cubicBezTo>
                  <a:cubicBezTo>
                    <a:pt x="14617" y="4725"/>
                    <a:pt x="15525" y="3816"/>
                    <a:pt x="15525" y="2701"/>
                  </a:cubicBezTo>
                  <a:lnTo>
                    <a:pt x="18900" y="2701"/>
                  </a:lnTo>
                  <a:cubicBezTo>
                    <a:pt x="18900" y="2701"/>
                    <a:pt x="18900" y="18899"/>
                    <a:pt x="18900" y="18899"/>
                  </a:cubicBezTo>
                  <a:close/>
                  <a:moveTo>
                    <a:pt x="13500" y="4050"/>
                  </a:moveTo>
                  <a:cubicBezTo>
                    <a:pt x="14247" y="4050"/>
                    <a:pt x="14851" y="3446"/>
                    <a:pt x="14851" y="2701"/>
                  </a:cubicBezTo>
                  <a:lnTo>
                    <a:pt x="14851" y="1350"/>
                  </a:lnTo>
                  <a:cubicBezTo>
                    <a:pt x="14851" y="603"/>
                    <a:pt x="14247" y="0"/>
                    <a:pt x="13500" y="0"/>
                  </a:cubicBezTo>
                  <a:cubicBezTo>
                    <a:pt x="12754" y="0"/>
                    <a:pt x="12150" y="603"/>
                    <a:pt x="12150" y="1350"/>
                  </a:cubicBezTo>
                  <a:lnTo>
                    <a:pt x="12150" y="2701"/>
                  </a:lnTo>
                  <a:cubicBezTo>
                    <a:pt x="12150" y="3446"/>
                    <a:pt x="12754" y="4050"/>
                    <a:pt x="13500" y="4050"/>
                  </a:cubicBezTo>
                  <a:cubicBezTo>
                    <a:pt x="13500" y="4050"/>
                    <a:pt x="13500" y="4050"/>
                    <a:pt x="13500" y="4050"/>
                  </a:cubicBezTo>
                  <a:close/>
                  <a:moveTo>
                    <a:pt x="4050" y="2701"/>
                  </a:moveTo>
                  <a:lnTo>
                    <a:pt x="4050" y="1350"/>
                  </a:lnTo>
                  <a:cubicBezTo>
                    <a:pt x="4050" y="603"/>
                    <a:pt x="4654" y="0"/>
                    <a:pt x="5399" y="0"/>
                  </a:cubicBezTo>
                  <a:cubicBezTo>
                    <a:pt x="6145" y="0"/>
                    <a:pt x="6749" y="603"/>
                    <a:pt x="6749" y="1350"/>
                  </a:cubicBezTo>
                  <a:lnTo>
                    <a:pt x="6749" y="2701"/>
                  </a:lnTo>
                  <a:cubicBezTo>
                    <a:pt x="6749" y="3446"/>
                    <a:pt x="6145" y="4050"/>
                    <a:pt x="5399" y="4050"/>
                  </a:cubicBezTo>
                  <a:cubicBezTo>
                    <a:pt x="4654" y="4050"/>
                    <a:pt x="4050" y="3446"/>
                    <a:pt x="4050" y="2701"/>
                  </a:cubicBezTo>
                  <a:cubicBezTo>
                    <a:pt x="4050" y="2701"/>
                    <a:pt x="4050" y="2701"/>
                    <a:pt x="4050" y="2701"/>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91" name="Freeform: Shape 43"/>
            <p:cNvSpPr/>
            <p:nvPr/>
          </p:nvSpPr>
          <p:spPr>
            <a:xfrm>
              <a:off x="6200760" y="4387116"/>
              <a:ext cx="137179" cy="137183"/>
            </a:xfrm>
            <a:custGeom>
              <a:avLst/>
              <a:gdLst/>
              <a:ahLst/>
              <a:cxnLst>
                <a:cxn ang="0">
                  <a:pos x="wd2" y="hd2"/>
                </a:cxn>
                <a:cxn ang="5400000">
                  <a:pos x="wd2" y="hd2"/>
                </a:cxn>
                <a:cxn ang="10800000">
                  <a:pos x="wd2" y="hd2"/>
                </a:cxn>
                <a:cxn ang="16200000">
                  <a:pos x="wd2" y="hd2"/>
                </a:cxn>
              </a:cxnLst>
              <a:rect l="0" t="0" r="r" b="b"/>
              <a:pathLst>
                <a:path w="21600" h="21600" extrusionOk="0">
                  <a:moveTo>
                    <a:pt x="18900" y="1350"/>
                  </a:moveTo>
                  <a:lnTo>
                    <a:pt x="2699" y="1350"/>
                  </a:lnTo>
                  <a:lnTo>
                    <a:pt x="2699" y="0"/>
                  </a:lnTo>
                  <a:lnTo>
                    <a:pt x="18900" y="0"/>
                  </a:lnTo>
                  <a:cubicBezTo>
                    <a:pt x="18900" y="0"/>
                    <a:pt x="18900" y="1350"/>
                    <a:pt x="18900" y="1350"/>
                  </a:cubicBezTo>
                  <a:close/>
                  <a:moveTo>
                    <a:pt x="20250" y="4050"/>
                  </a:moveTo>
                  <a:lnTo>
                    <a:pt x="1350" y="4050"/>
                  </a:lnTo>
                  <a:lnTo>
                    <a:pt x="1350" y="2701"/>
                  </a:lnTo>
                  <a:lnTo>
                    <a:pt x="20250" y="2701"/>
                  </a:lnTo>
                  <a:cubicBezTo>
                    <a:pt x="20250" y="2701"/>
                    <a:pt x="20250" y="4050"/>
                    <a:pt x="20250" y="4050"/>
                  </a:cubicBezTo>
                  <a:close/>
                  <a:moveTo>
                    <a:pt x="12151" y="17550"/>
                  </a:moveTo>
                  <a:lnTo>
                    <a:pt x="2699" y="17550"/>
                  </a:lnTo>
                  <a:lnTo>
                    <a:pt x="2699" y="16200"/>
                  </a:lnTo>
                  <a:lnTo>
                    <a:pt x="12151" y="16200"/>
                  </a:lnTo>
                  <a:cubicBezTo>
                    <a:pt x="12151" y="16200"/>
                    <a:pt x="12151" y="17550"/>
                    <a:pt x="12151" y="17550"/>
                  </a:cubicBezTo>
                  <a:close/>
                  <a:moveTo>
                    <a:pt x="12151" y="14850"/>
                  </a:moveTo>
                  <a:lnTo>
                    <a:pt x="2699" y="14850"/>
                  </a:lnTo>
                  <a:lnTo>
                    <a:pt x="2699" y="13499"/>
                  </a:lnTo>
                  <a:lnTo>
                    <a:pt x="12151" y="13499"/>
                  </a:lnTo>
                  <a:cubicBezTo>
                    <a:pt x="12151" y="13499"/>
                    <a:pt x="12151" y="14850"/>
                    <a:pt x="12151" y="14850"/>
                  </a:cubicBezTo>
                  <a:close/>
                  <a:moveTo>
                    <a:pt x="18900" y="12150"/>
                  </a:moveTo>
                  <a:lnTo>
                    <a:pt x="14850" y="12150"/>
                  </a:lnTo>
                  <a:lnTo>
                    <a:pt x="14850" y="8101"/>
                  </a:lnTo>
                  <a:lnTo>
                    <a:pt x="18900" y="8101"/>
                  </a:lnTo>
                  <a:cubicBezTo>
                    <a:pt x="18900" y="8101"/>
                    <a:pt x="18900" y="12150"/>
                    <a:pt x="18900" y="12150"/>
                  </a:cubicBezTo>
                  <a:close/>
                  <a:moveTo>
                    <a:pt x="20250" y="20250"/>
                  </a:moveTo>
                  <a:lnTo>
                    <a:pt x="1350" y="20250"/>
                  </a:lnTo>
                  <a:lnTo>
                    <a:pt x="1350" y="6750"/>
                  </a:lnTo>
                  <a:lnTo>
                    <a:pt x="20250" y="6750"/>
                  </a:lnTo>
                  <a:cubicBezTo>
                    <a:pt x="20250" y="6750"/>
                    <a:pt x="20250" y="20250"/>
                    <a:pt x="20250" y="20250"/>
                  </a:cubicBezTo>
                  <a:close/>
                  <a:moveTo>
                    <a:pt x="0" y="5400"/>
                  </a:moveTo>
                  <a:lnTo>
                    <a:pt x="0" y="21600"/>
                  </a:lnTo>
                  <a:lnTo>
                    <a:pt x="21600" y="21600"/>
                  </a:lnTo>
                  <a:lnTo>
                    <a:pt x="21600" y="5400"/>
                  </a:lnTo>
                  <a:cubicBezTo>
                    <a:pt x="21600" y="5400"/>
                    <a:pt x="0" y="5400"/>
                    <a:pt x="0" y="5400"/>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92" name="Freeform: Shape 44"/>
            <p:cNvSpPr/>
            <p:nvPr/>
          </p:nvSpPr>
          <p:spPr>
            <a:xfrm>
              <a:off x="6783420" y="2209598"/>
              <a:ext cx="101135" cy="137179"/>
            </a:xfrm>
            <a:custGeom>
              <a:avLst/>
              <a:gdLst/>
              <a:ahLst/>
              <a:cxnLst>
                <a:cxn ang="0">
                  <a:pos x="wd2" y="hd2"/>
                </a:cxn>
                <a:cxn ang="5400000">
                  <a:pos x="wd2" y="hd2"/>
                </a:cxn>
                <a:cxn ang="10800000">
                  <a:pos x="wd2" y="hd2"/>
                </a:cxn>
                <a:cxn ang="16200000">
                  <a:pos x="wd2" y="hd2"/>
                </a:cxn>
              </a:cxnLst>
              <a:rect l="0" t="0" r="r" b="b"/>
              <a:pathLst>
                <a:path w="19570" h="20877" extrusionOk="0">
                  <a:moveTo>
                    <a:pt x="12273" y="20224"/>
                  </a:moveTo>
                  <a:cubicBezTo>
                    <a:pt x="12273" y="19864"/>
                    <a:pt x="11902" y="19572"/>
                    <a:pt x="11444" y="19572"/>
                  </a:cubicBezTo>
                  <a:lnTo>
                    <a:pt x="8126" y="19572"/>
                  </a:lnTo>
                  <a:cubicBezTo>
                    <a:pt x="7666" y="19572"/>
                    <a:pt x="7296" y="19864"/>
                    <a:pt x="7296" y="20224"/>
                  </a:cubicBezTo>
                  <a:cubicBezTo>
                    <a:pt x="7296" y="20584"/>
                    <a:pt x="7666" y="20877"/>
                    <a:pt x="8126" y="20877"/>
                  </a:cubicBezTo>
                  <a:lnTo>
                    <a:pt x="11444" y="20877"/>
                  </a:lnTo>
                  <a:cubicBezTo>
                    <a:pt x="11902" y="20877"/>
                    <a:pt x="12273" y="20584"/>
                    <a:pt x="12273" y="20224"/>
                  </a:cubicBezTo>
                  <a:cubicBezTo>
                    <a:pt x="12273" y="20224"/>
                    <a:pt x="12273" y="20224"/>
                    <a:pt x="12273" y="20224"/>
                  </a:cubicBezTo>
                  <a:close/>
                  <a:moveTo>
                    <a:pt x="3706" y="12893"/>
                  </a:moveTo>
                  <a:cubicBezTo>
                    <a:pt x="4045" y="12652"/>
                    <a:pt x="4072" y="12239"/>
                    <a:pt x="3764" y="11972"/>
                  </a:cubicBezTo>
                  <a:cubicBezTo>
                    <a:pt x="818" y="9404"/>
                    <a:pt x="987" y="5512"/>
                    <a:pt x="4148" y="3109"/>
                  </a:cubicBezTo>
                  <a:cubicBezTo>
                    <a:pt x="7309" y="705"/>
                    <a:pt x="12261" y="705"/>
                    <a:pt x="15421" y="3109"/>
                  </a:cubicBezTo>
                  <a:cubicBezTo>
                    <a:pt x="18583" y="5512"/>
                    <a:pt x="18750" y="9404"/>
                    <a:pt x="15805" y="11972"/>
                  </a:cubicBezTo>
                  <a:cubicBezTo>
                    <a:pt x="15498" y="12239"/>
                    <a:pt x="15525" y="12652"/>
                    <a:pt x="15866" y="12893"/>
                  </a:cubicBezTo>
                  <a:cubicBezTo>
                    <a:pt x="16206" y="13133"/>
                    <a:pt x="16730" y="13112"/>
                    <a:pt x="17036" y="12846"/>
                  </a:cubicBezTo>
                  <a:cubicBezTo>
                    <a:pt x="20585" y="9753"/>
                    <a:pt x="20382" y="5064"/>
                    <a:pt x="16575" y="2171"/>
                  </a:cubicBezTo>
                  <a:cubicBezTo>
                    <a:pt x="12769" y="-723"/>
                    <a:pt x="6804" y="-723"/>
                    <a:pt x="2995" y="2171"/>
                  </a:cubicBezTo>
                  <a:cubicBezTo>
                    <a:pt x="-813" y="5064"/>
                    <a:pt x="-1015" y="9753"/>
                    <a:pt x="2533" y="12846"/>
                  </a:cubicBezTo>
                  <a:cubicBezTo>
                    <a:pt x="2696" y="12988"/>
                    <a:pt x="2922" y="13060"/>
                    <a:pt x="3148" y="13060"/>
                  </a:cubicBezTo>
                  <a:cubicBezTo>
                    <a:pt x="3346" y="13060"/>
                    <a:pt x="3545" y="13004"/>
                    <a:pt x="3706" y="12893"/>
                  </a:cubicBezTo>
                  <a:cubicBezTo>
                    <a:pt x="3706" y="12893"/>
                    <a:pt x="3706" y="12893"/>
                    <a:pt x="3706" y="12893"/>
                  </a:cubicBezTo>
                  <a:close/>
                  <a:moveTo>
                    <a:pt x="13933" y="18267"/>
                  </a:moveTo>
                  <a:cubicBezTo>
                    <a:pt x="13933" y="17907"/>
                    <a:pt x="13562" y="17615"/>
                    <a:pt x="13103" y="17615"/>
                  </a:cubicBezTo>
                  <a:lnTo>
                    <a:pt x="6466" y="17615"/>
                  </a:lnTo>
                  <a:cubicBezTo>
                    <a:pt x="6008" y="17615"/>
                    <a:pt x="5636" y="17907"/>
                    <a:pt x="5636" y="18267"/>
                  </a:cubicBezTo>
                  <a:cubicBezTo>
                    <a:pt x="5636" y="18629"/>
                    <a:pt x="6008" y="18919"/>
                    <a:pt x="6466" y="18919"/>
                  </a:cubicBezTo>
                  <a:lnTo>
                    <a:pt x="13103" y="18919"/>
                  </a:lnTo>
                  <a:cubicBezTo>
                    <a:pt x="13562" y="18919"/>
                    <a:pt x="13933" y="18629"/>
                    <a:pt x="13933" y="18267"/>
                  </a:cubicBezTo>
                  <a:cubicBezTo>
                    <a:pt x="13933" y="18267"/>
                    <a:pt x="13933" y="18267"/>
                    <a:pt x="13933" y="18267"/>
                  </a:cubicBezTo>
                  <a:close/>
                  <a:moveTo>
                    <a:pt x="15592" y="16310"/>
                  </a:moveTo>
                  <a:cubicBezTo>
                    <a:pt x="15592" y="15950"/>
                    <a:pt x="15221" y="15657"/>
                    <a:pt x="14761" y="15657"/>
                  </a:cubicBezTo>
                  <a:lnTo>
                    <a:pt x="4807" y="15657"/>
                  </a:lnTo>
                  <a:cubicBezTo>
                    <a:pt x="4349" y="15657"/>
                    <a:pt x="3978" y="15950"/>
                    <a:pt x="3978" y="16310"/>
                  </a:cubicBezTo>
                  <a:cubicBezTo>
                    <a:pt x="3978" y="16671"/>
                    <a:pt x="4349" y="16962"/>
                    <a:pt x="4807" y="16962"/>
                  </a:cubicBezTo>
                  <a:lnTo>
                    <a:pt x="14761" y="16962"/>
                  </a:lnTo>
                  <a:cubicBezTo>
                    <a:pt x="15221" y="16962"/>
                    <a:pt x="15592" y="16671"/>
                    <a:pt x="15592" y="16310"/>
                  </a:cubicBezTo>
                  <a:cubicBezTo>
                    <a:pt x="15592" y="16310"/>
                    <a:pt x="15592" y="16310"/>
                    <a:pt x="15592" y="16310"/>
                  </a:cubicBezTo>
                  <a:close/>
                  <a:moveTo>
                    <a:pt x="14761" y="15006"/>
                  </a:moveTo>
                  <a:lnTo>
                    <a:pt x="4807" y="15006"/>
                  </a:lnTo>
                  <a:cubicBezTo>
                    <a:pt x="4349" y="15006"/>
                    <a:pt x="3978" y="14713"/>
                    <a:pt x="3978" y="14353"/>
                  </a:cubicBezTo>
                  <a:cubicBezTo>
                    <a:pt x="3978" y="13993"/>
                    <a:pt x="4349" y="13701"/>
                    <a:pt x="4807" y="13701"/>
                  </a:cubicBezTo>
                  <a:lnTo>
                    <a:pt x="14761" y="13701"/>
                  </a:lnTo>
                  <a:cubicBezTo>
                    <a:pt x="15221" y="13701"/>
                    <a:pt x="15592" y="13993"/>
                    <a:pt x="15592" y="14353"/>
                  </a:cubicBezTo>
                  <a:cubicBezTo>
                    <a:pt x="15592" y="14713"/>
                    <a:pt x="15221" y="15006"/>
                    <a:pt x="14761" y="15006"/>
                  </a:cubicBezTo>
                  <a:cubicBezTo>
                    <a:pt x="14761" y="15006"/>
                    <a:pt x="14761" y="15006"/>
                    <a:pt x="14761" y="15006"/>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93" name="Freeform: Shape 45"/>
            <p:cNvSpPr/>
            <p:nvPr/>
          </p:nvSpPr>
          <p:spPr>
            <a:xfrm>
              <a:off x="7065801" y="2362720"/>
              <a:ext cx="137176" cy="137185"/>
            </a:xfrm>
            <a:custGeom>
              <a:avLst/>
              <a:gdLst/>
              <a:ahLst/>
              <a:cxnLst>
                <a:cxn ang="0">
                  <a:pos x="wd2" y="hd2"/>
                </a:cxn>
                <a:cxn ang="5400000">
                  <a:pos x="wd2" y="hd2"/>
                </a:cxn>
                <a:cxn ang="10800000">
                  <a:pos x="wd2" y="hd2"/>
                </a:cxn>
                <a:cxn ang="16200000">
                  <a:pos x="wd2" y="hd2"/>
                </a:cxn>
              </a:cxnLst>
              <a:rect l="0" t="0" r="r" b="b"/>
              <a:pathLst>
                <a:path w="21372" h="21372" extrusionOk="0">
                  <a:moveTo>
                    <a:pt x="14602" y="19997"/>
                  </a:moveTo>
                  <a:cubicBezTo>
                    <a:pt x="14952" y="19835"/>
                    <a:pt x="15279" y="19619"/>
                    <a:pt x="15559" y="19340"/>
                  </a:cubicBezTo>
                  <a:cubicBezTo>
                    <a:pt x="15888" y="19011"/>
                    <a:pt x="16139" y="18621"/>
                    <a:pt x="16306" y="18192"/>
                  </a:cubicBezTo>
                  <a:cubicBezTo>
                    <a:pt x="16731" y="18028"/>
                    <a:pt x="17120" y="17777"/>
                    <a:pt x="17450" y="17450"/>
                  </a:cubicBezTo>
                  <a:cubicBezTo>
                    <a:pt x="17777" y="17121"/>
                    <a:pt x="18029" y="16731"/>
                    <a:pt x="18194" y="16304"/>
                  </a:cubicBezTo>
                  <a:cubicBezTo>
                    <a:pt x="18619" y="16139"/>
                    <a:pt x="19010" y="15888"/>
                    <a:pt x="19338" y="15560"/>
                  </a:cubicBezTo>
                  <a:cubicBezTo>
                    <a:pt x="19624" y="15273"/>
                    <a:pt x="19837" y="14943"/>
                    <a:pt x="19996" y="14595"/>
                  </a:cubicBezTo>
                  <a:lnTo>
                    <a:pt x="21372" y="21372"/>
                  </a:lnTo>
                  <a:cubicBezTo>
                    <a:pt x="21372" y="21372"/>
                    <a:pt x="14602" y="19997"/>
                    <a:pt x="14602" y="19997"/>
                  </a:cubicBezTo>
                  <a:close/>
                  <a:moveTo>
                    <a:pt x="16504" y="13672"/>
                  </a:moveTo>
                  <a:lnTo>
                    <a:pt x="7531" y="4699"/>
                  </a:lnTo>
                  <a:lnTo>
                    <a:pt x="8476" y="3755"/>
                  </a:lnTo>
                  <a:lnTo>
                    <a:pt x="17448" y="12728"/>
                  </a:lnTo>
                  <a:cubicBezTo>
                    <a:pt x="17712" y="12987"/>
                    <a:pt x="17709" y="13411"/>
                    <a:pt x="17448" y="13672"/>
                  </a:cubicBezTo>
                  <a:cubicBezTo>
                    <a:pt x="17187" y="13932"/>
                    <a:pt x="16768" y="13932"/>
                    <a:pt x="16504" y="13672"/>
                  </a:cubicBezTo>
                  <a:cubicBezTo>
                    <a:pt x="16504" y="13672"/>
                    <a:pt x="16504" y="13672"/>
                    <a:pt x="16504" y="13672"/>
                  </a:cubicBezTo>
                  <a:close/>
                  <a:moveTo>
                    <a:pt x="14615" y="15561"/>
                  </a:moveTo>
                  <a:lnTo>
                    <a:pt x="5643" y="6589"/>
                  </a:lnTo>
                  <a:lnTo>
                    <a:pt x="6587" y="5644"/>
                  </a:lnTo>
                  <a:lnTo>
                    <a:pt x="15559" y="14616"/>
                  </a:lnTo>
                  <a:cubicBezTo>
                    <a:pt x="15820" y="14874"/>
                    <a:pt x="15820" y="15299"/>
                    <a:pt x="15559" y="15562"/>
                  </a:cubicBezTo>
                  <a:cubicBezTo>
                    <a:pt x="15299" y="15822"/>
                    <a:pt x="14876" y="15819"/>
                    <a:pt x="14615" y="15561"/>
                  </a:cubicBezTo>
                  <a:cubicBezTo>
                    <a:pt x="14615" y="15561"/>
                    <a:pt x="14615" y="15561"/>
                    <a:pt x="14615" y="15561"/>
                  </a:cubicBezTo>
                  <a:close/>
                  <a:moveTo>
                    <a:pt x="12727" y="17450"/>
                  </a:moveTo>
                  <a:lnTo>
                    <a:pt x="3754" y="8477"/>
                  </a:lnTo>
                  <a:lnTo>
                    <a:pt x="4698" y="7533"/>
                  </a:lnTo>
                  <a:lnTo>
                    <a:pt x="13671" y="16505"/>
                  </a:lnTo>
                  <a:cubicBezTo>
                    <a:pt x="13932" y="16766"/>
                    <a:pt x="13932" y="17189"/>
                    <a:pt x="13671" y="17450"/>
                  </a:cubicBezTo>
                  <a:cubicBezTo>
                    <a:pt x="13409" y="17711"/>
                    <a:pt x="12986" y="17710"/>
                    <a:pt x="12727" y="17450"/>
                  </a:cubicBezTo>
                  <a:cubicBezTo>
                    <a:pt x="12727" y="17450"/>
                    <a:pt x="12727" y="17450"/>
                    <a:pt x="12727" y="17450"/>
                  </a:cubicBezTo>
                  <a:close/>
                  <a:moveTo>
                    <a:pt x="17080" y="15190"/>
                  </a:moveTo>
                  <a:cubicBezTo>
                    <a:pt x="17557" y="15168"/>
                    <a:pt x="18030" y="14979"/>
                    <a:pt x="18392" y="14616"/>
                  </a:cubicBezTo>
                  <a:cubicBezTo>
                    <a:pt x="19175" y="13834"/>
                    <a:pt x="19164" y="12574"/>
                    <a:pt x="18385" y="11792"/>
                  </a:cubicBezTo>
                  <a:lnTo>
                    <a:pt x="7522" y="931"/>
                  </a:lnTo>
                  <a:cubicBezTo>
                    <a:pt x="7522" y="931"/>
                    <a:pt x="7377" y="766"/>
                    <a:pt x="7297" y="686"/>
                  </a:cubicBezTo>
                  <a:cubicBezTo>
                    <a:pt x="6384" y="-228"/>
                    <a:pt x="4903" y="-228"/>
                    <a:pt x="3990" y="686"/>
                  </a:cubicBezTo>
                  <a:lnTo>
                    <a:pt x="684" y="3990"/>
                  </a:lnTo>
                  <a:cubicBezTo>
                    <a:pt x="-228" y="4904"/>
                    <a:pt x="-228" y="6385"/>
                    <a:pt x="684" y="7297"/>
                  </a:cubicBezTo>
                  <a:cubicBezTo>
                    <a:pt x="764" y="7377"/>
                    <a:pt x="843" y="7455"/>
                    <a:pt x="931" y="7522"/>
                  </a:cubicBezTo>
                  <a:lnTo>
                    <a:pt x="11795" y="18382"/>
                  </a:lnTo>
                  <a:cubicBezTo>
                    <a:pt x="12575" y="19163"/>
                    <a:pt x="13835" y="19174"/>
                    <a:pt x="14615" y="18396"/>
                  </a:cubicBezTo>
                  <a:cubicBezTo>
                    <a:pt x="14981" y="18030"/>
                    <a:pt x="15168" y="17561"/>
                    <a:pt x="15192" y="17078"/>
                  </a:cubicBezTo>
                  <a:cubicBezTo>
                    <a:pt x="15671" y="17056"/>
                    <a:pt x="16141" y="16867"/>
                    <a:pt x="16504" y="16506"/>
                  </a:cubicBezTo>
                  <a:cubicBezTo>
                    <a:pt x="16869" y="16139"/>
                    <a:pt x="17057" y="15671"/>
                    <a:pt x="17080" y="15190"/>
                  </a:cubicBezTo>
                  <a:cubicBezTo>
                    <a:pt x="17080" y="15190"/>
                    <a:pt x="17080" y="15190"/>
                    <a:pt x="17080" y="15190"/>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94" name="Freeform: Shape 46"/>
            <p:cNvSpPr/>
            <p:nvPr/>
          </p:nvSpPr>
          <p:spPr>
            <a:xfrm>
              <a:off x="5522647" y="2122099"/>
              <a:ext cx="142574" cy="2121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3255"/>
                    <a:pt x="0" y="7256"/>
                  </a:cubicBezTo>
                  <a:cubicBezTo>
                    <a:pt x="0" y="9266"/>
                    <a:pt x="977" y="10418"/>
                    <a:pt x="1836" y="11438"/>
                  </a:cubicBezTo>
                  <a:cubicBezTo>
                    <a:pt x="2567" y="12300"/>
                    <a:pt x="3198" y="13048"/>
                    <a:pt x="3424" y="14438"/>
                  </a:cubicBezTo>
                  <a:cubicBezTo>
                    <a:pt x="3446" y="14746"/>
                    <a:pt x="3576" y="15036"/>
                    <a:pt x="3791" y="15290"/>
                  </a:cubicBezTo>
                  <a:cubicBezTo>
                    <a:pt x="3614" y="15541"/>
                    <a:pt x="3516" y="15821"/>
                    <a:pt x="3516" y="16115"/>
                  </a:cubicBezTo>
                  <a:cubicBezTo>
                    <a:pt x="3516" y="16434"/>
                    <a:pt x="3629" y="16736"/>
                    <a:pt x="3834" y="17001"/>
                  </a:cubicBezTo>
                  <a:cubicBezTo>
                    <a:pt x="3629" y="17268"/>
                    <a:pt x="3516" y="17569"/>
                    <a:pt x="3516" y="17887"/>
                  </a:cubicBezTo>
                  <a:cubicBezTo>
                    <a:pt x="3516" y="18720"/>
                    <a:pt x="4299" y="19429"/>
                    <a:pt x="5396" y="19705"/>
                  </a:cubicBezTo>
                  <a:cubicBezTo>
                    <a:pt x="5815" y="20794"/>
                    <a:pt x="7291" y="21600"/>
                    <a:pt x="9042" y="21600"/>
                  </a:cubicBezTo>
                  <a:lnTo>
                    <a:pt x="12558" y="21600"/>
                  </a:lnTo>
                  <a:cubicBezTo>
                    <a:pt x="14308" y="21600"/>
                    <a:pt x="15784" y="20794"/>
                    <a:pt x="16203" y="19705"/>
                  </a:cubicBezTo>
                  <a:cubicBezTo>
                    <a:pt x="17300" y="19429"/>
                    <a:pt x="18084" y="18720"/>
                    <a:pt x="18084" y="17887"/>
                  </a:cubicBezTo>
                  <a:cubicBezTo>
                    <a:pt x="18084" y="17568"/>
                    <a:pt x="17968" y="17268"/>
                    <a:pt x="17763" y="17001"/>
                  </a:cubicBezTo>
                  <a:cubicBezTo>
                    <a:pt x="17968" y="16736"/>
                    <a:pt x="18084" y="16434"/>
                    <a:pt x="18084" y="16115"/>
                  </a:cubicBezTo>
                  <a:cubicBezTo>
                    <a:pt x="18084" y="15821"/>
                    <a:pt x="17985" y="15541"/>
                    <a:pt x="17809" y="15292"/>
                  </a:cubicBezTo>
                  <a:cubicBezTo>
                    <a:pt x="18022" y="15036"/>
                    <a:pt x="18152" y="14744"/>
                    <a:pt x="18173" y="14436"/>
                  </a:cubicBezTo>
                  <a:cubicBezTo>
                    <a:pt x="18401" y="13048"/>
                    <a:pt x="19031" y="12302"/>
                    <a:pt x="19761" y="11438"/>
                  </a:cubicBezTo>
                  <a:cubicBezTo>
                    <a:pt x="20622" y="10420"/>
                    <a:pt x="21600" y="9266"/>
                    <a:pt x="21600" y="7256"/>
                  </a:cubicBezTo>
                  <a:cubicBezTo>
                    <a:pt x="21600" y="3255"/>
                    <a:pt x="16755" y="0"/>
                    <a:pt x="10800" y="0"/>
                  </a:cubicBezTo>
                  <a:cubicBezTo>
                    <a:pt x="10800" y="0"/>
                    <a:pt x="10800" y="0"/>
                    <a:pt x="10800" y="0"/>
                  </a:cubicBezTo>
                  <a:close/>
                  <a:moveTo>
                    <a:pt x="14316" y="19069"/>
                  </a:moveTo>
                  <a:cubicBezTo>
                    <a:pt x="14316" y="19721"/>
                    <a:pt x="13529" y="20250"/>
                    <a:pt x="12558" y="20250"/>
                  </a:cubicBezTo>
                  <a:lnTo>
                    <a:pt x="9042" y="20250"/>
                  </a:lnTo>
                  <a:cubicBezTo>
                    <a:pt x="8071" y="20250"/>
                    <a:pt x="7284" y="19721"/>
                    <a:pt x="7284" y="19069"/>
                  </a:cubicBezTo>
                  <a:lnTo>
                    <a:pt x="14316" y="19069"/>
                  </a:lnTo>
                  <a:moveTo>
                    <a:pt x="15196" y="17297"/>
                  </a:moveTo>
                  <a:cubicBezTo>
                    <a:pt x="15682" y="17297"/>
                    <a:pt x="16075" y="17560"/>
                    <a:pt x="16075" y="17887"/>
                  </a:cubicBezTo>
                  <a:cubicBezTo>
                    <a:pt x="16075" y="18215"/>
                    <a:pt x="15682" y="18478"/>
                    <a:pt x="15196" y="18478"/>
                  </a:cubicBezTo>
                  <a:lnTo>
                    <a:pt x="6405" y="18478"/>
                  </a:lnTo>
                  <a:cubicBezTo>
                    <a:pt x="5918" y="18478"/>
                    <a:pt x="5525" y="18215"/>
                    <a:pt x="5525" y="17887"/>
                  </a:cubicBezTo>
                  <a:cubicBezTo>
                    <a:pt x="5525" y="17560"/>
                    <a:pt x="5918" y="17297"/>
                    <a:pt x="6405" y="17297"/>
                  </a:cubicBezTo>
                  <a:lnTo>
                    <a:pt x="15196" y="17297"/>
                  </a:lnTo>
                  <a:moveTo>
                    <a:pt x="15196" y="15525"/>
                  </a:moveTo>
                  <a:cubicBezTo>
                    <a:pt x="15682" y="15525"/>
                    <a:pt x="16075" y="15788"/>
                    <a:pt x="16075" y="16115"/>
                  </a:cubicBezTo>
                  <a:cubicBezTo>
                    <a:pt x="16075" y="16443"/>
                    <a:pt x="15682" y="16706"/>
                    <a:pt x="15196" y="16706"/>
                  </a:cubicBezTo>
                  <a:lnTo>
                    <a:pt x="6405" y="16706"/>
                  </a:lnTo>
                  <a:cubicBezTo>
                    <a:pt x="5918" y="16706"/>
                    <a:pt x="5525" y="16443"/>
                    <a:pt x="5525" y="16115"/>
                  </a:cubicBezTo>
                  <a:cubicBezTo>
                    <a:pt x="5525" y="15788"/>
                    <a:pt x="5918" y="15525"/>
                    <a:pt x="6405" y="15525"/>
                  </a:cubicBezTo>
                  <a:lnTo>
                    <a:pt x="15196" y="15525"/>
                  </a:lnTo>
                  <a:moveTo>
                    <a:pt x="10800" y="1351"/>
                  </a:moveTo>
                  <a:cubicBezTo>
                    <a:pt x="15654" y="1351"/>
                    <a:pt x="19591" y="3995"/>
                    <a:pt x="19591" y="7256"/>
                  </a:cubicBezTo>
                  <a:cubicBezTo>
                    <a:pt x="19591" y="10468"/>
                    <a:pt x="16710" y="10842"/>
                    <a:pt x="16168" y="14344"/>
                  </a:cubicBezTo>
                  <a:cubicBezTo>
                    <a:pt x="16168" y="14671"/>
                    <a:pt x="15776" y="14934"/>
                    <a:pt x="15289" y="14934"/>
                  </a:cubicBezTo>
                  <a:lnTo>
                    <a:pt x="6310" y="14934"/>
                  </a:lnTo>
                  <a:cubicBezTo>
                    <a:pt x="5823" y="14934"/>
                    <a:pt x="5431" y="14671"/>
                    <a:pt x="5431" y="14344"/>
                  </a:cubicBezTo>
                  <a:lnTo>
                    <a:pt x="5429" y="14344"/>
                  </a:lnTo>
                  <a:cubicBezTo>
                    <a:pt x="4890" y="10842"/>
                    <a:pt x="2009" y="10468"/>
                    <a:pt x="2009" y="7256"/>
                  </a:cubicBezTo>
                  <a:cubicBezTo>
                    <a:pt x="2009" y="3995"/>
                    <a:pt x="5945" y="1351"/>
                    <a:pt x="10800" y="1351"/>
                  </a:cubicBezTo>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95" name="Freeform: Shape 47"/>
            <p:cNvSpPr/>
            <p:nvPr/>
          </p:nvSpPr>
          <p:spPr>
            <a:xfrm>
              <a:off x="6457290" y="2100225"/>
              <a:ext cx="121452" cy="147697"/>
            </a:xfrm>
            <a:custGeom>
              <a:avLst/>
              <a:gdLst/>
              <a:ahLst/>
              <a:cxnLst>
                <a:cxn ang="0">
                  <a:pos x="wd2" y="hd2"/>
                </a:cxn>
                <a:cxn ang="5400000">
                  <a:pos x="wd2" y="hd2"/>
                </a:cxn>
                <a:cxn ang="10800000">
                  <a:pos x="wd2" y="hd2"/>
                </a:cxn>
                <a:cxn ang="16200000">
                  <a:pos x="wd2" y="hd2"/>
                </a:cxn>
              </a:cxnLst>
              <a:rect l="0" t="0" r="r" b="b"/>
              <a:pathLst>
                <a:path w="21162" h="21600" extrusionOk="0">
                  <a:moveTo>
                    <a:pt x="7131" y="0"/>
                  </a:moveTo>
                  <a:cubicBezTo>
                    <a:pt x="8215" y="0"/>
                    <a:pt x="9117" y="381"/>
                    <a:pt x="9671" y="1070"/>
                  </a:cubicBezTo>
                  <a:lnTo>
                    <a:pt x="19399" y="11883"/>
                  </a:lnTo>
                  <a:cubicBezTo>
                    <a:pt x="19487" y="11983"/>
                    <a:pt x="19548" y="12100"/>
                    <a:pt x="19571" y="12224"/>
                  </a:cubicBezTo>
                  <a:lnTo>
                    <a:pt x="21151" y="20724"/>
                  </a:lnTo>
                  <a:cubicBezTo>
                    <a:pt x="21201" y="20997"/>
                    <a:pt x="21073" y="21270"/>
                    <a:pt x="20815" y="21439"/>
                  </a:cubicBezTo>
                  <a:cubicBezTo>
                    <a:pt x="20653" y="21545"/>
                    <a:pt x="20456" y="21600"/>
                    <a:pt x="20257" y="21600"/>
                  </a:cubicBezTo>
                  <a:cubicBezTo>
                    <a:pt x="20138" y="21600"/>
                    <a:pt x="20019" y="21582"/>
                    <a:pt x="19908" y="21542"/>
                  </a:cubicBezTo>
                  <a:lnTo>
                    <a:pt x="10652" y="18298"/>
                  </a:lnTo>
                  <a:cubicBezTo>
                    <a:pt x="10504" y="18246"/>
                    <a:pt x="10374" y="18161"/>
                    <a:pt x="10278" y="18052"/>
                  </a:cubicBezTo>
                  <a:lnTo>
                    <a:pt x="531" y="7176"/>
                  </a:lnTo>
                  <a:cubicBezTo>
                    <a:pt x="506" y="7149"/>
                    <a:pt x="484" y="7122"/>
                    <a:pt x="466" y="7093"/>
                  </a:cubicBezTo>
                  <a:cubicBezTo>
                    <a:pt x="-241" y="6042"/>
                    <a:pt x="-141" y="4759"/>
                    <a:pt x="748" y="3480"/>
                  </a:cubicBezTo>
                  <a:cubicBezTo>
                    <a:pt x="2084" y="1561"/>
                    <a:pt x="4947" y="0"/>
                    <a:pt x="7131" y="0"/>
                  </a:cubicBezTo>
                  <a:cubicBezTo>
                    <a:pt x="7131" y="0"/>
                    <a:pt x="7131" y="0"/>
                    <a:pt x="7131" y="0"/>
                  </a:cubicBezTo>
                  <a:close/>
                  <a:moveTo>
                    <a:pt x="7131" y="759"/>
                  </a:moveTo>
                  <a:cubicBezTo>
                    <a:pt x="4181" y="759"/>
                    <a:pt x="-399" y="4260"/>
                    <a:pt x="1254" y="6720"/>
                  </a:cubicBezTo>
                  <a:lnTo>
                    <a:pt x="11000" y="17597"/>
                  </a:lnTo>
                  <a:lnTo>
                    <a:pt x="20257" y="20842"/>
                  </a:lnTo>
                  <a:lnTo>
                    <a:pt x="18679" y="12340"/>
                  </a:lnTo>
                  <a:lnTo>
                    <a:pt x="8932" y="1509"/>
                  </a:lnTo>
                  <a:cubicBezTo>
                    <a:pt x="8521" y="985"/>
                    <a:pt x="7878" y="759"/>
                    <a:pt x="7131" y="759"/>
                  </a:cubicBezTo>
                  <a:moveTo>
                    <a:pt x="17280" y="19798"/>
                  </a:moveTo>
                  <a:cubicBezTo>
                    <a:pt x="17607" y="18849"/>
                    <a:pt x="18545" y="18117"/>
                    <a:pt x="19715" y="17922"/>
                  </a:cubicBezTo>
                  <a:lnTo>
                    <a:pt x="20257" y="20843"/>
                  </a:lnTo>
                  <a:cubicBezTo>
                    <a:pt x="20257" y="20843"/>
                    <a:pt x="17280" y="19798"/>
                    <a:pt x="17280" y="19798"/>
                  </a:cubicBezTo>
                  <a:close/>
                  <a:moveTo>
                    <a:pt x="1987" y="7729"/>
                  </a:moveTo>
                  <a:cubicBezTo>
                    <a:pt x="1871" y="7729"/>
                    <a:pt x="1771" y="7654"/>
                    <a:pt x="1761" y="7555"/>
                  </a:cubicBezTo>
                  <a:cubicBezTo>
                    <a:pt x="1599" y="5945"/>
                    <a:pt x="3119" y="4324"/>
                    <a:pt x="4595" y="3344"/>
                  </a:cubicBezTo>
                  <a:cubicBezTo>
                    <a:pt x="6374" y="2166"/>
                    <a:pt x="8303" y="1661"/>
                    <a:pt x="9630" y="2027"/>
                  </a:cubicBezTo>
                  <a:cubicBezTo>
                    <a:pt x="9748" y="2061"/>
                    <a:pt x="9813" y="2167"/>
                    <a:pt x="9773" y="2266"/>
                  </a:cubicBezTo>
                  <a:cubicBezTo>
                    <a:pt x="9734" y="2366"/>
                    <a:pt x="9608" y="2421"/>
                    <a:pt x="9488" y="2388"/>
                  </a:cubicBezTo>
                  <a:cubicBezTo>
                    <a:pt x="8320" y="2066"/>
                    <a:pt x="6511" y="2559"/>
                    <a:pt x="4876" y="3643"/>
                  </a:cubicBezTo>
                  <a:cubicBezTo>
                    <a:pt x="3492" y="4560"/>
                    <a:pt x="2066" y="6062"/>
                    <a:pt x="2212" y="7523"/>
                  </a:cubicBezTo>
                  <a:cubicBezTo>
                    <a:pt x="2222" y="7627"/>
                    <a:pt x="2131" y="7719"/>
                    <a:pt x="2006" y="7728"/>
                  </a:cubicBezTo>
                  <a:cubicBezTo>
                    <a:pt x="2001" y="7729"/>
                    <a:pt x="1993" y="7729"/>
                    <a:pt x="1987" y="7729"/>
                  </a:cubicBezTo>
                  <a:cubicBezTo>
                    <a:pt x="1987" y="7729"/>
                    <a:pt x="1987" y="7729"/>
                    <a:pt x="1987" y="7729"/>
                  </a:cubicBezTo>
                  <a:close/>
                  <a:moveTo>
                    <a:pt x="11952" y="17724"/>
                  </a:moveTo>
                  <a:lnTo>
                    <a:pt x="19971" y="20535"/>
                  </a:lnTo>
                  <a:lnTo>
                    <a:pt x="18635" y="13338"/>
                  </a:lnTo>
                  <a:cubicBezTo>
                    <a:pt x="17017" y="14147"/>
                    <a:pt x="14913" y="14198"/>
                    <a:pt x="13246" y="13478"/>
                  </a:cubicBezTo>
                  <a:cubicBezTo>
                    <a:pt x="13352" y="13836"/>
                    <a:pt x="13405" y="14207"/>
                    <a:pt x="13405" y="14581"/>
                  </a:cubicBezTo>
                  <a:cubicBezTo>
                    <a:pt x="13405" y="15758"/>
                    <a:pt x="12891" y="16863"/>
                    <a:pt x="11952" y="17724"/>
                  </a:cubicBezTo>
                  <a:cubicBezTo>
                    <a:pt x="11952" y="17724"/>
                    <a:pt x="11952" y="17724"/>
                    <a:pt x="11952" y="17724"/>
                  </a:cubicBezTo>
                  <a:close/>
                  <a:moveTo>
                    <a:pt x="20257" y="21031"/>
                  </a:moveTo>
                  <a:cubicBezTo>
                    <a:pt x="20226" y="21031"/>
                    <a:pt x="20198" y="21027"/>
                    <a:pt x="20170" y="21017"/>
                  </a:cubicBezTo>
                  <a:lnTo>
                    <a:pt x="11472" y="17968"/>
                  </a:lnTo>
                  <a:cubicBezTo>
                    <a:pt x="11401" y="17943"/>
                    <a:pt x="11352" y="17890"/>
                    <a:pt x="11338" y="17828"/>
                  </a:cubicBezTo>
                  <a:cubicBezTo>
                    <a:pt x="11324" y="17765"/>
                    <a:pt x="11346" y="17702"/>
                    <a:pt x="11401" y="17657"/>
                  </a:cubicBezTo>
                  <a:cubicBezTo>
                    <a:pt x="12402" y="16842"/>
                    <a:pt x="12953" y="15749"/>
                    <a:pt x="12953" y="14581"/>
                  </a:cubicBezTo>
                  <a:cubicBezTo>
                    <a:pt x="12953" y="14085"/>
                    <a:pt x="12853" y="13599"/>
                    <a:pt x="12654" y="13136"/>
                  </a:cubicBezTo>
                  <a:cubicBezTo>
                    <a:pt x="12645" y="13114"/>
                    <a:pt x="12641" y="13095"/>
                    <a:pt x="12641" y="13075"/>
                  </a:cubicBezTo>
                  <a:lnTo>
                    <a:pt x="6291" y="5921"/>
                  </a:lnTo>
                  <a:cubicBezTo>
                    <a:pt x="5016" y="6848"/>
                    <a:pt x="3808" y="8232"/>
                    <a:pt x="3944" y="9581"/>
                  </a:cubicBezTo>
                  <a:cubicBezTo>
                    <a:pt x="3954" y="9685"/>
                    <a:pt x="3863" y="9777"/>
                    <a:pt x="3737" y="9788"/>
                  </a:cubicBezTo>
                  <a:cubicBezTo>
                    <a:pt x="3617" y="9794"/>
                    <a:pt x="3505" y="9718"/>
                    <a:pt x="3493" y="9614"/>
                  </a:cubicBezTo>
                  <a:cubicBezTo>
                    <a:pt x="3331" y="8002"/>
                    <a:pt x="4851" y="6381"/>
                    <a:pt x="6326" y="5403"/>
                  </a:cubicBezTo>
                  <a:cubicBezTo>
                    <a:pt x="8106" y="4224"/>
                    <a:pt x="10033" y="3719"/>
                    <a:pt x="11360" y="4086"/>
                  </a:cubicBezTo>
                  <a:cubicBezTo>
                    <a:pt x="11478" y="4118"/>
                    <a:pt x="11543" y="4225"/>
                    <a:pt x="11504" y="4324"/>
                  </a:cubicBezTo>
                  <a:cubicBezTo>
                    <a:pt x="11466" y="4425"/>
                    <a:pt x="11338" y="4479"/>
                    <a:pt x="11218" y="4445"/>
                  </a:cubicBezTo>
                  <a:cubicBezTo>
                    <a:pt x="10061" y="4127"/>
                    <a:pt x="8266" y="4609"/>
                    <a:pt x="6640" y="5679"/>
                  </a:cubicBezTo>
                  <a:lnTo>
                    <a:pt x="13126" y="12985"/>
                  </a:lnTo>
                  <a:cubicBezTo>
                    <a:pt x="14800" y="13847"/>
                    <a:pt x="17047" y="13803"/>
                    <a:pt x="18675" y="12865"/>
                  </a:cubicBezTo>
                  <a:cubicBezTo>
                    <a:pt x="18740" y="12828"/>
                    <a:pt x="18822" y="12821"/>
                    <a:pt x="18893" y="12848"/>
                  </a:cubicBezTo>
                  <a:cubicBezTo>
                    <a:pt x="18966" y="12874"/>
                    <a:pt x="19014" y="12929"/>
                    <a:pt x="19029" y="12992"/>
                  </a:cubicBezTo>
                  <a:lnTo>
                    <a:pt x="20480" y="20813"/>
                  </a:lnTo>
                  <a:cubicBezTo>
                    <a:pt x="20492" y="20881"/>
                    <a:pt x="20462" y="20949"/>
                    <a:pt x="20395" y="20991"/>
                  </a:cubicBezTo>
                  <a:cubicBezTo>
                    <a:pt x="20356" y="21019"/>
                    <a:pt x="20306" y="21031"/>
                    <a:pt x="20257" y="21031"/>
                  </a:cubicBezTo>
                  <a:cubicBezTo>
                    <a:pt x="20257" y="21031"/>
                    <a:pt x="20257" y="21031"/>
                    <a:pt x="20257" y="21031"/>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96" name="Freeform: Shape 48"/>
            <p:cNvSpPr/>
            <p:nvPr/>
          </p:nvSpPr>
          <p:spPr>
            <a:xfrm>
              <a:off x="7344206" y="3136286"/>
              <a:ext cx="151616" cy="202147"/>
            </a:xfrm>
            <a:custGeom>
              <a:avLst/>
              <a:gdLst/>
              <a:ahLst/>
              <a:cxnLst>
                <a:cxn ang="0">
                  <a:pos x="wd2" y="hd2"/>
                </a:cxn>
                <a:cxn ang="5400000">
                  <a:pos x="wd2" y="hd2"/>
                </a:cxn>
                <a:cxn ang="10800000">
                  <a:pos x="wd2" y="hd2"/>
                </a:cxn>
                <a:cxn ang="16200000">
                  <a:pos x="wd2" y="hd2"/>
                </a:cxn>
              </a:cxnLst>
              <a:rect l="0" t="0" r="r" b="b"/>
              <a:pathLst>
                <a:path w="21600" h="21600" extrusionOk="0">
                  <a:moveTo>
                    <a:pt x="2625" y="10861"/>
                  </a:moveTo>
                  <a:cubicBezTo>
                    <a:pt x="2848" y="11280"/>
                    <a:pt x="3094" y="11694"/>
                    <a:pt x="3358" y="12103"/>
                  </a:cubicBezTo>
                  <a:lnTo>
                    <a:pt x="1897" y="12734"/>
                  </a:lnTo>
                  <a:lnTo>
                    <a:pt x="997" y="11565"/>
                  </a:lnTo>
                  <a:cubicBezTo>
                    <a:pt x="997" y="11565"/>
                    <a:pt x="2625" y="10861"/>
                    <a:pt x="2625" y="10861"/>
                  </a:cubicBezTo>
                  <a:close/>
                  <a:moveTo>
                    <a:pt x="18968" y="10858"/>
                  </a:moveTo>
                  <a:lnTo>
                    <a:pt x="20604" y="11565"/>
                  </a:lnTo>
                  <a:lnTo>
                    <a:pt x="19704" y="12734"/>
                  </a:lnTo>
                  <a:lnTo>
                    <a:pt x="18231" y="12096"/>
                  </a:lnTo>
                  <a:cubicBezTo>
                    <a:pt x="18496" y="11689"/>
                    <a:pt x="18743" y="11278"/>
                    <a:pt x="18968" y="10858"/>
                  </a:cubicBezTo>
                  <a:cubicBezTo>
                    <a:pt x="18968" y="10858"/>
                    <a:pt x="18968" y="10858"/>
                    <a:pt x="18968" y="10858"/>
                  </a:cubicBezTo>
                  <a:close/>
                  <a:moveTo>
                    <a:pt x="21600" y="7425"/>
                  </a:moveTo>
                  <a:lnTo>
                    <a:pt x="21600" y="8775"/>
                  </a:lnTo>
                  <a:lnTo>
                    <a:pt x="19705" y="8775"/>
                  </a:lnTo>
                  <a:cubicBezTo>
                    <a:pt x="19741" y="8551"/>
                    <a:pt x="19801" y="8329"/>
                    <a:pt x="19801" y="8100"/>
                  </a:cubicBezTo>
                  <a:cubicBezTo>
                    <a:pt x="19801" y="7868"/>
                    <a:pt x="19741" y="7650"/>
                    <a:pt x="19709" y="7425"/>
                  </a:cubicBezTo>
                  <a:cubicBezTo>
                    <a:pt x="19709" y="7425"/>
                    <a:pt x="21600" y="7425"/>
                    <a:pt x="21600" y="7425"/>
                  </a:cubicBezTo>
                  <a:close/>
                  <a:moveTo>
                    <a:pt x="1895" y="8775"/>
                  </a:moveTo>
                  <a:lnTo>
                    <a:pt x="0" y="8775"/>
                  </a:lnTo>
                  <a:lnTo>
                    <a:pt x="0" y="7425"/>
                  </a:lnTo>
                  <a:lnTo>
                    <a:pt x="1892" y="7425"/>
                  </a:lnTo>
                  <a:cubicBezTo>
                    <a:pt x="1860" y="7650"/>
                    <a:pt x="1801" y="7868"/>
                    <a:pt x="1801" y="8100"/>
                  </a:cubicBezTo>
                  <a:cubicBezTo>
                    <a:pt x="1801" y="8329"/>
                    <a:pt x="1860" y="8551"/>
                    <a:pt x="1895" y="8775"/>
                  </a:cubicBezTo>
                  <a:cubicBezTo>
                    <a:pt x="1895" y="8775"/>
                    <a:pt x="1895" y="8775"/>
                    <a:pt x="1895" y="8775"/>
                  </a:cubicBezTo>
                  <a:close/>
                  <a:moveTo>
                    <a:pt x="16045" y="2637"/>
                  </a:moveTo>
                  <a:cubicBezTo>
                    <a:pt x="15559" y="2374"/>
                    <a:pt x="15040" y="2146"/>
                    <a:pt x="14490" y="1959"/>
                  </a:cubicBezTo>
                  <a:lnTo>
                    <a:pt x="15421" y="747"/>
                  </a:lnTo>
                  <a:lnTo>
                    <a:pt x="16980" y="1422"/>
                  </a:lnTo>
                  <a:cubicBezTo>
                    <a:pt x="16980" y="1422"/>
                    <a:pt x="16045" y="2637"/>
                    <a:pt x="16045" y="2637"/>
                  </a:cubicBezTo>
                  <a:close/>
                  <a:moveTo>
                    <a:pt x="18990" y="5334"/>
                  </a:moveTo>
                  <a:cubicBezTo>
                    <a:pt x="18741" y="4920"/>
                    <a:pt x="18435" y="4532"/>
                    <a:pt x="18084" y="4167"/>
                  </a:cubicBezTo>
                  <a:lnTo>
                    <a:pt x="19704" y="3464"/>
                  </a:lnTo>
                  <a:lnTo>
                    <a:pt x="20604" y="4635"/>
                  </a:lnTo>
                  <a:cubicBezTo>
                    <a:pt x="20604" y="4635"/>
                    <a:pt x="18990" y="5334"/>
                    <a:pt x="18990" y="5334"/>
                  </a:cubicBezTo>
                  <a:close/>
                  <a:moveTo>
                    <a:pt x="5557" y="2638"/>
                  </a:moveTo>
                  <a:lnTo>
                    <a:pt x="4619" y="1422"/>
                  </a:lnTo>
                  <a:lnTo>
                    <a:pt x="6181" y="747"/>
                  </a:lnTo>
                  <a:lnTo>
                    <a:pt x="7113" y="1959"/>
                  </a:lnTo>
                  <a:cubicBezTo>
                    <a:pt x="6560" y="2146"/>
                    <a:pt x="6044" y="2374"/>
                    <a:pt x="5557" y="2638"/>
                  </a:cubicBezTo>
                  <a:cubicBezTo>
                    <a:pt x="5557" y="2638"/>
                    <a:pt x="5557" y="2638"/>
                    <a:pt x="5557" y="2638"/>
                  </a:cubicBezTo>
                  <a:close/>
                  <a:moveTo>
                    <a:pt x="10801" y="1350"/>
                  </a:moveTo>
                  <a:cubicBezTo>
                    <a:pt x="10491" y="1350"/>
                    <a:pt x="10201" y="1394"/>
                    <a:pt x="9900" y="1418"/>
                  </a:cubicBezTo>
                  <a:lnTo>
                    <a:pt x="9900" y="0"/>
                  </a:lnTo>
                  <a:lnTo>
                    <a:pt x="11700" y="0"/>
                  </a:lnTo>
                  <a:lnTo>
                    <a:pt x="11700" y="1418"/>
                  </a:lnTo>
                  <a:cubicBezTo>
                    <a:pt x="11400" y="1394"/>
                    <a:pt x="11110" y="1350"/>
                    <a:pt x="10801" y="1350"/>
                  </a:cubicBezTo>
                  <a:cubicBezTo>
                    <a:pt x="10801" y="1350"/>
                    <a:pt x="10801" y="1350"/>
                    <a:pt x="10801" y="1350"/>
                  </a:cubicBezTo>
                  <a:close/>
                  <a:moveTo>
                    <a:pt x="1897" y="3464"/>
                  </a:moveTo>
                  <a:lnTo>
                    <a:pt x="3519" y="4167"/>
                  </a:lnTo>
                  <a:cubicBezTo>
                    <a:pt x="3167" y="4532"/>
                    <a:pt x="2862" y="4920"/>
                    <a:pt x="2613" y="5334"/>
                  </a:cubicBezTo>
                  <a:lnTo>
                    <a:pt x="997" y="4635"/>
                  </a:lnTo>
                  <a:cubicBezTo>
                    <a:pt x="997" y="4635"/>
                    <a:pt x="1897" y="3464"/>
                    <a:pt x="1897" y="3464"/>
                  </a:cubicBezTo>
                  <a:close/>
                  <a:moveTo>
                    <a:pt x="14401" y="17550"/>
                  </a:moveTo>
                  <a:cubicBezTo>
                    <a:pt x="14401" y="17924"/>
                    <a:pt x="13998" y="18225"/>
                    <a:pt x="13500" y="18225"/>
                  </a:cubicBezTo>
                  <a:lnTo>
                    <a:pt x="8100" y="18225"/>
                  </a:lnTo>
                  <a:cubicBezTo>
                    <a:pt x="7603" y="18225"/>
                    <a:pt x="7201" y="17924"/>
                    <a:pt x="7201" y="17550"/>
                  </a:cubicBezTo>
                  <a:cubicBezTo>
                    <a:pt x="7201" y="17177"/>
                    <a:pt x="7603" y="16875"/>
                    <a:pt x="8100" y="16875"/>
                  </a:cubicBezTo>
                  <a:lnTo>
                    <a:pt x="13500" y="16875"/>
                  </a:lnTo>
                  <a:cubicBezTo>
                    <a:pt x="13998" y="16875"/>
                    <a:pt x="14401" y="17177"/>
                    <a:pt x="14401" y="17550"/>
                  </a:cubicBezTo>
                  <a:cubicBezTo>
                    <a:pt x="14401" y="17550"/>
                    <a:pt x="14401" y="17550"/>
                    <a:pt x="14401" y="17550"/>
                  </a:cubicBezTo>
                  <a:close/>
                  <a:moveTo>
                    <a:pt x="14401" y="19576"/>
                  </a:moveTo>
                  <a:cubicBezTo>
                    <a:pt x="14401" y="19948"/>
                    <a:pt x="13998" y="20250"/>
                    <a:pt x="13500" y="20250"/>
                  </a:cubicBezTo>
                  <a:lnTo>
                    <a:pt x="13335" y="20250"/>
                  </a:lnTo>
                  <a:cubicBezTo>
                    <a:pt x="12964" y="21036"/>
                    <a:pt x="11975" y="21600"/>
                    <a:pt x="10801" y="21600"/>
                  </a:cubicBezTo>
                  <a:cubicBezTo>
                    <a:pt x="9626" y="21600"/>
                    <a:pt x="8636" y="21036"/>
                    <a:pt x="8266" y="20250"/>
                  </a:cubicBezTo>
                  <a:lnTo>
                    <a:pt x="8100" y="20250"/>
                  </a:lnTo>
                  <a:cubicBezTo>
                    <a:pt x="7603" y="20250"/>
                    <a:pt x="7201" y="19948"/>
                    <a:pt x="7201" y="19576"/>
                  </a:cubicBezTo>
                  <a:cubicBezTo>
                    <a:pt x="7201" y="19202"/>
                    <a:pt x="7603" y="18900"/>
                    <a:pt x="8100" y="18900"/>
                  </a:cubicBezTo>
                  <a:lnTo>
                    <a:pt x="13500" y="18900"/>
                  </a:lnTo>
                  <a:cubicBezTo>
                    <a:pt x="13998" y="18900"/>
                    <a:pt x="14401" y="19202"/>
                    <a:pt x="14401" y="19576"/>
                  </a:cubicBezTo>
                  <a:cubicBezTo>
                    <a:pt x="14401" y="19576"/>
                    <a:pt x="14401" y="19576"/>
                    <a:pt x="14401" y="19576"/>
                  </a:cubicBezTo>
                  <a:close/>
                  <a:moveTo>
                    <a:pt x="14603" y="11513"/>
                  </a:moveTo>
                  <a:cubicBezTo>
                    <a:pt x="13885" y="12583"/>
                    <a:pt x="13153" y="13679"/>
                    <a:pt x="12806" y="14850"/>
                  </a:cubicBezTo>
                  <a:lnTo>
                    <a:pt x="8786" y="14850"/>
                  </a:lnTo>
                  <a:cubicBezTo>
                    <a:pt x="8439" y="13715"/>
                    <a:pt x="7722" y="12636"/>
                    <a:pt x="7021" y="11581"/>
                  </a:cubicBezTo>
                  <a:cubicBezTo>
                    <a:pt x="6188" y="10324"/>
                    <a:pt x="5401" y="9137"/>
                    <a:pt x="5401" y="8100"/>
                  </a:cubicBezTo>
                  <a:cubicBezTo>
                    <a:pt x="5401" y="5867"/>
                    <a:pt x="7823" y="4050"/>
                    <a:pt x="10801" y="4050"/>
                  </a:cubicBezTo>
                  <a:cubicBezTo>
                    <a:pt x="13777" y="4050"/>
                    <a:pt x="16201" y="5867"/>
                    <a:pt x="16201" y="8100"/>
                  </a:cubicBezTo>
                  <a:cubicBezTo>
                    <a:pt x="16201" y="9126"/>
                    <a:pt x="15424" y="10286"/>
                    <a:pt x="14603" y="11513"/>
                  </a:cubicBezTo>
                  <a:cubicBezTo>
                    <a:pt x="14603" y="11513"/>
                    <a:pt x="14603" y="11513"/>
                    <a:pt x="14603" y="11513"/>
                  </a:cubicBezTo>
                  <a:close/>
                  <a:moveTo>
                    <a:pt x="10801" y="2700"/>
                  </a:moveTo>
                  <a:cubicBezTo>
                    <a:pt x="6825" y="2700"/>
                    <a:pt x="3600" y="5118"/>
                    <a:pt x="3600" y="8100"/>
                  </a:cubicBezTo>
                  <a:cubicBezTo>
                    <a:pt x="3600" y="10800"/>
                    <a:pt x="7201" y="13542"/>
                    <a:pt x="7201" y="16200"/>
                  </a:cubicBezTo>
                  <a:lnTo>
                    <a:pt x="14401" y="16200"/>
                  </a:lnTo>
                  <a:cubicBezTo>
                    <a:pt x="14401" y="13457"/>
                    <a:pt x="18001" y="10800"/>
                    <a:pt x="18001" y="8100"/>
                  </a:cubicBezTo>
                  <a:cubicBezTo>
                    <a:pt x="18001" y="5118"/>
                    <a:pt x="14777" y="2700"/>
                    <a:pt x="10801" y="2700"/>
                  </a:cubicBezTo>
                  <a:cubicBezTo>
                    <a:pt x="10801" y="2700"/>
                    <a:pt x="10801" y="2700"/>
                    <a:pt x="10801" y="2700"/>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97" name="Freeform: Shape 49"/>
            <p:cNvSpPr/>
            <p:nvPr/>
          </p:nvSpPr>
          <p:spPr>
            <a:xfrm>
              <a:off x="6773507" y="3126352"/>
              <a:ext cx="208574" cy="208576"/>
            </a:xfrm>
            <a:custGeom>
              <a:avLst/>
              <a:gdLst/>
              <a:ahLst/>
              <a:cxnLst>
                <a:cxn ang="0">
                  <a:pos x="wd2" y="hd2"/>
                </a:cxn>
                <a:cxn ang="5400000">
                  <a:pos x="wd2" y="hd2"/>
                </a:cxn>
                <a:cxn ang="10800000">
                  <a:pos x="wd2" y="hd2"/>
                </a:cxn>
                <a:cxn ang="16200000">
                  <a:pos x="wd2" y="hd2"/>
                </a:cxn>
              </a:cxnLst>
              <a:rect l="0" t="0" r="r" b="b"/>
              <a:pathLst>
                <a:path w="21404" h="21404" extrusionOk="0">
                  <a:moveTo>
                    <a:pt x="8029" y="0"/>
                  </a:moveTo>
                  <a:cubicBezTo>
                    <a:pt x="3592" y="0"/>
                    <a:pt x="0" y="3599"/>
                    <a:pt x="0" y="8035"/>
                  </a:cubicBezTo>
                  <a:cubicBezTo>
                    <a:pt x="0" y="12473"/>
                    <a:pt x="3592" y="16064"/>
                    <a:pt x="8029" y="16064"/>
                  </a:cubicBezTo>
                  <a:cubicBezTo>
                    <a:pt x="12465" y="16064"/>
                    <a:pt x="16064" y="12473"/>
                    <a:pt x="16064" y="8035"/>
                  </a:cubicBezTo>
                  <a:cubicBezTo>
                    <a:pt x="16064" y="3599"/>
                    <a:pt x="12465" y="0"/>
                    <a:pt x="8029" y="0"/>
                  </a:cubicBezTo>
                  <a:close/>
                  <a:moveTo>
                    <a:pt x="8029" y="2009"/>
                  </a:moveTo>
                  <a:cubicBezTo>
                    <a:pt x="11351" y="2009"/>
                    <a:pt x="14055" y="4713"/>
                    <a:pt x="14055" y="8035"/>
                  </a:cubicBezTo>
                  <a:cubicBezTo>
                    <a:pt x="14055" y="11358"/>
                    <a:pt x="11351" y="14055"/>
                    <a:pt x="8029" y="14055"/>
                  </a:cubicBezTo>
                  <a:cubicBezTo>
                    <a:pt x="4706" y="14055"/>
                    <a:pt x="2009" y="11358"/>
                    <a:pt x="2009" y="8035"/>
                  </a:cubicBezTo>
                  <a:cubicBezTo>
                    <a:pt x="2009" y="4713"/>
                    <a:pt x="4706" y="2009"/>
                    <a:pt x="8029" y="2009"/>
                  </a:cubicBezTo>
                  <a:close/>
                  <a:moveTo>
                    <a:pt x="8150" y="3265"/>
                  </a:moveTo>
                  <a:cubicBezTo>
                    <a:pt x="5566" y="3265"/>
                    <a:pt x="3469" y="5369"/>
                    <a:pt x="3469" y="7952"/>
                  </a:cubicBezTo>
                  <a:lnTo>
                    <a:pt x="4802" y="7952"/>
                  </a:lnTo>
                  <a:cubicBezTo>
                    <a:pt x="4802" y="6108"/>
                    <a:pt x="6304" y="4604"/>
                    <a:pt x="8150" y="4604"/>
                  </a:cubicBezTo>
                  <a:lnTo>
                    <a:pt x="8150" y="3265"/>
                  </a:lnTo>
                  <a:close/>
                  <a:moveTo>
                    <a:pt x="15898" y="13060"/>
                  </a:moveTo>
                  <a:cubicBezTo>
                    <a:pt x="15166" y="14199"/>
                    <a:pt x="14199" y="15166"/>
                    <a:pt x="13061" y="15898"/>
                  </a:cubicBezTo>
                  <a:lnTo>
                    <a:pt x="17971" y="20815"/>
                  </a:lnTo>
                  <a:cubicBezTo>
                    <a:pt x="18755" y="21600"/>
                    <a:pt x="20032" y="21600"/>
                    <a:pt x="20815" y="20815"/>
                  </a:cubicBezTo>
                  <a:cubicBezTo>
                    <a:pt x="21600" y="20032"/>
                    <a:pt x="21600" y="18761"/>
                    <a:pt x="20815" y="17977"/>
                  </a:cubicBezTo>
                  <a:lnTo>
                    <a:pt x="15898" y="13060"/>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98" name="Freeform: Shape 50"/>
            <p:cNvSpPr/>
            <p:nvPr/>
          </p:nvSpPr>
          <p:spPr>
            <a:xfrm>
              <a:off x="7354149" y="3007027"/>
              <a:ext cx="137179" cy="102880"/>
            </a:xfrm>
            <a:custGeom>
              <a:avLst/>
              <a:gdLst/>
              <a:ahLst/>
              <a:cxnLst>
                <a:cxn ang="0">
                  <a:pos x="wd2" y="hd2"/>
                </a:cxn>
                <a:cxn ang="5400000">
                  <a:pos x="wd2" y="hd2"/>
                </a:cxn>
                <a:cxn ang="10800000">
                  <a:pos x="wd2" y="hd2"/>
                </a:cxn>
                <a:cxn ang="16200000">
                  <a:pos x="wd2" y="hd2"/>
                </a:cxn>
              </a:cxnLst>
              <a:rect l="0" t="0" r="r" b="b"/>
              <a:pathLst>
                <a:path w="21600" h="21600" extrusionOk="0">
                  <a:moveTo>
                    <a:pt x="18899" y="20701"/>
                  </a:moveTo>
                  <a:cubicBezTo>
                    <a:pt x="18527" y="20701"/>
                    <a:pt x="18224" y="20297"/>
                    <a:pt x="18224" y="19801"/>
                  </a:cubicBezTo>
                  <a:cubicBezTo>
                    <a:pt x="18224" y="19303"/>
                    <a:pt x="18527" y="18901"/>
                    <a:pt x="18899" y="18901"/>
                  </a:cubicBezTo>
                  <a:cubicBezTo>
                    <a:pt x="19273" y="18901"/>
                    <a:pt x="19574" y="19303"/>
                    <a:pt x="19574" y="19801"/>
                  </a:cubicBezTo>
                  <a:cubicBezTo>
                    <a:pt x="19574" y="20297"/>
                    <a:pt x="19273" y="20701"/>
                    <a:pt x="18899" y="20701"/>
                  </a:cubicBezTo>
                  <a:cubicBezTo>
                    <a:pt x="18899" y="20701"/>
                    <a:pt x="18899" y="20701"/>
                    <a:pt x="18899" y="20701"/>
                  </a:cubicBezTo>
                  <a:close/>
                  <a:moveTo>
                    <a:pt x="16199" y="20701"/>
                  </a:moveTo>
                  <a:cubicBezTo>
                    <a:pt x="15826" y="20701"/>
                    <a:pt x="15524" y="20297"/>
                    <a:pt x="15524" y="19801"/>
                  </a:cubicBezTo>
                  <a:cubicBezTo>
                    <a:pt x="15524" y="19303"/>
                    <a:pt x="15826" y="18901"/>
                    <a:pt x="16199" y="18901"/>
                  </a:cubicBezTo>
                  <a:cubicBezTo>
                    <a:pt x="16573" y="18901"/>
                    <a:pt x="16874" y="19303"/>
                    <a:pt x="16874" y="19801"/>
                  </a:cubicBezTo>
                  <a:cubicBezTo>
                    <a:pt x="16874" y="20297"/>
                    <a:pt x="16573" y="20701"/>
                    <a:pt x="16199" y="20701"/>
                  </a:cubicBezTo>
                  <a:cubicBezTo>
                    <a:pt x="16199" y="20701"/>
                    <a:pt x="16199" y="20701"/>
                    <a:pt x="16199" y="20701"/>
                  </a:cubicBezTo>
                  <a:close/>
                  <a:moveTo>
                    <a:pt x="13500" y="20251"/>
                  </a:moveTo>
                  <a:lnTo>
                    <a:pt x="8100" y="20251"/>
                  </a:lnTo>
                  <a:lnTo>
                    <a:pt x="8100" y="19351"/>
                  </a:lnTo>
                  <a:lnTo>
                    <a:pt x="13500" y="19351"/>
                  </a:lnTo>
                  <a:cubicBezTo>
                    <a:pt x="13500" y="19351"/>
                    <a:pt x="13500" y="20251"/>
                    <a:pt x="13500" y="20251"/>
                  </a:cubicBezTo>
                  <a:close/>
                  <a:moveTo>
                    <a:pt x="2699" y="1801"/>
                  </a:moveTo>
                  <a:lnTo>
                    <a:pt x="18899" y="1801"/>
                  </a:lnTo>
                  <a:lnTo>
                    <a:pt x="18899" y="16200"/>
                  </a:lnTo>
                  <a:lnTo>
                    <a:pt x="2699" y="16200"/>
                  </a:lnTo>
                  <a:cubicBezTo>
                    <a:pt x="2699" y="16200"/>
                    <a:pt x="2699" y="1801"/>
                    <a:pt x="2699" y="1801"/>
                  </a:cubicBezTo>
                  <a:close/>
                  <a:moveTo>
                    <a:pt x="18899" y="18001"/>
                  </a:moveTo>
                  <a:cubicBezTo>
                    <a:pt x="19646" y="18001"/>
                    <a:pt x="20250" y="17195"/>
                    <a:pt x="20250" y="16200"/>
                  </a:cubicBezTo>
                  <a:lnTo>
                    <a:pt x="20250" y="1801"/>
                  </a:lnTo>
                  <a:cubicBezTo>
                    <a:pt x="20250" y="806"/>
                    <a:pt x="19646" y="0"/>
                    <a:pt x="18899" y="0"/>
                  </a:cubicBezTo>
                  <a:lnTo>
                    <a:pt x="2699" y="0"/>
                  </a:lnTo>
                  <a:cubicBezTo>
                    <a:pt x="1953" y="0"/>
                    <a:pt x="1349" y="806"/>
                    <a:pt x="1349" y="1801"/>
                  </a:cubicBezTo>
                  <a:lnTo>
                    <a:pt x="1349" y="16200"/>
                  </a:lnTo>
                  <a:cubicBezTo>
                    <a:pt x="1349" y="17195"/>
                    <a:pt x="1953" y="18001"/>
                    <a:pt x="2699" y="18001"/>
                  </a:cubicBezTo>
                  <a:lnTo>
                    <a:pt x="0" y="18001"/>
                  </a:lnTo>
                  <a:lnTo>
                    <a:pt x="0" y="19801"/>
                  </a:lnTo>
                  <a:cubicBezTo>
                    <a:pt x="0" y="20795"/>
                    <a:pt x="603" y="21600"/>
                    <a:pt x="1349" y="21600"/>
                  </a:cubicBezTo>
                  <a:lnTo>
                    <a:pt x="20250" y="21600"/>
                  </a:lnTo>
                  <a:cubicBezTo>
                    <a:pt x="20996" y="21600"/>
                    <a:pt x="21600" y="20795"/>
                    <a:pt x="21600" y="19801"/>
                  </a:cubicBezTo>
                  <a:lnTo>
                    <a:pt x="21600" y="18001"/>
                  </a:lnTo>
                  <a:cubicBezTo>
                    <a:pt x="21600" y="18001"/>
                    <a:pt x="18899" y="18001"/>
                    <a:pt x="18899" y="18001"/>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99" name="Freeform: Shape 51"/>
            <p:cNvSpPr/>
            <p:nvPr/>
          </p:nvSpPr>
          <p:spPr>
            <a:xfrm>
              <a:off x="6626321" y="3168103"/>
              <a:ext cx="125931" cy="2014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3022"/>
                    <a:pt x="0" y="6749"/>
                  </a:cubicBezTo>
                  <a:cubicBezTo>
                    <a:pt x="0" y="9242"/>
                    <a:pt x="2186" y="11393"/>
                    <a:pt x="5399" y="12564"/>
                  </a:cubicBezTo>
                  <a:lnTo>
                    <a:pt x="5399" y="14850"/>
                  </a:lnTo>
                  <a:cubicBezTo>
                    <a:pt x="5399" y="15596"/>
                    <a:pt x="6366" y="16200"/>
                    <a:pt x="7560" y="16200"/>
                  </a:cubicBezTo>
                  <a:lnTo>
                    <a:pt x="14039" y="16200"/>
                  </a:lnTo>
                  <a:cubicBezTo>
                    <a:pt x="15231" y="16200"/>
                    <a:pt x="16200" y="15596"/>
                    <a:pt x="16200" y="14850"/>
                  </a:cubicBezTo>
                  <a:lnTo>
                    <a:pt x="16200" y="12564"/>
                  </a:lnTo>
                  <a:cubicBezTo>
                    <a:pt x="19414" y="11394"/>
                    <a:pt x="21600" y="9242"/>
                    <a:pt x="21600" y="6749"/>
                  </a:cubicBezTo>
                  <a:cubicBezTo>
                    <a:pt x="21600" y="3022"/>
                    <a:pt x="16765" y="0"/>
                    <a:pt x="10800" y="0"/>
                  </a:cubicBezTo>
                  <a:cubicBezTo>
                    <a:pt x="10800" y="0"/>
                    <a:pt x="10800" y="0"/>
                    <a:pt x="10800" y="0"/>
                  </a:cubicBezTo>
                  <a:close/>
                  <a:moveTo>
                    <a:pt x="10800" y="1350"/>
                  </a:moveTo>
                  <a:cubicBezTo>
                    <a:pt x="15564" y="1350"/>
                    <a:pt x="19440" y="3773"/>
                    <a:pt x="19440" y="6749"/>
                  </a:cubicBezTo>
                  <a:cubicBezTo>
                    <a:pt x="19440" y="8675"/>
                    <a:pt x="17822" y="10412"/>
                    <a:pt x="15113" y="11397"/>
                  </a:cubicBezTo>
                  <a:lnTo>
                    <a:pt x="14039" y="11788"/>
                  </a:lnTo>
                  <a:lnTo>
                    <a:pt x="14039" y="14850"/>
                  </a:lnTo>
                  <a:lnTo>
                    <a:pt x="7560" y="14850"/>
                  </a:lnTo>
                  <a:lnTo>
                    <a:pt x="7560" y="11788"/>
                  </a:lnTo>
                  <a:lnTo>
                    <a:pt x="6487" y="11397"/>
                  </a:lnTo>
                  <a:cubicBezTo>
                    <a:pt x="3776" y="10411"/>
                    <a:pt x="2160" y="8673"/>
                    <a:pt x="2160" y="6749"/>
                  </a:cubicBezTo>
                  <a:cubicBezTo>
                    <a:pt x="2160" y="3773"/>
                    <a:pt x="6037" y="1350"/>
                    <a:pt x="10800" y="1350"/>
                  </a:cubicBezTo>
                  <a:moveTo>
                    <a:pt x="14039" y="18900"/>
                  </a:moveTo>
                  <a:lnTo>
                    <a:pt x="7560" y="18900"/>
                  </a:lnTo>
                  <a:cubicBezTo>
                    <a:pt x="6962" y="18900"/>
                    <a:pt x="6479" y="19202"/>
                    <a:pt x="6479" y="19575"/>
                  </a:cubicBezTo>
                  <a:cubicBezTo>
                    <a:pt x="6479" y="19948"/>
                    <a:pt x="6962" y="20250"/>
                    <a:pt x="7560" y="20250"/>
                  </a:cubicBezTo>
                  <a:cubicBezTo>
                    <a:pt x="7560" y="20996"/>
                    <a:pt x="8525" y="21600"/>
                    <a:pt x="9720" y="21600"/>
                  </a:cubicBezTo>
                  <a:lnTo>
                    <a:pt x="11879" y="21600"/>
                  </a:lnTo>
                  <a:cubicBezTo>
                    <a:pt x="13074" y="21600"/>
                    <a:pt x="14039" y="20996"/>
                    <a:pt x="14039" y="20250"/>
                  </a:cubicBezTo>
                  <a:cubicBezTo>
                    <a:pt x="14637" y="20250"/>
                    <a:pt x="15119" y="19948"/>
                    <a:pt x="15119" y="19575"/>
                  </a:cubicBezTo>
                  <a:cubicBezTo>
                    <a:pt x="15119" y="19202"/>
                    <a:pt x="14637" y="18900"/>
                    <a:pt x="14039" y="18900"/>
                  </a:cubicBezTo>
                  <a:cubicBezTo>
                    <a:pt x="14039" y="18900"/>
                    <a:pt x="14039" y="18900"/>
                    <a:pt x="14039" y="18900"/>
                  </a:cubicBezTo>
                  <a:close/>
                  <a:moveTo>
                    <a:pt x="15119" y="17549"/>
                  </a:moveTo>
                  <a:cubicBezTo>
                    <a:pt x="15119" y="17923"/>
                    <a:pt x="14637" y="18225"/>
                    <a:pt x="14039" y="18225"/>
                  </a:cubicBezTo>
                  <a:lnTo>
                    <a:pt x="7560" y="18225"/>
                  </a:lnTo>
                  <a:cubicBezTo>
                    <a:pt x="6962" y="18225"/>
                    <a:pt x="6479" y="17923"/>
                    <a:pt x="6479" y="17549"/>
                  </a:cubicBezTo>
                  <a:cubicBezTo>
                    <a:pt x="6479" y="17177"/>
                    <a:pt x="6962" y="16875"/>
                    <a:pt x="7560" y="16875"/>
                  </a:cubicBezTo>
                  <a:lnTo>
                    <a:pt x="14039" y="16875"/>
                  </a:lnTo>
                  <a:cubicBezTo>
                    <a:pt x="14637" y="16875"/>
                    <a:pt x="15119" y="17177"/>
                    <a:pt x="15119" y="17549"/>
                  </a:cubicBezTo>
                  <a:cubicBezTo>
                    <a:pt x="15119" y="17549"/>
                    <a:pt x="15119" y="17549"/>
                    <a:pt x="15119" y="17549"/>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00" name="Freeform: Shape 52"/>
            <p:cNvSpPr/>
            <p:nvPr/>
          </p:nvSpPr>
          <p:spPr>
            <a:xfrm>
              <a:off x="6600499" y="2151935"/>
              <a:ext cx="149208" cy="177176"/>
            </a:xfrm>
            <a:custGeom>
              <a:avLst/>
              <a:gdLst/>
              <a:ahLst/>
              <a:cxnLst>
                <a:cxn ang="0">
                  <a:pos x="wd2" y="hd2"/>
                </a:cxn>
                <a:cxn ang="5400000">
                  <a:pos x="wd2" y="hd2"/>
                </a:cxn>
                <a:cxn ang="10800000">
                  <a:pos x="wd2" y="hd2"/>
                </a:cxn>
                <a:cxn ang="16200000">
                  <a:pos x="wd2" y="hd2"/>
                </a:cxn>
              </a:cxnLst>
              <a:rect l="0" t="0" r="r" b="b"/>
              <a:pathLst>
                <a:path w="21598" h="21595" extrusionOk="0">
                  <a:moveTo>
                    <a:pt x="6603" y="0"/>
                  </a:moveTo>
                  <a:cubicBezTo>
                    <a:pt x="6445" y="-5"/>
                    <a:pt x="6283" y="50"/>
                    <a:pt x="6144" y="190"/>
                  </a:cubicBezTo>
                  <a:cubicBezTo>
                    <a:pt x="5540" y="795"/>
                    <a:pt x="5297" y="1435"/>
                    <a:pt x="5595" y="2204"/>
                  </a:cubicBezTo>
                  <a:cubicBezTo>
                    <a:pt x="5891" y="2964"/>
                    <a:pt x="6794" y="3663"/>
                    <a:pt x="6072" y="4446"/>
                  </a:cubicBezTo>
                  <a:cubicBezTo>
                    <a:pt x="5549" y="5013"/>
                    <a:pt x="6488" y="5816"/>
                    <a:pt x="7016" y="5242"/>
                  </a:cubicBezTo>
                  <a:cubicBezTo>
                    <a:pt x="7613" y="4597"/>
                    <a:pt x="7865" y="3935"/>
                    <a:pt x="7565" y="3136"/>
                  </a:cubicBezTo>
                  <a:cubicBezTo>
                    <a:pt x="7293" y="2416"/>
                    <a:pt x="6368" y="1709"/>
                    <a:pt x="7088" y="985"/>
                  </a:cubicBezTo>
                  <a:cubicBezTo>
                    <a:pt x="7502" y="571"/>
                    <a:pt x="7076" y="16"/>
                    <a:pt x="6603" y="0"/>
                  </a:cubicBezTo>
                  <a:close/>
                  <a:moveTo>
                    <a:pt x="10632" y="0"/>
                  </a:moveTo>
                  <a:cubicBezTo>
                    <a:pt x="10475" y="-5"/>
                    <a:pt x="10313" y="50"/>
                    <a:pt x="10174" y="190"/>
                  </a:cubicBezTo>
                  <a:cubicBezTo>
                    <a:pt x="9572" y="795"/>
                    <a:pt x="9326" y="1435"/>
                    <a:pt x="9625" y="2204"/>
                  </a:cubicBezTo>
                  <a:cubicBezTo>
                    <a:pt x="9918" y="2964"/>
                    <a:pt x="10816" y="3663"/>
                    <a:pt x="10093" y="4446"/>
                  </a:cubicBezTo>
                  <a:cubicBezTo>
                    <a:pt x="9572" y="5013"/>
                    <a:pt x="10517" y="5816"/>
                    <a:pt x="11046" y="5242"/>
                  </a:cubicBezTo>
                  <a:cubicBezTo>
                    <a:pt x="11640" y="4597"/>
                    <a:pt x="11895" y="3935"/>
                    <a:pt x="11595" y="3136"/>
                  </a:cubicBezTo>
                  <a:cubicBezTo>
                    <a:pt x="11325" y="2416"/>
                    <a:pt x="10397" y="1709"/>
                    <a:pt x="11118" y="985"/>
                  </a:cubicBezTo>
                  <a:cubicBezTo>
                    <a:pt x="11532" y="571"/>
                    <a:pt x="11106" y="16"/>
                    <a:pt x="10632" y="0"/>
                  </a:cubicBezTo>
                  <a:close/>
                  <a:moveTo>
                    <a:pt x="14662" y="0"/>
                  </a:moveTo>
                  <a:cubicBezTo>
                    <a:pt x="14504" y="-5"/>
                    <a:pt x="14342" y="50"/>
                    <a:pt x="14204" y="190"/>
                  </a:cubicBezTo>
                  <a:cubicBezTo>
                    <a:pt x="13603" y="795"/>
                    <a:pt x="13356" y="1435"/>
                    <a:pt x="13655" y="2204"/>
                  </a:cubicBezTo>
                  <a:cubicBezTo>
                    <a:pt x="13948" y="2964"/>
                    <a:pt x="14854" y="3663"/>
                    <a:pt x="14132" y="4446"/>
                  </a:cubicBezTo>
                  <a:cubicBezTo>
                    <a:pt x="13609" y="5013"/>
                    <a:pt x="14547" y="5816"/>
                    <a:pt x="15076" y="5242"/>
                  </a:cubicBezTo>
                  <a:cubicBezTo>
                    <a:pt x="15671" y="4597"/>
                    <a:pt x="15926" y="3935"/>
                    <a:pt x="15625" y="3136"/>
                  </a:cubicBezTo>
                  <a:cubicBezTo>
                    <a:pt x="15355" y="2416"/>
                    <a:pt x="14427" y="1709"/>
                    <a:pt x="15148" y="985"/>
                  </a:cubicBezTo>
                  <a:cubicBezTo>
                    <a:pt x="15561" y="571"/>
                    <a:pt x="15136" y="16"/>
                    <a:pt x="14662" y="0"/>
                  </a:cubicBezTo>
                  <a:close/>
                  <a:moveTo>
                    <a:pt x="4705" y="7029"/>
                  </a:moveTo>
                  <a:cubicBezTo>
                    <a:pt x="3221" y="7029"/>
                    <a:pt x="2015" y="8048"/>
                    <a:pt x="2015" y="9294"/>
                  </a:cubicBezTo>
                  <a:lnTo>
                    <a:pt x="2015" y="9794"/>
                  </a:lnTo>
                  <a:lnTo>
                    <a:pt x="666" y="9794"/>
                  </a:lnTo>
                  <a:cubicBezTo>
                    <a:pt x="298" y="9794"/>
                    <a:pt x="0" y="10044"/>
                    <a:pt x="0" y="10355"/>
                  </a:cubicBezTo>
                  <a:cubicBezTo>
                    <a:pt x="0" y="10666"/>
                    <a:pt x="298" y="10923"/>
                    <a:pt x="666" y="10923"/>
                  </a:cubicBezTo>
                  <a:lnTo>
                    <a:pt x="2015" y="10923"/>
                  </a:lnTo>
                  <a:lnTo>
                    <a:pt x="2015" y="19330"/>
                  </a:lnTo>
                  <a:cubicBezTo>
                    <a:pt x="2015" y="20577"/>
                    <a:pt x="3224" y="21595"/>
                    <a:pt x="4705" y="21595"/>
                  </a:cubicBezTo>
                  <a:cubicBezTo>
                    <a:pt x="5511" y="21595"/>
                    <a:pt x="6227" y="21288"/>
                    <a:pt x="6720" y="20815"/>
                  </a:cubicBezTo>
                  <a:cubicBezTo>
                    <a:pt x="7212" y="21288"/>
                    <a:pt x="7939" y="21595"/>
                    <a:pt x="8743" y="21595"/>
                  </a:cubicBezTo>
                  <a:cubicBezTo>
                    <a:pt x="9550" y="21595"/>
                    <a:pt x="10273" y="21288"/>
                    <a:pt x="10767" y="20815"/>
                  </a:cubicBezTo>
                  <a:cubicBezTo>
                    <a:pt x="11259" y="21288"/>
                    <a:pt x="11979" y="21595"/>
                    <a:pt x="12782" y="21595"/>
                  </a:cubicBezTo>
                  <a:cubicBezTo>
                    <a:pt x="13589" y="21595"/>
                    <a:pt x="14312" y="21288"/>
                    <a:pt x="14806" y="20815"/>
                  </a:cubicBezTo>
                  <a:cubicBezTo>
                    <a:pt x="15299" y="21288"/>
                    <a:pt x="16016" y="21595"/>
                    <a:pt x="16821" y="21595"/>
                  </a:cubicBezTo>
                  <a:cubicBezTo>
                    <a:pt x="18302" y="21595"/>
                    <a:pt x="19511" y="20577"/>
                    <a:pt x="19511" y="19330"/>
                  </a:cubicBezTo>
                  <a:lnTo>
                    <a:pt x="19511" y="10923"/>
                  </a:lnTo>
                  <a:lnTo>
                    <a:pt x="20932" y="10923"/>
                  </a:lnTo>
                  <a:cubicBezTo>
                    <a:pt x="21300" y="10923"/>
                    <a:pt x="21598" y="10672"/>
                    <a:pt x="21598" y="10362"/>
                  </a:cubicBezTo>
                  <a:lnTo>
                    <a:pt x="21598" y="7590"/>
                  </a:lnTo>
                  <a:cubicBezTo>
                    <a:pt x="21600" y="7277"/>
                    <a:pt x="21302" y="7029"/>
                    <a:pt x="20932" y="7029"/>
                  </a:cubicBezTo>
                  <a:cubicBezTo>
                    <a:pt x="20564" y="7029"/>
                    <a:pt x="20257" y="7277"/>
                    <a:pt x="20257" y="7590"/>
                  </a:cubicBezTo>
                  <a:lnTo>
                    <a:pt x="20257" y="9794"/>
                  </a:lnTo>
                  <a:lnTo>
                    <a:pt x="19511" y="9794"/>
                  </a:lnTo>
                  <a:lnTo>
                    <a:pt x="19511" y="9294"/>
                  </a:lnTo>
                  <a:cubicBezTo>
                    <a:pt x="19511" y="8048"/>
                    <a:pt x="18304" y="7029"/>
                    <a:pt x="16821" y="7029"/>
                  </a:cubicBezTo>
                  <a:cubicBezTo>
                    <a:pt x="16016" y="7029"/>
                    <a:pt x="15299" y="7329"/>
                    <a:pt x="14806" y="7802"/>
                  </a:cubicBezTo>
                  <a:cubicBezTo>
                    <a:pt x="14312" y="7329"/>
                    <a:pt x="13589" y="7029"/>
                    <a:pt x="12782" y="7029"/>
                  </a:cubicBezTo>
                  <a:cubicBezTo>
                    <a:pt x="11976" y="7029"/>
                    <a:pt x="11260" y="7329"/>
                    <a:pt x="10767" y="7802"/>
                  </a:cubicBezTo>
                  <a:cubicBezTo>
                    <a:pt x="10273" y="7329"/>
                    <a:pt x="9550" y="7029"/>
                    <a:pt x="8743" y="7029"/>
                  </a:cubicBezTo>
                  <a:cubicBezTo>
                    <a:pt x="7937" y="7029"/>
                    <a:pt x="7215" y="7329"/>
                    <a:pt x="6720" y="7802"/>
                  </a:cubicBezTo>
                  <a:cubicBezTo>
                    <a:pt x="6229" y="7329"/>
                    <a:pt x="5511" y="7029"/>
                    <a:pt x="4705" y="7029"/>
                  </a:cubicBezTo>
                  <a:close/>
                  <a:moveTo>
                    <a:pt x="4705" y="8158"/>
                  </a:moveTo>
                  <a:cubicBezTo>
                    <a:pt x="5450" y="8158"/>
                    <a:pt x="6054" y="8666"/>
                    <a:pt x="6054" y="9294"/>
                  </a:cubicBezTo>
                  <a:cubicBezTo>
                    <a:pt x="6054" y="9294"/>
                    <a:pt x="6054" y="19330"/>
                    <a:pt x="6054" y="19330"/>
                  </a:cubicBezTo>
                  <a:cubicBezTo>
                    <a:pt x="6054" y="19957"/>
                    <a:pt x="5450" y="20466"/>
                    <a:pt x="4705" y="20466"/>
                  </a:cubicBezTo>
                  <a:cubicBezTo>
                    <a:pt x="3960" y="20466"/>
                    <a:pt x="3355" y="19957"/>
                    <a:pt x="3355" y="19330"/>
                  </a:cubicBezTo>
                  <a:lnTo>
                    <a:pt x="3355" y="9294"/>
                  </a:lnTo>
                  <a:cubicBezTo>
                    <a:pt x="3355" y="8666"/>
                    <a:pt x="3960" y="8158"/>
                    <a:pt x="4705" y="8158"/>
                  </a:cubicBezTo>
                  <a:close/>
                  <a:moveTo>
                    <a:pt x="8743" y="8158"/>
                  </a:moveTo>
                  <a:cubicBezTo>
                    <a:pt x="9488" y="8158"/>
                    <a:pt x="10093" y="8666"/>
                    <a:pt x="10093" y="9294"/>
                  </a:cubicBezTo>
                  <a:cubicBezTo>
                    <a:pt x="10093" y="9294"/>
                    <a:pt x="10093" y="19330"/>
                    <a:pt x="10093" y="19330"/>
                  </a:cubicBezTo>
                  <a:cubicBezTo>
                    <a:pt x="10093" y="19957"/>
                    <a:pt x="9488" y="20466"/>
                    <a:pt x="8743" y="20466"/>
                  </a:cubicBezTo>
                  <a:cubicBezTo>
                    <a:pt x="7998" y="20466"/>
                    <a:pt x="7394" y="19957"/>
                    <a:pt x="7394" y="19330"/>
                  </a:cubicBezTo>
                  <a:lnTo>
                    <a:pt x="7394" y="9294"/>
                  </a:lnTo>
                  <a:cubicBezTo>
                    <a:pt x="7394" y="8666"/>
                    <a:pt x="7998" y="8158"/>
                    <a:pt x="8743" y="8158"/>
                  </a:cubicBezTo>
                  <a:close/>
                  <a:moveTo>
                    <a:pt x="12782" y="8158"/>
                  </a:moveTo>
                  <a:cubicBezTo>
                    <a:pt x="13528" y="8158"/>
                    <a:pt x="14132" y="8666"/>
                    <a:pt x="14132" y="9294"/>
                  </a:cubicBezTo>
                  <a:cubicBezTo>
                    <a:pt x="14132" y="9294"/>
                    <a:pt x="14132" y="19330"/>
                    <a:pt x="14132" y="19330"/>
                  </a:cubicBezTo>
                  <a:cubicBezTo>
                    <a:pt x="14132" y="19957"/>
                    <a:pt x="13528" y="20466"/>
                    <a:pt x="12782" y="20466"/>
                  </a:cubicBezTo>
                  <a:cubicBezTo>
                    <a:pt x="12037" y="20466"/>
                    <a:pt x="11433" y="19957"/>
                    <a:pt x="11433" y="19330"/>
                  </a:cubicBezTo>
                  <a:lnTo>
                    <a:pt x="11433" y="9294"/>
                  </a:lnTo>
                  <a:cubicBezTo>
                    <a:pt x="11433" y="8666"/>
                    <a:pt x="12037" y="8158"/>
                    <a:pt x="12782" y="8158"/>
                  </a:cubicBezTo>
                  <a:close/>
                  <a:moveTo>
                    <a:pt x="16821" y="8158"/>
                  </a:moveTo>
                  <a:cubicBezTo>
                    <a:pt x="17567" y="8158"/>
                    <a:pt x="18180" y="8666"/>
                    <a:pt x="18180" y="9294"/>
                  </a:cubicBezTo>
                  <a:cubicBezTo>
                    <a:pt x="18180" y="9294"/>
                    <a:pt x="18180" y="10923"/>
                    <a:pt x="18180" y="10923"/>
                  </a:cubicBezTo>
                  <a:lnTo>
                    <a:pt x="18180" y="19330"/>
                  </a:lnTo>
                  <a:cubicBezTo>
                    <a:pt x="18180" y="19957"/>
                    <a:pt x="17567" y="20466"/>
                    <a:pt x="16821" y="20466"/>
                  </a:cubicBezTo>
                  <a:cubicBezTo>
                    <a:pt x="16077" y="20466"/>
                    <a:pt x="15472" y="19957"/>
                    <a:pt x="15472" y="19330"/>
                  </a:cubicBezTo>
                  <a:lnTo>
                    <a:pt x="15472" y="9294"/>
                  </a:lnTo>
                  <a:cubicBezTo>
                    <a:pt x="15472" y="8666"/>
                    <a:pt x="16077" y="8158"/>
                    <a:pt x="16821" y="8158"/>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01" name="Freeform: Shape 53"/>
            <p:cNvSpPr/>
            <p:nvPr/>
          </p:nvSpPr>
          <p:spPr>
            <a:xfrm>
              <a:off x="5976078" y="2052508"/>
              <a:ext cx="258457" cy="274241"/>
            </a:xfrm>
            <a:custGeom>
              <a:avLst/>
              <a:gdLst/>
              <a:ahLst/>
              <a:cxnLst>
                <a:cxn ang="0">
                  <a:pos x="wd2" y="hd2"/>
                </a:cxn>
                <a:cxn ang="5400000">
                  <a:pos x="wd2" y="hd2"/>
                </a:cxn>
                <a:cxn ang="10800000">
                  <a:pos x="wd2" y="hd2"/>
                </a:cxn>
                <a:cxn ang="16200000">
                  <a:pos x="wd2" y="hd2"/>
                </a:cxn>
              </a:cxnLst>
              <a:rect l="0" t="0" r="r" b="b"/>
              <a:pathLst>
                <a:path w="21600" h="21600" extrusionOk="0">
                  <a:moveTo>
                    <a:pt x="10906" y="0"/>
                  </a:moveTo>
                  <a:cubicBezTo>
                    <a:pt x="10390" y="0"/>
                    <a:pt x="9972" y="394"/>
                    <a:pt x="9972" y="881"/>
                  </a:cubicBezTo>
                  <a:lnTo>
                    <a:pt x="9972" y="2873"/>
                  </a:lnTo>
                  <a:cubicBezTo>
                    <a:pt x="9972" y="3360"/>
                    <a:pt x="10390" y="3754"/>
                    <a:pt x="10906" y="3754"/>
                  </a:cubicBezTo>
                  <a:cubicBezTo>
                    <a:pt x="11423" y="3754"/>
                    <a:pt x="11841" y="3360"/>
                    <a:pt x="11841" y="2873"/>
                  </a:cubicBezTo>
                  <a:lnTo>
                    <a:pt x="11841" y="881"/>
                  </a:lnTo>
                  <a:cubicBezTo>
                    <a:pt x="11841" y="394"/>
                    <a:pt x="11423" y="0"/>
                    <a:pt x="10906" y="0"/>
                  </a:cubicBezTo>
                  <a:close/>
                  <a:moveTo>
                    <a:pt x="5921" y="1253"/>
                  </a:moveTo>
                  <a:cubicBezTo>
                    <a:pt x="5756" y="1253"/>
                    <a:pt x="5595" y="1292"/>
                    <a:pt x="5453" y="1371"/>
                  </a:cubicBezTo>
                  <a:cubicBezTo>
                    <a:pt x="5238" y="1487"/>
                    <a:pt x="5082" y="1681"/>
                    <a:pt x="5017" y="1909"/>
                  </a:cubicBezTo>
                  <a:cubicBezTo>
                    <a:pt x="4951" y="2137"/>
                    <a:pt x="4985" y="2371"/>
                    <a:pt x="5110" y="2575"/>
                  </a:cubicBezTo>
                  <a:lnTo>
                    <a:pt x="6165" y="4297"/>
                  </a:lnTo>
                  <a:cubicBezTo>
                    <a:pt x="6332" y="4570"/>
                    <a:pt x="6641" y="4738"/>
                    <a:pt x="6975" y="4738"/>
                  </a:cubicBezTo>
                  <a:cubicBezTo>
                    <a:pt x="7139" y="4738"/>
                    <a:pt x="7300" y="4697"/>
                    <a:pt x="7442" y="4621"/>
                  </a:cubicBezTo>
                  <a:cubicBezTo>
                    <a:pt x="7660" y="4502"/>
                    <a:pt x="7814" y="4314"/>
                    <a:pt x="7879" y="4087"/>
                  </a:cubicBezTo>
                  <a:cubicBezTo>
                    <a:pt x="7944" y="3858"/>
                    <a:pt x="7910" y="3617"/>
                    <a:pt x="7785" y="3412"/>
                  </a:cubicBezTo>
                  <a:lnTo>
                    <a:pt x="6731" y="1694"/>
                  </a:lnTo>
                  <a:cubicBezTo>
                    <a:pt x="6561" y="1420"/>
                    <a:pt x="6253" y="1253"/>
                    <a:pt x="5921" y="1253"/>
                  </a:cubicBezTo>
                  <a:close/>
                  <a:moveTo>
                    <a:pt x="15783" y="1253"/>
                  </a:moveTo>
                  <a:cubicBezTo>
                    <a:pt x="15449" y="1253"/>
                    <a:pt x="15139" y="1422"/>
                    <a:pt x="14973" y="1694"/>
                  </a:cubicBezTo>
                  <a:lnTo>
                    <a:pt x="13919" y="3416"/>
                  </a:lnTo>
                  <a:cubicBezTo>
                    <a:pt x="13793" y="3620"/>
                    <a:pt x="13760" y="3859"/>
                    <a:pt x="13825" y="4087"/>
                  </a:cubicBezTo>
                  <a:cubicBezTo>
                    <a:pt x="13890" y="4314"/>
                    <a:pt x="14045" y="4503"/>
                    <a:pt x="14262" y="4621"/>
                  </a:cubicBezTo>
                  <a:cubicBezTo>
                    <a:pt x="14404" y="4698"/>
                    <a:pt x="14565" y="4738"/>
                    <a:pt x="14729" y="4738"/>
                  </a:cubicBezTo>
                  <a:cubicBezTo>
                    <a:pt x="15063" y="4738"/>
                    <a:pt x="15374" y="4569"/>
                    <a:pt x="15539" y="4297"/>
                  </a:cubicBezTo>
                  <a:lnTo>
                    <a:pt x="16593" y="2575"/>
                  </a:lnTo>
                  <a:cubicBezTo>
                    <a:pt x="16719" y="2371"/>
                    <a:pt x="16752" y="2133"/>
                    <a:pt x="16687" y="1904"/>
                  </a:cubicBezTo>
                  <a:cubicBezTo>
                    <a:pt x="16623" y="1676"/>
                    <a:pt x="16467" y="1488"/>
                    <a:pt x="16251" y="1371"/>
                  </a:cubicBezTo>
                  <a:cubicBezTo>
                    <a:pt x="16108" y="1294"/>
                    <a:pt x="15946" y="1253"/>
                    <a:pt x="15783" y="1253"/>
                  </a:cubicBezTo>
                  <a:close/>
                  <a:moveTo>
                    <a:pt x="10886" y="3916"/>
                  </a:moveTo>
                  <a:cubicBezTo>
                    <a:pt x="7265" y="3916"/>
                    <a:pt x="4321" y="6691"/>
                    <a:pt x="4321" y="10103"/>
                  </a:cubicBezTo>
                  <a:cubicBezTo>
                    <a:pt x="4321" y="12401"/>
                    <a:pt x="5663" y="14481"/>
                    <a:pt x="7837" y="15560"/>
                  </a:cubicBezTo>
                  <a:lnTo>
                    <a:pt x="7837" y="18727"/>
                  </a:lnTo>
                  <a:cubicBezTo>
                    <a:pt x="7838" y="19509"/>
                    <a:pt x="8458" y="20158"/>
                    <a:pt x="9260" y="20259"/>
                  </a:cubicBezTo>
                  <a:cubicBezTo>
                    <a:pt x="9367" y="21013"/>
                    <a:pt x="10055" y="21600"/>
                    <a:pt x="10886" y="21600"/>
                  </a:cubicBezTo>
                  <a:cubicBezTo>
                    <a:pt x="11717" y="21600"/>
                    <a:pt x="12404" y="21013"/>
                    <a:pt x="12511" y="20259"/>
                  </a:cubicBezTo>
                  <a:cubicBezTo>
                    <a:pt x="13313" y="20158"/>
                    <a:pt x="13934" y="19509"/>
                    <a:pt x="13934" y="18727"/>
                  </a:cubicBezTo>
                  <a:lnTo>
                    <a:pt x="13934" y="15560"/>
                  </a:lnTo>
                  <a:cubicBezTo>
                    <a:pt x="16108" y="14481"/>
                    <a:pt x="17450" y="12401"/>
                    <a:pt x="17450" y="10103"/>
                  </a:cubicBezTo>
                  <a:cubicBezTo>
                    <a:pt x="17450" y="6691"/>
                    <a:pt x="14507" y="3916"/>
                    <a:pt x="10886" y="3916"/>
                  </a:cubicBezTo>
                  <a:close/>
                  <a:moveTo>
                    <a:pt x="2264" y="4699"/>
                  </a:moveTo>
                  <a:cubicBezTo>
                    <a:pt x="1929" y="4699"/>
                    <a:pt x="1621" y="4866"/>
                    <a:pt x="1454" y="5139"/>
                  </a:cubicBezTo>
                  <a:cubicBezTo>
                    <a:pt x="1197" y="5560"/>
                    <a:pt x="1346" y="6100"/>
                    <a:pt x="1792" y="6343"/>
                  </a:cubicBezTo>
                  <a:lnTo>
                    <a:pt x="3625" y="7342"/>
                  </a:lnTo>
                  <a:cubicBezTo>
                    <a:pt x="3767" y="7419"/>
                    <a:pt x="3928" y="7459"/>
                    <a:pt x="4093" y="7459"/>
                  </a:cubicBezTo>
                  <a:cubicBezTo>
                    <a:pt x="4426" y="7459"/>
                    <a:pt x="4740" y="7291"/>
                    <a:pt x="4908" y="7019"/>
                  </a:cubicBezTo>
                  <a:cubicBezTo>
                    <a:pt x="5033" y="6814"/>
                    <a:pt x="5066" y="6577"/>
                    <a:pt x="5001" y="6348"/>
                  </a:cubicBezTo>
                  <a:cubicBezTo>
                    <a:pt x="4936" y="6120"/>
                    <a:pt x="4777" y="5934"/>
                    <a:pt x="4560" y="5815"/>
                  </a:cubicBezTo>
                  <a:lnTo>
                    <a:pt x="2732" y="4816"/>
                  </a:lnTo>
                  <a:cubicBezTo>
                    <a:pt x="2591" y="4739"/>
                    <a:pt x="2429" y="4699"/>
                    <a:pt x="2264" y="4699"/>
                  </a:cubicBezTo>
                  <a:close/>
                  <a:moveTo>
                    <a:pt x="19382" y="4699"/>
                  </a:moveTo>
                  <a:cubicBezTo>
                    <a:pt x="19219" y="4699"/>
                    <a:pt x="19057" y="4740"/>
                    <a:pt x="18915" y="4816"/>
                  </a:cubicBezTo>
                  <a:lnTo>
                    <a:pt x="17087" y="5810"/>
                  </a:lnTo>
                  <a:cubicBezTo>
                    <a:pt x="16870" y="5928"/>
                    <a:pt x="16715" y="6120"/>
                    <a:pt x="16651" y="6348"/>
                  </a:cubicBezTo>
                  <a:cubicBezTo>
                    <a:pt x="16586" y="6577"/>
                    <a:pt x="16619" y="6815"/>
                    <a:pt x="16744" y="7019"/>
                  </a:cubicBezTo>
                  <a:cubicBezTo>
                    <a:pt x="16908" y="7290"/>
                    <a:pt x="17219" y="7459"/>
                    <a:pt x="17554" y="7459"/>
                  </a:cubicBezTo>
                  <a:cubicBezTo>
                    <a:pt x="17717" y="7459"/>
                    <a:pt x="17879" y="7418"/>
                    <a:pt x="18022" y="7342"/>
                  </a:cubicBezTo>
                  <a:lnTo>
                    <a:pt x="19850" y="6348"/>
                  </a:lnTo>
                  <a:cubicBezTo>
                    <a:pt x="20067" y="6230"/>
                    <a:pt x="20222" y="6038"/>
                    <a:pt x="20286" y="5810"/>
                  </a:cubicBezTo>
                  <a:cubicBezTo>
                    <a:pt x="20351" y="5582"/>
                    <a:pt x="20318" y="5344"/>
                    <a:pt x="20193" y="5139"/>
                  </a:cubicBezTo>
                  <a:cubicBezTo>
                    <a:pt x="20029" y="4869"/>
                    <a:pt x="19718" y="4699"/>
                    <a:pt x="19382" y="4699"/>
                  </a:cubicBezTo>
                  <a:close/>
                  <a:moveTo>
                    <a:pt x="10886" y="5683"/>
                  </a:moveTo>
                  <a:cubicBezTo>
                    <a:pt x="13474" y="5683"/>
                    <a:pt x="15581" y="7664"/>
                    <a:pt x="15581" y="10103"/>
                  </a:cubicBezTo>
                  <a:cubicBezTo>
                    <a:pt x="15581" y="11773"/>
                    <a:pt x="14580" y="13284"/>
                    <a:pt x="12968" y="14043"/>
                  </a:cubicBezTo>
                  <a:lnTo>
                    <a:pt x="12059" y="14469"/>
                  </a:lnTo>
                  <a:lnTo>
                    <a:pt x="12059" y="15854"/>
                  </a:lnTo>
                  <a:lnTo>
                    <a:pt x="9712" y="15854"/>
                  </a:lnTo>
                  <a:lnTo>
                    <a:pt x="9712" y="14469"/>
                  </a:lnTo>
                  <a:lnTo>
                    <a:pt x="9582" y="14410"/>
                  </a:lnTo>
                  <a:lnTo>
                    <a:pt x="8803" y="14043"/>
                  </a:lnTo>
                  <a:cubicBezTo>
                    <a:pt x="7192" y="13284"/>
                    <a:pt x="6191" y="11773"/>
                    <a:pt x="6191" y="10103"/>
                  </a:cubicBezTo>
                  <a:cubicBezTo>
                    <a:pt x="6191" y="7664"/>
                    <a:pt x="8298" y="5683"/>
                    <a:pt x="10886" y="5683"/>
                  </a:cubicBezTo>
                  <a:close/>
                  <a:moveTo>
                    <a:pt x="10870" y="6578"/>
                  </a:moveTo>
                  <a:cubicBezTo>
                    <a:pt x="10678" y="6578"/>
                    <a:pt x="10469" y="6716"/>
                    <a:pt x="10403" y="6887"/>
                  </a:cubicBezTo>
                  <a:lnTo>
                    <a:pt x="8990" y="10519"/>
                  </a:lnTo>
                  <a:cubicBezTo>
                    <a:pt x="8924" y="10690"/>
                    <a:pt x="9031" y="10827"/>
                    <a:pt x="9224" y="10827"/>
                  </a:cubicBezTo>
                  <a:lnTo>
                    <a:pt x="9515" y="10827"/>
                  </a:lnTo>
                  <a:cubicBezTo>
                    <a:pt x="9707" y="10827"/>
                    <a:pt x="9845" y="10974"/>
                    <a:pt x="9821" y="11155"/>
                  </a:cubicBezTo>
                  <a:lnTo>
                    <a:pt x="9504" y="13406"/>
                  </a:lnTo>
                  <a:cubicBezTo>
                    <a:pt x="9479" y="13586"/>
                    <a:pt x="9554" y="13615"/>
                    <a:pt x="9670" y="13470"/>
                  </a:cubicBezTo>
                  <a:lnTo>
                    <a:pt x="12667" y="9745"/>
                  </a:lnTo>
                  <a:cubicBezTo>
                    <a:pt x="12784" y="9601"/>
                    <a:pt x="12720" y="9481"/>
                    <a:pt x="12527" y="9481"/>
                  </a:cubicBezTo>
                  <a:lnTo>
                    <a:pt x="11982" y="9481"/>
                  </a:lnTo>
                  <a:cubicBezTo>
                    <a:pt x="11788" y="9481"/>
                    <a:pt x="11687" y="9344"/>
                    <a:pt x="11753" y="9173"/>
                  </a:cubicBezTo>
                  <a:lnTo>
                    <a:pt x="12641" y="6887"/>
                  </a:lnTo>
                  <a:cubicBezTo>
                    <a:pt x="12708" y="6716"/>
                    <a:pt x="12606" y="6578"/>
                    <a:pt x="12413" y="6578"/>
                  </a:cubicBezTo>
                  <a:lnTo>
                    <a:pt x="10870" y="6578"/>
                  </a:lnTo>
                  <a:close/>
                  <a:moveTo>
                    <a:pt x="935" y="9241"/>
                  </a:moveTo>
                  <a:cubicBezTo>
                    <a:pt x="418" y="9241"/>
                    <a:pt x="0" y="9636"/>
                    <a:pt x="0" y="10122"/>
                  </a:cubicBezTo>
                  <a:cubicBezTo>
                    <a:pt x="0" y="10610"/>
                    <a:pt x="418" y="11003"/>
                    <a:pt x="935" y="11003"/>
                  </a:cubicBezTo>
                  <a:lnTo>
                    <a:pt x="3049" y="11003"/>
                  </a:lnTo>
                  <a:cubicBezTo>
                    <a:pt x="3564" y="11003"/>
                    <a:pt x="3983" y="10610"/>
                    <a:pt x="3983" y="10122"/>
                  </a:cubicBezTo>
                  <a:cubicBezTo>
                    <a:pt x="3983" y="9636"/>
                    <a:pt x="3564" y="9241"/>
                    <a:pt x="3049" y="9241"/>
                  </a:cubicBezTo>
                  <a:lnTo>
                    <a:pt x="935" y="9241"/>
                  </a:lnTo>
                  <a:close/>
                  <a:moveTo>
                    <a:pt x="18551" y="9241"/>
                  </a:moveTo>
                  <a:cubicBezTo>
                    <a:pt x="18035" y="9241"/>
                    <a:pt x="17617" y="9636"/>
                    <a:pt x="17617" y="10122"/>
                  </a:cubicBezTo>
                  <a:cubicBezTo>
                    <a:pt x="17617" y="10610"/>
                    <a:pt x="18035" y="11003"/>
                    <a:pt x="18551" y="11003"/>
                  </a:cubicBezTo>
                  <a:lnTo>
                    <a:pt x="20660" y="11003"/>
                  </a:lnTo>
                  <a:cubicBezTo>
                    <a:pt x="21177" y="11003"/>
                    <a:pt x="21600" y="10610"/>
                    <a:pt x="21600" y="10122"/>
                  </a:cubicBezTo>
                  <a:cubicBezTo>
                    <a:pt x="21600" y="9636"/>
                    <a:pt x="21177" y="9241"/>
                    <a:pt x="20660" y="9241"/>
                  </a:cubicBezTo>
                  <a:lnTo>
                    <a:pt x="18551" y="9241"/>
                  </a:lnTo>
                  <a:close/>
                  <a:moveTo>
                    <a:pt x="4093" y="13000"/>
                  </a:moveTo>
                  <a:cubicBezTo>
                    <a:pt x="3928" y="13000"/>
                    <a:pt x="3762" y="13039"/>
                    <a:pt x="3620" y="13118"/>
                  </a:cubicBezTo>
                  <a:lnTo>
                    <a:pt x="1792" y="14111"/>
                  </a:lnTo>
                  <a:cubicBezTo>
                    <a:pt x="1345" y="14354"/>
                    <a:pt x="1197" y="14899"/>
                    <a:pt x="1454" y="15320"/>
                  </a:cubicBezTo>
                  <a:cubicBezTo>
                    <a:pt x="1622" y="15593"/>
                    <a:pt x="1931" y="15761"/>
                    <a:pt x="2264" y="15761"/>
                  </a:cubicBezTo>
                  <a:cubicBezTo>
                    <a:pt x="2430" y="15761"/>
                    <a:pt x="2590" y="15717"/>
                    <a:pt x="2732" y="15638"/>
                  </a:cubicBezTo>
                  <a:lnTo>
                    <a:pt x="4560" y="14645"/>
                  </a:lnTo>
                  <a:cubicBezTo>
                    <a:pt x="4777" y="14527"/>
                    <a:pt x="4931" y="14339"/>
                    <a:pt x="4996" y="14111"/>
                  </a:cubicBezTo>
                  <a:cubicBezTo>
                    <a:pt x="5061" y="13884"/>
                    <a:pt x="5029" y="13646"/>
                    <a:pt x="4903" y="13441"/>
                  </a:cubicBezTo>
                  <a:cubicBezTo>
                    <a:pt x="4735" y="13168"/>
                    <a:pt x="4426" y="13000"/>
                    <a:pt x="4093" y="13000"/>
                  </a:cubicBezTo>
                  <a:close/>
                  <a:moveTo>
                    <a:pt x="17554" y="13000"/>
                  </a:moveTo>
                  <a:cubicBezTo>
                    <a:pt x="17220" y="13000"/>
                    <a:pt x="16910" y="13169"/>
                    <a:pt x="16744" y="13441"/>
                  </a:cubicBezTo>
                  <a:cubicBezTo>
                    <a:pt x="16619" y="13645"/>
                    <a:pt x="16586" y="13883"/>
                    <a:pt x="16651" y="14111"/>
                  </a:cubicBezTo>
                  <a:cubicBezTo>
                    <a:pt x="16715" y="14339"/>
                    <a:pt x="16870" y="14527"/>
                    <a:pt x="17087" y="14645"/>
                  </a:cubicBezTo>
                  <a:lnTo>
                    <a:pt x="18915" y="15643"/>
                  </a:lnTo>
                  <a:cubicBezTo>
                    <a:pt x="19056" y="15721"/>
                    <a:pt x="19218" y="15761"/>
                    <a:pt x="19382" y="15761"/>
                  </a:cubicBezTo>
                  <a:cubicBezTo>
                    <a:pt x="19717" y="15761"/>
                    <a:pt x="20032" y="15593"/>
                    <a:pt x="20198" y="15320"/>
                  </a:cubicBezTo>
                  <a:cubicBezTo>
                    <a:pt x="20323" y="15117"/>
                    <a:pt x="20356" y="14878"/>
                    <a:pt x="20291" y="14650"/>
                  </a:cubicBezTo>
                  <a:cubicBezTo>
                    <a:pt x="20226" y="14423"/>
                    <a:pt x="20072" y="14229"/>
                    <a:pt x="19855" y="14111"/>
                  </a:cubicBezTo>
                  <a:lnTo>
                    <a:pt x="18022" y="13118"/>
                  </a:lnTo>
                  <a:cubicBezTo>
                    <a:pt x="17881" y="13041"/>
                    <a:pt x="17718" y="13000"/>
                    <a:pt x="17554" y="13000"/>
                  </a:cubicBezTo>
                  <a:close/>
                  <a:moveTo>
                    <a:pt x="9712" y="17621"/>
                  </a:moveTo>
                  <a:cubicBezTo>
                    <a:pt x="9712" y="17621"/>
                    <a:pt x="12059" y="17621"/>
                    <a:pt x="12059" y="17621"/>
                  </a:cubicBezTo>
                  <a:lnTo>
                    <a:pt x="12059" y="18507"/>
                  </a:lnTo>
                  <a:lnTo>
                    <a:pt x="9712" y="18507"/>
                  </a:lnTo>
                  <a:lnTo>
                    <a:pt x="9712" y="17621"/>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02" name="Freeform: Shape 54"/>
            <p:cNvSpPr/>
            <p:nvPr/>
          </p:nvSpPr>
          <p:spPr>
            <a:xfrm>
              <a:off x="5966117" y="5590233"/>
              <a:ext cx="63698" cy="9719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4834" y="0"/>
                    <a:pt x="0" y="3166"/>
                    <a:pt x="0" y="7071"/>
                  </a:cubicBezTo>
                  <a:cubicBezTo>
                    <a:pt x="0" y="9453"/>
                    <a:pt x="1843" y="11667"/>
                    <a:pt x="4931" y="12982"/>
                  </a:cubicBezTo>
                  <a:cubicBezTo>
                    <a:pt x="5029" y="13027"/>
                    <a:pt x="5142" y="13148"/>
                    <a:pt x="5142" y="13217"/>
                  </a:cubicBezTo>
                  <a:lnTo>
                    <a:pt x="5142" y="15164"/>
                  </a:lnTo>
                  <a:cubicBezTo>
                    <a:pt x="5142" y="16096"/>
                    <a:pt x="6292" y="16849"/>
                    <a:pt x="7713" y="16849"/>
                  </a:cubicBezTo>
                  <a:lnTo>
                    <a:pt x="13887" y="16849"/>
                  </a:lnTo>
                  <a:cubicBezTo>
                    <a:pt x="15310" y="16849"/>
                    <a:pt x="16458" y="16096"/>
                    <a:pt x="16458" y="15164"/>
                  </a:cubicBezTo>
                  <a:cubicBezTo>
                    <a:pt x="16458" y="15164"/>
                    <a:pt x="16458" y="13217"/>
                    <a:pt x="16458" y="13217"/>
                  </a:cubicBezTo>
                  <a:cubicBezTo>
                    <a:pt x="16458" y="13148"/>
                    <a:pt x="16570" y="13025"/>
                    <a:pt x="16669" y="12982"/>
                  </a:cubicBezTo>
                  <a:cubicBezTo>
                    <a:pt x="19756" y="11665"/>
                    <a:pt x="21600" y="9455"/>
                    <a:pt x="21600" y="7071"/>
                  </a:cubicBezTo>
                  <a:cubicBezTo>
                    <a:pt x="21600" y="3166"/>
                    <a:pt x="16747" y="0"/>
                    <a:pt x="10789" y="0"/>
                  </a:cubicBezTo>
                  <a:close/>
                  <a:moveTo>
                    <a:pt x="10789" y="2030"/>
                  </a:moveTo>
                  <a:cubicBezTo>
                    <a:pt x="15037" y="2030"/>
                    <a:pt x="18502" y="4288"/>
                    <a:pt x="18502" y="7071"/>
                  </a:cubicBezTo>
                  <a:cubicBezTo>
                    <a:pt x="18502" y="8868"/>
                    <a:pt x="17064" y="10500"/>
                    <a:pt x="14646" y="11421"/>
                  </a:cubicBezTo>
                  <a:cubicBezTo>
                    <a:pt x="14646" y="11421"/>
                    <a:pt x="14077" y="11642"/>
                    <a:pt x="14077" y="11642"/>
                  </a:cubicBezTo>
                  <a:cubicBezTo>
                    <a:pt x="13666" y="11799"/>
                    <a:pt x="13360" y="12131"/>
                    <a:pt x="13360" y="12443"/>
                  </a:cubicBezTo>
                  <a:lnTo>
                    <a:pt x="13360" y="14819"/>
                  </a:lnTo>
                  <a:lnTo>
                    <a:pt x="8240" y="14819"/>
                  </a:lnTo>
                  <a:lnTo>
                    <a:pt x="8240" y="12885"/>
                  </a:lnTo>
                  <a:lnTo>
                    <a:pt x="8240" y="12443"/>
                  </a:lnTo>
                  <a:cubicBezTo>
                    <a:pt x="8240" y="12131"/>
                    <a:pt x="7935" y="11799"/>
                    <a:pt x="7523" y="11642"/>
                  </a:cubicBezTo>
                  <a:lnTo>
                    <a:pt x="6954" y="11421"/>
                  </a:lnTo>
                  <a:cubicBezTo>
                    <a:pt x="4539" y="10500"/>
                    <a:pt x="3098" y="8868"/>
                    <a:pt x="3098" y="7071"/>
                  </a:cubicBezTo>
                  <a:cubicBezTo>
                    <a:pt x="3098" y="4288"/>
                    <a:pt x="6543" y="2030"/>
                    <a:pt x="10789" y="2030"/>
                  </a:cubicBezTo>
                  <a:close/>
                  <a:moveTo>
                    <a:pt x="11422" y="2652"/>
                  </a:moveTo>
                  <a:cubicBezTo>
                    <a:pt x="7351" y="2652"/>
                    <a:pt x="4046" y="4818"/>
                    <a:pt x="4046" y="7485"/>
                  </a:cubicBezTo>
                  <a:cubicBezTo>
                    <a:pt x="4046" y="7869"/>
                    <a:pt x="4516" y="8176"/>
                    <a:pt x="5100" y="8176"/>
                  </a:cubicBezTo>
                  <a:cubicBezTo>
                    <a:pt x="5683" y="8176"/>
                    <a:pt x="6153" y="7869"/>
                    <a:pt x="6153" y="7485"/>
                  </a:cubicBezTo>
                  <a:cubicBezTo>
                    <a:pt x="6153" y="5580"/>
                    <a:pt x="8514" y="4033"/>
                    <a:pt x="11422" y="4033"/>
                  </a:cubicBezTo>
                  <a:cubicBezTo>
                    <a:pt x="12004" y="4033"/>
                    <a:pt x="12475" y="3725"/>
                    <a:pt x="12475" y="3342"/>
                  </a:cubicBezTo>
                  <a:cubicBezTo>
                    <a:pt x="12475" y="2960"/>
                    <a:pt x="12004" y="2652"/>
                    <a:pt x="11422" y="2652"/>
                  </a:cubicBezTo>
                  <a:close/>
                  <a:moveTo>
                    <a:pt x="6849" y="17236"/>
                  </a:moveTo>
                  <a:cubicBezTo>
                    <a:pt x="6041" y="17236"/>
                    <a:pt x="5395" y="17617"/>
                    <a:pt x="5395" y="18092"/>
                  </a:cubicBezTo>
                  <a:cubicBezTo>
                    <a:pt x="5395" y="18565"/>
                    <a:pt x="6041" y="18948"/>
                    <a:pt x="6849" y="18948"/>
                  </a:cubicBezTo>
                  <a:lnTo>
                    <a:pt x="14625" y="18948"/>
                  </a:lnTo>
                  <a:cubicBezTo>
                    <a:pt x="15435" y="18948"/>
                    <a:pt x="16079" y="18565"/>
                    <a:pt x="16079" y="18092"/>
                  </a:cubicBezTo>
                  <a:cubicBezTo>
                    <a:pt x="16079" y="17617"/>
                    <a:pt x="15435" y="17236"/>
                    <a:pt x="14625" y="17236"/>
                  </a:cubicBezTo>
                  <a:lnTo>
                    <a:pt x="6849" y="17236"/>
                  </a:lnTo>
                  <a:close/>
                  <a:moveTo>
                    <a:pt x="7692" y="19887"/>
                  </a:moveTo>
                  <a:cubicBezTo>
                    <a:pt x="6799" y="19887"/>
                    <a:pt x="6069" y="20271"/>
                    <a:pt x="6069" y="20744"/>
                  </a:cubicBezTo>
                  <a:cubicBezTo>
                    <a:pt x="6069" y="21218"/>
                    <a:pt x="6799" y="21600"/>
                    <a:pt x="7692" y="21600"/>
                  </a:cubicBezTo>
                  <a:lnTo>
                    <a:pt x="13908" y="21600"/>
                  </a:lnTo>
                  <a:cubicBezTo>
                    <a:pt x="14803" y="21600"/>
                    <a:pt x="15531" y="21218"/>
                    <a:pt x="15531" y="20744"/>
                  </a:cubicBezTo>
                  <a:cubicBezTo>
                    <a:pt x="15531" y="20271"/>
                    <a:pt x="14803" y="19887"/>
                    <a:pt x="13908" y="19887"/>
                  </a:cubicBezTo>
                  <a:cubicBezTo>
                    <a:pt x="13908" y="19887"/>
                    <a:pt x="7692" y="19887"/>
                    <a:pt x="7692" y="19887"/>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03" name="Freeform: Shape 55"/>
            <p:cNvSpPr/>
            <p:nvPr/>
          </p:nvSpPr>
          <p:spPr>
            <a:xfrm>
              <a:off x="6226618" y="5739370"/>
              <a:ext cx="86200" cy="79490"/>
            </a:xfrm>
            <a:custGeom>
              <a:avLst/>
              <a:gdLst/>
              <a:ahLst/>
              <a:cxnLst>
                <a:cxn ang="0">
                  <a:pos x="wd2" y="hd2"/>
                </a:cxn>
                <a:cxn ang="5400000">
                  <a:pos x="wd2" y="hd2"/>
                </a:cxn>
                <a:cxn ang="10800000">
                  <a:pos x="wd2" y="hd2"/>
                </a:cxn>
                <a:cxn ang="16200000">
                  <a:pos x="wd2" y="hd2"/>
                </a:cxn>
              </a:cxnLst>
              <a:rect l="0" t="0" r="r" b="b"/>
              <a:pathLst>
                <a:path w="21455" h="21549" extrusionOk="0">
                  <a:moveTo>
                    <a:pt x="4689" y="2"/>
                  </a:moveTo>
                  <a:cubicBezTo>
                    <a:pt x="3543" y="31"/>
                    <a:pt x="1921" y="490"/>
                    <a:pt x="682" y="2512"/>
                  </a:cubicBezTo>
                  <a:cubicBezTo>
                    <a:pt x="44" y="3554"/>
                    <a:pt x="-145" y="4654"/>
                    <a:pt x="110" y="5780"/>
                  </a:cubicBezTo>
                  <a:cubicBezTo>
                    <a:pt x="583" y="7913"/>
                    <a:pt x="2582" y="9510"/>
                    <a:pt x="3420" y="10093"/>
                  </a:cubicBezTo>
                  <a:lnTo>
                    <a:pt x="3420" y="15383"/>
                  </a:lnTo>
                  <a:cubicBezTo>
                    <a:pt x="3420" y="15812"/>
                    <a:pt x="3735" y="16158"/>
                    <a:pt x="4132" y="16158"/>
                  </a:cubicBezTo>
                  <a:lnTo>
                    <a:pt x="13598" y="16158"/>
                  </a:lnTo>
                  <a:cubicBezTo>
                    <a:pt x="13993" y="16158"/>
                    <a:pt x="14325" y="15812"/>
                    <a:pt x="14325" y="15383"/>
                  </a:cubicBezTo>
                  <a:lnTo>
                    <a:pt x="14325" y="9689"/>
                  </a:lnTo>
                  <a:cubicBezTo>
                    <a:pt x="15187" y="9217"/>
                    <a:pt x="15905" y="8569"/>
                    <a:pt x="16335" y="7684"/>
                  </a:cubicBezTo>
                  <a:cubicBezTo>
                    <a:pt x="17231" y="5852"/>
                    <a:pt x="17304" y="4071"/>
                    <a:pt x="16536" y="2680"/>
                  </a:cubicBezTo>
                  <a:cubicBezTo>
                    <a:pt x="15776" y="1298"/>
                    <a:pt x="14292" y="507"/>
                    <a:pt x="12453" y="507"/>
                  </a:cubicBezTo>
                  <a:cubicBezTo>
                    <a:pt x="11142" y="507"/>
                    <a:pt x="9949" y="1145"/>
                    <a:pt x="8988" y="1939"/>
                  </a:cubicBezTo>
                  <a:cubicBezTo>
                    <a:pt x="8124" y="905"/>
                    <a:pt x="6463" y="-51"/>
                    <a:pt x="4689" y="2"/>
                  </a:cubicBezTo>
                  <a:close/>
                  <a:moveTo>
                    <a:pt x="4735" y="1552"/>
                  </a:moveTo>
                  <a:cubicBezTo>
                    <a:pt x="6013" y="1517"/>
                    <a:pt x="7306" y="2217"/>
                    <a:pt x="7921" y="2967"/>
                  </a:cubicBezTo>
                  <a:cubicBezTo>
                    <a:pt x="6947" y="4039"/>
                    <a:pt x="6346" y="5081"/>
                    <a:pt x="6297" y="5174"/>
                  </a:cubicBezTo>
                  <a:cubicBezTo>
                    <a:pt x="6093" y="5542"/>
                    <a:pt x="6208" y="6024"/>
                    <a:pt x="6545" y="6252"/>
                  </a:cubicBezTo>
                  <a:cubicBezTo>
                    <a:pt x="6883" y="6471"/>
                    <a:pt x="7329" y="6355"/>
                    <a:pt x="7534" y="5982"/>
                  </a:cubicBezTo>
                  <a:cubicBezTo>
                    <a:pt x="7555" y="5944"/>
                    <a:pt x="9756" y="2074"/>
                    <a:pt x="12453" y="2074"/>
                  </a:cubicBezTo>
                  <a:cubicBezTo>
                    <a:pt x="13776" y="2074"/>
                    <a:pt x="14818" y="2592"/>
                    <a:pt x="15315" y="3489"/>
                  </a:cubicBezTo>
                  <a:cubicBezTo>
                    <a:pt x="15813" y="4392"/>
                    <a:pt x="15729" y="5616"/>
                    <a:pt x="15082" y="6943"/>
                  </a:cubicBezTo>
                  <a:cubicBezTo>
                    <a:pt x="13893" y="9377"/>
                    <a:pt x="8831" y="9468"/>
                    <a:pt x="6978" y="9301"/>
                  </a:cubicBezTo>
                  <a:cubicBezTo>
                    <a:pt x="6584" y="9263"/>
                    <a:pt x="6235" y="9598"/>
                    <a:pt x="6204" y="10026"/>
                  </a:cubicBezTo>
                  <a:cubicBezTo>
                    <a:pt x="6169" y="10457"/>
                    <a:pt x="6458" y="10830"/>
                    <a:pt x="6854" y="10868"/>
                  </a:cubicBezTo>
                  <a:cubicBezTo>
                    <a:pt x="6935" y="10875"/>
                    <a:pt x="7471" y="10919"/>
                    <a:pt x="8261" y="10919"/>
                  </a:cubicBezTo>
                  <a:cubicBezTo>
                    <a:pt x="9466" y="10919"/>
                    <a:pt x="11262" y="10811"/>
                    <a:pt x="12886" y="10295"/>
                  </a:cubicBezTo>
                  <a:lnTo>
                    <a:pt x="12886" y="14591"/>
                  </a:lnTo>
                  <a:lnTo>
                    <a:pt x="4843" y="14591"/>
                  </a:lnTo>
                  <a:lnTo>
                    <a:pt x="4843" y="9655"/>
                  </a:lnTo>
                  <a:cubicBezTo>
                    <a:pt x="4843" y="9373"/>
                    <a:pt x="4712" y="9106"/>
                    <a:pt x="4487" y="8964"/>
                  </a:cubicBezTo>
                  <a:cubicBezTo>
                    <a:pt x="4459" y="8950"/>
                    <a:pt x="1948" y="7407"/>
                    <a:pt x="1502" y="5410"/>
                  </a:cubicBezTo>
                  <a:cubicBezTo>
                    <a:pt x="1350" y="4715"/>
                    <a:pt x="1464" y="4046"/>
                    <a:pt x="1873" y="3371"/>
                  </a:cubicBezTo>
                  <a:cubicBezTo>
                    <a:pt x="2595" y="2196"/>
                    <a:pt x="3561" y="1584"/>
                    <a:pt x="4735" y="1552"/>
                  </a:cubicBezTo>
                  <a:close/>
                  <a:moveTo>
                    <a:pt x="16676" y="16714"/>
                  </a:moveTo>
                  <a:cubicBezTo>
                    <a:pt x="15976" y="16714"/>
                    <a:pt x="15349" y="17069"/>
                    <a:pt x="14943" y="17624"/>
                  </a:cubicBezTo>
                  <a:cubicBezTo>
                    <a:pt x="13055" y="19445"/>
                    <a:pt x="11133" y="18196"/>
                    <a:pt x="10674" y="18196"/>
                  </a:cubicBezTo>
                  <a:cubicBezTo>
                    <a:pt x="10169" y="18196"/>
                    <a:pt x="2368" y="18196"/>
                    <a:pt x="2368" y="18196"/>
                  </a:cubicBezTo>
                  <a:cubicBezTo>
                    <a:pt x="2362" y="18201"/>
                    <a:pt x="2360" y="18196"/>
                    <a:pt x="2353" y="18196"/>
                  </a:cubicBezTo>
                  <a:cubicBezTo>
                    <a:pt x="1874" y="18196"/>
                    <a:pt x="1487" y="18621"/>
                    <a:pt x="1487" y="19140"/>
                  </a:cubicBezTo>
                  <a:cubicBezTo>
                    <a:pt x="1487" y="19660"/>
                    <a:pt x="1874" y="20083"/>
                    <a:pt x="2353" y="20083"/>
                  </a:cubicBezTo>
                  <a:cubicBezTo>
                    <a:pt x="2360" y="20083"/>
                    <a:pt x="2366" y="20083"/>
                    <a:pt x="2368" y="20083"/>
                  </a:cubicBezTo>
                  <a:cubicBezTo>
                    <a:pt x="2368" y="20088"/>
                    <a:pt x="10070" y="20083"/>
                    <a:pt x="10659" y="20083"/>
                  </a:cubicBezTo>
                  <a:cubicBezTo>
                    <a:pt x="11189" y="20079"/>
                    <a:pt x="13407" y="19035"/>
                    <a:pt x="15052" y="20791"/>
                  </a:cubicBezTo>
                  <a:cubicBezTo>
                    <a:pt x="15426" y="21218"/>
                    <a:pt x="15942" y="21504"/>
                    <a:pt x="16521" y="21549"/>
                  </a:cubicBezTo>
                  <a:cubicBezTo>
                    <a:pt x="16558" y="21549"/>
                    <a:pt x="16660" y="21549"/>
                    <a:pt x="16660" y="21549"/>
                  </a:cubicBezTo>
                  <a:lnTo>
                    <a:pt x="21440" y="20943"/>
                  </a:lnTo>
                  <a:lnTo>
                    <a:pt x="21455" y="20387"/>
                  </a:lnTo>
                  <a:lnTo>
                    <a:pt x="16119" y="20555"/>
                  </a:lnTo>
                  <a:cubicBezTo>
                    <a:pt x="16119" y="20555"/>
                    <a:pt x="16119" y="19898"/>
                    <a:pt x="16119" y="19898"/>
                  </a:cubicBezTo>
                  <a:lnTo>
                    <a:pt x="21455" y="19898"/>
                  </a:lnTo>
                  <a:lnTo>
                    <a:pt x="21440" y="19409"/>
                  </a:lnTo>
                  <a:lnTo>
                    <a:pt x="16088" y="19409"/>
                  </a:lnTo>
                  <a:lnTo>
                    <a:pt x="16088" y="18853"/>
                  </a:lnTo>
                  <a:lnTo>
                    <a:pt x="21440" y="18853"/>
                  </a:lnTo>
                  <a:lnTo>
                    <a:pt x="21440" y="18314"/>
                  </a:lnTo>
                  <a:lnTo>
                    <a:pt x="16088" y="18314"/>
                  </a:lnTo>
                  <a:lnTo>
                    <a:pt x="16088" y="17657"/>
                  </a:lnTo>
                  <a:lnTo>
                    <a:pt x="21455" y="17843"/>
                  </a:lnTo>
                  <a:lnTo>
                    <a:pt x="21455" y="17337"/>
                  </a:lnTo>
                  <a:lnTo>
                    <a:pt x="16908" y="16731"/>
                  </a:lnTo>
                  <a:cubicBezTo>
                    <a:pt x="16908" y="16731"/>
                    <a:pt x="16738" y="16714"/>
                    <a:pt x="16676" y="16714"/>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04" name="Freeform: Shape 56"/>
            <p:cNvSpPr/>
            <p:nvPr/>
          </p:nvSpPr>
          <p:spPr>
            <a:xfrm>
              <a:off x="5940254" y="4194222"/>
              <a:ext cx="247676" cy="215222"/>
            </a:xfrm>
            <a:custGeom>
              <a:avLst/>
              <a:gdLst/>
              <a:ahLst/>
              <a:cxnLst>
                <a:cxn ang="0">
                  <a:pos x="wd2" y="hd2"/>
                </a:cxn>
                <a:cxn ang="5400000">
                  <a:pos x="wd2" y="hd2"/>
                </a:cxn>
                <a:cxn ang="10800000">
                  <a:pos x="wd2" y="hd2"/>
                </a:cxn>
                <a:cxn ang="16200000">
                  <a:pos x="wd2" y="hd2"/>
                </a:cxn>
              </a:cxnLst>
              <a:rect l="0" t="0" r="r" b="b"/>
              <a:pathLst>
                <a:path w="21125" h="21535" extrusionOk="0">
                  <a:moveTo>
                    <a:pt x="18664" y="9261"/>
                  </a:moveTo>
                  <a:cubicBezTo>
                    <a:pt x="17194" y="12501"/>
                    <a:pt x="10925" y="12633"/>
                    <a:pt x="8633" y="12412"/>
                  </a:cubicBezTo>
                  <a:cubicBezTo>
                    <a:pt x="8150" y="12358"/>
                    <a:pt x="7717" y="12789"/>
                    <a:pt x="7679" y="13360"/>
                  </a:cubicBezTo>
                  <a:cubicBezTo>
                    <a:pt x="7637" y="13936"/>
                    <a:pt x="7998" y="14438"/>
                    <a:pt x="8488" y="14483"/>
                  </a:cubicBezTo>
                  <a:cubicBezTo>
                    <a:pt x="8584" y="14494"/>
                    <a:pt x="9255" y="14555"/>
                    <a:pt x="10232" y="14555"/>
                  </a:cubicBezTo>
                  <a:cubicBezTo>
                    <a:pt x="11724" y="14555"/>
                    <a:pt x="13935" y="14411"/>
                    <a:pt x="15950" y="13723"/>
                  </a:cubicBezTo>
                  <a:lnTo>
                    <a:pt x="15950" y="19456"/>
                  </a:lnTo>
                  <a:lnTo>
                    <a:pt x="5999" y="19456"/>
                  </a:lnTo>
                  <a:lnTo>
                    <a:pt x="5999" y="12868"/>
                  </a:lnTo>
                  <a:cubicBezTo>
                    <a:pt x="5999" y="12491"/>
                    <a:pt x="5825" y="12141"/>
                    <a:pt x="5541" y="11962"/>
                  </a:cubicBezTo>
                  <a:cubicBezTo>
                    <a:pt x="5512" y="11937"/>
                    <a:pt x="2402" y="9881"/>
                    <a:pt x="1854" y="7218"/>
                  </a:cubicBezTo>
                  <a:cubicBezTo>
                    <a:pt x="1664" y="6292"/>
                    <a:pt x="1818" y="5407"/>
                    <a:pt x="2325" y="4511"/>
                  </a:cubicBezTo>
                  <a:cubicBezTo>
                    <a:pt x="3218" y="2945"/>
                    <a:pt x="4404" y="2125"/>
                    <a:pt x="5857" y="2083"/>
                  </a:cubicBezTo>
                  <a:cubicBezTo>
                    <a:pt x="7440" y="2037"/>
                    <a:pt x="9036" y="2964"/>
                    <a:pt x="9803" y="3955"/>
                  </a:cubicBezTo>
                  <a:cubicBezTo>
                    <a:pt x="8594" y="5389"/>
                    <a:pt x="7863" y="6780"/>
                    <a:pt x="7801" y="6897"/>
                  </a:cubicBezTo>
                  <a:cubicBezTo>
                    <a:pt x="7550" y="7389"/>
                    <a:pt x="7682" y="8027"/>
                    <a:pt x="8101" y="8326"/>
                  </a:cubicBezTo>
                  <a:cubicBezTo>
                    <a:pt x="8517" y="8625"/>
                    <a:pt x="9065" y="8470"/>
                    <a:pt x="9320" y="7979"/>
                  </a:cubicBezTo>
                  <a:cubicBezTo>
                    <a:pt x="9345" y="7925"/>
                    <a:pt x="12069" y="2763"/>
                    <a:pt x="15409" y="2763"/>
                  </a:cubicBezTo>
                  <a:cubicBezTo>
                    <a:pt x="17043" y="2763"/>
                    <a:pt x="18336" y="3457"/>
                    <a:pt x="18955" y="4658"/>
                  </a:cubicBezTo>
                  <a:cubicBezTo>
                    <a:pt x="19567" y="5857"/>
                    <a:pt x="19464" y="7492"/>
                    <a:pt x="18664" y="9261"/>
                  </a:cubicBezTo>
                  <a:cubicBezTo>
                    <a:pt x="18664" y="9261"/>
                    <a:pt x="18664" y="9261"/>
                    <a:pt x="18664" y="9261"/>
                  </a:cubicBezTo>
                  <a:close/>
                  <a:moveTo>
                    <a:pt x="20473" y="3584"/>
                  </a:moveTo>
                  <a:cubicBezTo>
                    <a:pt x="19529" y="1739"/>
                    <a:pt x="17681" y="680"/>
                    <a:pt x="15405" y="680"/>
                  </a:cubicBezTo>
                  <a:cubicBezTo>
                    <a:pt x="13781" y="680"/>
                    <a:pt x="12324" y="1521"/>
                    <a:pt x="11131" y="2579"/>
                  </a:cubicBezTo>
                  <a:cubicBezTo>
                    <a:pt x="10064" y="1199"/>
                    <a:pt x="8008" y="-65"/>
                    <a:pt x="5812" y="3"/>
                  </a:cubicBezTo>
                  <a:cubicBezTo>
                    <a:pt x="4394" y="45"/>
                    <a:pt x="2383" y="661"/>
                    <a:pt x="851" y="3358"/>
                  </a:cubicBezTo>
                  <a:cubicBezTo>
                    <a:pt x="62" y="4746"/>
                    <a:pt x="-180" y="6208"/>
                    <a:pt x="132" y="7713"/>
                  </a:cubicBezTo>
                  <a:cubicBezTo>
                    <a:pt x="723" y="10562"/>
                    <a:pt x="3188" y="12675"/>
                    <a:pt x="4227" y="13455"/>
                  </a:cubicBezTo>
                  <a:lnTo>
                    <a:pt x="4227" y="20495"/>
                  </a:lnTo>
                  <a:cubicBezTo>
                    <a:pt x="4227" y="21070"/>
                    <a:pt x="4623" y="21535"/>
                    <a:pt x="5113" y="21535"/>
                  </a:cubicBezTo>
                  <a:lnTo>
                    <a:pt x="16836" y="21535"/>
                  </a:lnTo>
                  <a:cubicBezTo>
                    <a:pt x="17323" y="21535"/>
                    <a:pt x="17723" y="21070"/>
                    <a:pt x="17723" y="20495"/>
                  </a:cubicBezTo>
                  <a:lnTo>
                    <a:pt x="17723" y="12921"/>
                  </a:lnTo>
                  <a:cubicBezTo>
                    <a:pt x="18790" y="12290"/>
                    <a:pt x="19690" y="11423"/>
                    <a:pt x="20228" y="10237"/>
                  </a:cubicBezTo>
                  <a:cubicBezTo>
                    <a:pt x="21334" y="7797"/>
                    <a:pt x="21420" y="5438"/>
                    <a:pt x="20473" y="3584"/>
                  </a:cubicBezTo>
                  <a:cubicBezTo>
                    <a:pt x="20473" y="3584"/>
                    <a:pt x="20473" y="3584"/>
                    <a:pt x="20473" y="3584"/>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05" name="Freeform: Shape 57"/>
            <p:cNvSpPr/>
            <p:nvPr/>
          </p:nvSpPr>
          <p:spPr>
            <a:xfrm>
              <a:off x="7127423" y="2537706"/>
              <a:ext cx="232597" cy="219575"/>
            </a:xfrm>
            <a:custGeom>
              <a:avLst/>
              <a:gdLst/>
              <a:ahLst/>
              <a:cxnLst>
                <a:cxn ang="0">
                  <a:pos x="wd2" y="hd2"/>
                </a:cxn>
                <a:cxn ang="5400000">
                  <a:pos x="wd2" y="hd2"/>
                </a:cxn>
                <a:cxn ang="10800000">
                  <a:pos x="wd2" y="hd2"/>
                </a:cxn>
                <a:cxn ang="16200000">
                  <a:pos x="wd2" y="hd2"/>
                </a:cxn>
              </a:cxnLst>
              <a:rect l="0" t="0" r="r" b="b"/>
              <a:pathLst>
                <a:path w="21454" h="21551" extrusionOk="0">
                  <a:moveTo>
                    <a:pt x="4706" y="2"/>
                  </a:moveTo>
                  <a:cubicBezTo>
                    <a:pt x="3559" y="32"/>
                    <a:pt x="1929" y="484"/>
                    <a:pt x="688" y="2460"/>
                  </a:cubicBezTo>
                  <a:cubicBezTo>
                    <a:pt x="50" y="3481"/>
                    <a:pt x="-146" y="4560"/>
                    <a:pt x="109" y="5663"/>
                  </a:cubicBezTo>
                  <a:cubicBezTo>
                    <a:pt x="583" y="7751"/>
                    <a:pt x="2582" y="9305"/>
                    <a:pt x="3422" y="9877"/>
                  </a:cubicBezTo>
                  <a:lnTo>
                    <a:pt x="3422" y="15043"/>
                  </a:lnTo>
                  <a:cubicBezTo>
                    <a:pt x="3422" y="15462"/>
                    <a:pt x="3741" y="15806"/>
                    <a:pt x="4138" y="15806"/>
                  </a:cubicBezTo>
                  <a:lnTo>
                    <a:pt x="13624" y="15806"/>
                  </a:lnTo>
                  <a:cubicBezTo>
                    <a:pt x="14022" y="15806"/>
                    <a:pt x="14341" y="15462"/>
                    <a:pt x="14341" y="15043"/>
                  </a:cubicBezTo>
                  <a:lnTo>
                    <a:pt x="14341" y="9481"/>
                  </a:lnTo>
                  <a:cubicBezTo>
                    <a:pt x="15206" y="9021"/>
                    <a:pt x="15937" y="8384"/>
                    <a:pt x="16370" y="7517"/>
                  </a:cubicBezTo>
                  <a:cubicBezTo>
                    <a:pt x="17265" y="5724"/>
                    <a:pt x="17333" y="3992"/>
                    <a:pt x="16565" y="2631"/>
                  </a:cubicBezTo>
                  <a:cubicBezTo>
                    <a:pt x="15802" y="1277"/>
                    <a:pt x="14307" y="503"/>
                    <a:pt x="12467" y="503"/>
                  </a:cubicBezTo>
                  <a:cubicBezTo>
                    <a:pt x="11152" y="503"/>
                    <a:pt x="9972" y="1117"/>
                    <a:pt x="9010" y="1893"/>
                  </a:cubicBezTo>
                  <a:cubicBezTo>
                    <a:pt x="8146" y="880"/>
                    <a:pt x="6484" y="-49"/>
                    <a:pt x="4706" y="2"/>
                  </a:cubicBezTo>
                  <a:close/>
                  <a:moveTo>
                    <a:pt x="4746" y="1527"/>
                  </a:moveTo>
                  <a:cubicBezTo>
                    <a:pt x="6025" y="1494"/>
                    <a:pt x="7316" y="2175"/>
                    <a:pt x="7933" y="2906"/>
                  </a:cubicBezTo>
                  <a:cubicBezTo>
                    <a:pt x="6956" y="3956"/>
                    <a:pt x="6365" y="4976"/>
                    <a:pt x="6316" y="5065"/>
                  </a:cubicBezTo>
                  <a:cubicBezTo>
                    <a:pt x="6111" y="5424"/>
                    <a:pt x="6219" y="5891"/>
                    <a:pt x="6557" y="6114"/>
                  </a:cubicBezTo>
                  <a:cubicBezTo>
                    <a:pt x="6895" y="6330"/>
                    <a:pt x="7338" y="6215"/>
                    <a:pt x="7543" y="5852"/>
                  </a:cubicBezTo>
                  <a:cubicBezTo>
                    <a:pt x="7564" y="5815"/>
                    <a:pt x="9765" y="2027"/>
                    <a:pt x="12467" y="2027"/>
                  </a:cubicBezTo>
                  <a:cubicBezTo>
                    <a:pt x="13791" y="2027"/>
                    <a:pt x="14839" y="2540"/>
                    <a:pt x="15338" y="3418"/>
                  </a:cubicBezTo>
                  <a:cubicBezTo>
                    <a:pt x="15836" y="4302"/>
                    <a:pt x="15752" y="5498"/>
                    <a:pt x="15103" y="6797"/>
                  </a:cubicBezTo>
                  <a:cubicBezTo>
                    <a:pt x="13915" y="9178"/>
                    <a:pt x="8842" y="9273"/>
                    <a:pt x="6987" y="9109"/>
                  </a:cubicBezTo>
                  <a:cubicBezTo>
                    <a:pt x="6594" y="9072"/>
                    <a:pt x="6245" y="9385"/>
                    <a:pt x="6213" y="9804"/>
                  </a:cubicBezTo>
                  <a:cubicBezTo>
                    <a:pt x="6178" y="10227"/>
                    <a:pt x="6476" y="10596"/>
                    <a:pt x="6872" y="10633"/>
                  </a:cubicBezTo>
                  <a:cubicBezTo>
                    <a:pt x="6953" y="10641"/>
                    <a:pt x="7491" y="10682"/>
                    <a:pt x="8282" y="10682"/>
                  </a:cubicBezTo>
                  <a:cubicBezTo>
                    <a:pt x="9488" y="10682"/>
                    <a:pt x="11280" y="10577"/>
                    <a:pt x="12908" y="10072"/>
                  </a:cubicBezTo>
                  <a:lnTo>
                    <a:pt x="12908" y="14281"/>
                  </a:lnTo>
                  <a:lnTo>
                    <a:pt x="4855" y="14281"/>
                  </a:lnTo>
                  <a:lnTo>
                    <a:pt x="4855" y="9444"/>
                  </a:lnTo>
                  <a:cubicBezTo>
                    <a:pt x="4855" y="9169"/>
                    <a:pt x="4714" y="8910"/>
                    <a:pt x="4488" y="8773"/>
                  </a:cubicBezTo>
                  <a:cubicBezTo>
                    <a:pt x="4460" y="8758"/>
                    <a:pt x="1947" y="7250"/>
                    <a:pt x="1502" y="5297"/>
                  </a:cubicBezTo>
                  <a:cubicBezTo>
                    <a:pt x="1348" y="4618"/>
                    <a:pt x="1475" y="3967"/>
                    <a:pt x="1886" y="3308"/>
                  </a:cubicBezTo>
                  <a:cubicBezTo>
                    <a:pt x="2607" y="2158"/>
                    <a:pt x="3571" y="1561"/>
                    <a:pt x="4746" y="1527"/>
                  </a:cubicBezTo>
                  <a:close/>
                  <a:moveTo>
                    <a:pt x="17774" y="15421"/>
                  </a:moveTo>
                  <a:cubicBezTo>
                    <a:pt x="15861" y="15424"/>
                    <a:pt x="14495" y="16646"/>
                    <a:pt x="14192" y="17715"/>
                  </a:cubicBezTo>
                  <a:cubicBezTo>
                    <a:pt x="13418" y="18301"/>
                    <a:pt x="11596" y="17919"/>
                    <a:pt x="10546" y="17507"/>
                  </a:cubicBezTo>
                  <a:cubicBezTo>
                    <a:pt x="10044" y="17507"/>
                    <a:pt x="2344" y="17507"/>
                    <a:pt x="2344" y="17507"/>
                  </a:cubicBezTo>
                  <a:cubicBezTo>
                    <a:pt x="2337" y="17507"/>
                    <a:pt x="2331" y="17507"/>
                    <a:pt x="2327" y="17507"/>
                  </a:cubicBezTo>
                  <a:cubicBezTo>
                    <a:pt x="1856" y="17507"/>
                    <a:pt x="1473" y="17915"/>
                    <a:pt x="1473" y="18416"/>
                  </a:cubicBezTo>
                  <a:cubicBezTo>
                    <a:pt x="1473" y="18441"/>
                    <a:pt x="1473" y="18536"/>
                    <a:pt x="1473" y="18562"/>
                  </a:cubicBezTo>
                  <a:cubicBezTo>
                    <a:pt x="1473" y="19063"/>
                    <a:pt x="1856" y="19465"/>
                    <a:pt x="2327" y="19465"/>
                  </a:cubicBezTo>
                  <a:cubicBezTo>
                    <a:pt x="2331" y="19465"/>
                    <a:pt x="2337" y="19465"/>
                    <a:pt x="2344" y="19465"/>
                  </a:cubicBezTo>
                  <a:cubicBezTo>
                    <a:pt x="2355" y="19465"/>
                    <a:pt x="10044" y="19465"/>
                    <a:pt x="10546" y="19465"/>
                  </a:cubicBezTo>
                  <a:cubicBezTo>
                    <a:pt x="11599" y="19054"/>
                    <a:pt x="13418" y="18666"/>
                    <a:pt x="14192" y="19252"/>
                  </a:cubicBezTo>
                  <a:cubicBezTo>
                    <a:pt x="14495" y="20320"/>
                    <a:pt x="15863" y="21551"/>
                    <a:pt x="17780" y="21551"/>
                  </a:cubicBezTo>
                  <a:cubicBezTo>
                    <a:pt x="19676" y="21551"/>
                    <a:pt x="21426" y="20447"/>
                    <a:pt x="21454" y="18507"/>
                  </a:cubicBezTo>
                  <a:cubicBezTo>
                    <a:pt x="21454" y="18498"/>
                    <a:pt x="21454" y="18466"/>
                    <a:pt x="21454" y="18459"/>
                  </a:cubicBezTo>
                  <a:cubicBezTo>
                    <a:pt x="21422" y="16515"/>
                    <a:pt x="19674" y="15421"/>
                    <a:pt x="17774" y="15421"/>
                  </a:cubicBezTo>
                  <a:close/>
                  <a:moveTo>
                    <a:pt x="17900" y="16171"/>
                  </a:moveTo>
                  <a:cubicBezTo>
                    <a:pt x="18201" y="16208"/>
                    <a:pt x="18473" y="16275"/>
                    <a:pt x="18703" y="16348"/>
                  </a:cubicBezTo>
                  <a:cubicBezTo>
                    <a:pt x="18933" y="16422"/>
                    <a:pt x="19116" y="16505"/>
                    <a:pt x="19242" y="16574"/>
                  </a:cubicBezTo>
                  <a:cubicBezTo>
                    <a:pt x="19370" y="16642"/>
                    <a:pt x="19431" y="16702"/>
                    <a:pt x="19431" y="16702"/>
                  </a:cubicBezTo>
                  <a:cubicBezTo>
                    <a:pt x="19431" y="16702"/>
                    <a:pt x="19349" y="16687"/>
                    <a:pt x="19213" y="16684"/>
                  </a:cubicBezTo>
                  <a:cubicBezTo>
                    <a:pt x="19077" y="16675"/>
                    <a:pt x="18885" y="16672"/>
                    <a:pt x="18651" y="16666"/>
                  </a:cubicBezTo>
                  <a:cubicBezTo>
                    <a:pt x="18195" y="16661"/>
                    <a:pt x="17572" y="16620"/>
                    <a:pt x="17018" y="16714"/>
                  </a:cubicBezTo>
                  <a:cubicBezTo>
                    <a:pt x="16889" y="16728"/>
                    <a:pt x="16743" y="16775"/>
                    <a:pt x="16611" y="16824"/>
                  </a:cubicBezTo>
                  <a:cubicBezTo>
                    <a:pt x="16475" y="16869"/>
                    <a:pt x="16338" y="16922"/>
                    <a:pt x="16209" y="16977"/>
                  </a:cubicBezTo>
                  <a:cubicBezTo>
                    <a:pt x="15945" y="17084"/>
                    <a:pt x="15702" y="17205"/>
                    <a:pt x="15493" y="17306"/>
                  </a:cubicBezTo>
                  <a:cubicBezTo>
                    <a:pt x="15284" y="17409"/>
                    <a:pt x="15113" y="17499"/>
                    <a:pt x="14994" y="17568"/>
                  </a:cubicBezTo>
                  <a:cubicBezTo>
                    <a:pt x="14876" y="17635"/>
                    <a:pt x="14820" y="17701"/>
                    <a:pt x="14828" y="17708"/>
                  </a:cubicBezTo>
                  <a:cubicBezTo>
                    <a:pt x="14820" y="17708"/>
                    <a:pt x="14840" y="17614"/>
                    <a:pt x="14931" y="17495"/>
                  </a:cubicBezTo>
                  <a:cubicBezTo>
                    <a:pt x="15021" y="17373"/>
                    <a:pt x="15159" y="17226"/>
                    <a:pt x="15344" y="17062"/>
                  </a:cubicBezTo>
                  <a:cubicBezTo>
                    <a:pt x="15529" y="16895"/>
                    <a:pt x="15759" y="16725"/>
                    <a:pt x="16020" y="16562"/>
                  </a:cubicBezTo>
                  <a:cubicBezTo>
                    <a:pt x="16153" y="16484"/>
                    <a:pt x="16295" y="16413"/>
                    <a:pt x="16444" y="16342"/>
                  </a:cubicBezTo>
                  <a:cubicBezTo>
                    <a:pt x="16598" y="16277"/>
                    <a:pt x="16749" y="16227"/>
                    <a:pt x="16926" y="16190"/>
                  </a:cubicBezTo>
                  <a:cubicBezTo>
                    <a:pt x="17268" y="16124"/>
                    <a:pt x="17598" y="16134"/>
                    <a:pt x="17900" y="16171"/>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06" name="Freeform: Shape 58"/>
            <p:cNvSpPr/>
            <p:nvPr/>
          </p:nvSpPr>
          <p:spPr>
            <a:xfrm>
              <a:off x="6252470" y="5868616"/>
              <a:ext cx="81796" cy="95051"/>
            </a:xfrm>
            <a:custGeom>
              <a:avLst/>
              <a:gdLst/>
              <a:ahLst/>
              <a:cxnLst>
                <a:cxn ang="0">
                  <a:pos x="wd2" y="hd2"/>
                </a:cxn>
                <a:cxn ang="5400000">
                  <a:pos x="wd2" y="hd2"/>
                </a:cxn>
                <a:cxn ang="10800000">
                  <a:pos x="wd2" y="hd2"/>
                </a:cxn>
                <a:cxn ang="16200000">
                  <a:pos x="wd2" y="hd2"/>
                </a:cxn>
              </a:cxnLst>
              <a:rect l="0" t="0" r="r" b="b"/>
              <a:pathLst>
                <a:path w="20505" h="21072" extrusionOk="0">
                  <a:moveTo>
                    <a:pt x="8477" y="4"/>
                  </a:moveTo>
                  <a:cubicBezTo>
                    <a:pt x="8187" y="4"/>
                    <a:pt x="7947" y="205"/>
                    <a:pt x="7947" y="459"/>
                  </a:cubicBezTo>
                  <a:cubicBezTo>
                    <a:pt x="7947" y="712"/>
                    <a:pt x="8187" y="927"/>
                    <a:pt x="8477" y="927"/>
                  </a:cubicBezTo>
                  <a:lnTo>
                    <a:pt x="9520" y="927"/>
                  </a:lnTo>
                  <a:lnTo>
                    <a:pt x="9520" y="2966"/>
                  </a:lnTo>
                  <a:cubicBezTo>
                    <a:pt x="4759" y="3261"/>
                    <a:pt x="999" y="6755"/>
                    <a:pt x="999" y="11040"/>
                  </a:cubicBezTo>
                  <a:cubicBezTo>
                    <a:pt x="999" y="13887"/>
                    <a:pt x="2652" y="16384"/>
                    <a:pt x="5158" y="17832"/>
                  </a:cubicBezTo>
                  <a:cubicBezTo>
                    <a:pt x="5106" y="17878"/>
                    <a:pt x="5073" y="17939"/>
                    <a:pt x="5034" y="17997"/>
                  </a:cubicBezTo>
                  <a:lnTo>
                    <a:pt x="3881" y="19733"/>
                  </a:lnTo>
                  <a:cubicBezTo>
                    <a:pt x="3619" y="20131"/>
                    <a:pt x="3774" y="20644"/>
                    <a:pt x="4224" y="20877"/>
                  </a:cubicBezTo>
                  <a:lnTo>
                    <a:pt x="4395" y="20959"/>
                  </a:lnTo>
                  <a:cubicBezTo>
                    <a:pt x="4845" y="21191"/>
                    <a:pt x="5426" y="21053"/>
                    <a:pt x="5688" y="20656"/>
                  </a:cubicBezTo>
                  <a:lnTo>
                    <a:pt x="6825" y="18920"/>
                  </a:lnTo>
                  <a:cubicBezTo>
                    <a:pt x="6887" y="18828"/>
                    <a:pt x="6917" y="18729"/>
                    <a:pt x="6934" y="18631"/>
                  </a:cubicBezTo>
                  <a:cubicBezTo>
                    <a:pt x="7939" y="18965"/>
                    <a:pt x="9035" y="19155"/>
                    <a:pt x="10175" y="19155"/>
                  </a:cubicBezTo>
                  <a:cubicBezTo>
                    <a:pt x="11221" y="19155"/>
                    <a:pt x="12215" y="18988"/>
                    <a:pt x="13150" y="18700"/>
                  </a:cubicBezTo>
                  <a:cubicBezTo>
                    <a:pt x="13174" y="18777"/>
                    <a:pt x="13202" y="18853"/>
                    <a:pt x="13244" y="18920"/>
                  </a:cubicBezTo>
                  <a:lnTo>
                    <a:pt x="14397" y="20656"/>
                  </a:lnTo>
                  <a:cubicBezTo>
                    <a:pt x="14658" y="21053"/>
                    <a:pt x="15239" y="21191"/>
                    <a:pt x="15690" y="20959"/>
                  </a:cubicBezTo>
                  <a:lnTo>
                    <a:pt x="15845" y="20877"/>
                  </a:lnTo>
                  <a:cubicBezTo>
                    <a:pt x="16298" y="20644"/>
                    <a:pt x="16451" y="20133"/>
                    <a:pt x="16188" y="19733"/>
                  </a:cubicBezTo>
                  <a:lnTo>
                    <a:pt x="15051" y="17997"/>
                  </a:lnTo>
                  <a:cubicBezTo>
                    <a:pt x="15036" y="17974"/>
                    <a:pt x="15022" y="17953"/>
                    <a:pt x="15004" y="17928"/>
                  </a:cubicBezTo>
                  <a:cubicBezTo>
                    <a:pt x="17608" y="16497"/>
                    <a:pt x="19335" y="13963"/>
                    <a:pt x="19335" y="11054"/>
                  </a:cubicBezTo>
                  <a:cubicBezTo>
                    <a:pt x="19335" y="6573"/>
                    <a:pt x="15239" y="2939"/>
                    <a:pt x="10175" y="2939"/>
                  </a:cubicBezTo>
                  <a:cubicBezTo>
                    <a:pt x="10129" y="2939"/>
                    <a:pt x="10079" y="2937"/>
                    <a:pt x="10034" y="2939"/>
                  </a:cubicBezTo>
                  <a:lnTo>
                    <a:pt x="10034" y="927"/>
                  </a:lnTo>
                  <a:lnTo>
                    <a:pt x="11078" y="927"/>
                  </a:lnTo>
                  <a:cubicBezTo>
                    <a:pt x="11365" y="927"/>
                    <a:pt x="11592" y="712"/>
                    <a:pt x="11592" y="459"/>
                  </a:cubicBezTo>
                  <a:cubicBezTo>
                    <a:pt x="11592" y="205"/>
                    <a:pt x="11365" y="4"/>
                    <a:pt x="11078" y="4"/>
                  </a:cubicBezTo>
                  <a:lnTo>
                    <a:pt x="8477" y="4"/>
                  </a:lnTo>
                  <a:close/>
                  <a:moveTo>
                    <a:pt x="2401" y="18"/>
                  </a:moveTo>
                  <a:cubicBezTo>
                    <a:pt x="2290" y="-12"/>
                    <a:pt x="2154" y="-7"/>
                    <a:pt x="2043" y="46"/>
                  </a:cubicBezTo>
                  <a:cubicBezTo>
                    <a:pt x="1820" y="149"/>
                    <a:pt x="1736" y="400"/>
                    <a:pt x="1856" y="597"/>
                  </a:cubicBezTo>
                  <a:lnTo>
                    <a:pt x="1996" y="817"/>
                  </a:lnTo>
                  <a:cubicBezTo>
                    <a:pt x="88" y="1979"/>
                    <a:pt x="-564" y="4229"/>
                    <a:pt x="531" y="6066"/>
                  </a:cubicBezTo>
                  <a:cubicBezTo>
                    <a:pt x="531" y="6066"/>
                    <a:pt x="8539" y="2071"/>
                    <a:pt x="8539" y="2071"/>
                  </a:cubicBezTo>
                  <a:cubicBezTo>
                    <a:pt x="7347" y="314"/>
                    <a:pt x="4885" y="-364"/>
                    <a:pt x="2790" y="431"/>
                  </a:cubicBezTo>
                  <a:lnTo>
                    <a:pt x="2666" y="211"/>
                  </a:lnTo>
                  <a:cubicBezTo>
                    <a:pt x="2607" y="112"/>
                    <a:pt x="2512" y="49"/>
                    <a:pt x="2401" y="18"/>
                  </a:cubicBezTo>
                  <a:close/>
                  <a:moveTo>
                    <a:pt x="18338" y="18"/>
                  </a:moveTo>
                  <a:cubicBezTo>
                    <a:pt x="18226" y="49"/>
                    <a:pt x="18132" y="112"/>
                    <a:pt x="18073" y="211"/>
                  </a:cubicBezTo>
                  <a:lnTo>
                    <a:pt x="17902" y="500"/>
                  </a:lnTo>
                  <a:cubicBezTo>
                    <a:pt x="15769" y="-409"/>
                    <a:pt x="13192" y="263"/>
                    <a:pt x="11966" y="2071"/>
                  </a:cubicBezTo>
                  <a:lnTo>
                    <a:pt x="19974" y="6066"/>
                  </a:lnTo>
                  <a:cubicBezTo>
                    <a:pt x="21036" y="4286"/>
                    <a:pt x="20457" y="2114"/>
                    <a:pt x="18681" y="927"/>
                  </a:cubicBezTo>
                  <a:lnTo>
                    <a:pt x="18883" y="597"/>
                  </a:lnTo>
                  <a:cubicBezTo>
                    <a:pt x="19003" y="400"/>
                    <a:pt x="18921" y="149"/>
                    <a:pt x="18696" y="46"/>
                  </a:cubicBezTo>
                  <a:cubicBezTo>
                    <a:pt x="18585" y="-7"/>
                    <a:pt x="18449" y="-12"/>
                    <a:pt x="18338" y="18"/>
                  </a:cubicBezTo>
                  <a:close/>
                  <a:moveTo>
                    <a:pt x="10175" y="4551"/>
                  </a:moveTo>
                  <a:cubicBezTo>
                    <a:pt x="14232" y="4551"/>
                    <a:pt x="17512" y="7451"/>
                    <a:pt x="17512" y="11040"/>
                  </a:cubicBezTo>
                  <a:cubicBezTo>
                    <a:pt x="17512" y="14630"/>
                    <a:pt x="14232" y="17543"/>
                    <a:pt x="10175" y="17543"/>
                  </a:cubicBezTo>
                  <a:cubicBezTo>
                    <a:pt x="6114" y="17543"/>
                    <a:pt x="2821" y="14630"/>
                    <a:pt x="2821" y="11040"/>
                  </a:cubicBezTo>
                  <a:cubicBezTo>
                    <a:pt x="2821" y="7451"/>
                    <a:pt x="6114" y="4551"/>
                    <a:pt x="10175" y="4551"/>
                  </a:cubicBezTo>
                  <a:close/>
                  <a:moveTo>
                    <a:pt x="10486" y="5736"/>
                  </a:moveTo>
                  <a:cubicBezTo>
                    <a:pt x="10342" y="5736"/>
                    <a:pt x="10237" y="5841"/>
                    <a:pt x="10237" y="5970"/>
                  </a:cubicBezTo>
                  <a:lnTo>
                    <a:pt x="10237" y="10627"/>
                  </a:lnTo>
                  <a:lnTo>
                    <a:pt x="10175" y="10654"/>
                  </a:lnTo>
                  <a:cubicBezTo>
                    <a:pt x="9946" y="10807"/>
                    <a:pt x="9908" y="11100"/>
                    <a:pt x="10081" y="11302"/>
                  </a:cubicBezTo>
                  <a:cubicBezTo>
                    <a:pt x="10180" y="11422"/>
                    <a:pt x="10328" y="11481"/>
                    <a:pt x="10486" y="11481"/>
                  </a:cubicBezTo>
                  <a:cubicBezTo>
                    <a:pt x="10596" y="11481"/>
                    <a:pt x="10704" y="11451"/>
                    <a:pt x="10798" y="11384"/>
                  </a:cubicBezTo>
                  <a:lnTo>
                    <a:pt x="13244" y="9745"/>
                  </a:lnTo>
                  <a:cubicBezTo>
                    <a:pt x="13472" y="9591"/>
                    <a:pt x="13527" y="9297"/>
                    <a:pt x="13353" y="9097"/>
                  </a:cubicBezTo>
                  <a:cubicBezTo>
                    <a:pt x="13179" y="8896"/>
                    <a:pt x="12848" y="8860"/>
                    <a:pt x="12621" y="9015"/>
                  </a:cubicBezTo>
                  <a:lnTo>
                    <a:pt x="10751" y="10268"/>
                  </a:lnTo>
                  <a:lnTo>
                    <a:pt x="10751" y="5970"/>
                  </a:lnTo>
                  <a:cubicBezTo>
                    <a:pt x="10751" y="5841"/>
                    <a:pt x="10631" y="5736"/>
                    <a:pt x="10486" y="5736"/>
                  </a:cubicBezTo>
                  <a:close/>
                  <a:moveTo>
                    <a:pt x="3990" y="11026"/>
                  </a:moveTo>
                  <a:cubicBezTo>
                    <a:pt x="3990" y="11026"/>
                    <a:pt x="3990" y="11481"/>
                    <a:pt x="3990" y="11481"/>
                  </a:cubicBezTo>
                  <a:lnTo>
                    <a:pt x="5548" y="11481"/>
                  </a:lnTo>
                  <a:lnTo>
                    <a:pt x="5548" y="11026"/>
                  </a:lnTo>
                  <a:lnTo>
                    <a:pt x="3990" y="11026"/>
                  </a:lnTo>
                  <a:close/>
                  <a:moveTo>
                    <a:pt x="14957" y="11026"/>
                  </a:moveTo>
                  <a:cubicBezTo>
                    <a:pt x="14957" y="11026"/>
                    <a:pt x="14957" y="11481"/>
                    <a:pt x="14957" y="11481"/>
                  </a:cubicBezTo>
                  <a:lnTo>
                    <a:pt x="16515" y="11481"/>
                  </a:lnTo>
                  <a:lnTo>
                    <a:pt x="16515" y="11026"/>
                  </a:lnTo>
                  <a:lnTo>
                    <a:pt x="14957" y="11026"/>
                  </a:lnTo>
                  <a:close/>
                  <a:moveTo>
                    <a:pt x="9972" y="14994"/>
                  </a:moveTo>
                  <a:cubicBezTo>
                    <a:pt x="9972" y="14994"/>
                    <a:pt x="9972" y="16372"/>
                    <a:pt x="9972" y="16372"/>
                  </a:cubicBezTo>
                  <a:lnTo>
                    <a:pt x="10486" y="16372"/>
                  </a:lnTo>
                  <a:lnTo>
                    <a:pt x="10486" y="14994"/>
                  </a:lnTo>
                  <a:lnTo>
                    <a:pt x="9972" y="14994"/>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07" name="Freeform: Shape 59"/>
            <p:cNvSpPr/>
            <p:nvPr/>
          </p:nvSpPr>
          <p:spPr>
            <a:xfrm>
              <a:off x="5840824" y="5641923"/>
              <a:ext cx="84167" cy="81728"/>
            </a:xfrm>
            <a:custGeom>
              <a:avLst/>
              <a:gdLst/>
              <a:ahLst/>
              <a:cxnLst>
                <a:cxn ang="0">
                  <a:pos x="wd2" y="hd2"/>
                </a:cxn>
                <a:cxn ang="5400000">
                  <a:pos x="wd2" y="hd2"/>
                </a:cxn>
                <a:cxn ang="10800000">
                  <a:pos x="wd2" y="hd2"/>
                </a:cxn>
                <a:cxn ang="16200000">
                  <a:pos x="wd2" y="hd2"/>
                </a:cxn>
              </a:cxnLst>
              <a:rect l="0" t="0" r="r" b="b"/>
              <a:pathLst>
                <a:path w="21600" h="21600" extrusionOk="0">
                  <a:moveTo>
                    <a:pt x="6869" y="1810"/>
                  </a:moveTo>
                  <a:lnTo>
                    <a:pt x="6367" y="0"/>
                  </a:lnTo>
                  <a:cubicBezTo>
                    <a:pt x="3530" y="1183"/>
                    <a:pt x="1243" y="3462"/>
                    <a:pt x="0" y="6335"/>
                  </a:cubicBezTo>
                  <a:lnTo>
                    <a:pt x="1739" y="6932"/>
                  </a:lnTo>
                  <a:cubicBezTo>
                    <a:pt x="2780" y="4641"/>
                    <a:pt x="4605" y="2805"/>
                    <a:pt x="6869" y="1810"/>
                  </a:cubicBezTo>
                  <a:cubicBezTo>
                    <a:pt x="6869" y="1810"/>
                    <a:pt x="6869" y="1810"/>
                    <a:pt x="6869" y="1810"/>
                  </a:cubicBezTo>
                  <a:close/>
                  <a:moveTo>
                    <a:pt x="19861" y="6932"/>
                  </a:moveTo>
                  <a:lnTo>
                    <a:pt x="21600" y="6335"/>
                  </a:lnTo>
                  <a:cubicBezTo>
                    <a:pt x="20355" y="3462"/>
                    <a:pt x="18069" y="1183"/>
                    <a:pt x="15233" y="0"/>
                  </a:cubicBezTo>
                  <a:lnTo>
                    <a:pt x="14730" y="1810"/>
                  </a:lnTo>
                  <a:cubicBezTo>
                    <a:pt x="16993" y="2805"/>
                    <a:pt x="18820" y="4641"/>
                    <a:pt x="19861" y="6932"/>
                  </a:cubicBezTo>
                  <a:cubicBezTo>
                    <a:pt x="19861" y="6932"/>
                    <a:pt x="19861" y="6932"/>
                    <a:pt x="19861" y="6932"/>
                  </a:cubicBezTo>
                  <a:close/>
                  <a:moveTo>
                    <a:pt x="18079" y="12229"/>
                  </a:moveTo>
                  <a:cubicBezTo>
                    <a:pt x="18079" y="8087"/>
                    <a:pt x="14820" y="4731"/>
                    <a:pt x="10800" y="4731"/>
                  </a:cubicBezTo>
                  <a:cubicBezTo>
                    <a:pt x="6779" y="4731"/>
                    <a:pt x="3520" y="8087"/>
                    <a:pt x="3520" y="12229"/>
                  </a:cubicBezTo>
                  <a:cubicBezTo>
                    <a:pt x="3520" y="16370"/>
                    <a:pt x="6779" y="19727"/>
                    <a:pt x="10800" y="19727"/>
                  </a:cubicBezTo>
                  <a:cubicBezTo>
                    <a:pt x="14820" y="19727"/>
                    <a:pt x="18079" y="16370"/>
                    <a:pt x="18079" y="12229"/>
                  </a:cubicBezTo>
                  <a:cubicBezTo>
                    <a:pt x="18079" y="12229"/>
                    <a:pt x="18079" y="12229"/>
                    <a:pt x="18079" y="12229"/>
                  </a:cubicBezTo>
                  <a:close/>
                  <a:moveTo>
                    <a:pt x="19900" y="12229"/>
                  </a:moveTo>
                  <a:cubicBezTo>
                    <a:pt x="19900" y="17406"/>
                    <a:pt x="15825" y="21600"/>
                    <a:pt x="10800" y="21600"/>
                  </a:cubicBezTo>
                  <a:cubicBezTo>
                    <a:pt x="5774" y="21600"/>
                    <a:pt x="1698" y="17406"/>
                    <a:pt x="1698" y="12229"/>
                  </a:cubicBezTo>
                  <a:cubicBezTo>
                    <a:pt x="1698" y="7052"/>
                    <a:pt x="5774" y="2857"/>
                    <a:pt x="10800" y="2857"/>
                  </a:cubicBezTo>
                  <a:cubicBezTo>
                    <a:pt x="15826" y="2857"/>
                    <a:pt x="19900" y="7052"/>
                    <a:pt x="19900" y="12229"/>
                  </a:cubicBezTo>
                  <a:cubicBezTo>
                    <a:pt x="19900" y="12229"/>
                    <a:pt x="19900" y="12229"/>
                    <a:pt x="19900" y="12229"/>
                  </a:cubicBezTo>
                  <a:close/>
                  <a:moveTo>
                    <a:pt x="11609" y="12194"/>
                  </a:moveTo>
                  <a:lnTo>
                    <a:pt x="15400" y="16440"/>
                  </a:lnTo>
                  <a:lnTo>
                    <a:pt x="14676" y="17215"/>
                  </a:lnTo>
                  <a:lnTo>
                    <a:pt x="10191" y="13070"/>
                  </a:lnTo>
                  <a:lnTo>
                    <a:pt x="10007" y="12284"/>
                  </a:lnTo>
                  <a:lnTo>
                    <a:pt x="10335" y="5667"/>
                  </a:lnTo>
                  <a:lnTo>
                    <a:pt x="11288" y="5667"/>
                  </a:lnTo>
                  <a:cubicBezTo>
                    <a:pt x="11288" y="5667"/>
                    <a:pt x="11609" y="12194"/>
                    <a:pt x="11609" y="12194"/>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08" name="Freeform: Shape 60"/>
            <p:cNvSpPr/>
            <p:nvPr/>
          </p:nvSpPr>
          <p:spPr>
            <a:xfrm>
              <a:off x="6254453" y="5977996"/>
              <a:ext cx="68747" cy="68747"/>
            </a:xfrm>
            <a:custGeom>
              <a:avLst/>
              <a:gdLst/>
              <a:ahLst/>
              <a:cxnLst>
                <a:cxn ang="0">
                  <a:pos x="wd2" y="hd2"/>
                </a:cxn>
                <a:cxn ang="5400000">
                  <a:pos x="wd2" y="hd2"/>
                </a:cxn>
                <a:cxn ang="10800000">
                  <a:pos x="wd2" y="hd2"/>
                </a:cxn>
                <a:cxn ang="16200000">
                  <a:pos x="wd2" y="hd2"/>
                </a:cxn>
              </a:cxnLst>
              <a:rect l="0" t="0" r="r" b="b"/>
              <a:pathLst>
                <a:path w="21600" h="21524" extrusionOk="0">
                  <a:moveTo>
                    <a:pt x="8012" y="20359"/>
                  </a:moveTo>
                  <a:cubicBezTo>
                    <a:pt x="8099" y="20718"/>
                    <a:pt x="7918" y="21524"/>
                    <a:pt x="6929" y="21524"/>
                  </a:cubicBezTo>
                  <a:lnTo>
                    <a:pt x="4768" y="21524"/>
                  </a:lnTo>
                  <a:cubicBezTo>
                    <a:pt x="4138" y="21524"/>
                    <a:pt x="3598" y="20982"/>
                    <a:pt x="3598" y="20359"/>
                  </a:cubicBezTo>
                  <a:cubicBezTo>
                    <a:pt x="3598" y="19639"/>
                    <a:pt x="2879" y="17397"/>
                    <a:pt x="1801" y="15244"/>
                  </a:cubicBezTo>
                  <a:lnTo>
                    <a:pt x="1801" y="14348"/>
                  </a:lnTo>
                  <a:lnTo>
                    <a:pt x="5039" y="14348"/>
                  </a:lnTo>
                  <a:cubicBezTo>
                    <a:pt x="5039" y="14348"/>
                    <a:pt x="4947" y="17310"/>
                    <a:pt x="7111" y="18834"/>
                  </a:cubicBezTo>
                  <a:cubicBezTo>
                    <a:pt x="7739" y="19280"/>
                    <a:pt x="8012" y="19909"/>
                    <a:pt x="8012" y="20359"/>
                  </a:cubicBezTo>
                  <a:cubicBezTo>
                    <a:pt x="8012" y="20359"/>
                    <a:pt x="8012" y="20359"/>
                    <a:pt x="8012" y="20359"/>
                  </a:cubicBezTo>
                  <a:close/>
                  <a:moveTo>
                    <a:pt x="17999" y="16460"/>
                  </a:moveTo>
                  <a:cubicBezTo>
                    <a:pt x="16118" y="14607"/>
                    <a:pt x="12690" y="11998"/>
                    <a:pt x="8099" y="11692"/>
                  </a:cubicBezTo>
                  <a:lnTo>
                    <a:pt x="8099" y="8038"/>
                  </a:lnTo>
                  <a:cubicBezTo>
                    <a:pt x="12690" y="7726"/>
                    <a:pt x="16118" y="5118"/>
                    <a:pt x="17999" y="3268"/>
                  </a:cubicBezTo>
                  <a:cubicBezTo>
                    <a:pt x="17999" y="3268"/>
                    <a:pt x="17999" y="16460"/>
                    <a:pt x="17999" y="16460"/>
                  </a:cubicBezTo>
                  <a:close/>
                  <a:moveTo>
                    <a:pt x="19801" y="8069"/>
                  </a:moveTo>
                  <a:lnTo>
                    <a:pt x="19801" y="897"/>
                  </a:lnTo>
                  <a:cubicBezTo>
                    <a:pt x="19801" y="507"/>
                    <a:pt x="19547" y="160"/>
                    <a:pt x="19178" y="43"/>
                  </a:cubicBezTo>
                  <a:cubicBezTo>
                    <a:pt x="18808" y="-76"/>
                    <a:pt x="18401" y="54"/>
                    <a:pt x="18171" y="372"/>
                  </a:cubicBezTo>
                  <a:cubicBezTo>
                    <a:pt x="18127" y="432"/>
                    <a:pt x="13834" y="6274"/>
                    <a:pt x="7198" y="6274"/>
                  </a:cubicBezTo>
                  <a:lnTo>
                    <a:pt x="1621" y="6274"/>
                  </a:lnTo>
                  <a:cubicBezTo>
                    <a:pt x="719" y="6274"/>
                    <a:pt x="0" y="6993"/>
                    <a:pt x="0" y="7891"/>
                  </a:cubicBezTo>
                  <a:lnTo>
                    <a:pt x="0" y="11837"/>
                  </a:lnTo>
                  <a:cubicBezTo>
                    <a:pt x="0" y="12734"/>
                    <a:pt x="719" y="13450"/>
                    <a:pt x="1621" y="13450"/>
                  </a:cubicBezTo>
                  <a:lnTo>
                    <a:pt x="7198" y="13450"/>
                  </a:lnTo>
                  <a:cubicBezTo>
                    <a:pt x="13834" y="13450"/>
                    <a:pt x="18127" y="19299"/>
                    <a:pt x="18171" y="19355"/>
                  </a:cubicBezTo>
                  <a:cubicBezTo>
                    <a:pt x="18343" y="19590"/>
                    <a:pt x="18615" y="19727"/>
                    <a:pt x="18901" y="19727"/>
                  </a:cubicBezTo>
                  <a:cubicBezTo>
                    <a:pt x="18995" y="19727"/>
                    <a:pt x="19086" y="19712"/>
                    <a:pt x="19178" y="19683"/>
                  </a:cubicBezTo>
                  <a:cubicBezTo>
                    <a:pt x="19547" y="19565"/>
                    <a:pt x="19801" y="19223"/>
                    <a:pt x="19801" y="18834"/>
                  </a:cubicBezTo>
                  <a:lnTo>
                    <a:pt x="19801" y="11656"/>
                  </a:lnTo>
                  <a:cubicBezTo>
                    <a:pt x="20790" y="11656"/>
                    <a:pt x="21600" y="10849"/>
                    <a:pt x="21600" y="9864"/>
                  </a:cubicBezTo>
                  <a:cubicBezTo>
                    <a:pt x="21600" y="8876"/>
                    <a:pt x="20790" y="8069"/>
                    <a:pt x="19801" y="8069"/>
                  </a:cubicBezTo>
                  <a:cubicBezTo>
                    <a:pt x="19801" y="8069"/>
                    <a:pt x="19801" y="8069"/>
                    <a:pt x="19801" y="8069"/>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09" name="Freeform: Shape 61"/>
            <p:cNvSpPr/>
            <p:nvPr/>
          </p:nvSpPr>
          <p:spPr>
            <a:xfrm>
              <a:off x="6286270" y="3979452"/>
              <a:ext cx="240416" cy="240412"/>
            </a:xfrm>
            <a:custGeom>
              <a:avLst/>
              <a:gdLst/>
              <a:ahLst/>
              <a:cxnLst>
                <a:cxn ang="0">
                  <a:pos x="wd2" y="hd2"/>
                </a:cxn>
                <a:cxn ang="5400000">
                  <a:pos x="wd2" y="hd2"/>
                </a:cxn>
                <a:cxn ang="10800000">
                  <a:pos x="wd2" y="hd2"/>
                </a:cxn>
                <a:cxn ang="16200000">
                  <a:pos x="wd2" y="hd2"/>
                </a:cxn>
              </a:cxnLst>
              <a:rect l="0" t="0" r="r" b="b"/>
              <a:pathLst>
                <a:path w="21600" h="21600" extrusionOk="0">
                  <a:moveTo>
                    <a:pt x="15300" y="16199"/>
                  </a:moveTo>
                  <a:lnTo>
                    <a:pt x="17100" y="16199"/>
                  </a:lnTo>
                  <a:lnTo>
                    <a:pt x="17100" y="18000"/>
                  </a:lnTo>
                  <a:lnTo>
                    <a:pt x="15300" y="18000"/>
                  </a:lnTo>
                  <a:cubicBezTo>
                    <a:pt x="15300" y="18000"/>
                    <a:pt x="15300" y="16199"/>
                    <a:pt x="15300" y="16199"/>
                  </a:cubicBezTo>
                  <a:close/>
                  <a:moveTo>
                    <a:pt x="11700" y="16199"/>
                  </a:moveTo>
                  <a:lnTo>
                    <a:pt x="13499" y="16199"/>
                  </a:lnTo>
                  <a:lnTo>
                    <a:pt x="13499" y="18000"/>
                  </a:lnTo>
                  <a:lnTo>
                    <a:pt x="11700" y="18000"/>
                  </a:lnTo>
                  <a:cubicBezTo>
                    <a:pt x="11700" y="18000"/>
                    <a:pt x="11700" y="16199"/>
                    <a:pt x="11700" y="16199"/>
                  </a:cubicBezTo>
                  <a:close/>
                  <a:moveTo>
                    <a:pt x="8101" y="16199"/>
                  </a:moveTo>
                  <a:lnTo>
                    <a:pt x="9900" y="16199"/>
                  </a:lnTo>
                  <a:lnTo>
                    <a:pt x="9900" y="18000"/>
                  </a:lnTo>
                  <a:lnTo>
                    <a:pt x="8101" y="18000"/>
                  </a:lnTo>
                  <a:cubicBezTo>
                    <a:pt x="8101" y="18000"/>
                    <a:pt x="8101" y="16199"/>
                    <a:pt x="8101" y="16199"/>
                  </a:cubicBezTo>
                  <a:close/>
                  <a:moveTo>
                    <a:pt x="4500" y="16199"/>
                  </a:moveTo>
                  <a:lnTo>
                    <a:pt x="6300" y="16199"/>
                  </a:lnTo>
                  <a:lnTo>
                    <a:pt x="6300" y="18000"/>
                  </a:lnTo>
                  <a:lnTo>
                    <a:pt x="4500" y="18000"/>
                  </a:lnTo>
                  <a:cubicBezTo>
                    <a:pt x="4500" y="18000"/>
                    <a:pt x="4500" y="16199"/>
                    <a:pt x="4500" y="16199"/>
                  </a:cubicBezTo>
                  <a:close/>
                  <a:moveTo>
                    <a:pt x="15300" y="12600"/>
                  </a:moveTo>
                  <a:lnTo>
                    <a:pt x="17100" y="12600"/>
                  </a:lnTo>
                  <a:lnTo>
                    <a:pt x="17100" y="14400"/>
                  </a:lnTo>
                  <a:lnTo>
                    <a:pt x="15300" y="14400"/>
                  </a:lnTo>
                  <a:cubicBezTo>
                    <a:pt x="15300" y="14400"/>
                    <a:pt x="15300" y="12600"/>
                    <a:pt x="15300" y="12600"/>
                  </a:cubicBezTo>
                  <a:close/>
                  <a:moveTo>
                    <a:pt x="11700" y="12600"/>
                  </a:moveTo>
                  <a:lnTo>
                    <a:pt x="13499" y="12600"/>
                  </a:lnTo>
                  <a:lnTo>
                    <a:pt x="13499" y="14400"/>
                  </a:lnTo>
                  <a:lnTo>
                    <a:pt x="11700" y="14400"/>
                  </a:lnTo>
                  <a:cubicBezTo>
                    <a:pt x="11700" y="14400"/>
                    <a:pt x="11700" y="12600"/>
                    <a:pt x="11700" y="12600"/>
                  </a:cubicBezTo>
                  <a:close/>
                  <a:moveTo>
                    <a:pt x="8101" y="12600"/>
                  </a:moveTo>
                  <a:lnTo>
                    <a:pt x="9900" y="12600"/>
                  </a:lnTo>
                  <a:lnTo>
                    <a:pt x="9900" y="14400"/>
                  </a:lnTo>
                  <a:lnTo>
                    <a:pt x="8101" y="14400"/>
                  </a:lnTo>
                  <a:cubicBezTo>
                    <a:pt x="8101" y="14400"/>
                    <a:pt x="8101" y="12600"/>
                    <a:pt x="8101" y="12600"/>
                  </a:cubicBezTo>
                  <a:close/>
                  <a:moveTo>
                    <a:pt x="4500" y="12600"/>
                  </a:moveTo>
                  <a:lnTo>
                    <a:pt x="6300" y="12600"/>
                  </a:lnTo>
                  <a:lnTo>
                    <a:pt x="6300" y="14400"/>
                  </a:lnTo>
                  <a:lnTo>
                    <a:pt x="4500" y="14400"/>
                  </a:lnTo>
                  <a:cubicBezTo>
                    <a:pt x="4500" y="14400"/>
                    <a:pt x="4500" y="12600"/>
                    <a:pt x="4500" y="12600"/>
                  </a:cubicBezTo>
                  <a:close/>
                  <a:moveTo>
                    <a:pt x="15300" y="8999"/>
                  </a:moveTo>
                  <a:lnTo>
                    <a:pt x="17100" y="8999"/>
                  </a:lnTo>
                  <a:lnTo>
                    <a:pt x="17100" y="10800"/>
                  </a:lnTo>
                  <a:lnTo>
                    <a:pt x="15300" y="10800"/>
                  </a:lnTo>
                  <a:cubicBezTo>
                    <a:pt x="15300" y="10800"/>
                    <a:pt x="15300" y="8999"/>
                    <a:pt x="15300" y="8999"/>
                  </a:cubicBezTo>
                  <a:close/>
                  <a:moveTo>
                    <a:pt x="11700" y="8999"/>
                  </a:moveTo>
                  <a:lnTo>
                    <a:pt x="13499" y="8999"/>
                  </a:lnTo>
                  <a:lnTo>
                    <a:pt x="13499" y="10800"/>
                  </a:lnTo>
                  <a:lnTo>
                    <a:pt x="11700" y="10800"/>
                  </a:lnTo>
                  <a:cubicBezTo>
                    <a:pt x="11700" y="10800"/>
                    <a:pt x="11700" y="8999"/>
                    <a:pt x="11700" y="8999"/>
                  </a:cubicBezTo>
                  <a:close/>
                  <a:moveTo>
                    <a:pt x="8101" y="8999"/>
                  </a:moveTo>
                  <a:lnTo>
                    <a:pt x="9900" y="8999"/>
                  </a:lnTo>
                  <a:lnTo>
                    <a:pt x="9900" y="10800"/>
                  </a:lnTo>
                  <a:lnTo>
                    <a:pt x="8101" y="10800"/>
                  </a:lnTo>
                  <a:cubicBezTo>
                    <a:pt x="8101" y="10800"/>
                    <a:pt x="8101" y="8999"/>
                    <a:pt x="8101" y="8999"/>
                  </a:cubicBezTo>
                  <a:close/>
                  <a:moveTo>
                    <a:pt x="4500" y="8999"/>
                  </a:moveTo>
                  <a:lnTo>
                    <a:pt x="6300" y="8999"/>
                  </a:lnTo>
                  <a:lnTo>
                    <a:pt x="6300" y="10800"/>
                  </a:lnTo>
                  <a:lnTo>
                    <a:pt x="4500" y="10800"/>
                  </a:lnTo>
                  <a:cubicBezTo>
                    <a:pt x="4500" y="10800"/>
                    <a:pt x="4500" y="8999"/>
                    <a:pt x="4500" y="8999"/>
                  </a:cubicBezTo>
                  <a:close/>
                  <a:moveTo>
                    <a:pt x="17100" y="3600"/>
                  </a:moveTo>
                  <a:lnTo>
                    <a:pt x="15300" y="3600"/>
                  </a:lnTo>
                  <a:lnTo>
                    <a:pt x="15300" y="0"/>
                  </a:lnTo>
                  <a:lnTo>
                    <a:pt x="17100" y="0"/>
                  </a:lnTo>
                  <a:cubicBezTo>
                    <a:pt x="17100" y="0"/>
                    <a:pt x="17100" y="3600"/>
                    <a:pt x="17100" y="3600"/>
                  </a:cubicBezTo>
                  <a:close/>
                  <a:moveTo>
                    <a:pt x="6300" y="3600"/>
                  </a:moveTo>
                  <a:lnTo>
                    <a:pt x="4500" y="3600"/>
                  </a:lnTo>
                  <a:lnTo>
                    <a:pt x="4500" y="0"/>
                  </a:lnTo>
                  <a:lnTo>
                    <a:pt x="6300" y="0"/>
                  </a:lnTo>
                  <a:cubicBezTo>
                    <a:pt x="6300" y="0"/>
                    <a:pt x="6300" y="3600"/>
                    <a:pt x="6300" y="3600"/>
                  </a:cubicBezTo>
                  <a:close/>
                  <a:moveTo>
                    <a:pt x="2700" y="19799"/>
                  </a:moveTo>
                  <a:lnTo>
                    <a:pt x="2700" y="7200"/>
                  </a:lnTo>
                  <a:lnTo>
                    <a:pt x="18900" y="7200"/>
                  </a:lnTo>
                  <a:lnTo>
                    <a:pt x="18900" y="19799"/>
                  </a:lnTo>
                  <a:cubicBezTo>
                    <a:pt x="18900" y="19799"/>
                    <a:pt x="2700" y="19799"/>
                    <a:pt x="2700" y="19799"/>
                  </a:cubicBezTo>
                  <a:close/>
                  <a:moveTo>
                    <a:pt x="20700" y="2700"/>
                  </a:moveTo>
                  <a:lnTo>
                    <a:pt x="18000" y="2700"/>
                  </a:lnTo>
                  <a:lnTo>
                    <a:pt x="18000" y="4500"/>
                  </a:lnTo>
                  <a:lnTo>
                    <a:pt x="14400" y="4500"/>
                  </a:lnTo>
                  <a:lnTo>
                    <a:pt x="14400" y="2700"/>
                  </a:lnTo>
                  <a:lnTo>
                    <a:pt x="7200" y="2700"/>
                  </a:lnTo>
                  <a:lnTo>
                    <a:pt x="7200" y="4500"/>
                  </a:lnTo>
                  <a:lnTo>
                    <a:pt x="3600" y="4500"/>
                  </a:lnTo>
                  <a:lnTo>
                    <a:pt x="3600" y="2700"/>
                  </a:lnTo>
                  <a:lnTo>
                    <a:pt x="900" y="2700"/>
                  </a:lnTo>
                  <a:cubicBezTo>
                    <a:pt x="403" y="2700"/>
                    <a:pt x="0" y="3103"/>
                    <a:pt x="0" y="3600"/>
                  </a:cubicBezTo>
                  <a:lnTo>
                    <a:pt x="0" y="6299"/>
                  </a:lnTo>
                  <a:cubicBezTo>
                    <a:pt x="0" y="6797"/>
                    <a:pt x="403" y="7200"/>
                    <a:pt x="900" y="7200"/>
                  </a:cubicBezTo>
                  <a:lnTo>
                    <a:pt x="900" y="21600"/>
                  </a:lnTo>
                  <a:lnTo>
                    <a:pt x="20700" y="21600"/>
                  </a:lnTo>
                  <a:lnTo>
                    <a:pt x="20700" y="7200"/>
                  </a:lnTo>
                  <a:cubicBezTo>
                    <a:pt x="21197" y="7200"/>
                    <a:pt x="21600" y="6797"/>
                    <a:pt x="21600" y="6299"/>
                  </a:cubicBezTo>
                  <a:lnTo>
                    <a:pt x="21600" y="3600"/>
                  </a:lnTo>
                  <a:cubicBezTo>
                    <a:pt x="21600" y="3103"/>
                    <a:pt x="21197" y="2700"/>
                    <a:pt x="20700" y="2700"/>
                  </a:cubicBezTo>
                  <a:cubicBezTo>
                    <a:pt x="20700" y="2700"/>
                    <a:pt x="20700" y="2700"/>
                    <a:pt x="20700" y="2700"/>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10" name="Freeform: Shape 62"/>
            <p:cNvSpPr/>
            <p:nvPr/>
          </p:nvSpPr>
          <p:spPr>
            <a:xfrm>
              <a:off x="6198772" y="4216096"/>
              <a:ext cx="92960" cy="138368"/>
            </a:xfrm>
            <a:custGeom>
              <a:avLst/>
              <a:gdLst/>
              <a:ahLst/>
              <a:cxnLst>
                <a:cxn ang="0">
                  <a:pos x="wd2" y="hd2"/>
                </a:cxn>
                <a:cxn ang="5400000">
                  <a:pos x="wd2" y="hd2"/>
                </a:cxn>
                <a:cxn ang="10800000">
                  <a:pos x="wd2" y="hd2"/>
                </a:cxn>
                <a:cxn ang="16200000">
                  <a:pos x="wd2" y="hd2"/>
                </a:cxn>
              </a:cxnLst>
              <a:rect l="0" t="0" r="r" b="b"/>
              <a:pathLst>
                <a:path w="21600" h="21600" extrusionOk="0">
                  <a:moveTo>
                    <a:pt x="10802" y="10087"/>
                  </a:moveTo>
                  <a:cubicBezTo>
                    <a:pt x="10802" y="10087"/>
                    <a:pt x="9442" y="9368"/>
                    <a:pt x="7872" y="8220"/>
                  </a:cubicBezTo>
                  <a:cubicBezTo>
                    <a:pt x="12142" y="7605"/>
                    <a:pt x="15613" y="6244"/>
                    <a:pt x="17500" y="4492"/>
                  </a:cubicBezTo>
                  <a:cubicBezTo>
                    <a:pt x="15488" y="7607"/>
                    <a:pt x="10802" y="10087"/>
                    <a:pt x="10802" y="10087"/>
                  </a:cubicBezTo>
                  <a:cubicBezTo>
                    <a:pt x="10802" y="10087"/>
                    <a:pt x="10802" y="10087"/>
                    <a:pt x="10802" y="10087"/>
                  </a:cubicBezTo>
                  <a:close/>
                  <a:moveTo>
                    <a:pt x="8777" y="11351"/>
                  </a:moveTo>
                  <a:cubicBezTo>
                    <a:pt x="9072" y="11272"/>
                    <a:pt x="9274" y="11050"/>
                    <a:pt x="9274" y="10799"/>
                  </a:cubicBezTo>
                  <a:cubicBezTo>
                    <a:pt x="9274" y="10550"/>
                    <a:pt x="9072" y="10328"/>
                    <a:pt x="8777" y="10249"/>
                  </a:cubicBezTo>
                  <a:cubicBezTo>
                    <a:pt x="5279" y="9328"/>
                    <a:pt x="2753" y="6199"/>
                    <a:pt x="2349" y="2454"/>
                  </a:cubicBezTo>
                  <a:cubicBezTo>
                    <a:pt x="4328" y="2803"/>
                    <a:pt x="7374" y="3027"/>
                    <a:pt x="10802" y="3027"/>
                  </a:cubicBezTo>
                  <a:cubicBezTo>
                    <a:pt x="14227" y="3027"/>
                    <a:pt x="17273" y="2803"/>
                    <a:pt x="19250" y="2454"/>
                  </a:cubicBezTo>
                  <a:cubicBezTo>
                    <a:pt x="18851" y="6199"/>
                    <a:pt x="16322" y="9328"/>
                    <a:pt x="12826" y="10249"/>
                  </a:cubicBezTo>
                  <a:cubicBezTo>
                    <a:pt x="12529" y="10328"/>
                    <a:pt x="12328" y="10550"/>
                    <a:pt x="12328" y="10799"/>
                  </a:cubicBezTo>
                  <a:cubicBezTo>
                    <a:pt x="12328" y="11050"/>
                    <a:pt x="12529" y="11272"/>
                    <a:pt x="12826" y="11351"/>
                  </a:cubicBezTo>
                  <a:cubicBezTo>
                    <a:pt x="16322" y="12272"/>
                    <a:pt x="18851" y="15402"/>
                    <a:pt x="19250" y="19146"/>
                  </a:cubicBezTo>
                  <a:cubicBezTo>
                    <a:pt x="18935" y="19089"/>
                    <a:pt x="18584" y="19035"/>
                    <a:pt x="18217" y="18987"/>
                  </a:cubicBezTo>
                  <a:cubicBezTo>
                    <a:pt x="17078" y="15889"/>
                    <a:pt x="10802" y="13176"/>
                    <a:pt x="10802" y="13176"/>
                  </a:cubicBezTo>
                  <a:cubicBezTo>
                    <a:pt x="10802" y="13176"/>
                    <a:pt x="4527" y="15889"/>
                    <a:pt x="3383" y="18987"/>
                  </a:cubicBezTo>
                  <a:cubicBezTo>
                    <a:pt x="3018" y="19035"/>
                    <a:pt x="2666" y="19089"/>
                    <a:pt x="2349" y="19146"/>
                  </a:cubicBezTo>
                  <a:cubicBezTo>
                    <a:pt x="2753" y="15402"/>
                    <a:pt x="5279" y="12272"/>
                    <a:pt x="8777" y="11351"/>
                  </a:cubicBezTo>
                  <a:cubicBezTo>
                    <a:pt x="8777" y="11351"/>
                    <a:pt x="8777" y="11351"/>
                    <a:pt x="8777" y="11351"/>
                  </a:cubicBezTo>
                  <a:close/>
                  <a:moveTo>
                    <a:pt x="20744" y="19494"/>
                  </a:moveTo>
                  <a:cubicBezTo>
                    <a:pt x="20494" y="15663"/>
                    <a:pt x="18192" y="12327"/>
                    <a:pt x="14833" y="10801"/>
                  </a:cubicBezTo>
                  <a:cubicBezTo>
                    <a:pt x="18196" y="9273"/>
                    <a:pt x="20494" y="5938"/>
                    <a:pt x="20744" y="2106"/>
                  </a:cubicBezTo>
                  <a:cubicBezTo>
                    <a:pt x="21296" y="1924"/>
                    <a:pt x="21600" y="1723"/>
                    <a:pt x="21600" y="1513"/>
                  </a:cubicBezTo>
                  <a:cubicBezTo>
                    <a:pt x="21600" y="678"/>
                    <a:pt x="16766" y="0"/>
                    <a:pt x="10802" y="0"/>
                  </a:cubicBezTo>
                  <a:cubicBezTo>
                    <a:pt x="4835" y="0"/>
                    <a:pt x="0" y="678"/>
                    <a:pt x="0" y="1513"/>
                  </a:cubicBezTo>
                  <a:cubicBezTo>
                    <a:pt x="0" y="1723"/>
                    <a:pt x="305" y="1924"/>
                    <a:pt x="857" y="2106"/>
                  </a:cubicBezTo>
                  <a:cubicBezTo>
                    <a:pt x="1106" y="5935"/>
                    <a:pt x="3410" y="9273"/>
                    <a:pt x="6768" y="10799"/>
                  </a:cubicBezTo>
                  <a:cubicBezTo>
                    <a:pt x="3405" y="12323"/>
                    <a:pt x="1106" y="15663"/>
                    <a:pt x="857" y="19494"/>
                  </a:cubicBezTo>
                  <a:cubicBezTo>
                    <a:pt x="305" y="19676"/>
                    <a:pt x="0" y="19874"/>
                    <a:pt x="0" y="20087"/>
                  </a:cubicBezTo>
                  <a:cubicBezTo>
                    <a:pt x="0" y="20923"/>
                    <a:pt x="4835" y="21600"/>
                    <a:pt x="10802" y="21600"/>
                  </a:cubicBezTo>
                  <a:cubicBezTo>
                    <a:pt x="16766" y="21600"/>
                    <a:pt x="21600" y="20923"/>
                    <a:pt x="21600" y="20087"/>
                  </a:cubicBezTo>
                  <a:cubicBezTo>
                    <a:pt x="21600" y="19876"/>
                    <a:pt x="21296" y="19676"/>
                    <a:pt x="20744" y="19494"/>
                  </a:cubicBezTo>
                  <a:cubicBezTo>
                    <a:pt x="20744" y="19494"/>
                    <a:pt x="20744" y="19494"/>
                    <a:pt x="20744" y="19494"/>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11" name="Freeform: Shape 63"/>
            <p:cNvSpPr/>
            <p:nvPr/>
          </p:nvSpPr>
          <p:spPr>
            <a:xfrm>
              <a:off x="5809006" y="5566356"/>
              <a:ext cx="151787" cy="54213"/>
            </a:xfrm>
            <a:custGeom>
              <a:avLst/>
              <a:gdLst/>
              <a:ahLst/>
              <a:cxnLst>
                <a:cxn ang="0">
                  <a:pos x="wd2" y="hd2"/>
                </a:cxn>
                <a:cxn ang="5400000">
                  <a:pos x="wd2" y="hd2"/>
                </a:cxn>
                <a:cxn ang="10800000">
                  <a:pos x="wd2" y="hd2"/>
                </a:cxn>
                <a:cxn ang="16200000">
                  <a:pos x="wd2" y="hd2"/>
                </a:cxn>
              </a:cxnLst>
              <a:rect l="0" t="0" r="r" b="b"/>
              <a:pathLst>
                <a:path w="21289" h="20411" extrusionOk="0">
                  <a:moveTo>
                    <a:pt x="17329" y="4973"/>
                  </a:moveTo>
                  <a:cubicBezTo>
                    <a:pt x="17292" y="4758"/>
                    <a:pt x="17196" y="4663"/>
                    <a:pt x="17115" y="4762"/>
                  </a:cubicBezTo>
                  <a:cubicBezTo>
                    <a:pt x="17034" y="4864"/>
                    <a:pt x="17000" y="5122"/>
                    <a:pt x="17037" y="5338"/>
                  </a:cubicBezTo>
                  <a:lnTo>
                    <a:pt x="17749" y="9860"/>
                  </a:lnTo>
                  <a:cubicBezTo>
                    <a:pt x="17786" y="10075"/>
                    <a:pt x="17881" y="10170"/>
                    <a:pt x="17962" y="10070"/>
                  </a:cubicBezTo>
                  <a:cubicBezTo>
                    <a:pt x="18043" y="9968"/>
                    <a:pt x="18078" y="9711"/>
                    <a:pt x="18041" y="9494"/>
                  </a:cubicBezTo>
                  <a:cubicBezTo>
                    <a:pt x="18041" y="9494"/>
                    <a:pt x="17329" y="4973"/>
                    <a:pt x="17329" y="4973"/>
                  </a:cubicBezTo>
                  <a:close/>
                  <a:moveTo>
                    <a:pt x="17867" y="3534"/>
                  </a:moveTo>
                  <a:cubicBezTo>
                    <a:pt x="17829" y="3319"/>
                    <a:pt x="17734" y="3222"/>
                    <a:pt x="17653" y="3323"/>
                  </a:cubicBezTo>
                  <a:cubicBezTo>
                    <a:pt x="17573" y="3423"/>
                    <a:pt x="17537" y="3683"/>
                    <a:pt x="17574" y="3902"/>
                  </a:cubicBezTo>
                  <a:lnTo>
                    <a:pt x="18609" y="9860"/>
                  </a:lnTo>
                  <a:cubicBezTo>
                    <a:pt x="18646" y="10075"/>
                    <a:pt x="18742" y="10170"/>
                    <a:pt x="18822" y="10070"/>
                  </a:cubicBezTo>
                  <a:cubicBezTo>
                    <a:pt x="18903" y="9968"/>
                    <a:pt x="18938" y="9711"/>
                    <a:pt x="18901" y="9494"/>
                  </a:cubicBezTo>
                  <a:cubicBezTo>
                    <a:pt x="18901" y="9494"/>
                    <a:pt x="17867" y="3534"/>
                    <a:pt x="17867" y="3534"/>
                  </a:cubicBezTo>
                  <a:close/>
                  <a:moveTo>
                    <a:pt x="19513" y="9178"/>
                  </a:moveTo>
                  <a:cubicBezTo>
                    <a:pt x="19420" y="12074"/>
                    <a:pt x="18839" y="15848"/>
                    <a:pt x="18075" y="16905"/>
                  </a:cubicBezTo>
                  <a:cubicBezTo>
                    <a:pt x="16397" y="19222"/>
                    <a:pt x="14103" y="18090"/>
                    <a:pt x="13091" y="14527"/>
                  </a:cubicBezTo>
                  <a:cubicBezTo>
                    <a:pt x="12573" y="12700"/>
                    <a:pt x="11898" y="9164"/>
                    <a:pt x="12206" y="6504"/>
                  </a:cubicBezTo>
                  <a:cubicBezTo>
                    <a:pt x="12527" y="3724"/>
                    <a:pt x="14049" y="2819"/>
                    <a:pt x="15528" y="2487"/>
                  </a:cubicBezTo>
                  <a:cubicBezTo>
                    <a:pt x="18134" y="1922"/>
                    <a:pt x="19744" y="2109"/>
                    <a:pt x="19513" y="9178"/>
                  </a:cubicBezTo>
                  <a:cubicBezTo>
                    <a:pt x="19513" y="9178"/>
                    <a:pt x="19513" y="9178"/>
                    <a:pt x="19513" y="9178"/>
                  </a:cubicBezTo>
                  <a:close/>
                  <a:moveTo>
                    <a:pt x="7667" y="16164"/>
                  </a:moveTo>
                  <a:cubicBezTo>
                    <a:pt x="6587" y="18587"/>
                    <a:pt x="4303" y="18967"/>
                    <a:pt x="3129" y="16760"/>
                  </a:cubicBezTo>
                  <a:cubicBezTo>
                    <a:pt x="2424" y="15436"/>
                    <a:pt x="1138" y="8713"/>
                    <a:pt x="1966" y="4573"/>
                  </a:cubicBezTo>
                  <a:cubicBezTo>
                    <a:pt x="2260" y="3099"/>
                    <a:pt x="2789" y="2729"/>
                    <a:pt x="3570" y="2494"/>
                  </a:cubicBezTo>
                  <a:cubicBezTo>
                    <a:pt x="5592" y="1884"/>
                    <a:pt x="8661" y="2696"/>
                    <a:pt x="9107" y="6508"/>
                  </a:cubicBezTo>
                  <a:cubicBezTo>
                    <a:pt x="9529" y="10114"/>
                    <a:pt x="8330" y="14674"/>
                    <a:pt x="7667" y="16164"/>
                  </a:cubicBezTo>
                  <a:cubicBezTo>
                    <a:pt x="7667" y="16164"/>
                    <a:pt x="7667" y="16164"/>
                    <a:pt x="7667" y="16164"/>
                  </a:cubicBezTo>
                  <a:close/>
                  <a:moveTo>
                    <a:pt x="15141" y="116"/>
                  </a:moveTo>
                  <a:cubicBezTo>
                    <a:pt x="13567" y="419"/>
                    <a:pt x="11937" y="2068"/>
                    <a:pt x="10160" y="1748"/>
                  </a:cubicBezTo>
                  <a:cubicBezTo>
                    <a:pt x="8832" y="1511"/>
                    <a:pt x="7465" y="371"/>
                    <a:pt x="6229" y="116"/>
                  </a:cubicBezTo>
                  <a:cubicBezTo>
                    <a:pt x="5389" y="-55"/>
                    <a:pt x="4109" y="116"/>
                    <a:pt x="3460" y="265"/>
                  </a:cubicBezTo>
                  <a:cubicBezTo>
                    <a:pt x="2236" y="546"/>
                    <a:pt x="380" y="1086"/>
                    <a:pt x="84" y="3385"/>
                  </a:cubicBezTo>
                  <a:cubicBezTo>
                    <a:pt x="-262" y="6087"/>
                    <a:pt x="564" y="7004"/>
                    <a:pt x="747" y="8140"/>
                  </a:cubicBezTo>
                  <a:cubicBezTo>
                    <a:pt x="1013" y="9790"/>
                    <a:pt x="985" y="11496"/>
                    <a:pt x="1191" y="12893"/>
                  </a:cubicBezTo>
                  <a:cubicBezTo>
                    <a:pt x="1383" y="14185"/>
                    <a:pt x="1635" y="15601"/>
                    <a:pt x="1966" y="16760"/>
                  </a:cubicBezTo>
                  <a:cubicBezTo>
                    <a:pt x="3159" y="20928"/>
                    <a:pt x="6566" y="21339"/>
                    <a:pt x="8111" y="17949"/>
                  </a:cubicBezTo>
                  <a:cubicBezTo>
                    <a:pt x="8598" y="16879"/>
                    <a:pt x="9107" y="14620"/>
                    <a:pt x="9438" y="12603"/>
                  </a:cubicBezTo>
                  <a:cubicBezTo>
                    <a:pt x="9672" y="11180"/>
                    <a:pt x="9934" y="6953"/>
                    <a:pt x="10656" y="6953"/>
                  </a:cubicBezTo>
                  <a:cubicBezTo>
                    <a:pt x="11209" y="6953"/>
                    <a:pt x="11285" y="8280"/>
                    <a:pt x="11431" y="9627"/>
                  </a:cubicBezTo>
                  <a:cubicBezTo>
                    <a:pt x="11840" y="13374"/>
                    <a:pt x="12518" y="16864"/>
                    <a:pt x="13479" y="18542"/>
                  </a:cubicBezTo>
                  <a:cubicBezTo>
                    <a:pt x="14985" y="21175"/>
                    <a:pt x="17651" y="20981"/>
                    <a:pt x="18850" y="18248"/>
                  </a:cubicBezTo>
                  <a:cubicBezTo>
                    <a:pt x="19570" y="16595"/>
                    <a:pt x="20063" y="13698"/>
                    <a:pt x="20343" y="11261"/>
                  </a:cubicBezTo>
                  <a:cubicBezTo>
                    <a:pt x="20454" y="10296"/>
                    <a:pt x="20414" y="9064"/>
                    <a:pt x="20564" y="8140"/>
                  </a:cubicBezTo>
                  <a:cubicBezTo>
                    <a:pt x="20792" y="6757"/>
                    <a:pt x="21338" y="6499"/>
                    <a:pt x="21286" y="4275"/>
                  </a:cubicBezTo>
                  <a:cubicBezTo>
                    <a:pt x="21187" y="77"/>
                    <a:pt x="17097" y="-261"/>
                    <a:pt x="15141" y="116"/>
                  </a:cubicBezTo>
                  <a:cubicBezTo>
                    <a:pt x="15141" y="116"/>
                    <a:pt x="15141" y="116"/>
                    <a:pt x="15141" y="116"/>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12" name="Freeform: Shape 64"/>
            <p:cNvSpPr/>
            <p:nvPr/>
          </p:nvSpPr>
          <p:spPr>
            <a:xfrm>
              <a:off x="5564408" y="5810947"/>
              <a:ext cx="195635" cy="210440"/>
            </a:xfrm>
            <a:custGeom>
              <a:avLst/>
              <a:gdLst/>
              <a:ahLst/>
              <a:cxnLst>
                <a:cxn ang="0">
                  <a:pos x="wd2" y="hd2"/>
                </a:cxn>
                <a:cxn ang="5400000">
                  <a:pos x="wd2" y="hd2"/>
                </a:cxn>
                <a:cxn ang="10800000">
                  <a:pos x="wd2" y="hd2"/>
                </a:cxn>
                <a:cxn ang="16200000">
                  <a:pos x="wd2" y="hd2"/>
                </a:cxn>
              </a:cxnLst>
              <a:rect l="0" t="0" r="r" b="b"/>
              <a:pathLst>
                <a:path w="21460" h="21580" extrusionOk="0">
                  <a:moveTo>
                    <a:pt x="20738" y="2"/>
                  </a:moveTo>
                  <a:cubicBezTo>
                    <a:pt x="20434" y="-20"/>
                    <a:pt x="20130" y="128"/>
                    <a:pt x="19982" y="397"/>
                  </a:cubicBezTo>
                  <a:lnTo>
                    <a:pt x="14617" y="10122"/>
                  </a:lnTo>
                  <a:cubicBezTo>
                    <a:pt x="14648" y="10130"/>
                    <a:pt x="14675" y="10138"/>
                    <a:pt x="14706" y="10147"/>
                  </a:cubicBezTo>
                  <a:cubicBezTo>
                    <a:pt x="14932" y="10215"/>
                    <a:pt x="15148" y="10298"/>
                    <a:pt x="15346" y="10396"/>
                  </a:cubicBezTo>
                  <a:cubicBezTo>
                    <a:pt x="15586" y="10513"/>
                    <a:pt x="15800" y="10651"/>
                    <a:pt x="15994" y="10810"/>
                  </a:cubicBezTo>
                  <a:lnTo>
                    <a:pt x="21372" y="1066"/>
                  </a:lnTo>
                  <a:cubicBezTo>
                    <a:pt x="21571" y="707"/>
                    <a:pt x="21422" y="270"/>
                    <a:pt x="21038" y="84"/>
                  </a:cubicBezTo>
                  <a:cubicBezTo>
                    <a:pt x="20942" y="38"/>
                    <a:pt x="20840" y="9"/>
                    <a:pt x="20738" y="2"/>
                  </a:cubicBezTo>
                  <a:close/>
                  <a:moveTo>
                    <a:pt x="14003" y="10810"/>
                  </a:moveTo>
                  <a:cubicBezTo>
                    <a:pt x="13248" y="10810"/>
                    <a:pt x="12525" y="11250"/>
                    <a:pt x="11972" y="11702"/>
                  </a:cubicBezTo>
                  <a:cubicBezTo>
                    <a:pt x="11401" y="12171"/>
                    <a:pt x="10818" y="12686"/>
                    <a:pt x="10172" y="13085"/>
                  </a:cubicBezTo>
                  <a:cubicBezTo>
                    <a:pt x="9466" y="13523"/>
                    <a:pt x="8691" y="13742"/>
                    <a:pt x="7882" y="13958"/>
                  </a:cubicBezTo>
                  <a:cubicBezTo>
                    <a:pt x="6838" y="14236"/>
                    <a:pt x="5763" y="14412"/>
                    <a:pt x="4685" y="14525"/>
                  </a:cubicBezTo>
                  <a:cubicBezTo>
                    <a:pt x="3726" y="14626"/>
                    <a:pt x="2757" y="14685"/>
                    <a:pt x="1788" y="14685"/>
                  </a:cubicBezTo>
                  <a:cubicBezTo>
                    <a:pt x="1404" y="14685"/>
                    <a:pt x="1019" y="14679"/>
                    <a:pt x="636" y="14659"/>
                  </a:cubicBezTo>
                  <a:cubicBezTo>
                    <a:pt x="613" y="14659"/>
                    <a:pt x="590" y="14654"/>
                    <a:pt x="567" y="14653"/>
                  </a:cubicBezTo>
                  <a:cubicBezTo>
                    <a:pt x="555" y="14651"/>
                    <a:pt x="545" y="14653"/>
                    <a:pt x="533" y="14653"/>
                  </a:cubicBezTo>
                  <a:cubicBezTo>
                    <a:pt x="368" y="14653"/>
                    <a:pt x="212" y="14720"/>
                    <a:pt x="111" y="14844"/>
                  </a:cubicBezTo>
                  <a:cubicBezTo>
                    <a:pt x="3" y="14977"/>
                    <a:pt x="-29" y="15151"/>
                    <a:pt x="29" y="15309"/>
                  </a:cubicBezTo>
                  <a:cubicBezTo>
                    <a:pt x="465" y="16494"/>
                    <a:pt x="1236" y="17563"/>
                    <a:pt x="2319" y="18476"/>
                  </a:cubicBezTo>
                  <a:cubicBezTo>
                    <a:pt x="3172" y="19196"/>
                    <a:pt x="4222" y="19821"/>
                    <a:pt x="5435" y="20337"/>
                  </a:cubicBezTo>
                  <a:cubicBezTo>
                    <a:pt x="7483" y="21210"/>
                    <a:pt x="9285" y="21468"/>
                    <a:pt x="9361" y="21478"/>
                  </a:cubicBezTo>
                  <a:cubicBezTo>
                    <a:pt x="9385" y="21482"/>
                    <a:pt x="9411" y="21484"/>
                    <a:pt x="9436" y="21484"/>
                  </a:cubicBezTo>
                  <a:cubicBezTo>
                    <a:pt x="9442" y="21484"/>
                    <a:pt x="9451" y="21485"/>
                    <a:pt x="9457" y="21484"/>
                  </a:cubicBezTo>
                  <a:cubicBezTo>
                    <a:pt x="11611" y="21419"/>
                    <a:pt x="13289" y="20747"/>
                    <a:pt x="14447" y="19490"/>
                  </a:cubicBezTo>
                  <a:cubicBezTo>
                    <a:pt x="15968" y="17836"/>
                    <a:pt x="16517" y="15349"/>
                    <a:pt x="16410" y="13212"/>
                  </a:cubicBezTo>
                  <a:cubicBezTo>
                    <a:pt x="16379" y="12600"/>
                    <a:pt x="16145" y="11975"/>
                    <a:pt x="15687" y="11530"/>
                  </a:cubicBezTo>
                  <a:cubicBezTo>
                    <a:pt x="15653" y="11497"/>
                    <a:pt x="15622" y="11466"/>
                    <a:pt x="15585" y="11434"/>
                  </a:cubicBezTo>
                  <a:cubicBezTo>
                    <a:pt x="15424" y="11297"/>
                    <a:pt x="15245" y="11185"/>
                    <a:pt x="15053" y="11090"/>
                  </a:cubicBezTo>
                  <a:cubicBezTo>
                    <a:pt x="14888" y="11008"/>
                    <a:pt x="14714" y="10941"/>
                    <a:pt x="14535" y="10886"/>
                  </a:cubicBezTo>
                  <a:cubicBezTo>
                    <a:pt x="14461" y="10864"/>
                    <a:pt x="14384" y="10847"/>
                    <a:pt x="14310" y="10835"/>
                  </a:cubicBezTo>
                  <a:cubicBezTo>
                    <a:pt x="14207" y="10817"/>
                    <a:pt x="14106" y="10810"/>
                    <a:pt x="14003" y="10810"/>
                  </a:cubicBezTo>
                  <a:close/>
                  <a:moveTo>
                    <a:pt x="11290" y="13722"/>
                  </a:moveTo>
                  <a:cubicBezTo>
                    <a:pt x="11338" y="13722"/>
                    <a:pt x="11383" y="13731"/>
                    <a:pt x="11427" y="13754"/>
                  </a:cubicBezTo>
                  <a:cubicBezTo>
                    <a:pt x="12356" y="14231"/>
                    <a:pt x="13799" y="14940"/>
                    <a:pt x="14828" y="15284"/>
                  </a:cubicBezTo>
                  <a:cubicBezTo>
                    <a:pt x="14956" y="15326"/>
                    <a:pt x="15035" y="15445"/>
                    <a:pt x="15019" y="15570"/>
                  </a:cubicBezTo>
                  <a:cubicBezTo>
                    <a:pt x="14896" y="16575"/>
                    <a:pt x="14551" y="17853"/>
                    <a:pt x="13635" y="18846"/>
                  </a:cubicBezTo>
                  <a:cubicBezTo>
                    <a:pt x="12697" y="19863"/>
                    <a:pt x="11307" y="20412"/>
                    <a:pt x="9511" y="20484"/>
                  </a:cubicBezTo>
                  <a:cubicBezTo>
                    <a:pt x="9505" y="20484"/>
                    <a:pt x="9503" y="20484"/>
                    <a:pt x="9498" y="20484"/>
                  </a:cubicBezTo>
                  <a:cubicBezTo>
                    <a:pt x="9474" y="20484"/>
                    <a:pt x="9452" y="20482"/>
                    <a:pt x="9429" y="20477"/>
                  </a:cubicBezTo>
                  <a:cubicBezTo>
                    <a:pt x="9248" y="20448"/>
                    <a:pt x="8802" y="20371"/>
                    <a:pt x="8202" y="20216"/>
                  </a:cubicBezTo>
                  <a:cubicBezTo>
                    <a:pt x="8374" y="20146"/>
                    <a:pt x="8549" y="20062"/>
                    <a:pt x="8727" y="19968"/>
                  </a:cubicBezTo>
                  <a:cubicBezTo>
                    <a:pt x="8887" y="19883"/>
                    <a:pt x="9044" y="19790"/>
                    <a:pt x="9204" y="19694"/>
                  </a:cubicBezTo>
                  <a:cubicBezTo>
                    <a:pt x="9698" y="19396"/>
                    <a:pt x="10175" y="19055"/>
                    <a:pt x="10547" y="18776"/>
                  </a:cubicBezTo>
                  <a:cubicBezTo>
                    <a:pt x="10633" y="18711"/>
                    <a:pt x="10554" y="18590"/>
                    <a:pt x="10452" y="18629"/>
                  </a:cubicBezTo>
                  <a:cubicBezTo>
                    <a:pt x="9639" y="18948"/>
                    <a:pt x="8600" y="19164"/>
                    <a:pt x="7671" y="19305"/>
                  </a:cubicBezTo>
                  <a:cubicBezTo>
                    <a:pt x="7378" y="19348"/>
                    <a:pt x="7099" y="19382"/>
                    <a:pt x="6839" y="19413"/>
                  </a:cubicBezTo>
                  <a:cubicBezTo>
                    <a:pt x="6534" y="19449"/>
                    <a:pt x="6257" y="19476"/>
                    <a:pt x="6028" y="19496"/>
                  </a:cubicBezTo>
                  <a:cubicBezTo>
                    <a:pt x="5968" y="19472"/>
                    <a:pt x="5911" y="19445"/>
                    <a:pt x="5851" y="19420"/>
                  </a:cubicBezTo>
                  <a:cubicBezTo>
                    <a:pt x="5333" y="19197"/>
                    <a:pt x="4851" y="18955"/>
                    <a:pt x="4405" y="18693"/>
                  </a:cubicBezTo>
                  <a:cubicBezTo>
                    <a:pt x="4600" y="18676"/>
                    <a:pt x="4805" y="18650"/>
                    <a:pt x="5012" y="18610"/>
                  </a:cubicBezTo>
                  <a:cubicBezTo>
                    <a:pt x="5201" y="18574"/>
                    <a:pt x="5390" y="18531"/>
                    <a:pt x="5578" y="18483"/>
                  </a:cubicBezTo>
                  <a:cubicBezTo>
                    <a:pt x="6130" y="18343"/>
                    <a:pt x="6656" y="18161"/>
                    <a:pt x="7016" y="18030"/>
                  </a:cubicBezTo>
                  <a:cubicBezTo>
                    <a:pt x="7084" y="18006"/>
                    <a:pt x="7062" y="17915"/>
                    <a:pt x="6989" y="17922"/>
                  </a:cubicBezTo>
                  <a:cubicBezTo>
                    <a:pt x="6334" y="17981"/>
                    <a:pt x="5426" y="17984"/>
                    <a:pt x="4651" y="17973"/>
                  </a:cubicBezTo>
                  <a:cubicBezTo>
                    <a:pt x="4396" y="17970"/>
                    <a:pt x="4154" y="17966"/>
                    <a:pt x="3942" y="17960"/>
                  </a:cubicBezTo>
                  <a:cubicBezTo>
                    <a:pt x="3663" y="17953"/>
                    <a:pt x="3432" y="17941"/>
                    <a:pt x="3281" y="17935"/>
                  </a:cubicBezTo>
                  <a:cubicBezTo>
                    <a:pt x="3192" y="17865"/>
                    <a:pt x="3106" y="17796"/>
                    <a:pt x="3022" y="17724"/>
                  </a:cubicBezTo>
                  <a:cubicBezTo>
                    <a:pt x="2912" y="17632"/>
                    <a:pt x="2803" y="17540"/>
                    <a:pt x="2701" y="17444"/>
                  </a:cubicBezTo>
                  <a:cubicBezTo>
                    <a:pt x="2859" y="17428"/>
                    <a:pt x="3026" y="17403"/>
                    <a:pt x="3192" y="17374"/>
                  </a:cubicBezTo>
                  <a:cubicBezTo>
                    <a:pt x="3346" y="17346"/>
                    <a:pt x="3506" y="17315"/>
                    <a:pt x="3662" y="17278"/>
                  </a:cubicBezTo>
                  <a:cubicBezTo>
                    <a:pt x="4280" y="17133"/>
                    <a:pt x="4879" y="16932"/>
                    <a:pt x="5278" y="16788"/>
                  </a:cubicBezTo>
                  <a:cubicBezTo>
                    <a:pt x="5346" y="16763"/>
                    <a:pt x="5323" y="16667"/>
                    <a:pt x="5251" y="16673"/>
                  </a:cubicBezTo>
                  <a:cubicBezTo>
                    <a:pt x="4635" y="16729"/>
                    <a:pt x="3797" y="16732"/>
                    <a:pt x="3056" y="16724"/>
                  </a:cubicBezTo>
                  <a:cubicBezTo>
                    <a:pt x="2873" y="16722"/>
                    <a:pt x="2697" y="16721"/>
                    <a:pt x="2531" y="16718"/>
                  </a:cubicBezTo>
                  <a:cubicBezTo>
                    <a:pt x="2345" y="16713"/>
                    <a:pt x="2172" y="16709"/>
                    <a:pt x="2019" y="16705"/>
                  </a:cubicBezTo>
                  <a:cubicBezTo>
                    <a:pt x="1804" y="16436"/>
                    <a:pt x="1611" y="16157"/>
                    <a:pt x="1447" y="15870"/>
                  </a:cubicBezTo>
                  <a:cubicBezTo>
                    <a:pt x="1396" y="15781"/>
                    <a:pt x="1469" y="15679"/>
                    <a:pt x="1576" y="15679"/>
                  </a:cubicBezTo>
                  <a:cubicBezTo>
                    <a:pt x="1631" y="15679"/>
                    <a:pt x="1683" y="15679"/>
                    <a:pt x="1740" y="15679"/>
                  </a:cubicBezTo>
                  <a:cubicBezTo>
                    <a:pt x="2523" y="15679"/>
                    <a:pt x="3618" y="15643"/>
                    <a:pt x="4842" y="15513"/>
                  </a:cubicBezTo>
                  <a:cubicBezTo>
                    <a:pt x="7432" y="15237"/>
                    <a:pt x="9541" y="14652"/>
                    <a:pt x="11140" y="13761"/>
                  </a:cubicBezTo>
                  <a:cubicBezTo>
                    <a:pt x="11186" y="13735"/>
                    <a:pt x="11239" y="13722"/>
                    <a:pt x="11290" y="13722"/>
                  </a:cubicBezTo>
                  <a:close/>
                  <a:moveTo>
                    <a:pt x="18707" y="17132"/>
                  </a:moveTo>
                  <a:cubicBezTo>
                    <a:pt x="18013" y="17132"/>
                    <a:pt x="17453" y="17655"/>
                    <a:pt x="17453" y="18304"/>
                  </a:cubicBezTo>
                  <a:cubicBezTo>
                    <a:pt x="17453" y="18953"/>
                    <a:pt x="18013" y="19477"/>
                    <a:pt x="18707" y="19477"/>
                  </a:cubicBezTo>
                  <a:cubicBezTo>
                    <a:pt x="19402" y="19477"/>
                    <a:pt x="19968" y="18953"/>
                    <a:pt x="19968" y="18304"/>
                  </a:cubicBezTo>
                  <a:cubicBezTo>
                    <a:pt x="19968" y="17655"/>
                    <a:pt x="19402" y="17132"/>
                    <a:pt x="18707" y="17132"/>
                  </a:cubicBezTo>
                  <a:close/>
                  <a:moveTo>
                    <a:pt x="19396" y="20191"/>
                  </a:moveTo>
                  <a:cubicBezTo>
                    <a:pt x="19045" y="20191"/>
                    <a:pt x="18762" y="20455"/>
                    <a:pt x="18762" y="20783"/>
                  </a:cubicBezTo>
                  <a:cubicBezTo>
                    <a:pt x="18762" y="21111"/>
                    <a:pt x="19045" y="21376"/>
                    <a:pt x="19396" y="21376"/>
                  </a:cubicBezTo>
                  <a:cubicBezTo>
                    <a:pt x="19747" y="21376"/>
                    <a:pt x="20030" y="21111"/>
                    <a:pt x="20030" y="20783"/>
                  </a:cubicBezTo>
                  <a:cubicBezTo>
                    <a:pt x="20030" y="20455"/>
                    <a:pt x="19747" y="20191"/>
                    <a:pt x="19396" y="20191"/>
                  </a:cubicBezTo>
                  <a:close/>
                  <a:moveTo>
                    <a:pt x="15905" y="20395"/>
                  </a:moveTo>
                  <a:cubicBezTo>
                    <a:pt x="15555" y="20395"/>
                    <a:pt x="15271" y="20659"/>
                    <a:pt x="15271" y="20987"/>
                  </a:cubicBezTo>
                  <a:cubicBezTo>
                    <a:pt x="15271" y="21315"/>
                    <a:pt x="15555" y="21580"/>
                    <a:pt x="15905" y="21580"/>
                  </a:cubicBezTo>
                  <a:cubicBezTo>
                    <a:pt x="16256" y="21580"/>
                    <a:pt x="16539" y="21315"/>
                    <a:pt x="16539" y="20987"/>
                  </a:cubicBezTo>
                  <a:cubicBezTo>
                    <a:pt x="16539" y="20659"/>
                    <a:pt x="16256" y="20395"/>
                    <a:pt x="15905" y="20395"/>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13" name="Freeform: Shape 65"/>
            <p:cNvSpPr/>
            <p:nvPr/>
          </p:nvSpPr>
          <p:spPr>
            <a:xfrm>
              <a:off x="6111273" y="5560390"/>
              <a:ext cx="75809" cy="66323"/>
            </a:xfrm>
            <a:custGeom>
              <a:avLst/>
              <a:gdLst/>
              <a:ahLst/>
              <a:cxnLst>
                <a:cxn ang="0">
                  <a:pos x="wd2" y="hd2"/>
                </a:cxn>
                <a:cxn ang="5400000">
                  <a:pos x="wd2" y="hd2"/>
                </a:cxn>
                <a:cxn ang="10800000">
                  <a:pos x="wd2" y="hd2"/>
                </a:cxn>
                <a:cxn ang="16200000">
                  <a:pos x="wd2" y="hd2"/>
                </a:cxn>
              </a:cxnLst>
              <a:rect l="0" t="0" r="r" b="b"/>
              <a:pathLst>
                <a:path w="21600" h="21591" extrusionOk="0">
                  <a:moveTo>
                    <a:pt x="17783" y="17718"/>
                  </a:moveTo>
                  <a:cubicBezTo>
                    <a:pt x="15543" y="15468"/>
                    <a:pt x="12550" y="14092"/>
                    <a:pt x="9449" y="13915"/>
                  </a:cubicBezTo>
                  <a:lnTo>
                    <a:pt x="9449" y="7670"/>
                  </a:lnTo>
                  <a:cubicBezTo>
                    <a:pt x="12550" y="7495"/>
                    <a:pt x="15543" y="6116"/>
                    <a:pt x="17783" y="3869"/>
                  </a:cubicBezTo>
                  <a:cubicBezTo>
                    <a:pt x="18376" y="8474"/>
                    <a:pt x="18376" y="13113"/>
                    <a:pt x="17783" y="17718"/>
                  </a:cubicBezTo>
                  <a:cubicBezTo>
                    <a:pt x="17783" y="17718"/>
                    <a:pt x="17783" y="17718"/>
                    <a:pt x="17783" y="17718"/>
                  </a:cubicBezTo>
                  <a:close/>
                  <a:moveTo>
                    <a:pt x="7425" y="13877"/>
                  </a:moveTo>
                  <a:lnTo>
                    <a:pt x="4724" y="13877"/>
                  </a:lnTo>
                  <a:cubicBezTo>
                    <a:pt x="3237" y="13877"/>
                    <a:pt x="2024" y="12495"/>
                    <a:pt x="2024" y="10794"/>
                  </a:cubicBezTo>
                  <a:cubicBezTo>
                    <a:pt x="2024" y="9092"/>
                    <a:pt x="3237" y="7709"/>
                    <a:pt x="4724" y="7709"/>
                  </a:cubicBezTo>
                  <a:lnTo>
                    <a:pt x="7425" y="7709"/>
                  </a:lnTo>
                  <a:cubicBezTo>
                    <a:pt x="7425" y="7709"/>
                    <a:pt x="7425" y="13877"/>
                    <a:pt x="7425" y="13877"/>
                  </a:cubicBezTo>
                  <a:close/>
                  <a:moveTo>
                    <a:pt x="20200" y="8604"/>
                  </a:moveTo>
                  <a:cubicBezTo>
                    <a:pt x="20100" y="5977"/>
                    <a:pt x="19827" y="3361"/>
                    <a:pt x="19366" y="774"/>
                  </a:cubicBezTo>
                  <a:cubicBezTo>
                    <a:pt x="19296" y="402"/>
                    <a:pt x="19047" y="106"/>
                    <a:pt x="18724" y="23"/>
                  </a:cubicBezTo>
                  <a:cubicBezTo>
                    <a:pt x="18662" y="8"/>
                    <a:pt x="18598" y="0"/>
                    <a:pt x="18536" y="0"/>
                  </a:cubicBezTo>
                  <a:cubicBezTo>
                    <a:pt x="18277" y="0"/>
                    <a:pt x="18021" y="140"/>
                    <a:pt x="17861" y="388"/>
                  </a:cubicBezTo>
                  <a:cubicBezTo>
                    <a:pt x="15753" y="3611"/>
                    <a:pt x="12148" y="5394"/>
                    <a:pt x="8773" y="5394"/>
                  </a:cubicBezTo>
                  <a:lnTo>
                    <a:pt x="4724" y="5394"/>
                  </a:lnTo>
                  <a:cubicBezTo>
                    <a:pt x="2115" y="5394"/>
                    <a:pt x="0" y="7810"/>
                    <a:pt x="0" y="10794"/>
                  </a:cubicBezTo>
                  <a:cubicBezTo>
                    <a:pt x="0" y="13776"/>
                    <a:pt x="2115" y="16188"/>
                    <a:pt x="4724" y="16188"/>
                  </a:cubicBezTo>
                  <a:cubicBezTo>
                    <a:pt x="4724" y="18196"/>
                    <a:pt x="5438" y="20080"/>
                    <a:pt x="6700" y="21443"/>
                  </a:cubicBezTo>
                  <a:cubicBezTo>
                    <a:pt x="6796" y="21544"/>
                    <a:pt x="6924" y="21600"/>
                    <a:pt x="7057" y="21590"/>
                  </a:cubicBezTo>
                  <a:cubicBezTo>
                    <a:pt x="7188" y="21577"/>
                    <a:pt x="7311" y="21506"/>
                    <a:pt x="7391" y="21390"/>
                  </a:cubicBezTo>
                  <a:lnTo>
                    <a:pt x="8499" y="19820"/>
                  </a:lnTo>
                  <a:cubicBezTo>
                    <a:pt x="8652" y="19607"/>
                    <a:pt x="8639" y="19300"/>
                    <a:pt x="8466" y="19103"/>
                  </a:cubicBezTo>
                  <a:cubicBezTo>
                    <a:pt x="7801" y="18333"/>
                    <a:pt x="7425" y="17293"/>
                    <a:pt x="7425" y="16188"/>
                  </a:cubicBezTo>
                  <a:lnTo>
                    <a:pt x="8773" y="16188"/>
                  </a:lnTo>
                  <a:cubicBezTo>
                    <a:pt x="12148" y="16188"/>
                    <a:pt x="15753" y="17971"/>
                    <a:pt x="17861" y="21197"/>
                  </a:cubicBezTo>
                  <a:cubicBezTo>
                    <a:pt x="18021" y="21443"/>
                    <a:pt x="18277" y="21585"/>
                    <a:pt x="18536" y="21585"/>
                  </a:cubicBezTo>
                  <a:cubicBezTo>
                    <a:pt x="18598" y="21585"/>
                    <a:pt x="18662" y="21575"/>
                    <a:pt x="18722" y="21560"/>
                  </a:cubicBezTo>
                  <a:cubicBezTo>
                    <a:pt x="19047" y="21476"/>
                    <a:pt x="19296" y="21185"/>
                    <a:pt x="19362" y="20814"/>
                  </a:cubicBezTo>
                  <a:cubicBezTo>
                    <a:pt x="19827" y="18227"/>
                    <a:pt x="20100" y="15605"/>
                    <a:pt x="20200" y="12980"/>
                  </a:cubicBezTo>
                  <a:cubicBezTo>
                    <a:pt x="21010" y="12678"/>
                    <a:pt x="21600" y="11818"/>
                    <a:pt x="21600" y="10794"/>
                  </a:cubicBezTo>
                  <a:cubicBezTo>
                    <a:pt x="21600" y="9765"/>
                    <a:pt x="21010" y="8907"/>
                    <a:pt x="20200" y="8604"/>
                  </a:cubicBezTo>
                  <a:cubicBezTo>
                    <a:pt x="20200" y="8604"/>
                    <a:pt x="20200" y="8604"/>
                    <a:pt x="20200" y="8604"/>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14" name="Freeform: Shape 66"/>
            <p:cNvSpPr/>
            <p:nvPr/>
          </p:nvSpPr>
          <p:spPr>
            <a:xfrm>
              <a:off x="6266414" y="2491988"/>
              <a:ext cx="241056" cy="237142"/>
            </a:xfrm>
            <a:custGeom>
              <a:avLst/>
              <a:gdLst/>
              <a:ahLst/>
              <a:cxnLst>
                <a:cxn ang="0">
                  <a:pos x="wd2" y="hd2"/>
                </a:cxn>
                <a:cxn ang="5400000">
                  <a:pos x="wd2" y="hd2"/>
                </a:cxn>
                <a:cxn ang="10800000">
                  <a:pos x="wd2" y="hd2"/>
                </a:cxn>
                <a:cxn ang="16200000">
                  <a:pos x="wd2" y="hd2"/>
                </a:cxn>
              </a:cxnLst>
              <a:rect l="0" t="0" r="r" b="b"/>
              <a:pathLst>
                <a:path w="21600" h="21600" extrusionOk="0">
                  <a:moveTo>
                    <a:pt x="16171" y="0"/>
                  </a:moveTo>
                  <a:cubicBezTo>
                    <a:pt x="15701" y="0"/>
                    <a:pt x="15324" y="384"/>
                    <a:pt x="15324" y="860"/>
                  </a:cubicBezTo>
                  <a:lnTo>
                    <a:pt x="15324" y="4143"/>
                  </a:lnTo>
                  <a:cubicBezTo>
                    <a:pt x="15324" y="4620"/>
                    <a:pt x="15701" y="5004"/>
                    <a:pt x="16171" y="5004"/>
                  </a:cubicBezTo>
                  <a:lnTo>
                    <a:pt x="16483" y="5004"/>
                  </a:lnTo>
                  <a:cubicBezTo>
                    <a:pt x="16952" y="5004"/>
                    <a:pt x="17329" y="4620"/>
                    <a:pt x="17329" y="4143"/>
                  </a:cubicBezTo>
                  <a:lnTo>
                    <a:pt x="17329" y="860"/>
                  </a:lnTo>
                  <a:cubicBezTo>
                    <a:pt x="17329" y="384"/>
                    <a:pt x="16952" y="0"/>
                    <a:pt x="16483" y="0"/>
                  </a:cubicBezTo>
                  <a:lnTo>
                    <a:pt x="16171" y="0"/>
                  </a:lnTo>
                  <a:close/>
                  <a:moveTo>
                    <a:pt x="5123" y="181"/>
                  </a:moveTo>
                  <a:cubicBezTo>
                    <a:pt x="4653" y="181"/>
                    <a:pt x="4277" y="570"/>
                    <a:pt x="4277" y="1047"/>
                  </a:cubicBezTo>
                  <a:lnTo>
                    <a:pt x="4277" y="4325"/>
                  </a:lnTo>
                  <a:cubicBezTo>
                    <a:pt x="4277" y="4802"/>
                    <a:pt x="4653" y="5185"/>
                    <a:pt x="5123" y="5185"/>
                  </a:cubicBezTo>
                  <a:lnTo>
                    <a:pt x="5435" y="5185"/>
                  </a:lnTo>
                  <a:cubicBezTo>
                    <a:pt x="5905" y="5185"/>
                    <a:pt x="6281" y="4802"/>
                    <a:pt x="6281" y="4325"/>
                  </a:cubicBezTo>
                  <a:lnTo>
                    <a:pt x="6281" y="1047"/>
                  </a:lnTo>
                  <a:cubicBezTo>
                    <a:pt x="6281" y="570"/>
                    <a:pt x="5905" y="181"/>
                    <a:pt x="5435" y="181"/>
                  </a:cubicBezTo>
                  <a:lnTo>
                    <a:pt x="5123" y="181"/>
                  </a:lnTo>
                  <a:close/>
                  <a:moveTo>
                    <a:pt x="1381" y="1811"/>
                  </a:moveTo>
                  <a:cubicBezTo>
                    <a:pt x="619" y="1811"/>
                    <a:pt x="0" y="2440"/>
                    <a:pt x="0" y="3215"/>
                  </a:cubicBezTo>
                  <a:lnTo>
                    <a:pt x="0" y="20196"/>
                  </a:lnTo>
                  <a:cubicBezTo>
                    <a:pt x="0" y="20971"/>
                    <a:pt x="619" y="21600"/>
                    <a:pt x="1381" y="21600"/>
                  </a:cubicBezTo>
                  <a:lnTo>
                    <a:pt x="20219" y="21600"/>
                  </a:lnTo>
                  <a:cubicBezTo>
                    <a:pt x="20982" y="21600"/>
                    <a:pt x="21600" y="20971"/>
                    <a:pt x="21600" y="20196"/>
                  </a:cubicBezTo>
                  <a:lnTo>
                    <a:pt x="21600" y="3215"/>
                  </a:lnTo>
                  <a:cubicBezTo>
                    <a:pt x="21600" y="2440"/>
                    <a:pt x="20982" y="1811"/>
                    <a:pt x="20219" y="1811"/>
                  </a:cubicBezTo>
                  <a:lnTo>
                    <a:pt x="18036" y="1811"/>
                  </a:lnTo>
                  <a:lnTo>
                    <a:pt x="18036" y="4398"/>
                  </a:lnTo>
                  <a:cubicBezTo>
                    <a:pt x="18036" y="5262"/>
                    <a:pt x="17344" y="5740"/>
                    <a:pt x="16494" y="5740"/>
                  </a:cubicBezTo>
                  <a:lnTo>
                    <a:pt x="16182" y="5740"/>
                  </a:lnTo>
                  <a:cubicBezTo>
                    <a:pt x="15331" y="5740"/>
                    <a:pt x="14639" y="5041"/>
                    <a:pt x="14639" y="4177"/>
                  </a:cubicBezTo>
                  <a:lnTo>
                    <a:pt x="14639" y="1811"/>
                  </a:lnTo>
                  <a:lnTo>
                    <a:pt x="7128" y="1811"/>
                  </a:lnTo>
                  <a:lnTo>
                    <a:pt x="7128" y="4194"/>
                  </a:lnTo>
                  <a:cubicBezTo>
                    <a:pt x="7128" y="5058"/>
                    <a:pt x="6435" y="5762"/>
                    <a:pt x="5585" y="5762"/>
                  </a:cubicBezTo>
                  <a:lnTo>
                    <a:pt x="5273" y="5762"/>
                  </a:lnTo>
                  <a:cubicBezTo>
                    <a:pt x="4423" y="5762"/>
                    <a:pt x="3736" y="5058"/>
                    <a:pt x="3736" y="4194"/>
                  </a:cubicBezTo>
                  <a:lnTo>
                    <a:pt x="3736" y="1811"/>
                  </a:lnTo>
                  <a:lnTo>
                    <a:pt x="1381" y="1811"/>
                  </a:lnTo>
                  <a:close/>
                  <a:moveTo>
                    <a:pt x="1381" y="7375"/>
                  </a:moveTo>
                  <a:lnTo>
                    <a:pt x="20219" y="7375"/>
                  </a:lnTo>
                  <a:lnTo>
                    <a:pt x="20219" y="20196"/>
                  </a:lnTo>
                  <a:lnTo>
                    <a:pt x="1381" y="20196"/>
                  </a:lnTo>
                  <a:lnTo>
                    <a:pt x="1381" y="7375"/>
                  </a:lnTo>
                  <a:close/>
                  <a:moveTo>
                    <a:pt x="11399" y="9238"/>
                  </a:moveTo>
                  <a:cubicBezTo>
                    <a:pt x="11300" y="9238"/>
                    <a:pt x="11226" y="9319"/>
                    <a:pt x="11226" y="9419"/>
                  </a:cubicBezTo>
                  <a:lnTo>
                    <a:pt x="11226" y="11604"/>
                  </a:lnTo>
                  <a:cubicBezTo>
                    <a:pt x="11226" y="11704"/>
                    <a:pt x="11300" y="11785"/>
                    <a:pt x="11399" y="11785"/>
                  </a:cubicBezTo>
                  <a:lnTo>
                    <a:pt x="13882" y="11785"/>
                  </a:lnTo>
                  <a:cubicBezTo>
                    <a:pt x="13980" y="11785"/>
                    <a:pt x="14060" y="11704"/>
                    <a:pt x="14060" y="11604"/>
                  </a:cubicBezTo>
                  <a:lnTo>
                    <a:pt x="14060" y="9419"/>
                  </a:lnTo>
                  <a:cubicBezTo>
                    <a:pt x="14060" y="9319"/>
                    <a:pt x="13980" y="9238"/>
                    <a:pt x="13882" y="9238"/>
                  </a:cubicBezTo>
                  <a:lnTo>
                    <a:pt x="11399" y="9238"/>
                  </a:lnTo>
                  <a:close/>
                  <a:moveTo>
                    <a:pt x="15497" y="9238"/>
                  </a:moveTo>
                  <a:cubicBezTo>
                    <a:pt x="15399" y="9238"/>
                    <a:pt x="15324" y="9319"/>
                    <a:pt x="15324" y="9419"/>
                  </a:cubicBezTo>
                  <a:lnTo>
                    <a:pt x="15324" y="11604"/>
                  </a:lnTo>
                  <a:cubicBezTo>
                    <a:pt x="15324" y="11704"/>
                    <a:pt x="15399" y="11785"/>
                    <a:pt x="15497" y="11785"/>
                  </a:cubicBezTo>
                  <a:lnTo>
                    <a:pt x="17981" y="11785"/>
                  </a:lnTo>
                  <a:cubicBezTo>
                    <a:pt x="18079" y="11785"/>
                    <a:pt x="18159" y="11704"/>
                    <a:pt x="18159" y="11604"/>
                  </a:cubicBezTo>
                  <a:lnTo>
                    <a:pt x="18159" y="9419"/>
                  </a:lnTo>
                  <a:cubicBezTo>
                    <a:pt x="18159" y="9319"/>
                    <a:pt x="18079" y="9238"/>
                    <a:pt x="17981" y="9238"/>
                  </a:cubicBezTo>
                  <a:lnTo>
                    <a:pt x="15497" y="9238"/>
                  </a:lnTo>
                  <a:close/>
                  <a:moveTo>
                    <a:pt x="3386" y="12679"/>
                  </a:moveTo>
                  <a:cubicBezTo>
                    <a:pt x="3287" y="12679"/>
                    <a:pt x="3207" y="12760"/>
                    <a:pt x="3207" y="12860"/>
                  </a:cubicBezTo>
                  <a:lnTo>
                    <a:pt x="3207" y="15045"/>
                  </a:lnTo>
                  <a:cubicBezTo>
                    <a:pt x="3207" y="15145"/>
                    <a:pt x="3287" y="15226"/>
                    <a:pt x="3386" y="15226"/>
                  </a:cubicBezTo>
                  <a:lnTo>
                    <a:pt x="5864" y="15226"/>
                  </a:lnTo>
                  <a:cubicBezTo>
                    <a:pt x="5962" y="15226"/>
                    <a:pt x="6042" y="15145"/>
                    <a:pt x="6042" y="15045"/>
                  </a:cubicBezTo>
                  <a:lnTo>
                    <a:pt x="6042" y="12860"/>
                  </a:lnTo>
                  <a:cubicBezTo>
                    <a:pt x="6042" y="12760"/>
                    <a:pt x="5962" y="12679"/>
                    <a:pt x="5864" y="12679"/>
                  </a:cubicBezTo>
                  <a:lnTo>
                    <a:pt x="3386" y="12679"/>
                  </a:lnTo>
                  <a:close/>
                  <a:moveTo>
                    <a:pt x="7478" y="12679"/>
                  </a:moveTo>
                  <a:cubicBezTo>
                    <a:pt x="7380" y="12679"/>
                    <a:pt x="7306" y="12760"/>
                    <a:pt x="7306" y="12860"/>
                  </a:cubicBezTo>
                  <a:lnTo>
                    <a:pt x="7306" y="15045"/>
                  </a:lnTo>
                  <a:cubicBezTo>
                    <a:pt x="7306" y="15145"/>
                    <a:pt x="7380" y="15226"/>
                    <a:pt x="7478" y="15226"/>
                  </a:cubicBezTo>
                  <a:lnTo>
                    <a:pt x="9962" y="15226"/>
                  </a:lnTo>
                  <a:cubicBezTo>
                    <a:pt x="10060" y="15226"/>
                    <a:pt x="10140" y="15145"/>
                    <a:pt x="10140" y="15045"/>
                  </a:cubicBezTo>
                  <a:lnTo>
                    <a:pt x="10140" y="12860"/>
                  </a:lnTo>
                  <a:cubicBezTo>
                    <a:pt x="10140" y="12760"/>
                    <a:pt x="10060" y="12679"/>
                    <a:pt x="9962" y="12679"/>
                  </a:cubicBezTo>
                  <a:lnTo>
                    <a:pt x="7478" y="12679"/>
                  </a:lnTo>
                  <a:close/>
                  <a:moveTo>
                    <a:pt x="11399" y="12679"/>
                  </a:moveTo>
                  <a:cubicBezTo>
                    <a:pt x="11300" y="12679"/>
                    <a:pt x="11226" y="12760"/>
                    <a:pt x="11226" y="12860"/>
                  </a:cubicBezTo>
                  <a:lnTo>
                    <a:pt x="11226" y="15045"/>
                  </a:lnTo>
                  <a:cubicBezTo>
                    <a:pt x="11226" y="15145"/>
                    <a:pt x="11300" y="15226"/>
                    <a:pt x="11399" y="15226"/>
                  </a:cubicBezTo>
                  <a:lnTo>
                    <a:pt x="13882" y="15226"/>
                  </a:lnTo>
                  <a:cubicBezTo>
                    <a:pt x="13981" y="15226"/>
                    <a:pt x="14060" y="15145"/>
                    <a:pt x="14060" y="15045"/>
                  </a:cubicBezTo>
                  <a:lnTo>
                    <a:pt x="14060" y="12860"/>
                  </a:lnTo>
                  <a:cubicBezTo>
                    <a:pt x="14060" y="12760"/>
                    <a:pt x="13981" y="12679"/>
                    <a:pt x="13882" y="12679"/>
                  </a:cubicBezTo>
                  <a:lnTo>
                    <a:pt x="11399" y="12679"/>
                  </a:lnTo>
                  <a:close/>
                  <a:moveTo>
                    <a:pt x="15497" y="12679"/>
                  </a:moveTo>
                  <a:cubicBezTo>
                    <a:pt x="15399" y="12679"/>
                    <a:pt x="15324" y="12760"/>
                    <a:pt x="15324" y="12860"/>
                  </a:cubicBezTo>
                  <a:lnTo>
                    <a:pt x="15324" y="15045"/>
                  </a:lnTo>
                  <a:cubicBezTo>
                    <a:pt x="15324" y="15145"/>
                    <a:pt x="15399" y="15226"/>
                    <a:pt x="15497" y="15226"/>
                  </a:cubicBezTo>
                  <a:lnTo>
                    <a:pt x="17981" y="15226"/>
                  </a:lnTo>
                  <a:cubicBezTo>
                    <a:pt x="18079" y="15226"/>
                    <a:pt x="18159" y="15145"/>
                    <a:pt x="18159" y="15045"/>
                  </a:cubicBezTo>
                  <a:lnTo>
                    <a:pt x="18159" y="12860"/>
                  </a:lnTo>
                  <a:cubicBezTo>
                    <a:pt x="18159" y="12760"/>
                    <a:pt x="18079" y="12679"/>
                    <a:pt x="17981" y="12679"/>
                  </a:cubicBezTo>
                  <a:lnTo>
                    <a:pt x="15497" y="12679"/>
                  </a:lnTo>
                  <a:close/>
                  <a:moveTo>
                    <a:pt x="3386" y="16302"/>
                  </a:moveTo>
                  <a:cubicBezTo>
                    <a:pt x="3287" y="16302"/>
                    <a:pt x="3207" y="16383"/>
                    <a:pt x="3207" y="16483"/>
                  </a:cubicBezTo>
                  <a:lnTo>
                    <a:pt x="3207" y="18668"/>
                  </a:lnTo>
                  <a:cubicBezTo>
                    <a:pt x="3207" y="18767"/>
                    <a:pt x="3287" y="18849"/>
                    <a:pt x="3386" y="18849"/>
                  </a:cubicBezTo>
                  <a:lnTo>
                    <a:pt x="5864" y="18849"/>
                  </a:lnTo>
                  <a:cubicBezTo>
                    <a:pt x="5962" y="18849"/>
                    <a:pt x="6042" y="18767"/>
                    <a:pt x="6042" y="18668"/>
                  </a:cubicBezTo>
                  <a:lnTo>
                    <a:pt x="6042" y="16483"/>
                  </a:lnTo>
                  <a:cubicBezTo>
                    <a:pt x="6042" y="16383"/>
                    <a:pt x="5962" y="16302"/>
                    <a:pt x="5864" y="16302"/>
                  </a:cubicBezTo>
                  <a:lnTo>
                    <a:pt x="3386" y="16302"/>
                  </a:lnTo>
                  <a:close/>
                  <a:moveTo>
                    <a:pt x="7478" y="16302"/>
                  </a:moveTo>
                  <a:cubicBezTo>
                    <a:pt x="7380" y="16302"/>
                    <a:pt x="7306" y="16383"/>
                    <a:pt x="7306" y="16483"/>
                  </a:cubicBezTo>
                  <a:lnTo>
                    <a:pt x="7306" y="18668"/>
                  </a:lnTo>
                  <a:cubicBezTo>
                    <a:pt x="7306" y="18767"/>
                    <a:pt x="7380" y="18849"/>
                    <a:pt x="7478" y="18849"/>
                  </a:cubicBezTo>
                  <a:lnTo>
                    <a:pt x="9962" y="18849"/>
                  </a:lnTo>
                  <a:cubicBezTo>
                    <a:pt x="10060" y="18849"/>
                    <a:pt x="10140" y="18767"/>
                    <a:pt x="10140" y="18668"/>
                  </a:cubicBezTo>
                  <a:lnTo>
                    <a:pt x="10140" y="16483"/>
                  </a:lnTo>
                  <a:cubicBezTo>
                    <a:pt x="10140" y="16383"/>
                    <a:pt x="10060" y="16302"/>
                    <a:pt x="9962" y="16302"/>
                  </a:cubicBezTo>
                  <a:lnTo>
                    <a:pt x="7478" y="16302"/>
                  </a:lnTo>
                  <a:close/>
                  <a:moveTo>
                    <a:pt x="11399" y="16302"/>
                  </a:moveTo>
                  <a:cubicBezTo>
                    <a:pt x="11300" y="16302"/>
                    <a:pt x="11226" y="16383"/>
                    <a:pt x="11226" y="16483"/>
                  </a:cubicBezTo>
                  <a:lnTo>
                    <a:pt x="11226" y="18668"/>
                  </a:lnTo>
                  <a:cubicBezTo>
                    <a:pt x="11226" y="18767"/>
                    <a:pt x="11300" y="18849"/>
                    <a:pt x="11399" y="18849"/>
                  </a:cubicBezTo>
                  <a:lnTo>
                    <a:pt x="13882" y="18849"/>
                  </a:lnTo>
                  <a:cubicBezTo>
                    <a:pt x="13981" y="18849"/>
                    <a:pt x="14060" y="18767"/>
                    <a:pt x="14060" y="18668"/>
                  </a:cubicBezTo>
                  <a:lnTo>
                    <a:pt x="14060" y="16483"/>
                  </a:lnTo>
                  <a:cubicBezTo>
                    <a:pt x="14060" y="16383"/>
                    <a:pt x="13981" y="16302"/>
                    <a:pt x="13882" y="16302"/>
                  </a:cubicBezTo>
                  <a:lnTo>
                    <a:pt x="11399" y="16302"/>
                  </a:lnTo>
                  <a:close/>
                  <a:moveTo>
                    <a:pt x="15497" y="16302"/>
                  </a:moveTo>
                  <a:cubicBezTo>
                    <a:pt x="15399" y="16302"/>
                    <a:pt x="15324" y="16383"/>
                    <a:pt x="15324" y="16483"/>
                  </a:cubicBezTo>
                  <a:lnTo>
                    <a:pt x="15324" y="18668"/>
                  </a:lnTo>
                  <a:cubicBezTo>
                    <a:pt x="15324" y="18767"/>
                    <a:pt x="15399" y="18849"/>
                    <a:pt x="15497" y="18849"/>
                  </a:cubicBezTo>
                  <a:lnTo>
                    <a:pt x="17981" y="18849"/>
                  </a:lnTo>
                  <a:cubicBezTo>
                    <a:pt x="18079" y="18849"/>
                    <a:pt x="18159" y="18767"/>
                    <a:pt x="18159" y="18668"/>
                  </a:cubicBezTo>
                  <a:lnTo>
                    <a:pt x="18159" y="16483"/>
                  </a:lnTo>
                  <a:cubicBezTo>
                    <a:pt x="18159" y="16383"/>
                    <a:pt x="18079" y="16302"/>
                    <a:pt x="17981" y="16302"/>
                  </a:cubicBezTo>
                  <a:lnTo>
                    <a:pt x="15497" y="16302"/>
                  </a:ln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15" name="Freeform: Shape 67"/>
            <p:cNvSpPr/>
            <p:nvPr/>
          </p:nvSpPr>
          <p:spPr>
            <a:xfrm>
              <a:off x="6240562" y="2074382"/>
              <a:ext cx="201471" cy="249943"/>
            </a:xfrm>
            <a:custGeom>
              <a:avLst/>
              <a:gdLst/>
              <a:ahLst/>
              <a:cxnLst>
                <a:cxn ang="0">
                  <a:pos x="wd2" y="hd2"/>
                </a:cxn>
                <a:cxn ang="5400000">
                  <a:pos x="wd2" y="hd2"/>
                </a:cxn>
                <a:cxn ang="10800000">
                  <a:pos x="wd2" y="hd2"/>
                </a:cxn>
                <a:cxn ang="16200000">
                  <a:pos x="wd2" y="hd2"/>
                </a:cxn>
              </a:cxnLst>
              <a:rect l="0" t="0" r="r" b="b"/>
              <a:pathLst>
                <a:path w="21600" h="21600" extrusionOk="0">
                  <a:moveTo>
                    <a:pt x="7229" y="0"/>
                  </a:moveTo>
                  <a:cubicBezTo>
                    <a:pt x="6770" y="0"/>
                    <a:pt x="6403" y="301"/>
                    <a:pt x="6403" y="671"/>
                  </a:cubicBezTo>
                  <a:lnTo>
                    <a:pt x="6403" y="2234"/>
                  </a:lnTo>
                  <a:cubicBezTo>
                    <a:pt x="6403" y="2604"/>
                    <a:pt x="6770" y="2900"/>
                    <a:pt x="7229" y="2900"/>
                  </a:cubicBezTo>
                  <a:lnTo>
                    <a:pt x="8841" y="2900"/>
                  </a:lnTo>
                  <a:lnTo>
                    <a:pt x="8841" y="4329"/>
                  </a:lnTo>
                  <a:cubicBezTo>
                    <a:pt x="7545" y="4521"/>
                    <a:pt x="6329" y="4899"/>
                    <a:pt x="5237" y="5430"/>
                  </a:cubicBezTo>
                  <a:cubicBezTo>
                    <a:pt x="5229" y="5423"/>
                    <a:pt x="5218" y="5415"/>
                    <a:pt x="5210" y="5408"/>
                  </a:cubicBezTo>
                  <a:lnTo>
                    <a:pt x="3651" y="4221"/>
                  </a:lnTo>
                  <a:cubicBezTo>
                    <a:pt x="3319" y="3967"/>
                    <a:pt x="2795" y="3974"/>
                    <a:pt x="2478" y="4243"/>
                  </a:cubicBezTo>
                  <a:lnTo>
                    <a:pt x="1526" y="5054"/>
                  </a:lnTo>
                  <a:cubicBezTo>
                    <a:pt x="1210" y="5322"/>
                    <a:pt x="1226" y="5750"/>
                    <a:pt x="1559" y="6004"/>
                  </a:cubicBezTo>
                  <a:lnTo>
                    <a:pt x="2858" y="6998"/>
                  </a:lnTo>
                  <a:cubicBezTo>
                    <a:pt x="1083" y="8550"/>
                    <a:pt x="0" y="10622"/>
                    <a:pt x="0" y="12894"/>
                  </a:cubicBezTo>
                  <a:cubicBezTo>
                    <a:pt x="0" y="17695"/>
                    <a:pt x="4844" y="21600"/>
                    <a:pt x="10800" y="21600"/>
                  </a:cubicBezTo>
                  <a:cubicBezTo>
                    <a:pt x="16756" y="21600"/>
                    <a:pt x="21600" y="17695"/>
                    <a:pt x="21600" y="12894"/>
                  </a:cubicBezTo>
                  <a:cubicBezTo>
                    <a:pt x="21600" y="10596"/>
                    <a:pt x="20487" y="8502"/>
                    <a:pt x="18675" y="6944"/>
                  </a:cubicBezTo>
                  <a:lnTo>
                    <a:pt x="19874" y="5924"/>
                  </a:lnTo>
                  <a:cubicBezTo>
                    <a:pt x="20190" y="5656"/>
                    <a:pt x="20173" y="5233"/>
                    <a:pt x="19841" y="4978"/>
                  </a:cubicBezTo>
                  <a:lnTo>
                    <a:pt x="18835" y="4210"/>
                  </a:lnTo>
                  <a:cubicBezTo>
                    <a:pt x="18502" y="3956"/>
                    <a:pt x="17978" y="3963"/>
                    <a:pt x="17662" y="4232"/>
                  </a:cubicBezTo>
                  <a:lnTo>
                    <a:pt x="16290" y="5397"/>
                  </a:lnTo>
                  <a:cubicBezTo>
                    <a:pt x="15209" y="4881"/>
                    <a:pt x="14011" y="4515"/>
                    <a:pt x="12732" y="4329"/>
                  </a:cubicBezTo>
                  <a:lnTo>
                    <a:pt x="12732" y="2900"/>
                  </a:lnTo>
                  <a:lnTo>
                    <a:pt x="14364" y="2900"/>
                  </a:lnTo>
                  <a:cubicBezTo>
                    <a:pt x="14823" y="2900"/>
                    <a:pt x="15197" y="2604"/>
                    <a:pt x="15197" y="2234"/>
                  </a:cubicBezTo>
                  <a:lnTo>
                    <a:pt x="15197" y="671"/>
                  </a:lnTo>
                  <a:cubicBezTo>
                    <a:pt x="15197" y="301"/>
                    <a:pt x="14823" y="0"/>
                    <a:pt x="14364" y="0"/>
                  </a:cubicBezTo>
                  <a:lnTo>
                    <a:pt x="7229" y="0"/>
                  </a:lnTo>
                  <a:close/>
                  <a:moveTo>
                    <a:pt x="10800" y="5746"/>
                  </a:moveTo>
                  <a:cubicBezTo>
                    <a:pt x="15687" y="5746"/>
                    <a:pt x="19661" y="8955"/>
                    <a:pt x="19661" y="12894"/>
                  </a:cubicBezTo>
                  <a:cubicBezTo>
                    <a:pt x="19661" y="16833"/>
                    <a:pt x="15687" y="20037"/>
                    <a:pt x="10800" y="20037"/>
                  </a:cubicBezTo>
                  <a:cubicBezTo>
                    <a:pt x="5913" y="20037"/>
                    <a:pt x="1932" y="16833"/>
                    <a:pt x="1932" y="12894"/>
                  </a:cubicBezTo>
                  <a:cubicBezTo>
                    <a:pt x="1932" y="8955"/>
                    <a:pt x="5913" y="5746"/>
                    <a:pt x="10800" y="5746"/>
                  </a:cubicBezTo>
                  <a:close/>
                  <a:moveTo>
                    <a:pt x="10873" y="7218"/>
                  </a:moveTo>
                  <a:lnTo>
                    <a:pt x="10873" y="13013"/>
                  </a:lnTo>
                  <a:lnTo>
                    <a:pt x="17982" y="13013"/>
                  </a:lnTo>
                  <a:cubicBezTo>
                    <a:pt x="17982" y="12986"/>
                    <a:pt x="17989" y="12959"/>
                    <a:pt x="17989" y="12932"/>
                  </a:cubicBezTo>
                  <a:cubicBezTo>
                    <a:pt x="17989" y="9775"/>
                    <a:pt x="14810" y="7218"/>
                    <a:pt x="10893" y="7218"/>
                  </a:cubicBezTo>
                  <a:cubicBezTo>
                    <a:pt x="10885" y="7218"/>
                    <a:pt x="10882" y="7218"/>
                    <a:pt x="10873" y="7218"/>
                  </a:cubicBezTo>
                  <a:close/>
                  <a:moveTo>
                    <a:pt x="3838" y="12374"/>
                  </a:moveTo>
                  <a:cubicBezTo>
                    <a:pt x="3838" y="12374"/>
                    <a:pt x="3838" y="13356"/>
                    <a:pt x="3838" y="13356"/>
                  </a:cubicBezTo>
                  <a:lnTo>
                    <a:pt x="5637" y="13356"/>
                  </a:lnTo>
                  <a:lnTo>
                    <a:pt x="5637" y="12374"/>
                  </a:lnTo>
                  <a:lnTo>
                    <a:pt x="3838" y="12374"/>
                  </a:lnTo>
                  <a:close/>
                  <a:moveTo>
                    <a:pt x="10234" y="17529"/>
                  </a:moveTo>
                  <a:cubicBezTo>
                    <a:pt x="10234" y="17529"/>
                    <a:pt x="10234" y="18979"/>
                    <a:pt x="10234" y="18979"/>
                  </a:cubicBezTo>
                  <a:lnTo>
                    <a:pt x="11473" y="18979"/>
                  </a:lnTo>
                  <a:lnTo>
                    <a:pt x="11473" y="17529"/>
                  </a:lnTo>
                  <a:lnTo>
                    <a:pt x="10234" y="17529"/>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16" name="Freeform: Shape 68"/>
            <p:cNvSpPr/>
            <p:nvPr/>
          </p:nvSpPr>
          <p:spPr>
            <a:xfrm>
              <a:off x="5737428" y="5649891"/>
              <a:ext cx="90731" cy="106453"/>
            </a:xfrm>
            <a:custGeom>
              <a:avLst/>
              <a:gdLst/>
              <a:ahLst/>
              <a:cxnLst>
                <a:cxn ang="0">
                  <a:pos x="wd2" y="hd2"/>
                </a:cxn>
                <a:cxn ang="5400000">
                  <a:pos x="wd2" y="hd2"/>
                </a:cxn>
                <a:cxn ang="10800000">
                  <a:pos x="wd2" y="hd2"/>
                </a:cxn>
                <a:cxn ang="16200000">
                  <a:pos x="wd2" y="hd2"/>
                </a:cxn>
              </a:cxnLst>
              <a:rect l="0" t="0" r="r" b="b"/>
              <a:pathLst>
                <a:path w="21600" h="21600" extrusionOk="0">
                  <a:moveTo>
                    <a:pt x="5740" y="0"/>
                  </a:moveTo>
                  <a:cubicBezTo>
                    <a:pt x="5139" y="0"/>
                    <a:pt x="4645" y="409"/>
                    <a:pt x="4645" y="920"/>
                  </a:cubicBezTo>
                  <a:lnTo>
                    <a:pt x="4645" y="1753"/>
                  </a:lnTo>
                  <a:lnTo>
                    <a:pt x="2929" y="1753"/>
                  </a:lnTo>
                  <a:cubicBezTo>
                    <a:pt x="1311" y="1753"/>
                    <a:pt x="0" y="2872"/>
                    <a:pt x="0" y="4249"/>
                  </a:cubicBezTo>
                  <a:lnTo>
                    <a:pt x="0" y="19103"/>
                  </a:lnTo>
                  <a:cubicBezTo>
                    <a:pt x="0" y="20481"/>
                    <a:pt x="1311" y="21600"/>
                    <a:pt x="2929" y="21600"/>
                  </a:cubicBezTo>
                  <a:lnTo>
                    <a:pt x="18671" y="21600"/>
                  </a:lnTo>
                  <a:cubicBezTo>
                    <a:pt x="20288" y="21600"/>
                    <a:pt x="21600" y="20481"/>
                    <a:pt x="21600" y="19103"/>
                  </a:cubicBezTo>
                  <a:lnTo>
                    <a:pt x="21600" y="4249"/>
                  </a:lnTo>
                  <a:cubicBezTo>
                    <a:pt x="21600" y="2872"/>
                    <a:pt x="20288" y="1753"/>
                    <a:pt x="18671" y="1753"/>
                  </a:cubicBezTo>
                  <a:lnTo>
                    <a:pt x="17384" y="1753"/>
                  </a:lnTo>
                  <a:lnTo>
                    <a:pt x="17384" y="920"/>
                  </a:lnTo>
                  <a:cubicBezTo>
                    <a:pt x="17384" y="409"/>
                    <a:pt x="16904" y="0"/>
                    <a:pt x="16304" y="0"/>
                  </a:cubicBezTo>
                  <a:lnTo>
                    <a:pt x="15904" y="0"/>
                  </a:lnTo>
                  <a:cubicBezTo>
                    <a:pt x="15304" y="0"/>
                    <a:pt x="14824" y="409"/>
                    <a:pt x="14824" y="920"/>
                  </a:cubicBezTo>
                  <a:lnTo>
                    <a:pt x="14824" y="1753"/>
                  </a:lnTo>
                  <a:lnTo>
                    <a:pt x="7220" y="1753"/>
                  </a:lnTo>
                  <a:lnTo>
                    <a:pt x="7220" y="920"/>
                  </a:lnTo>
                  <a:cubicBezTo>
                    <a:pt x="7220" y="409"/>
                    <a:pt x="6724" y="0"/>
                    <a:pt x="6125" y="0"/>
                  </a:cubicBezTo>
                  <a:lnTo>
                    <a:pt x="5740" y="0"/>
                  </a:lnTo>
                  <a:close/>
                  <a:moveTo>
                    <a:pt x="2929" y="3253"/>
                  </a:moveTo>
                  <a:lnTo>
                    <a:pt x="4645" y="3253"/>
                  </a:lnTo>
                  <a:lnTo>
                    <a:pt x="4645" y="4439"/>
                  </a:lnTo>
                  <a:cubicBezTo>
                    <a:pt x="4645" y="4949"/>
                    <a:pt x="5139" y="5359"/>
                    <a:pt x="5740" y="5359"/>
                  </a:cubicBezTo>
                  <a:lnTo>
                    <a:pt x="6125" y="5359"/>
                  </a:lnTo>
                  <a:cubicBezTo>
                    <a:pt x="6724" y="5359"/>
                    <a:pt x="7220" y="4949"/>
                    <a:pt x="7220" y="4439"/>
                  </a:cubicBezTo>
                  <a:lnTo>
                    <a:pt x="7220" y="3253"/>
                  </a:lnTo>
                  <a:lnTo>
                    <a:pt x="14824" y="3253"/>
                  </a:lnTo>
                  <a:lnTo>
                    <a:pt x="14824" y="4439"/>
                  </a:lnTo>
                  <a:cubicBezTo>
                    <a:pt x="14824" y="4949"/>
                    <a:pt x="15304" y="5359"/>
                    <a:pt x="15904" y="5359"/>
                  </a:cubicBezTo>
                  <a:lnTo>
                    <a:pt x="16304" y="5359"/>
                  </a:lnTo>
                  <a:cubicBezTo>
                    <a:pt x="16904" y="5359"/>
                    <a:pt x="17384" y="4949"/>
                    <a:pt x="17384" y="4439"/>
                  </a:cubicBezTo>
                  <a:lnTo>
                    <a:pt x="17384" y="3253"/>
                  </a:lnTo>
                  <a:lnTo>
                    <a:pt x="18671" y="3253"/>
                  </a:lnTo>
                  <a:cubicBezTo>
                    <a:pt x="19313" y="3253"/>
                    <a:pt x="19839" y="3701"/>
                    <a:pt x="19839" y="4249"/>
                  </a:cubicBezTo>
                  <a:cubicBezTo>
                    <a:pt x="19839" y="4249"/>
                    <a:pt x="19839" y="19103"/>
                    <a:pt x="19839" y="19103"/>
                  </a:cubicBezTo>
                  <a:cubicBezTo>
                    <a:pt x="19839" y="19650"/>
                    <a:pt x="19313" y="20099"/>
                    <a:pt x="18671" y="20099"/>
                  </a:cubicBezTo>
                  <a:lnTo>
                    <a:pt x="2929" y="20099"/>
                  </a:lnTo>
                  <a:cubicBezTo>
                    <a:pt x="2286" y="20099"/>
                    <a:pt x="1761" y="19650"/>
                    <a:pt x="1761" y="19103"/>
                  </a:cubicBezTo>
                  <a:lnTo>
                    <a:pt x="1761" y="4249"/>
                  </a:lnTo>
                  <a:cubicBezTo>
                    <a:pt x="1761" y="3701"/>
                    <a:pt x="2286" y="3253"/>
                    <a:pt x="2929" y="3253"/>
                  </a:cubicBezTo>
                  <a:close/>
                  <a:moveTo>
                    <a:pt x="5148" y="7667"/>
                  </a:moveTo>
                  <a:cubicBezTo>
                    <a:pt x="4660" y="7667"/>
                    <a:pt x="4261" y="8007"/>
                    <a:pt x="4261" y="8423"/>
                  </a:cubicBezTo>
                  <a:cubicBezTo>
                    <a:pt x="4261" y="8839"/>
                    <a:pt x="4660" y="9167"/>
                    <a:pt x="5148" y="9167"/>
                  </a:cubicBezTo>
                  <a:lnTo>
                    <a:pt x="16747" y="9167"/>
                  </a:lnTo>
                  <a:cubicBezTo>
                    <a:pt x="17235" y="9167"/>
                    <a:pt x="17635" y="8839"/>
                    <a:pt x="17635" y="8423"/>
                  </a:cubicBezTo>
                  <a:cubicBezTo>
                    <a:pt x="17635" y="8007"/>
                    <a:pt x="17235" y="7667"/>
                    <a:pt x="16747" y="7667"/>
                  </a:cubicBezTo>
                  <a:lnTo>
                    <a:pt x="5148" y="7667"/>
                  </a:lnTo>
                  <a:close/>
                  <a:moveTo>
                    <a:pt x="5148" y="10491"/>
                  </a:moveTo>
                  <a:cubicBezTo>
                    <a:pt x="4660" y="10491"/>
                    <a:pt x="4261" y="10820"/>
                    <a:pt x="4261" y="11235"/>
                  </a:cubicBezTo>
                  <a:cubicBezTo>
                    <a:pt x="4261" y="11651"/>
                    <a:pt x="4660" y="11992"/>
                    <a:pt x="5148" y="11992"/>
                  </a:cubicBezTo>
                  <a:lnTo>
                    <a:pt x="16747" y="11992"/>
                  </a:lnTo>
                  <a:cubicBezTo>
                    <a:pt x="17236" y="11992"/>
                    <a:pt x="17635" y="11651"/>
                    <a:pt x="17635" y="11235"/>
                  </a:cubicBezTo>
                  <a:cubicBezTo>
                    <a:pt x="17635" y="10820"/>
                    <a:pt x="17236" y="10491"/>
                    <a:pt x="16747" y="10491"/>
                  </a:cubicBezTo>
                  <a:lnTo>
                    <a:pt x="5148" y="10491"/>
                  </a:lnTo>
                  <a:close/>
                  <a:moveTo>
                    <a:pt x="5148" y="13719"/>
                  </a:moveTo>
                  <a:cubicBezTo>
                    <a:pt x="4660" y="13719"/>
                    <a:pt x="4261" y="14049"/>
                    <a:pt x="4261" y="14463"/>
                  </a:cubicBezTo>
                  <a:cubicBezTo>
                    <a:pt x="4261" y="14879"/>
                    <a:pt x="4660" y="15220"/>
                    <a:pt x="5148" y="15220"/>
                  </a:cubicBezTo>
                  <a:lnTo>
                    <a:pt x="16747" y="15220"/>
                  </a:lnTo>
                  <a:cubicBezTo>
                    <a:pt x="17235" y="15220"/>
                    <a:pt x="17635" y="14879"/>
                    <a:pt x="17635" y="14463"/>
                  </a:cubicBezTo>
                  <a:cubicBezTo>
                    <a:pt x="17635" y="14049"/>
                    <a:pt x="17235" y="13719"/>
                    <a:pt x="16747" y="13719"/>
                  </a:cubicBezTo>
                  <a:lnTo>
                    <a:pt x="5148" y="13719"/>
                  </a:lnTo>
                  <a:close/>
                  <a:moveTo>
                    <a:pt x="5148" y="16544"/>
                  </a:moveTo>
                  <a:cubicBezTo>
                    <a:pt x="4661" y="16544"/>
                    <a:pt x="4261" y="16884"/>
                    <a:pt x="4261" y="17300"/>
                  </a:cubicBezTo>
                  <a:cubicBezTo>
                    <a:pt x="4261" y="17715"/>
                    <a:pt x="4661" y="18044"/>
                    <a:pt x="5148" y="18044"/>
                  </a:cubicBezTo>
                  <a:lnTo>
                    <a:pt x="16747" y="18044"/>
                  </a:lnTo>
                  <a:cubicBezTo>
                    <a:pt x="17235" y="18044"/>
                    <a:pt x="17635" y="17715"/>
                    <a:pt x="17635" y="17300"/>
                  </a:cubicBezTo>
                  <a:cubicBezTo>
                    <a:pt x="17635" y="16884"/>
                    <a:pt x="17235" y="16544"/>
                    <a:pt x="16747" y="16544"/>
                  </a:cubicBezTo>
                  <a:lnTo>
                    <a:pt x="5148" y="16544"/>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17" name="Freeform: Shape 69"/>
            <p:cNvSpPr/>
            <p:nvPr/>
          </p:nvSpPr>
          <p:spPr>
            <a:xfrm>
              <a:off x="6145080" y="5637945"/>
              <a:ext cx="129226" cy="70710"/>
            </a:xfrm>
            <a:custGeom>
              <a:avLst/>
              <a:gdLst/>
              <a:ahLst/>
              <a:cxnLst>
                <a:cxn ang="0">
                  <a:pos x="wd2" y="hd2"/>
                </a:cxn>
                <a:cxn ang="5400000">
                  <a:pos x="wd2" y="hd2"/>
                </a:cxn>
                <a:cxn ang="10800000">
                  <a:pos x="wd2" y="hd2"/>
                </a:cxn>
                <a:cxn ang="16200000">
                  <a:pos x="wd2" y="hd2"/>
                </a:cxn>
              </a:cxnLst>
              <a:rect l="0" t="0" r="r" b="b"/>
              <a:pathLst>
                <a:path w="21473" h="21481" extrusionOk="0">
                  <a:moveTo>
                    <a:pt x="7123" y="18686"/>
                  </a:moveTo>
                  <a:cubicBezTo>
                    <a:pt x="7105" y="18686"/>
                    <a:pt x="7086" y="18686"/>
                    <a:pt x="7069" y="18685"/>
                  </a:cubicBezTo>
                  <a:lnTo>
                    <a:pt x="2273" y="18352"/>
                  </a:lnTo>
                  <a:cubicBezTo>
                    <a:pt x="2108" y="18339"/>
                    <a:pt x="1971" y="18118"/>
                    <a:pt x="1946" y="17822"/>
                  </a:cubicBezTo>
                  <a:lnTo>
                    <a:pt x="1533" y="13154"/>
                  </a:lnTo>
                  <a:cubicBezTo>
                    <a:pt x="1498" y="12769"/>
                    <a:pt x="1661" y="12423"/>
                    <a:pt x="1872" y="12423"/>
                  </a:cubicBezTo>
                  <a:cubicBezTo>
                    <a:pt x="1878" y="12423"/>
                    <a:pt x="1882" y="12423"/>
                    <a:pt x="1886" y="12425"/>
                  </a:cubicBezTo>
                  <a:lnTo>
                    <a:pt x="8575" y="12887"/>
                  </a:lnTo>
                  <a:cubicBezTo>
                    <a:pt x="8794" y="12902"/>
                    <a:pt x="8949" y="13283"/>
                    <a:pt x="8895" y="13672"/>
                  </a:cubicBezTo>
                  <a:lnTo>
                    <a:pt x="8465" y="16777"/>
                  </a:lnTo>
                  <a:cubicBezTo>
                    <a:pt x="8308" y="17905"/>
                    <a:pt x="7754" y="18686"/>
                    <a:pt x="7123" y="18686"/>
                  </a:cubicBezTo>
                  <a:cubicBezTo>
                    <a:pt x="7123" y="18686"/>
                    <a:pt x="7123" y="18686"/>
                    <a:pt x="7123" y="18686"/>
                  </a:cubicBezTo>
                  <a:close/>
                  <a:moveTo>
                    <a:pt x="19939" y="13154"/>
                  </a:moveTo>
                  <a:lnTo>
                    <a:pt x="19526" y="17822"/>
                  </a:lnTo>
                  <a:cubicBezTo>
                    <a:pt x="19500" y="18118"/>
                    <a:pt x="19364" y="18339"/>
                    <a:pt x="19199" y="18352"/>
                  </a:cubicBezTo>
                  <a:lnTo>
                    <a:pt x="14403" y="18685"/>
                  </a:lnTo>
                  <a:cubicBezTo>
                    <a:pt x="14385" y="18686"/>
                    <a:pt x="14367" y="18686"/>
                    <a:pt x="14349" y="18686"/>
                  </a:cubicBezTo>
                  <a:cubicBezTo>
                    <a:pt x="13718" y="18686"/>
                    <a:pt x="13164" y="17905"/>
                    <a:pt x="13007" y="16777"/>
                  </a:cubicBezTo>
                  <a:lnTo>
                    <a:pt x="12577" y="13672"/>
                  </a:lnTo>
                  <a:cubicBezTo>
                    <a:pt x="12523" y="13283"/>
                    <a:pt x="12678" y="12902"/>
                    <a:pt x="12897" y="12887"/>
                  </a:cubicBezTo>
                  <a:lnTo>
                    <a:pt x="19586" y="12425"/>
                  </a:lnTo>
                  <a:cubicBezTo>
                    <a:pt x="19590" y="12423"/>
                    <a:pt x="19594" y="12423"/>
                    <a:pt x="19600" y="12423"/>
                  </a:cubicBezTo>
                  <a:cubicBezTo>
                    <a:pt x="19811" y="12423"/>
                    <a:pt x="19974" y="12769"/>
                    <a:pt x="19939" y="13154"/>
                  </a:cubicBezTo>
                  <a:cubicBezTo>
                    <a:pt x="19939" y="13154"/>
                    <a:pt x="19939" y="13154"/>
                    <a:pt x="19939" y="13154"/>
                  </a:cubicBezTo>
                  <a:close/>
                  <a:moveTo>
                    <a:pt x="20816" y="10450"/>
                  </a:moveTo>
                  <a:cubicBezTo>
                    <a:pt x="20715" y="9864"/>
                    <a:pt x="20396" y="8090"/>
                    <a:pt x="19931" y="6185"/>
                  </a:cubicBezTo>
                  <a:cubicBezTo>
                    <a:pt x="19118" y="2849"/>
                    <a:pt x="18306" y="911"/>
                    <a:pt x="17451" y="256"/>
                  </a:cubicBezTo>
                  <a:cubicBezTo>
                    <a:pt x="16958" y="-119"/>
                    <a:pt x="16454" y="-82"/>
                    <a:pt x="15991" y="366"/>
                  </a:cubicBezTo>
                  <a:cubicBezTo>
                    <a:pt x="15617" y="725"/>
                    <a:pt x="15476" y="1572"/>
                    <a:pt x="15672" y="2253"/>
                  </a:cubicBezTo>
                  <a:cubicBezTo>
                    <a:pt x="15869" y="2934"/>
                    <a:pt x="16332" y="3195"/>
                    <a:pt x="16705" y="2834"/>
                  </a:cubicBezTo>
                  <a:cubicBezTo>
                    <a:pt x="16743" y="2799"/>
                    <a:pt x="16771" y="2778"/>
                    <a:pt x="16833" y="2818"/>
                  </a:cubicBezTo>
                  <a:cubicBezTo>
                    <a:pt x="16841" y="2823"/>
                    <a:pt x="16850" y="2827"/>
                    <a:pt x="16861" y="2834"/>
                  </a:cubicBezTo>
                  <a:cubicBezTo>
                    <a:pt x="17017" y="2955"/>
                    <a:pt x="17568" y="3578"/>
                    <a:pt x="18371" y="6672"/>
                  </a:cubicBezTo>
                  <a:cubicBezTo>
                    <a:pt x="18423" y="6870"/>
                    <a:pt x="18475" y="7080"/>
                    <a:pt x="18529" y="7297"/>
                  </a:cubicBezTo>
                  <a:cubicBezTo>
                    <a:pt x="18734" y="8143"/>
                    <a:pt x="18912" y="8971"/>
                    <a:pt x="19052" y="9664"/>
                  </a:cubicBezTo>
                  <a:lnTo>
                    <a:pt x="12840" y="10096"/>
                  </a:lnTo>
                  <a:cubicBezTo>
                    <a:pt x="12271" y="10134"/>
                    <a:pt x="11751" y="10635"/>
                    <a:pt x="11410" y="11464"/>
                  </a:cubicBezTo>
                  <a:cubicBezTo>
                    <a:pt x="11405" y="11479"/>
                    <a:pt x="11400" y="11493"/>
                    <a:pt x="11394" y="11507"/>
                  </a:cubicBezTo>
                  <a:cubicBezTo>
                    <a:pt x="11174" y="11431"/>
                    <a:pt x="10945" y="11391"/>
                    <a:pt x="10713" y="11391"/>
                  </a:cubicBezTo>
                  <a:cubicBezTo>
                    <a:pt x="10494" y="11391"/>
                    <a:pt x="10280" y="11427"/>
                    <a:pt x="10073" y="11493"/>
                  </a:cubicBezTo>
                  <a:cubicBezTo>
                    <a:pt x="10069" y="11486"/>
                    <a:pt x="10065" y="11476"/>
                    <a:pt x="10061" y="11464"/>
                  </a:cubicBezTo>
                  <a:cubicBezTo>
                    <a:pt x="9721" y="10635"/>
                    <a:pt x="9201" y="10134"/>
                    <a:pt x="8632" y="10096"/>
                  </a:cubicBezTo>
                  <a:lnTo>
                    <a:pt x="2420" y="9664"/>
                  </a:lnTo>
                  <a:cubicBezTo>
                    <a:pt x="2560" y="8971"/>
                    <a:pt x="2738" y="8143"/>
                    <a:pt x="2944" y="7297"/>
                  </a:cubicBezTo>
                  <a:cubicBezTo>
                    <a:pt x="2997" y="7080"/>
                    <a:pt x="3049" y="6870"/>
                    <a:pt x="3102" y="6672"/>
                  </a:cubicBezTo>
                  <a:cubicBezTo>
                    <a:pt x="3903" y="3578"/>
                    <a:pt x="4455" y="2955"/>
                    <a:pt x="4612" y="2834"/>
                  </a:cubicBezTo>
                  <a:cubicBezTo>
                    <a:pt x="4622" y="2827"/>
                    <a:pt x="4631" y="2823"/>
                    <a:pt x="4639" y="2818"/>
                  </a:cubicBezTo>
                  <a:cubicBezTo>
                    <a:pt x="4701" y="2778"/>
                    <a:pt x="4730" y="2799"/>
                    <a:pt x="4767" y="2834"/>
                  </a:cubicBezTo>
                  <a:cubicBezTo>
                    <a:pt x="5140" y="3195"/>
                    <a:pt x="5603" y="2936"/>
                    <a:pt x="5800" y="2253"/>
                  </a:cubicBezTo>
                  <a:cubicBezTo>
                    <a:pt x="5998" y="1572"/>
                    <a:pt x="5855" y="725"/>
                    <a:pt x="5481" y="366"/>
                  </a:cubicBezTo>
                  <a:cubicBezTo>
                    <a:pt x="5018" y="-82"/>
                    <a:pt x="4515" y="-119"/>
                    <a:pt x="4021" y="256"/>
                  </a:cubicBezTo>
                  <a:cubicBezTo>
                    <a:pt x="3166" y="911"/>
                    <a:pt x="2354" y="2849"/>
                    <a:pt x="1541" y="6185"/>
                  </a:cubicBezTo>
                  <a:cubicBezTo>
                    <a:pt x="1076" y="8090"/>
                    <a:pt x="757" y="9864"/>
                    <a:pt x="656" y="10450"/>
                  </a:cubicBezTo>
                  <a:cubicBezTo>
                    <a:pt x="581" y="10565"/>
                    <a:pt x="511" y="10693"/>
                    <a:pt x="447" y="10833"/>
                  </a:cubicBezTo>
                  <a:cubicBezTo>
                    <a:pt x="91" y="11598"/>
                    <a:pt x="-64" y="12607"/>
                    <a:pt x="24" y="13600"/>
                  </a:cubicBezTo>
                  <a:lnTo>
                    <a:pt x="437" y="18268"/>
                  </a:lnTo>
                  <a:cubicBezTo>
                    <a:pt x="505" y="19047"/>
                    <a:pt x="722" y="19764"/>
                    <a:pt x="1045" y="20286"/>
                  </a:cubicBezTo>
                  <a:cubicBezTo>
                    <a:pt x="1369" y="20810"/>
                    <a:pt x="1783" y="21114"/>
                    <a:pt x="2215" y="21145"/>
                  </a:cubicBezTo>
                  <a:lnTo>
                    <a:pt x="7011" y="21477"/>
                  </a:lnTo>
                  <a:cubicBezTo>
                    <a:pt x="7048" y="21480"/>
                    <a:pt x="7086" y="21481"/>
                    <a:pt x="7123" y="21481"/>
                  </a:cubicBezTo>
                  <a:cubicBezTo>
                    <a:pt x="8457" y="21481"/>
                    <a:pt x="9618" y="19830"/>
                    <a:pt x="9946" y="17466"/>
                  </a:cubicBezTo>
                  <a:lnTo>
                    <a:pt x="10378" y="14360"/>
                  </a:lnTo>
                  <a:cubicBezTo>
                    <a:pt x="10382" y="14316"/>
                    <a:pt x="10389" y="14273"/>
                    <a:pt x="10393" y="14230"/>
                  </a:cubicBezTo>
                  <a:cubicBezTo>
                    <a:pt x="10496" y="14202"/>
                    <a:pt x="10603" y="14188"/>
                    <a:pt x="10713" y="14188"/>
                  </a:cubicBezTo>
                  <a:cubicBezTo>
                    <a:pt x="10839" y="14188"/>
                    <a:pt x="10963" y="14207"/>
                    <a:pt x="11081" y="14244"/>
                  </a:cubicBezTo>
                  <a:cubicBezTo>
                    <a:pt x="11085" y="14282"/>
                    <a:pt x="11090" y="14322"/>
                    <a:pt x="11095" y="14360"/>
                  </a:cubicBezTo>
                  <a:lnTo>
                    <a:pt x="11526" y="17466"/>
                  </a:lnTo>
                  <a:cubicBezTo>
                    <a:pt x="11854" y="19830"/>
                    <a:pt x="13015" y="21481"/>
                    <a:pt x="14349" y="21481"/>
                  </a:cubicBezTo>
                  <a:cubicBezTo>
                    <a:pt x="14386" y="21481"/>
                    <a:pt x="14424" y="21480"/>
                    <a:pt x="14461" y="21477"/>
                  </a:cubicBezTo>
                  <a:lnTo>
                    <a:pt x="19257" y="21145"/>
                  </a:lnTo>
                  <a:cubicBezTo>
                    <a:pt x="19689" y="21114"/>
                    <a:pt x="20105" y="20810"/>
                    <a:pt x="20427" y="20286"/>
                  </a:cubicBezTo>
                  <a:cubicBezTo>
                    <a:pt x="20750" y="19764"/>
                    <a:pt x="20967" y="19047"/>
                    <a:pt x="21036" y="18268"/>
                  </a:cubicBezTo>
                  <a:lnTo>
                    <a:pt x="21449" y="13600"/>
                  </a:lnTo>
                  <a:cubicBezTo>
                    <a:pt x="21536" y="12607"/>
                    <a:pt x="21382" y="11598"/>
                    <a:pt x="21025" y="10833"/>
                  </a:cubicBezTo>
                  <a:cubicBezTo>
                    <a:pt x="20961" y="10693"/>
                    <a:pt x="20891" y="10565"/>
                    <a:pt x="20816" y="10450"/>
                  </a:cubicBezTo>
                  <a:cubicBezTo>
                    <a:pt x="20816" y="10450"/>
                    <a:pt x="20816" y="10450"/>
                    <a:pt x="20816" y="10450"/>
                  </a:cubicBezTo>
                  <a:close/>
                </a:path>
              </a:pathLst>
            </a:custGeom>
            <a:solidFill>
              <a:srgbClr val="FFA349"/>
            </a:solidFill>
            <a:ln w="12700">
              <a:miter lim="400000"/>
            </a:ln>
          </p:spPr>
          <p:txBody>
            <a:bodyPr anchor="ctr"/>
            <a:lstStyle/>
            <a:p>
              <a:pPr algn="ctr"/>
              <a:endParaRPr dirty="0">
                <a:latin typeface="+mn-lt"/>
                <a:ea typeface="+mn-ea"/>
                <a:cs typeface="+mn-ea"/>
                <a:sym typeface="+mn-lt"/>
              </a:endParaRPr>
            </a:p>
          </p:txBody>
        </p:sp>
        <p:sp>
          <p:nvSpPr>
            <p:cNvPr id="118" name="Freeform: Shape 70"/>
            <p:cNvSpPr/>
            <p:nvPr/>
          </p:nvSpPr>
          <p:spPr>
            <a:xfrm>
              <a:off x="6145080" y="5637945"/>
              <a:ext cx="129226" cy="70710"/>
            </a:xfrm>
            <a:custGeom>
              <a:avLst/>
              <a:gdLst/>
              <a:ahLst/>
              <a:cxnLst>
                <a:cxn ang="0">
                  <a:pos x="wd2" y="hd2"/>
                </a:cxn>
                <a:cxn ang="5400000">
                  <a:pos x="wd2" y="hd2"/>
                </a:cxn>
                <a:cxn ang="10800000">
                  <a:pos x="wd2" y="hd2"/>
                </a:cxn>
                <a:cxn ang="16200000">
                  <a:pos x="wd2" y="hd2"/>
                </a:cxn>
              </a:cxnLst>
              <a:rect l="0" t="0" r="r" b="b"/>
              <a:pathLst>
                <a:path w="21473" h="21481" extrusionOk="0">
                  <a:moveTo>
                    <a:pt x="7123" y="18686"/>
                  </a:moveTo>
                  <a:cubicBezTo>
                    <a:pt x="7105" y="18686"/>
                    <a:pt x="7086" y="18686"/>
                    <a:pt x="7069" y="18685"/>
                  </a:cubicBezTo>
                  <a:lnTo>
                    <a:pt x="2273" y="18352"/>
                  </a:lnTo>
                  <a:cubicBezTo>
                    <a:pt x="2108" y="18339"/>
                    <a:pt x="1971" y="18118"/>
                    <a:pt x="1946" y="17822"/>
                  </a:cubicBezTo>
                  <a:lnTo>
                    <a:pt x="1533" y="13154"/>
                  </a:lnTo>
                  <a:cubicBezTo>
                    <a:pt x="1498" y="12769"/>
                    <a:pt x="1661" y="12423"/>
                    <a:pt x="1872" y="12423"/>
                  </a:cubicBezTo>
                  <a:cubicBezTo>
                    <a:pt x="1878" y="12423"/>
                    <a:pt x="1882" y="12423"/>
                    <a:pt x="1886" y="12425"/>
                  </a:cubicBezTo>
                  <a:lnTo>
                    <a:pt x="8575" y="12887"/>
                  </a:lnTo>
                  <a:cubicBezTo>
                    <a:pt x="8794" y="12902"/>
                    <a:pt x="8949" y="13283"/>
                    <a:pt x="8895" y="13672"/>
                  </a:cubicBezTo>
                  <a:lnTo>
                    <a:pt x="8465" y="16777"/>
                  </a:lnTo>
                  <a:cubicBezTo>
                    <a:pt x="8308" y="17905"/>
                    <a:pt x="7754" y="18686"/>
                    <a:pt x="7123" y="18686"/>
                  </a:cubicBezTo>
                  <a:cubicBezTo>
                    <a:pt x="7123" y="18686"/>
                    <a:pt x="7123" y="18686"/>
                    <a:pt x="7123" y="18686"/>
                  </a:cubicBezTo>
                  <a:close/>
                  <a:moveTo>
                    <a:pt x="19939" y="13154"/>
                  </a:moveTo>
                  <a:lnTo>
                    <a:pt x="19526" y="17822"/>
                  </a:lnTo>
                  <a:cubicBezTo>
                    <a:pt x="19500" y="18118"/>
                    <a:pt x="19364" y="18339"/>
                    <a:pt x="19199" y="18352"/>
                  </a:cubicBezTo>
                  <a:lnTo>
                    <a:pt x="14403" y="18685"/>
                  </a:lnTo>
                  <a:cubicBezTo>
                    <a:pt x="14385" y="18686"/>
                    <a:pt x="14367" y="18686"/>
                    <a:pt x="14349" y="18686"/>
                  </a:cubicBezTo>
                  <a:cubicBezTo>
                    <a:pt x="13718" y="18686"/>
                    <a:pt x="13164" y="17905"/>
                    <a:pt x="13007" y="16777"/>
                  </a:cubicBezTo>
                  <a:lnTo>
                    <a:pt x="12577" y="13672"/>
                  </a:lnTo>
                  <a:cubicBezTo>
                    <a:pt x="12523" y="13283"/>
                    <a:pt x="12678" y="12902"/>
                    <a:pt x="12897" y="12887"/>
                  </a:cubicBezTo>
                  <a:lnTo>
                    <a:pt x="19586" y="12425"/>
                  </a:lnTo>
                  <a:cubicBezTo>
                    <a:pt x="19590" y="12423"/>
                    <a:pt x="19594" y="12423"/>
                    <a:pt x="19600" y="12423"/>
                  </a:cubicBezTo>
                  <a:cubicBezTo>
                    <a:pt x="19811" y="12423"/>
                    <a:pt x="19974" y="12769"/>
                    <a:pt x="19939" y="13154"/>
                  </a:cubicBezTo>
                  <a:cubicBezTo>
                    <a:pt x="19939" y="13154"/>
                    <a:pt x="19939" y="13154"/>
                    <a:pt x="19939" y="13154"/>
                  </a:cubicBezTo>
                  <a:close/>
                  <a:moveTo>
                    <a:pt x="20816" y="10450"/>
                  </a:moveTo>
                  <a:cubicBezTo>
                    <a:pt x="20715" y="9864"/>
                    <a:pt x="20396" y="8090"/>
                    <a:pt x="19931" y="6185"/>
                  </a:cubicBezTo>
                  <a:cubicBezTo>
                    <a:pt x="19118" y="2849"/>
                    <a:pt x="18306" y="911"/>
                    <a:pt x="17451" y="256"/>
                  </a:cubicBezTo>
                  <a:cubicBezTo>
                    <a:pt x="16958" y="-119"/>
                    <a:pt x="16454" y="-82"/>
                    <a:pt x="15991" y="366"/>
                  </a:cubicBezTo>
                  <a:cubicBezTo>
                    <a:pt x="15617" y="725"/>
                    <a:pt x="15476" y="1572"/>
                    <a:pt x="15672" y="2253"/>
                  </a:cubicBezTo>
                  <a:cubicBezTo>
                    <a:pt x="15869" y="2934"/>
                    <a:pt x="16332" y="3195"/>
                    <a:pt x="16705" y="2834"/>
                  </a:cubicBezTo>
                  <a:cubicBezTo>
                    <a:pt x="16743" y="2799"/>
                    <a:pt x="16771" y="2778"/>
                    <a:pt x="16833" y="2818"/>
                  </a:cubicBezTo>
                  <a:cubicBezTo>
                    <a:pt x="16841" y="2823"/>
                    <a:pt x="16850" y="2827"/>
                    <a:pt x="16861" y="2834"/>
                  </a:cubicBezTo>
                  <a:cubicBezTo>
                    <a:pt x="17017" y="2955"/>
                    <a:pt x="17568" y="3578"/>
                    <a:pt x="18371" y="6672"/>
                  </a:cubicBezTo>
                  <a:cubicBezTo>
                    <a:pt x="18423" y="6870"/>
                    <a:pt x="18475" y="7080"/>
                    <a:pt x="18529" y="7297"/>
                  </a:cubicBezTo>
                  <a:cubicBezTo>
                    <a:pt x="18734" y="8143"/>
                    <a:pt x="18912" y="8971"/>
                    <a:pt x="19052" y="9664"/>
                  </a:cubicBezTo>
                  <a:lnTo>
                    <a:pt x="12840" y="10096"/>
                  </a:lnTo>
                  <a:cubicBezTo>
                    <a:pt x="12271" y="10134"/>
                    <a:pt x="11751" y="10635"/>
                    <a:pt x="11410" y="11464"/>
                  </a:cubicBezTo>
                  <a:cubicBezTo>
                    <a:pt x="11405" y="11479"/>
                    <a:pt x="11400" y="11493"/>
                    <a:pt x="11394" y="11507"/>
                  </a:cubicBezTo>
                  <a:cubicBezTo>
                    <a:pt x="11174" y="11431"/>
                    <a:pt x="10945" y="11391"/>
                    <a:pt x="10713" y="11391"/>
                  </a:cubicBezTo>
                  <a:cubicBezTo>
                    <a:pt x="10494" y="11391"/>
                    <a:pt x="10280" y="11427"/>
                    <a:pt x="10073" y="11493"/>
                  </a:cubicBezTo>
                  <a:cubicBezTo>
                    <a:pt x="10069" y="11486"/>
                    <a:pt x="10065" y="11476"/>
                    <a:pt x="10061" y="11464"/>
                  </a:cubicBezTo>
                  <a:cubicBezTo>
                    <a:pt x="9721" y="10635"/>
                    <a:pt x="9201" y="10134"/>
                    <a:pt x="8632" y="10096"/>
                  </a:cubicBezTo>
                  <a:lnTo>
                    <a:pt x="2420" y="9664"/>
                  </a:lnTo>
                  <a:cubicBezTo>
                    <a:pt x="2560" y="8971"/>
                    <a:pt x="2738" y="8143"/>
                    <a:pt x="2944" y="7297"/>
                  </a:cubicBezTo>
                  <a:cubicBezTo>
                    <a:pt x="2997" y="7080"/>
                    <a:pt x="3049" y="6870"/>
                    <a:pt x="3102" y="6672"/>
                  </a:cubicBezTo>
                  <a:cubicBezTo>
                    <a:pt x="3903" y="3578"/>
                    <a:pt x="4455" y="2955"/>
                    <a:pt x="4612" y="2834"/>
                  </a:cubicBezTo>
                  <a:cubicBezTo>
                    <a:pt x="4622" y="2827"/>
                    <a:pt x="4631" y="2823"/>
                    <a:pt x="4639" y="2818"/>
                  </a:cubicBezTo>
                  <a:cubicBezTo>
                    <a:pt x="4701" y="2778"/>
                    <a:pt x="4730" y="2799"/>
                    <a:pt x="4767" y="2834"/>
                  </a:cubicBezTo>
                  <a:cubicBezTo>
                    <a:pt x="5140" y="3195"/>
                    <a:pt x="5603" y="2936"/>
                    <a:pt x="5800" y="2253"/>
                  </a:cubicBezTo>
                  <a:cubicBezTo>
                    <a:pt x="5998" y="1572"/>
                    <a:pt x="5855" y="725"/>
                    <a:pt x="5481" y="366"/>
                  </a:cubicBezTo>
                  <a:cubicBezTo>
                    <a:pt x="5018" y="-82"/>
                    <a:pt x="4515" y="-119"/>
                    <a:pt x="4021" y="256"/>
                  </a:cubicBezTo>
                  <a:cubicBezTo>
                    <a:pt x="3166" y="911"/>
                    <a:pt x="2354" y="2849"/>
                    <a:pt x="1541" y="6185"/>
                  </a:cubicBezTo>
                  <a:cubicBezTo>
                    <a:pt x="1076" y="8090"/>
                    <a:pt x="757" y="9864"/>
                    <a:pt x="656" y="10450"/>
                  </a:cubicBezTo>
                  <a:cubicBezTo>
                    <a:pt x="581" y="10565"/>
                    <a:pt x="511" y="10693"/>
                    <a:pt x="447" y="10833"/>
                  </a:cubicBezTo>
                  <a:cubicBezTo>
                    <a:pt x="91" y="11598"/>
                    <a:pt x="-64" y="12607"/>
                    <a:pt x="24" y="13600"/>
                  </a:cubicBezTo>
                  <a:lnTo>
                    <a:pt x="437" y="18268"/>
                  </a:lnTo>
                  <a:cubicBezTo>
                    <a:pt x="505" y="19047"/>
                    <a:pt x="722" y="19764"/>
                    <a:pt x="1045" y="20286"/>
                  </a:cubicBezTo>
                  <a:cubicBezTo>
                    <a:pt x="1369" y="20810"/>
                    <a:pt x="1783" y="21114"/>
                    <a:pt x="2215" y="21145"/>
                  </a:cubicBezTo>
                  <a:lnTo>
                    <a:pt x="7011" y="21477"/>
                  </a:lnTo>
                  <a:cubicBezTo>
                    <a:pt x="7048" y="21480"/>
                    <a:pt x="7086" y="21481"/>
                    <a:pt x="7123" y="21481"/>
                  </a:cubicBezTo>
                  <a:cubicBezTo>
                    <a:pt x="8457" y="21481"/>
                    <a:pt x="9618" y="19830"/>
                    <a:pt x="9946" y="17466"/>
                  </a:cubicBezTo>
                  <a:lnTo>
                    <a:pt x="10378" y="14360"/>
                  </a:lnTo>
                  <a:cubicBezTo>
                    <a:pt x="10382" y="14316"/>
                    <a:pt x="10389" y="14273"/>
                    <a:pt x="10393" y="14230"/>
                  </a:cubicBezTo>
                  <a:cubicBezTo>
                    <a:pt x="10496" y="14202"/>
                    <a:pt x="10603" y="14188"/>
                    <a:pt x="10713" y="14188"/>
                  </a:cubicBezTo>
                  <a:cubicBezTo>
                    <a:pt x="10839" y="14188"/>
                    <a:pt x="10963" y="14207"/>
                    <a:pt x="11081" y="14244"/>
                  </a:cubicBezTo>
                  <a:cubicBezTo>
                    <a:pt x="11085" y="14282"/>
                    <a:pt x="11090" y="14322"/>
                    <a:pt x="11095" y="14360"/>
                  </a:cubicBezTo>
                  <a:lnTo>
                    <a:pt x="11526" y="17466"/>
                  </a:lnTo>
                  <a:cubicBezTo>
                    <a:pt x="11854" y="19830"/>
                    <a:pt x="13015" y="21481"/>
                    <a:pt x="14349" y="21481"/>
                  </a:cubicBezTo>
                  <a:cubicBezTo>
                    <a:pt x="14386" y="21481"/>
                    <a:pt x="14424" y="21480"/>
                    <a:pt x="14461" y="21477"/>
                  </a:cubicBezTo>
                  <a:lnTo>
                    <a:pt x="19257" y="21145"/>
                  </a:lnTo>
                  <a:cubicBezTo>
                    <a:pt x="19689" y="21114"/>
                    <a:pt x="20105" y="20810"/>
                    <a:pt x="20427" y="20286"/>
                  </a:cubicBezTo>
                  <a:cubicBezTo>
                    <a:pt x="20750" y="19764"/>
                    <a:pt x="20967" y="19047"/>
                    <a:pt x="21036" y="18268"/>
                  </a:cubicBezTo>
                  <a:lnTo>
                    <a:pt x="21449" y="13600"/>
                  </a:lnTo>
                  <a:cubicBezTo>
                    <a:pt x="21536" y="12607"/>
                    <a:pt x="21382" y="11598"/>
                    <a:pt x="21025" y="10833"/>
                  </a:cubicBezTo>
                  <a:cubicBezTo>
                    <a:pt x="20961" y="10693"/>
                    <a:pt x="20891" y="10565"/>
                    <a:pt x="20816" y="10450"/>
                  </a:cubicBezTo>
                  <a:cubicBezTo>
                    <a:pt x="20816" y="10450"/>
                    <a:pt x="20816" y="10450"/>
                    <a:pt x="20816" y="1045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19" name="Freeform: Shape 71"/>
            <p:cNvSpPr/>
            <p:nvPr/>
          </p:nvSpPr>
          <p:spPr>
            <a:xfrm>
              <a:off x="5978037" y="5476869"/>
              <a:ext cx="83700" cy="83701"/>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8" y="0"/>
                    <a:pt x="0" y="4839"/>
                    <a:pt x="0" y="10792"/>
                  </a:cubicBezTo>
                  <a:cubicBezTo>
                    <a:pt x="0" y="16745"/>
                    <a:pt x="4838" y="21600"/>
                    <a:pt x="10792" y="21600"/>
                  </a:cubicBezTo>
                  <a:cubicBezTo>
                    <a:pt x="16746" y="21600"/>
                    <a:pt x="21600" y="16745"/>
                    <a:pt x="21600" y="10792"/>
                  </a:cubicBezTo>
                  <a:cubicBezTo>
                    <a:pt x="21600" y="4839"/>
                    <a:pt x="16746" y="0"/>
                    <a:pt x="10792" y="0"/>
                  </a:cubicBezTo>
                  <a:close/>
                  <a:moveTo>
                    <a:pt x="10792" y="2293"/>
                  </a:moveTo>
                  <a:cubicBezTo>
                    <a:pt x="15479" y="2293"/>
                    <a:pt x="19291" y="6105"/>
                    <a:pt x="19291" y="10792"/>
                  </a:cubicBezTo>
                  <a:cubicBezTo>
                    <a:pt x="19291" y="15479"/>
                    <a:pt x="15479" y="19291"/>
                    <a:pt x="10792" y="19291"/>
                  </a:cubicBezTo>
                  <a:cubicBezTo>
                    <a:pt x="6106" y="19291"/>
                    <a:pt x="2293" y="15479"/>
                    <a:pt x="2293" y="10792"/>
                  </a:cubicBezTo>
                  <a:cubicBezTo>
                    <a:pt x="2293" y="6105"/>
                    <a:pt x="6106" y="2293"/>
                    <a:pt x="10792" y="2293"/>
                  </a:cubicBezTo>
                  <a:close/>
                  <a:moveTo>
                    <a:pt x="10632" y="3592"/>
                  </a:moveTo>
                  <a:cubicBezTo>
                    <a:pt x="10141" y="3592"/>
                    <a:pt x="9750" y="3983"/>
                    <a:pt x="9750" y="4474"/>
                  </a:cubicBezTo>
                  <a:lnTo>
                    <a:pt x="9750" y="11209"/>
                  </a:lnTo>
                  <a:cubicBezTo>
                    <a:pt x="9750" y="11700"/>
                    <a:pt x="10141" y="12091"/>
                    <a:pt x="10632" y="12091"/>
                  </a:cubicBezTo>
                  <a:lnTo>
                    <a:pt x="16372" y="12091"/>
                  </a:lnTo>
                  <a:cubicBezTo>
                    <a:pt x="16864" y="12091"/>
                    <a:pt x="17270" y="11700"/>
                    <a:pt x="17270" y="11209"/>
                  </a:cubicBezTo>
                  <a:cubicBezTo>
                    <a:pt x="17270" y="10719"/>
                    <a:pt x="16864" y="10311"/>
                    <a:pt x="16372" y="10311"/>
                  </a:cubicBezTo>
                  <a:lnTo>
                    <a:pt x="11530" y="10311"/>
                  </a:lnTo>
                  <a:lnTo>
                    <a:pt x="11530" y="4474"/>
                  </a:lnTo>
                  <a:cubicBezTo>
                    <a:pt x="11530" y="3983"/>
                    <a:pt x="11123" y="3592"/>
                    <a:pt x="10632" y="3592"/>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20" name="Freeform: Shape 72"/>
            <p:cNvSpPr/>
            <p:nvPr/>
          </p:nvSpPr>
          <p:spPr>
            <a:xfrm>
              <a:off x="5860709" y="5878566"/>
              <a:ext cx="93115" cy="72064"/>
            </a:xfrm>
            <a:custGeom>
              <a:avLst/>
              <a:gdLst/>
              <a:ahLst/>
              <a:cxnLst>
                <a:cxn ang="0">
                  <a:pos x="wd2" y="hd2"/>
                </a:cxn>
                <a:cxn ang="5400000">
                  <a:pos x="wd2" y="hd2"/>
                </a:cxn>
                <a:cxn ang="10800000">
                  <a:pos x="wd2" y="hd2"/>
                </a:cxn>
                <a:cxn ang="16200000">
                  <a:pos x="wd2" y="hd2"/>
                </a:cxn>
              </a:cxnLst>
              <a:rect l="0" t="0" r="r" b="b"/>
              <a:pathLst>
                <a:path w="21600" h="21600" extrusionOk="0">
                  <a:moveTo>
                    <a:pt x="20056" y="14823"/>
                  </a:moveTo>
                  <a:lnTo>
                    <a:pt x="1542" y="14823"/>
                  </a:lnTo>
                  <a:lnTo>
                    <a:pt x="1542" y="1678"/>
                  </a:lnTo>
                  <a:lnTo>
                    <a:pt x="20056" y="1678"/>
                  </a:lnTo>
                  <a:cubicBezTo>
                    <a:pt x="20056" y="1678"/>
                    <a:pt x="20056" y="14823"/>
                    <a:pt x="20056" y="14823"/>
                  </a:cubicBezTo>
                  <a:close/>
                  <a:moveTo>
                    <a:pt x="9008" y="20508"/>
                  </a:moveTo>
                  <a:cubicBezTo>
                    <a:pt x="9202" y="20132"/>
                    <a:pt x="9306" y="19700"/>
                    <a:pt x="9307" y="19232"/>
                  </a:cubicBezTo>
                  <a:lnTo>
                    <a:pt x="9307" y="18927"/>
                  </a:lnTo>
                  <a:lnTo>
                    <a:pt x="12288" y="18927"/>
                  </a:lnTo>
                  <a:lnTo>
                    <a:pt x="12288" y="19237"/>
                  </a:lnTo>
                  <a:cubicBezTo>
                    <a:pt x="12292" y="19700"/>
                    <a:pt x="12395" y="20132"/>
                    <a:pt x="12589" y="20508"/>
                  </a:cubicBezTo>
                  <a:cubicBezTo>
                    <a:pt x="12589" y="20508"/>
                    <a:pt x="9008" y="20508"/>
                    <a:pt x="9008" y="20508"/>
                  </a:cubicBezTo>
                  <a:close/>
                  <a:moveTo>
                    <a:pt x="21598" y="1169"/>
                  </a:moveTo>
                  <a:cubicBezTo>
                    <a:pt x="21598" y="522"/>
                    <a:pt x="21192" y="0"/>
                    <a:pt x="20694" y="0"/>
                  </a:cubicBezTo>
                  <a:lnTo>
                    <a:pt x="905" y="0"/>
                  </a:lnTo>
                  <a:cubicBezTo>
                    <a:pt x="406" y="0"/>
                    <a:pt x="0" y="522"/>
                    <a:pt x="0" y="1169"/>
                  </a:cubicBezTo>
                  <a:lnTo>
                    <a:pt x="0" y="17758"/>
                  </a:lnTo>
                  <a:cubicBezTo>
                    <a:pt x="1" y="18403"/>
                    <a:pt x="406" y="18927"/>
                    <a:pt x="905" y="18927"/>
                  </a:cubicBezTo>
                  <a:lnTo>
                    <a:pt x="8467" y="18927"/>
                  </a:lnTo>
                  <a:lnTo>
                    <a:pt x="8467" y="19237"/>
                  </a:lnTo>
                  <a:cubicBezTo>
                    <a:pt x="8471" y="20017"/>
                    <a:pt x="7905" y="20404"/>
                    <a:pt x="7716" y="20510"/>
                  </a:cubicBezTo>
                  <a:lnTo>
                    <a:pt x="7593" y="20510"/>
                  </a:lnTo>
                  <a:cubicBezTo>
                    <a:pt x="7242" y="20510"/>
                    <a:pt x="7088" y="20768"/>
                    <a:pt x="7088" y="21019"/>
                  </a:cubicBezTo>
                  <a:lnTo>
                    <a:pt x="7088" y="21090"/>
                  </a:lnTo>
                  <a:cubicBezTo>
                    <a:pt x="7088" y="21347"/>
                    <a:pt x="7242" y="21600"/>
                    <a:pt x="7593" y="21600"/>
                  </a:cubicBezTo>
                  <a:lnTo>
                    <a:pt x="14007" y="21600"/>
                  </a:lnTo>
                  <a:cubicBezTo>
                    <a:pt x="14356" y="21600"/>
                    <a:pt x="14511" y="21347"/>
                    <a:pt x="14511" y="21090"/>
                  </a:cubicBezTo>
                  <a:lnTo>
                    <a:pt x="14511" y="21019"/>
                  </a:lnTo>
                  <a:cubicBezTo>
                    <a:pt x="14511" y="20768"/>
                    <a:pt x="14354" y="20510"/>
                    <a:pt x="14007" y="20510"/>
                  </a:cubicBezTo>
                  <a:lnTo>
                    <a:pt x="13880" y="20510"/>
                  </a:lnTo>
                  <a:cubicBezTo>
                    <a:pt x="13693" y="20404"/>
                    <a:pt x="13127" y="20013"/>
                    <a:pt x="13132" y="19232"/>
                  </a:cubicBezTo>
                  <a:lnTo>
                    <a:pt x="13132" y="18927"/>
                  </a:lnTo>
                  <a:lnTo>
                    <a:pt x="20694" y="18927"/>
                  </a:lnTo>
                  <a:cubicBezTo>
                    <a:pt x="21192" y="18927"/>
                    <a:pt x="21598" y="18403"/>
                    <a:pt x="21598" y="17757"/>
                  </a:cubicBezTo>
                  <a:lnTo>
                    <a:pt x="21600" y="15090"/>
                  </a:lnTo>
                  <a:cubicBezTo>
                    <a:pt x="21600" y="15090"/>
                    <a:pt x="21598" y="1169"/>
                    <a:pt x="21598" y="1169"/>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21" name="Freeform: Shape 73"/>
            <p:cNvSpPr/>
            <p:nvPr/>
          </p:nvSpPr>
          <p:spPr>
            <a:xfrm>
              <a:off x="5550499" y="5850740"/>
              <a:ext cx="80415" cy="86381"/>
            </a:xfrm>
            <a:custGeom>
              <a:avLst/>
              <a:gdLst/>
              <a:ahLst/>
              <a:cxnLst>
                <a:cxn ang="0">
                  <a:pos x="wd2" y="hd2"/>
                </a:cxn>
                <a:cxn ang="5400000">
                  <a:pos x="wd2" y="hd2"/>
                </a:cxn>
                <a:cxn ang="10800000">
                  <a:pos x="wd2" y="hd2"/>
                </a:cxn>
                <a:cxn ang="16200000">
                  <a:pos x="wd2" y="hd2"/>
                </a:cxn>
              </a:cxnLst>
              <a:rect l="0" t="0" r="r" b="b"/>
              <a:pathLst>
                <a:path w="21600" h="21600" extrusionOk="0">
                  <a:moveTo>
                    <a:pt x="10850" y="0"/>
                  </a:moveTo>
                  <a:cubicBezTo>
                    <a:pt x="10458" y="0"/>
                    <a:pt x="10149" y="303"/>
                    <a:pt x="10149" y="668"/>
                  </a:cubicBezTo>
                  <a:lnTo>
                    <a:pt x="10149" y="1554"/>
                  </a:lnTo>
                  <a:cubicBezTo>
                    <a:pt x="4502" y="1875"/>
                    <a:pt x="0" y="6209"/>
                    <a:pt x="0" y="11546"/>
                  </a:cubicBezTo>
                  <a:cubicBezTo>
                    <a:pt x="0" y="17088"/>
                    <a:pt x="4844" y="21600"/>
                    <a:pt x="10800" y="21600"/>
                  </a:cubicBezTo>
                  <a:cubicBezTo>
                    <a:pt x="16754" y="21600"/>
                    <a:pt x="21600" y="17088"/>
                    <a:pt x="21600" y="11546"/>
                  </a:cubicBezTo>
                  <a:cubicBezTo>
                    <a:pt x="21600" y="6247"/>
                    <a:pt x="17158" y="1945"/>
                    <a:pt x="11568" y="1569"/>
                  </a:cubicBezTo>
                  <a:lnTo>
                    <a:pt x="11568" y="668"/>
                  </a:lnTo>
                  <a:cubicBezTo>
                    <a:pt x="11568" y="303"/>
                    <a:pt x="11243" y="0"/>
                    <a:pt x="10850" y="0"/>
                  </a:cubicBezTo>
                  <a:close/>
                  <a:moveTo>
                    <a:pt x="18862" y="1989"/>
                  </a:moveTo>
                  <a:cubicBezTo>
                    <a:pt x="18680" y="1989"/>
                    <a:pt x="18500" y="2046"/>
                    <a:pt x="18362" y="2176"/>
                  </a:cubicBezTo>
                  <a:cubicBezTo>
                    <a:pt x="18083" y="2436"/>
                    <a:pt x="18083" y="2864"/>
                    <a:pt x="18362" y="3123"/>
                  </a:cubicBezTo>
                  <a:lnTo>
                    <a:pt x="20215" y="4833"/>
                  </a:lnTo>
                  <a:cubicBezTo>
                    <a:pt x="20353" y="4963"/>
                    <a:pt x="20532" y="5035"/>
                    <a:pt x="20715" y="5035"/>
                  </a:cubicBezTo>
                  <a:cubicBezTo>
                    <a:pt x="20898" y="5035"/>
                    <a:pt x="21094" y="4963"/>
                    <a:pt x="21233" y="4833"/>
                  </a:cubicBezTo>
                  <a:cubicBezTo>
                    <a:pt x="21511" y="4574"/>
                    <a:pt x="21512" y="4159"/>
                    <a:pt x="21233" y="3900"/>
                  </a:cubicBezTo>
                  <a:lnTo>
                    <a:pt x="19380" y="2176"/>
                  </a:lnTo>
                  <a:cubicBezTo>
                    <a:pt x="19241" y="2046"/>
                    <a:pt x="19045" y="1989"/>
                    <a:pt x="18862" y="1989"/>
                  </a:cubicBezTo>
                  <a:close/>
                  <a:moveTo>
                    <a:pt x="10800" y="2813"/>
                  </a:moveTo>
                  <a:cubicBezTo>
                    <a:pt x="15969" y="2813"/>
                    <a:pt x="20164" y="6733"/>
                    <a:pt x="20164" y="11546"/>
                  </a:cubicBezTo>
                  <a:cubicBezTo>
                    <a:pt x="20164" y="16356"/>
                    <a:pt x="15969" y="20264"/>
                    <a:pt x="10800" y="20264"/>
                  </a:cubicBezTo>
                  <a:cubicBezTo>
                    <a:pt x="5632" y="20264"/>
                    <a:pt x="1419" y="16356"/>
                    <a:pt x="1419" y="11546"/>
                  </a:cubicBezTo>
                  <a:cubicBezTo>
                    <a:pt x="1419" y="6733"/>
                    <a:pt x="5632" y="2813"/>
                    <a:pt x="10800" y="2813"/>
                  </a:cubicBezTo>
                  <a:close/>
                  <a:moveTo>
                    <a:pt x="10867" y="5470"/>
                  </a:moveTo>
                  <a:cubicBezTo>
                    <a:pt x="10474" y="5470"/>
                    <a:pt x="10149" y="5755"/>
                    <a:pt x="10149" y="6123"/>
                  </a:cubicBezTo>
                  <a:lnTo>
                    <a:pt x="10149" y="11717"/>
                  </a:lnTo>
                  <a:cubicBezTo>
                    <a:pt x="10149" y="11900"/>
                    <a:pt x="10256" y="12074"/>
                    <a:pt x="10399" y="12199"/>
                  </a:cubicBezTo>
                  <a:lnTo>
                    <a:pt x="12486" y="14017"/>
                  </a:lnTo>
                  <a:cubicBezTo>
                    <a:pt x="12624" y="14139"/>
                    <a:pt x="12795" y="14203"/>
                    <a:pt x="12970" y="14203"/>
                  </a:cubicBezTo>
                  <a:cubicBezTo>
                    <a:pt x="13161" y="14203"/>
                    <a:pt x="13332" y="14139"/>
                    <a:pt x="13471" y="14001"/>
                  </a:cubicBezTo>
                  <a:cubicBezTo>
                    <a:pt x="13744" y="13733"/>
                    <a:pt x="13724" y="13304"/>
                    <a:pt x="13437" y="13053"/>
                  </a:cubicBezTo>
                  <a:lnTo>
                    <a:pt x="11568" y="11437"/>
                  </a:lnTo>
                  <a:lnTo>
                    <a:pt x="11568" y="6123"/>
                  </a:lnTo>
                  <a:cubicBezTo>
                    <a:pt x="11568" y="5755"/>
                    <a:pt x="11260" y="5470"/>
                    <a:pt x="10867" y="5470"/>
                  </a:cubicBezTo>
                  <a:close/>
                  <a:moveTo>
                    <a:pt x="3021" y="10940"/>
                  </a:moveTo>
                  <a:cubicBezTo>
                    <a:pt x="2823" y="10940"/>
                    <a:pt x="2671" y="11081"/>
                    <a:pt x="2671" y="11266"/>
                  </a:cubicBezTo>
                  <a:cubicBezTo>
                    <a:pt x="2671" y="13990"/>
                    <a:pt x="4261" y="16524"/>
                    <a:pt x="6811" y="17870"/>
                  </a:cubicBezTo>
                  <a:cubicBezTo>
                    <a:pt x="6867" y="17900"/>
                    <a:pt x="6919" y="17917"/>
                    <a:pt x="6977" y="17917"/>
                  </a:cubicBezTo>
                  <a:cubicBezTo>
                    <a:pt x="7103" y="17917"/>
                    <a:pt x="7229" y="17854"/>
                    <a:pt x="7295" y="17746"/>
                  </a:cubicBezTo>
                  <a:cubicBezTo>
                    <a:pt x="7392" y="17587"/>
                    <a:pt x="7332" y="17384"/>
                    <a:pt x="7161" y="17296"/>
                  </a:cubicBezTo>
                  <a:cubicBezTo>
                    <a:pt x="4834" y="16065"/>
                    <a:pt x="3372" y="13752"/>
                    <a:pt x="3372" y="11266"/>
                  </a:cubicBezTo>
                  <a:cubicBezTo>
                    <a:pt x="3372" y="11081"/>
                    <a:pt x="3219" y="10940"/>
                    <a:pt x="3021" y="10940"/>
                  </a:cubicBezTo>
                  <a:close/>
                  <a:moveTo>
                    <a:pt x="8480" y="18414"/>
                  </a:moveTo>
                  <a:cubicBezTo>
                    <a:pt x="8291" y="18359"/>
                    <a:pt x="8091" y="18457"/>
                    <a:pt x="8029" y="18632"/>
                  </a:cubicBezTo>
                  <a:cubicBezTo>
                    <a:pt x="7970" y="18807"/>
                    <a:pt x="8076" y="18981"/>
                    <a:pt x="8263" y="19036"/>
                  </a:cubicBezTo>
                  <a:cubicBezTo>
                    <a:pt x="8410" y="19080"/>
                    <a:pt x="8560" y="19124"/>
                    <a:pt x="8713" y="19160"/>
                  </a:cubicBezTo>
                  <a:cubicBezTo>
                    <a:pt x="8743" y="19168"/>
                    <a:pt x="8768" y="19176"/>
                    <a:pt x="8797" y="19176"/>
                  </a:cubicBezTo>
                  <a:cubicBezTo>
                    <a:pt x="8955" y="19176"/>
                    <a:pt x="9104" y="19078"/>
                    <a:pt x="9147" y="18927"/>
                  </a:cubicBezTo>
                  <a:cubicBezTo>
                    <a:pt x="9195" y="18751"/>
                    <a:pt x="9069" y="18569"/>
                    <a:pt x="8880" y="18523"/>
                  </a:cubicBezTo>
                  <a:cubicBezTo>
                    <a:pt x="8741" y="18488"/>
                    <a:pt x="8616" y="18455"/>
                    <a:pt x="8480" y="18414"/>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22" name="Freeform: Shape 74"/>
            <p:cNvSpPr/>
            <p:nvPr/>
          </p:nvSpPr>
          <p:spPr>
            <a:xfrm>
              <a:off x="6845098" y="2812134"/>
              <a:ext cx="303615" cy="310677"/>
            </a:xfrm>
            <a:custGeom>
              <a:avLst/>
              <a:gdLst/>
              <a:ahLst/>
              <a:cxnLst>
                <a:cxn ang="0">
                  <a:pos x="wd2" y="hd2"/>
                </a:cxn>
                <a:cxn ang="5400000">
                  <a:pos x="wd2" y="hd2"/>
                </a:cxn>
                <a:cxn ang="10800000">
                  <a:pos x="wd2" y="hd2"/>
                </a:cxn>
                <a:cxn ang="16200000">
                  <a:pos x="wd2" y="hd2"/>
                </a:cxn>
              </a:cxnLst>
              <a:rect l="0" t="0" r="r" b="b"/>
              <a:pathLst>
                <a:path w="20898" h="21595" extrusionOk="0">
                  <a:moveTo>
                    <a:pt x="20177" y="6"/>
                  </a:moveTo>
                  <a:cubicBezTo>
                    <a:pt x="19927" y="38"/>
                    <a:pt x="19706" y="218"/>
                    <a:pt x="19633" y="476"/>
                  </a:cubicBezTo>
                  <a:cubicBezTo>
                    <a:pt x="19630" y="494"/>
                    <a:pt x="19128" y="2217"/>
                    <a:pt x="17631" y="2960"/>
                  </a:cubicBezTo>
                  <a:cubicBezTo>
                    <a:pt x="16147" y="3698"/>
                    <a:pt x="15478" y="4600"/>
                    <a:pt x="15172" y="5310"/>
                  </a:cubicBezTo>
                  <a:cubicBezTo>
                    <a:pt x="14005" y="4307"/>
                    <a:pt x="12555" y="3733"/>
                    <a:pt x="11006" y="3733"/>
                  </a:cubicBezTo>
                  <a:cubicBezTo>
                    <a:pt x="9278" y="3733"/>
                    <a:pt x="7659" y="4414"/>
                    <a:pt x="6438" y="5647"/>
                  </a:cubicBezTo>
                  <a:lnTo>
                    <a:pt x="1891" y="10239"/>
                  </a:lnTo>
                  <a:cubicBezTo>
                    <a:pt x="-630" y="12784"/>
                    <a:pt x="-630" y="16924"/>
                    <a:pt x="1891" y="19470"/>
                  </a:cubicBezTo>
                  <a:lnTo>
                    <a:pt x="2100" y="19681"/>
                  </a:lnTo>
                  <a:cubicBezTo>
                    <a:pt x="3322" y="20916"/>
                    <a:pt x="4946" y="21595"/>
                    <a:pt x="6673" y="21595"/>
                  </a:cubicBezTo>
                  <a:cubicBezTo>
                    <a:pt x="8400" y="21595"/>
                    <a:pt x="10020" y="20916"/>
                    <a:pt x="11241" y="19681"/>
                  </a:cubicBezTo>
                  <a:lnTo>
                    <a:pt x="15792" y="15090"/>
                  </a:lnTo>
                  <a:cubicBezTo>
                    <a:pt x="18154" y="12705"/>
                    <a:pt x="18271" y="8939"/>
                    <a:pt x="16207" y="6377"/>
                  </a:cubicBezTo>
                  <a:cubicBezTo>
                    <a:pt x="16206" y="6329"/>
                    <a:pt x="16198" y="5126"/>
                    <a:pt x="18200" y="4131"/>
                  </a:cubicBezTo>
                  <a:cubicBezTo>
                    <a:pt x="20209" y="3133"/>
                    <a:pt x="20847" y="925"/>
                    <a:pt x="20874" y="831"/>
                  </a:cubicBezTo>
                  <a:cubicBezTo>
                    <a:pt x="20970" y="484"/>
                    <a:pt x="20772" y="121"/>
                    <a:pt x="20429" y="23"/>
                  </a:cubicBezTo>
                  <a:cubicBezTo>
                    <a:pt x="20343" y="-1"/>
                    <a:pt x="20260" y="-5"/>
                    <a:pt x="20177" y="6"/>
                  </a:cubicBezTo>
                  <a:close/>
                  <a:moveTo>
                    <a:pt x="11006" y="5038"/>
                  </a:moveTo>
                  <a:cubicBezTo>
                    <a:pt x="12389" y="5038"/>
                    <a:pt x="13689" y="5581"/>
                    <a:pt x="14667" y="6567"/>
                  </a:cubicBezTo>
                  <a:lnTo>
                    <a:pt x="14877" y="6783"/>
                  </a:lnTo>
                  <a:cubicBezTo>
                    <a:pt x="16896" y="8820"/>
                    <a:pt x="16896" y="12131"/>
                    <a:pt x="14877" y="14170"/>
                  </a:cubicBezTo>
                  <a:lnTo>
                    <a:pt x="14278" y="14774"/>
                  </a:lnTo>
                  <a:cubicBezTo>
                    <a:pt x="9381" y="12062"/>
                    <a:pt x="7275" y="8264"/>
                    <a:pt x="6746" y="7176"/>
                  </a:cubicBezTo>
                  <a:lnTo>
                    <a:pt x="7349" y="6567"/>
                  </a:lnTo>
                  <a:cubicBezTo>
                    <a:pt x="8325" y="5581"/>
                    <a:pt x="9624" y="5038"/>
                    <a:pt x="11006" y="5038"/>
                  </a:cubicBezTo>
                  <a:close/>
                  <a:moveTo>
                    <a:pt x="6262" y="7664"/>
                  </a:moveTo>
                  <a:cubicBezTo>
                    <a:pt x="6974" y="9066"/>
                    <a:pt x="9115" y="12606"/>
                    <a:pt x="13803" y="15254"/>
                  </a:cubicBezTo>
                  <a:lnTo>
                    <a:pt x="10330" y="18761"/>
                  </a:lnTo>
                  <a:cubicBezTo>
                    <a:pt x="9353" y="19749"/>
                    <a:pt x="8055" y="20295"/>
                    <a:pt x="6673" y="20295"/>
                  </a:cubicBezTo>
                  <a:cubicBezTo>
                    <a:pt x="5292" y="20295"/>
                    <a:pt x="3993" y="19749"/>
                    <a:pt x="3016" y="18761"/>
                  </a:cubicBezTo>
                  <a:lnTo>
                    <a:pt x="2802" y="18550"/>
                  </a:lnTo>
                  <a:cubicBezTo>
                    <a:pt x="785" y="16513"/>
                    <a:pt x="785" y="13195"/>
                    <a:pt x="2802" y="11159"/>
                  </a:cubicBezTo>
                  <a:lnTo>
                    <a:pt x="6262" y="7664"/>
                  </a:lnTo>
                  <a:close/>
                  <a:moveTo>
                    <a:pt x="12139" y="8710"/>
                  </a:moveTo>
                  <a:cubicBezTo>
                    <a:pt x="12057" y="8710"/>
                    <a:pt x="11976" y="8741"/>
                    <a:pt x="11913" y="8805"/>
                  </a:cubicBezTo>
                  <a:lnTo>
                    <a:pt x="10771" y="9958"/>
                  </a:lnTo>
                  <a:cubicBezTo>
                    <a:pt x="10643" y="10086"/>
                    <a:pt x="10643" y="10288"/>
                    <a:pt x="10771" y="10416"/>
                  </a:cubicBezTo>
                  <a:cubicBezTo>
                    <a:pt x="10833" y="10479"/>
                    <a:pt x="10915" y="10515"/>
                    <a:pt x="10997" y="10515"/>
                  </a:cubicBezTo>
                  <a:cubicBezTo>
                    <a:pt x="11081" y="10515"/>
                    <a:pt x="11160" y="10479"/>
                    <a:pt x="11224" y="10416"/>
                  </a:cubicBezTo>
                  <a:lnTo>
                    <a:pt x="12366" y="9267"/>
                  </a:lnTo>
                  <a:cubicBezTo>
                    <a:pt x="12492" y="9140"/>
                    <a:pt x="12492" y="8932"/>
                    <a:pt x="12366" y="8805"/>
                  </a:cubicBezTo>
                  <a:cubicBezTo>
                    <a:pt x="12303" y="8741"/>
                    <a:pt x="12222" y="8710"/>
                    <a:pt x="12139" y="8710"/>
                  </a:cubicBezTo>
                  <a:close/>
                  <a:moveTo>
                    <a:pt x="4996" y="10230"/>
                  </a:moveTo>
                  <a:cubicBezTo>
                    <a:pt x="4914" y="10230"/>
                    <a:pt x="4829" y="10262"/>
                    <a:pt x="4765" y="10325"/>
                  </a:cubicBezTo>
                  <a:lnTo>
                    <a:pt x="3751" y="11349"/>
                  </a:lnTo>
                  <a:cubicBezTo>
                    <a:pt x="1888" y="13173"/>
                    <a:pt x="1548" y="15073"/>
                    <a:pt x="2768" y="16852"/>
                  </a:cubicBezTo>
                  <a:cubicBezTo>
                    <a:pt x="2830" y="16943"/>
                    <a:pt x="2935" y="16995"/>
                    <a:pt x="3037" y="16995"/>
                  </a:cubicBezTo>
                  <a:cubicBezTo>
                    <a:pt x="3100" y="16995"/>
                    <a:pt x="3161" y="16972"/>
                    <a:pt x="3217" y="16934"/>
                  </a:cubicBezTo>
                  <a:cubicBezTo>
                    <a:pt x="3363" y="16831"/>
                    <a:pt x="3399" y="16627"/>
                    <a:pt x="3298" y="16481"/>
                  </a:cubicBezTo>
                  <a:cubicBezTo>
                    <a:pt x="2268" y="14978"/>
                    <a:pt x="2571" y="13409"/>
                    <a:pt x="4205" y="11811"/>
                  </a:cubicBezTo>
                  <a:lnTo>
                    <a:pt x="5223" y="10787"/>
                  </a:lnTo>
                  <a:cubicBezTo>
                    <a:pt x="5349" y="10660"/>
                    <a:pt x="5349" y="10452"/>
                    <a:pt x="5223" y="10325"/>
                  </a:cubicBezTo>
                  <a:cubicBezTo>
                    <a:pt x="5160" y="10262"/>
                    <a:pt x="5079" y="10230"/>
                    <a:pt x="4996" y="10230"/>
                  </a:cubicBezTo>
                  <a:close/>
                  <a:moveTo>
                    <a:pt x="3606" y="17141"/>
                  </a:moveTo>
                  <a:cubicBezTo>
                    <a:pt x="3523" y="17141"/>
                    <a:pt x="3442" y="17173"/>
                    <a:pt x="3379" y="17237"/>
                  </a:cubicBezTo>
                  <a:cubicBezTo>
                    <a:pt x="3253" y="17364"/>
                    <a:pt x="3253" y="17571"/>
                    <a:pt x="3379" y="17699"/>
                  </a:cubicBezTo>
                  <a:lnTo>
                    <a:pt x="3529" y="17850"/>
                  </a:lnTo>
                  <a:cubicBezTo>
                    <a:pt x="3592" y="17914"/>
                    <a:pt x="3672" y="17945"/>
                    <a:pt x="3756" y="17945"/>
                  </a:cubicBezTo>
                  <a:cubicBezTo>
                    <a:pt x="3838" y="17945"/>
                    <a:pt x="3924" y="17914"/>
                    <a:pt x="3987" y="17850"/>
                  </a:cubicBezTo>
                  <a:cubicBezTo>
                    <a:pt x="4111" y="17723"/>
                    <a:pt x="4108" y="17515"/>
                    <a:pt x="3982" y="17388"/>
                  </a:cubicBezTo>
                  <a:lnTo>
                    <a:pt x="3833" y="17237"/>
                  </a:lnTo>
                  <a:cubicBezTo>
                    <a:pt x="3770" y="17173"/>
                    <a:pt x="3689" y="17141"/>
                    <a:pt x="3606" y="17141"/>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23" name="Freeform: Shape 75"/>
            <p:cNvSpPr/>
            <p:nvPr/>
          </p:nvSpPr>
          <p:spPr>
            <a:xfrm>
              <a:off x="6031741" y="5743356"/>
              <a:ext cx="189108" cy="184816"/>
            </a:xfrm>
            <a:custGeom>
              <a:avLst/>
              <a:gdLst/>
              <a:ahLst/>
              <a:cxnLst>
                <a:cxn ang="0">
                  <a:pos x="wd2" y="hd2"/>
                </a:cxn>
                <a:cxn ang="5400000">
                  <a:pos x="wd2" y="hd2"/>
                </a:cxn>
                <a:cxn ang="10800000">
                  <a:pos x="wd2" y="hd2"/>
                </a:cxn>
                <a:cxn ang="16200000">
                  <a:pos x="wd2" y="hd2"/>
                </a:cxn>
              </a:cxnLst>
              <a:rect l="0" t="0" r="r" b="b"/>
              <a:pathLst>
                <a:path w="21574" h="21600" extrusionOk="0">
                  <a:moveTo>
                    <a:pt x="4842" y="0"/>
                  </a:moveTo>
                  <a:cubicBezTo>
                    <a:pt x="2669" y="0"/>
                    <a:pt x="907" y="1806"/>
                    <a:pt x="907" y="4031"/>
                  </a:cubicBezTo>
                  <a:cubicBezTo>
                    <a:pt x="907" y="6255"/>
                    <a:pt x="2669" y="8069"/>
                    <a:pt x="4842" y="8069"/>
                  </a:cubicBezTo>
                  <a:cubicBezTo>
                    <a:pt x="7014" y="8069"/>
                    <a:pt x="8784" y="6255"/>
                    <a:pt x="8784" y="4031"/>
                  </a:cubicBezTo>
                  <a:cubicBezTo>
                    <a:pt x="8784" y="1806"/>
                    <a:pt x="7014" y="0"/>
                    <a:pt x="4842" y="0"/>
                  </a:cubicBezTo>
                  <a:close/>
                  <a:moveTo>
                    <a:pt x="13690" y="0"/>
                  </a:moveTo>
                  <a:cubicBezTo>
                    <a:pt x="11519" y="0"/>
                    <a:pt x="9755" y="1806"/>
                    <a:pt x="9755" y="4031"/>
                  </a:cubicBezTo>
                  <a:cubicBezTo>
                    <a:pt x="9755" y="6255"/>
                    <a:pt x="11519" y="8069"/>
                    <a:pt x="13690" y="8069"/>
                  </a:cubicBezTo>
                  <a:cubicBezTo>
                    <a:pt x="15862" y="8069"/>
                    <a:pt x="17632" y="6255"/>
                    <a:pt x="17632" y="4031"/>
                  </a:cubicBezTo>
                  <a:cubicBezTo>
                    <a:pt x="17632" y="1806"/>
                    <a:pt x="15862" y="0"/>
                    <a:pt x="13690" y="0"/>
                  </a:cubicBezTo>
                  <a:close/>
                  <a:moveTo>
                    <a:pt x="4842" y="1300"/>
                  </a:moveTo>
                  <a:cubicBezTo>
                    <a:pt x="6314" y="1300"/>
                    <a:pt x="7515" y="2523"/>
                    <a:pt x="7515" y="4031"/>
                  </a:cubicBezTo>
                  <a:cubicBezTo>
                    <a:pt x="7515" y="5539"/>
                    <a:pt x="6314" y="6769"/>
                    <a:pt x="4842" y="6769"/>
                  </a:cubicBezTo>
                  <a:cubicBezTo>
                    <a:pt x="3369" y="6769"/>
                    <a:pt x="2176" y="5539"/>
                    <a:pt x="2176" y="4031"/>
                  </a:cubicBezTo>
                  <a:cubicBezTo>
                    <a:pt x="2176" y="2521"/>
                    <a:pt x="3369" y="1300"/>
                    <a:pt x="4842" y="1300"/>
                  </a:cubicBezTo>
                  <a:close/>
                  <a:moveTo>
                    <a:pt x="13690" y="1300"/>
                  </a:moveTo>
                  <a:cubicBezTo>
                    <a:pt x="15163" y="1300"/>
                    <a:pt x="16363" y="2523"/>
                    <a:pt x="16363" y="4031"/>
                  </a:cubicBezTo>
                  <a:cubicBezTo>
                    <a:pt x="16363" y="5539"/>
                    <a:pt x="15163" y="6769"/>
                    <a:pt x="13690" y="6769"/>
                  </a:cubicBezTo>
                  <a:cubicBezTo>
                    <a:pt x="12217" y="6769"/>
                    <a:pt x="11024" y="5539"/>
                    <a:pt x="11024" y="4031"/>
                  </a:cubicBezTo>
                  <a:cubicBezTo>
                    <a:pt x="11024" y="2521"/>
                    <a:pt x="12217" y="1300"/>
                    <a:pt x="13690" y="1300"/>
                  </a:cubicBezTo>
                  <a:close/>
                  <a:moveTo>
                    <a:pt x="4722" y="1859"/>
                  </a:moveTo>
                  <a:cubicBezTo>
                    <a:pt x="4030" y="1859"/>
                    <a:pt x="3383" y="2208"/>
                    <a:pt x="2999" y="2796"/>
                  </a:cubicBezTo>
                  <a:cubicBezTo>
                    <a:pt x="2901" y="2945"/>
                    <a:pt x="2945" y="3147"/>
                    <a:pt x="3091" y="3247"/>
                  </a:cubicBezTo>
                  <a:cubicBezTo>
                    <a:pt x="3145" y="3282"/>
                    <a:pt x="3208" y="3305"/>
                    <a:pt x="3268" y="3305"/>
                  </a:cubicBezTo>
                  <a:cubicBezTo>
                    <a:pt x="3371" y="3305"/>
                    <a:pt x="3468" y="3254"/>
                    <a:pt x="3531" y="3159"/>
                  </a:cubicBezTo>
                  <a:cubicBezTo>
                    <a:pt x="3795" y="2751"/>
                    <a:pt x="4243" y="2506"/>
                    <a:pt x="4722" y="2506"/>
                  </a:cubicBezTo>
                  <a:cubicBezTo>
                    <a:pt x="4897" y="2506"/>
                    <a:pt x="5034" y="2365"/>
                    <a:pt x="5034" y="2186"/>
                  </a:cubicBezTo>
                  <a:cubicBezTo>
                    <a:pt x="5034" y="2007"/>
                    <a:pt x="4897" y="1859"/>
                    <a:pt x="4722" y="1859"/>
                  </a:cubicBezTo>
                  <a:close/>
                  <a:moveTo>
                    <a:pt x="13562" y="1859"/>
                  </a:moveTo>
                  <a:cubicBezTo>
                    <a:pt x="12873" y="1859"/>
                    <a:pt x="12231" y="2208"/>
                    <a:pt x="11847" y="2796"/>
                  </a:cubicBezTo>
                  <a:cubicBezTo>
                    <a:pt x="11750" y="2945"/>
                    <a:pt x="11793" y="3147"/>
                    <a:pt x="11939" y="3247"/>
                  </a:cubicBezTo>
                  <a:cubicBezTo>
                    <a:pt x="11993" y="3282"/>
                    <a:pt x="12048" y="3305"/>
                    <a:pt x="12109" y="3305"/>
                  </a:cubicBezTo>
                  <a:cubicBezTo>
                    <a:pt x="12211" y="3305"/>
                    <a:pt x="12317" y="3254"/>
                    <a:pt x="12378" y="3159"/>
                  </a:cubicBezTo>
                  <a:cubicBezTo>
                    <a:pt x="12645" y="2751"/>
                    <a:pt x="13085" y="2506"/>
                    <a:pt x="13562" y="2506"/>
                  </a:cubicBezTo>
                  <a:cubicBezTo>
                    <a:pt x="13738" y="2506"/>
                    <a:pt x="13881" y="2365"/>
                    <a:pt x="13881" y="2186"/>
                  </a:cubicBezTo>
                  <a:cubicBezTo>
                    <a:pt x="13881" y="2007"/>
                    <a:pt x="13738" y="1859"/>
                    <a:pt x="13562" y="1859"/>
                  </a:cubicBezTo>
                  <a:close/>
                  <a:moveTo>
                    <a:pt x="3112" y="3493"/>
                  </a:moveTo>
                  <a:cubicBezTo>
                    <a:pt x="2941" y="3460"/>
                    <a:pt x="2776" y="3572"/>
                    <a:pt x="2744" y="3748"/>
                  </a:cubicBezTo>
                  <a:cubicBezTo>
                    <a:pt x="2724" y="3855"/>
                    <a:pt x="2721" y="3904"/>
                    <a:pt x="2722" y="3973"/>
                  </a:cubicBezTo>
                  <a:lnTo>
                    <a:pt x="2722" y="4038"/>
                  </a:lnTo>
                  <a:cubicBezTo>
                    <a:pt x="2722" y="4217"/>
                    <a:pt x="2866" y="4365"/>
                    <a:pt x="3041" y="4365"/>
                  </a:cubicBezTo>
                  <a:cubicBezTo>
                    <a:pt x="3217" y="4365"/>
                    <a:pt x="3360" y="4217"/>
                    <a:pt x="3360" y="4038"/>
                  </a:cubicBezTo>
                  <a:lnTo>
                    <a:pt x="3353" y="3951"/>
                  </a:lnTo>
                  <a:cubicBezTo>
                    <a:pt x="3352" y="3913"/>
                    <a:pt x="3352" y="3914"/>
                    <a:pt x="3360" y="3871"/>
                  </a:cubicBezTo>
                  <a:cubicBezTo>
                    <a:pt x="3393" y="3695"/>
                    <a:pt x="3284" y="3527"/>
                    <a:pt x="3112" y="3493"/>
                  </a:cubicBezTo>
                  <a:close/>
                  <a:moveTo>
                    <a:pt x="2233" y="8599"/>
                  </a:moveTo>
                  <a:cubicBezTo>
                    <a:pt x="1040" y="8599"/>
                    <a:pt x="0" y="9802"/>
                    <a:pt x="0" y="11069"/>
                  </a:cubicBezTo>
                  <a:lnTo>
                    <a:pt x="0" y="19559"/>
                  </a:lnTo>
                  <a:cubicBezTo>
                    <a:pt x="0" y="20777"/>
                    <a:pt x="999" y="21600"/>
                    <a:pt x="2233" y="21600"/>
                  </a:cubicBezTo>
                  <a:lnTo>
                    <a:pt x="14016" y="21600"/>
                  </a:lnTo>
                  <a:cubicBezTo>
                    <a:pt x="15247" y="21600"/>
                    <a:pt x="16210" y="20695"/>
                    <a:pt x="16214" y="19457"/>
                  </a:cubicBezTo>
                  <a:lnTo>
                    <a:pt x="16178" y="18942"/>
                  </a:lnTo>
                  <a:cubicBezTo>
                    <a:pt x="17021" y="19375"/>
                    <a:pt x="18332" y="20066"/>
                    <a:pt x="19546" y="20721"/>
                  </a:cubicBezTo>
                  <a:cubicBezTo>
                    <a:pt x="19580" y="20740"/>
                    <a:pt x="19613" y="20760"/>
                    <a:pt x="19652" y="20772"/>
                  </a:cubicBezTo>
                  <a:cubicBezTo>
                    <a:pt x="19981" y="20875"/>
                    <a:pt x="20242" y="20944"/>
                    <a:pt x="20496" y="20946"/>
                  </a:cubicBezTo>
                  <a:cubicBezTo>
                    <a:pt x="20950" y="20944"/>
                    <a:pt x="21228" y="20714"/>
                    <a:pt x="21361" y="20525"/>
                  </a:cubicBezTo>
                  <a:cubicBezTo>
                    <a:pt x="21519" y="20302"/>
                    <a:pt x="21573" y="20015"/>
                    <a:pt x="21573" y="19624"/>
                  </a:cubicBezTo>
                  <a:lnTo>
                    <a:pt x="21573" y="10844"/>
                  </a:lnTo>
                  <a:cubicBezTo>
                    <a:pt x="21573" y="10584"/>
                    <a:pt x="21600" y="9977"/>
                    <a:pt x="21205" y="9565"/>
                  </a:cubicBezTo>
                  <a:cubicBezTo>
                    <a:pt x="20997" y="9347"/>
                    <a:pt x="20741" y="9231"/>
                    <a:pt x="20425" y="9231"/>
                  </a:cubicBezTo>
                  <a:cubicBezTo>
                    <a:pt x="20170" y="9231"/>
                    <a:pt x="19889" y="9304"/>
                    <a:pt x="19553" y="9471"/>
                  </a:cubicBezTo>
                  <a:cubicBezTo>
                    <a:pt x="18557" y="10019"/>
                    <a:pt x="17132" y="10781"/>
                    <a:pt x="16200" y="11279"/>
                  </a:cubicBezTo>
                  <a:lnTo>
                    <a:pt x="16214" y="11040"/>
                  </a:lnTo>
                  <a:cubicBezTo>
                    <a:pt x="16215" y="11026"/>
                    <a:pt x="16214" y="10976"/>
                    <a:pt x="16214" y="10960"/>
                  </a:cubicBezTo>
                  <a:cubicBezTo>
                    <a:pt x="16214" y="9695"/>
                    <a:pt x="15228" y="8599"/>
                    <a:pt x="14016" y="8599"/>
                  </a:cubicBezTo>
                  <a:lnTo>
                    <a:pt x="2233" y="8599"/>
                  </a:lnTo>
                  <a:close/>
                  <a:moveTo>
                    <a:pt x="2233" y="9899"/>
                  </a:moveTo>
                  <a:lnTo>
                    <a:pt x="14016" y="9899"/>
                  </a:lnTo>
                  <a:cubicBezTo>
                    <a:pt x="14513" y="9899"/>
                    <a:pt x="14933" y="10409"/>
                    <a:pt x="14945" y="10938"/>
                  </a:cubicBezTo>
                  <a:lnTo>
                    <a:pt x="14853" y="12340"/>
                  </a:lnTo>
                  <a:cubicBezTo>
                    <a:pt x="14840" y="12520"/>
                    <a:pt x="14902" y="12695"/>
                    <a:pt x="15023" y="12826"/>
                  </a:cubicBezTo>
                  <a:cubicBezTo>
                    <a:pt x="15142" y="12958"/>
                    <a:pt x="15314" y="13037"/>
                    <a:pt x="15491" y="13037"/>
                  </a:cubicBezTo>
                  <a:cubicBezTo>
                    <a:pt x="15697" y="13037"/>
                    <a:pt x="15747" y="13034"/>
                    <a:pt x="20127" y="10633"/>
                  </a:cubicBezTo>
                  <a:cubicBezTo>
                    <a:pt x="20214" y="10591"/>
                    <a:pt x="20286" y="10567"/>
                    <a:pt x="20333" y="10553"/>
                  </a:cubicBezTo>
                  <a:cubicBezTo>
                    <a:pt x="20340" y="10610"/>
                    <a:pt x="20341" y="10700"/>
                    <a:pt x="20340" y="10829"/>
                  </a:cubicBezTo>
                  <a:lnTo>
                    <a:pt x="20340" y="19610"/>
                  </a:lnTo>
                  <a:cubicBezTo>
                    <a:pt x="20251" y="19590"/>
                    <a:pt x="20159" y="19557"/>
                    <a:pt x="20092" y="19537"/>
                  </a:cubicBezTo>
                  <a:cubicBezTo>
                    <a:pt x="15825" y="17235"/>
                    <a:pt x="15678" y="17235"/>
                    <a:pt x="15491" y="17235"/>
                  </a:cubicBezTo>
                  <a:cubicBezTo>
                    <a:pt x="15315" y="17235"/>
                    <a:pt x="15144" y="17299"/>
                    <a:pt x="15023" y="17431"/>
                  </a:cubicBezTo>
                  <a:cubicBezTo>
                    <a:pt x="14904" y="17561"/>
                    <a:pt x="14841" y="17716"/>
                    <a:pt x="14853" y="17896"/>
                  </a:cubicBezTo>
                  <a:lnTo>
                    <a:pt x="14945" y="19472"/>
                  </a:lnTo>
                  <a:cubicBezTo>
                    <a:pt x="14935" y="19975"/>
                    <a:pt x="14532" y="20300"/>
                    <a:pt x="14016" y="20300"/>
                  </a:cubicBezTo>
                  <a:lnTo>
                    <a:pt x="2233" y="20300"/>
                  </a:lnTo>
                  <a:cubicBezTo>
                    <a:pt x="1694" y="20300"/>
                    <a:pt x="1269" y="20065"/>
                    <a:pt x="1269" y="19559"/>
                  </a:cubicBezTo>
                  <a:lnTo>
                    <a:pt x="1269" y="11069"/>
                  </a:lnTo>
                  <a:cubicBezTo>
                    <a:pt x="1269" y="10517"/>
                    <a:pt x="1737" y="9899"/>
                    <a:pt x="2233" y="9899"/>
                  </a:cubicBezTo>
                  <a:close/>
                  <a:moveTo>
                    <a:pt x="3190" y="10459"/>
                  </a:moveTo>
                  <a:cubicBezTo>
                    <a:pt x="2554" y="10459"/>
                    <a:pt x="2042" y="11259"/>
                    <a:pt x="2042" y="11860"/>
                  </a:cubicBezTo>
                  <a:lnTo>
                    <a:pt x="2042" y="13516"/>
                  </a:lnTo>
                  <a:cubicBezTo>
                    <a:pt x="2042" y="13695"/>
                    <a:pt x="2183" y="13836"/>
                    <a:pt x="2361" y="13836"/>
                  </a:cubicBezTo>
                  <a:cubicBezTo>
                    <a:pt x="2535" y="13836"/>
                    <a:pt x="2673" y="13697"/>
                    <a:pt x="2673" y="13516"/>
                  </a:cubicBezTo>
                  <a:lnTo>
                    <a:pt x="2673" y="11860"/>
                  </a:lnTo>
                  <a:cubicBezTo>
                    <a:pt x="2673" y="11557"/>
                    <a:pt x="2959" y="11105"/>
                    <a:pt x="3190" y="11105"/>
                  </a:cubicBezTo>
                  <a:lnTo>
                    <a:pt x="5884" y="11105"/>
                  </a:lnTo>
                  <a:cubicBezTo>
                    <a:pt x="6060" y="11105"/>
                    <a:pt x="6203" y="10965"/>
                    <a:pt x="6203" y="10785"/>
                  </a:cubicBezTo>
                  <a:cubicBezTo>
                    <a:pt x="6203" y="10606"/>
                    <a:pt x="6060" y="10459"/>
                    <a:pt x="5884" y="10459"/>
                  </a:cubicBezTo>
                  <a:lnTo>
                    <a:pt x="3190" y="10459"/>
                  </a:lnTo>
                  <a:close/>
                  <a:moveTo>
                    <a:pt x="7125" y="10459"/>
                  </a:moveTo>
                  <a:cubicBezTo>
                    <a:pt x="6950" y="10459"/>
                    <a:pt x="6806" y="10606"/>
                    <a:pt x="6806" y="10785"/>
                  </a:cubicBezTo>
                  <a:cubicBezTo>
                    <a:pt x="6806" y="10965"/>
                    <a:pt x="6950" y="11105"/>
                    <a:pt x="7125" y="11105"/>
                  </a:cubicBezTo>
                  <a:lnTo>
                    <a:pt x="7437" y="11105"/>
                  </a:lnTo>
                  <a:cubicBezTo>
                    <a:pt x="7612" y="11105"/>
                    <a:pt x="7756" y="10965"/>
                    <a:pt x="7756" y="10785"/>
                  </a:cubicBezTo>
                  <a:cubicBezTo>
                    <a:pt x="7756" y="10606"/>
                    <a:pt x="7612" y="10459"/>
                    <a:pt x="7437" y="10459"/>
                  </a:cubicBezTo>
                  <a:lnTo>
                    <a:pt x="7125" y="10459"/>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24" name="Freeform: Shape 76"/>
            <p:cNvSpPr/>
            <p:nvPr/>
          </p:nvSpPr>
          <p:spPr>
            <a:xfrm>
              <a:off x="4918143" y="2501932"/>
              <a:ext cx="237017" cy="284370"/>
            </a:xfrm>
            <a:custGeom>
              <a:avLst/>
              <a:gdLst/>
              <a:ahLst/>
              <a:cxnLst>
                <a:cxn ang="0">
                  <a:pos x="wd2" y="hd2"/>
                </a:cxn>
                <a:cxn ang="5400000">
                  <a:pos x="wd2" y="hd2"/>
                </a:cxn>
                <a:cxn ang="10800000">
                  <a:pos x="wd2" y="hd2"/>
                </a:cxn>
                <a:cxn ang="16200000">
                  <a:pos x="wd2" y="hd2"/>
                </a:cxn>
              </a:cxnLst>
              <a:rect l="0" t="0" r="r" b="b"/>
              <a:pathLst>
                <a:path w="21600" h="21600" extrusionOk="0">
                  <a:moveTo>
                    <a:pt x="6099" y="0"/>
                  </a:moveTo>
                  <a:cubicBezTo>
                    <a:pt x="5688" y="0"/>
                    <a:pt x="5358" y="276"/>
                    <a:pt x="5358" y="618"/>
                  </a:cubicBezTo>
                  <a:lnTo>
                    <a:pt x="5358" y="2228"/>
                  </a:lnTo>
                  <a:lnTo>
                    <a:pt x="3347" y="2228"/>
                  </a:lnTo>
                  <a:cubicBezTo>
                    <a:pt x="1499" y="2228"/>
                    <a:pt x="0" y="3482"/>
                    <a:pt x="0" y="5022"/>
                  </a:cubicBezTo>
                  <a:lnTo>
                    <a:pt x="0" y="18806"/>
                  </a:lnTo>
                  <a:cubicBezTo>
                    <a:pt x="0" y="20346"/>
                    <a:pt x="1499" y="21600"/>
                    <a:pt x="3347" y="21600"/>
                  </a:cubicBezTo>
                  <a:lnTo>
                    <a:pt x="18247" y="21600"/>
                  </a:lnTo>
                  <a:cubicBezTo>
                    <a:pt x="20095" y="21600"/>
                    <a:pt x="21600" y="20346"/>
                    <a:pt x="21600" y="18806"/>
                  </a:cubicBezTo>
                  <a:lnTo>
                    <a:pt x="21600" y="5022"/>
                  </a:lnTo>
                  <a:cubicBezTo>
                    <a:pt x="21600" y="3482"/>
                    <a:pt x="20095" y="2228"/>
                    <a:pt x="18247" y="2228"/>
                  </a:cubicBezTo>
                  <a:lnTo>
                    <a:pt x="16033" y="2228"/>
                  </a:lnTo>
                  <a:lnTo>
                    <a:pt x="16033" y="618"/>
                  </a:lnTo>
                  <a:cubicBezTo>
                    <a:pt x="16033" y="276"/>
                    <a:pt x="15696" y="0"/>
                    <a:pt x="15285" y="0"/>
                  </a:cubicBezTo>
                  <a:cubicBezTo>
                    <a:pt x="14874" y="0"/>
                    <a:pt x="14543" y="276"/>
                    <a:pt x="14543" y="618"/>
                  </a:cubicBezTo>
                  <a:lnTo>
                    <a:pt x="14543" y="2228"/>
                  </a:lnTo>
                  <a:lnTo>
                    <a:pt x="6847" y="2228"/>
                  </a:lnTo>
                  <a:lnTo>
                    <a:pt x="6847" y="618"/>
                  </a:lnTo>
                  <a:cubicBezTo>
                    <a:pt x="6847" y="276"/>
                    <a:pt x="6511" y="0"/>
                    <a:pt x="6099" y="0"/>
                  </a:cubicBezTo>
                  <a:close/>
                  <a:moveTo>
                    <a:pt x="3347" y="3469"/>
                  </a:moveTo>
                  <a:lnTo>
                    <a:pt x="5358" y="3469"/>
                  </a:lnTo>
                  <a:lnTo>
                    <a:pt x="5358" y="4244"/>
                  </a:lnTo>
                  <a:cubicBezTo>
                    <a:pt x="5358" y="4586"/>
                    <a:pt x="5688" y="4862"/>
                    <a:pt x="6099" y="4862"/>
                  </a:cubicBezTo>
                  <a:cubicBezTo>
                    <a:pt x="6511" y="4862"/>
                    <a:pt x="6847" y="4586"/>
                    <a:pt x="6847" y="4244"/>
                  </a:cubicBezTo>
                  <a:lnTo>
                    <a:pt x="6847" y="3469"/>
                  </a:lnTo>
                  <a:lnTo>
                    <a:pt x="14543" y="3469"/>
                  </a:lnTo>
                  <a:lnTo>
                    <a:pt x="14543" y="4244"/>
                  </a:lnTo>
                  <a:cubicBezTo>
                    <a:pt x="14543" y="4586"/>
                    <a:pt x="14874" y="4862"/>
                    <a:pt x="15285" y="4862"/>
                  </a:cubicBezTo>
                  <a:cubicBezTo>
                    <a:pt x="15696" y="4862"/>
                    <a:pt x="16033" y="4586"/>
                    <a:pt x="16033" y="4244"/>
                  </a:cubicBezTo>
                  <a:lnTo>
                    <a:pt x="16033" y="3469"/>
                  </a:lnTo>
                  <a:lnTo>
                    <a:pt x="18247" y="3469"/>
                  </a:lnTo>
                  <a:cubicBezTo>
                    <a:pt x="19274" y="3469"/>
                    <a:pt x="20111" y="4167"/>
                    <a:pt x="20111" y="5022"/>
                  </a:cubicBezTo>
                  <a:lnTo>
                    <a:pt x="20111" y="6571"/>
                  </a:lnTo>
                  <a:lnTo>
                    <a:pt x="1489" y="6571"/>
                  </a:lnTo>
                  <a:lnTo>
                    <a:pt x="1489" y="5022"/>
                  </a:lnTo>
                  <a:cubicBezTo>
                    <a:pt x="1489" y="4167"/>
                    <a:pt x="2321" y="3469"/>
                    <a:pt x="3347" y="3469"/>
                  </a:cubicBezTo>
                  <a:close/>
                  <a:moveTo>
                    <a:pt x="1489" y="7812"/>
                  </a:moveTo>
                  <a:lnTo>
                    <a:pt x="20111" y="7812"/>
                  </a:lnTo>
                  <a:lnTo>
                    <a:pt x="20111" y="18806"/>
                  </a:lnTo>
                  <a:cubicBezTo>
                    <a:pt x="20111" y="19661"/>
                    <a:pt x="19274" y="20359"/>
                    <a:pt x="18247" y="20359"/>
                  </a:cubicBezTo>
                  <a:lnTo>
                    <a:pt x="3347" y="20359"/>
                  </a:lnTo>
                  <a:cubicBezTo>
                    <a:pt x="2321" y="20359"/>
                    <a:pt x="1489" y="19662"/>
                    <a:pt x="1489" y="18806"/>
                  </a:cubicBezTo>
                  <a:lnTo>
                    <a:pt x="1489" y="7812"/>
                  </a:lnTo>
                  <a:close/>
                  <a:moveTo>
                    <a:pt x="3823" y="9516"/>
                  </a:moveTo>
                  <a:cubicBezTo>
                    <a:pt x="3411" y="9516"/>
                    <a:pt x="3081" y="9791"/>
                    <a:pt x="3081" y="10134"/>
                  </a:cubicBezTo>
                  <a:lnTo>
                    <a:pt x="3081" y="12679"/>
                  </a:lnTo>
                  <a:cubicBezTo>
                    <a:pt x="3081" y="13022"/>
                    <a:pt x="3411" y="13302"/>
                    <a:pt x="3823" y="13302"/>
                  </a:cubicBezTo>
                  <a:lnTo>
                    <a:pt x="6875" y="13302"/>
                  </a:lnTo>
                  <a:cubicBezTo>
                    <a:pt x="7287" y="13302"/>
                    <a:pt x="7617" y="13022"/>
                    <a:pt x="7617" y="12679"/>
                  </a:cubicBezTo>
                  <a:lnTo>
                    <a:pt x="7617" y="10134"/>
                  </a:lnTo>
                  <a:cubicBezTo>
                    <a:pt x="7617" y="9791"/>
                    <a:pt x="7287" y="9516"/>
                    <a:pt x="6875" y="9516"/>
                  </a:cubicBezTo>
                  <a:lnTo>
                    <a:pt x="3823" y="9516"/>
                  </a:lnTo>
                  <a:close/>
                  <a:moveTo>
                    <a:pt x="9260" y="9516"/>
                  </a:moveTo>
                  <a:cubicBezTo>
                    <a:pt x="8848" y="9516"/>
                    <a:pt x="8518" y="9791"/>
                    <a:pt x="8518" y="10134"/>
                  </a:cubicBezTo>
                  <a:lnTo>
                    <a:pt x="8518" y="12679"/>
                  </a:lnTo>
                  <a:cubicBezTo>
                    <a:pt x="8518" y="13021"/>
                    <a:pt x="8848" y="13297"/>
                    <a:pt x="9260" y="13297"/>
                  </a:cubicBezTo>
                  <a:lnTo>
                    <a:pt x="12312" y="13297"/>
                  </a:lnTo>
                  <a:cubicBezTo>
                    <a:pt x="12723" y="13297"/>
                    <a:pt x="13054" y="13021"/>
                    <a:pt x="13054" y="12679"/>
                  </a:cubicBezTo>
                  <a:lnTo>
                    <a:pt x="13054" y="10134"/>
                  </a:lnTo>
                  <a:cubicBezTo>
                    <a:pt x="13054" y="9791"/>
                    <a:pt x="12723" y="9516"/>
                    <a:pt x="12312" y="9516"/>
                  </a:cubicBezTo>
                  <a:lnTo>
                    <a:pt x="9260" y="9516"/>
                  </a:lnTo>
                  <a:close/>
                  <a:moveTo>
                    <a:pt x="14515" y="9516"/>
                  </a:moveTo>
                  <a:cubicBezTo>
                    <a:pt x="14103" y="9516"/>
                    <a:pt x="13773" y="9791"/>
                    <a:pt x="13773" y="10134"/>
                  </a:cubicBezTo>
                  <a:lnTo>
                    <a:pt x="13773" y="12679"/>
                  </a:lnTo>
                  <a:cubicBezTo>
                    <a:pt x="13773" y="13021"/>
                    <a:pt x="14103" y="13297"/>
                    <a:pt x="14515" y="13297"/>
                  </a:cubicBezTo>
                  <a:lnTo>
                    <a:pt x="17568" y="13297"/>
                  </a:lnTo>
                  <a:cubicBezTo>
                    <a:pt x="17979" y="13297"/>
                    <a:pt x="18310" y="13021"/>
                    <a:pt x="18310" y="12679"/>
                  </a:cubicBezTo>
                  <a:lnTo>
                    <a:pt x="18310" y="10134"/>
                  </a:lnTo>
                  <a:cubicBezTo>
                    <a:pt x="18310" y="9791"/>
                    <a:pt x="17979" y="9516"/>
                    <a:pt x="17568" y="9516"/>
                  </a:cubicBezTo>
                  <a:lnTo>
                    <a:pt x="14515" y="9516"/>
                  </a:lnTo>
                  <a:close/>
                  <a:moveTo>
                    <a:pt x="4570" y="10758"/>
                  </a:moveTo>
                  <a:lnTo>
                    <a:pt x="6128" y="10758"/>
                  </a:lnTo>
                  <a:cubicBezTo>
                    <a:pt x="6128" y="10758"/>
                    <a:pt x="6128" y="12056"/>
                    <a:pt x="6128" y="12056"/>
                  </a:cubicBezTo>
                  <a:lnTo>
                    <a:pt x="4570" y="12056"/>
                  </a:lnTo>
                  <a:lnTo>
                    <a:pt x="4570" y="10758"/>
                  </a:lnTo>
                  <a:close/>
                  <a:moveTo>
                    <a:pt x="10001" y="10758"/>
                  </a:moveTo>
                  <a:lnTo>
                    <a:pt x="11565" y="10758"/>
                  </a:lnTo>
                  <a:lnTo>
                    <a:pt x="11565" y="12060"/>
                  </a:lnTo>
                  <a:lnTo>
                    <a:pt x="10001" y="12060"/>
                  </a:lnTo>
                  <a:lnTo>
                    <a:pt x="10001" y="10758"/>
                  </a:lnTo>
                  <a:close/>
                  <a:moveTo>
                    <a:pt x="15263" y="10758"/>
                  </a:moveTo>
                  <a:lnTo>
                    <a:pt x="16820" y="10758"/>
                  </a:lnTo>
                  <a:cubicBezTo>
                    <a:pt x="16820" y="10758"/>
                    <a:pt x="16820" y="12060"/>
                    <a:pt x="16820" y="12060"/>
                  </a:cubicBezTo>
                  <a:lnTo>
                    <a:pt x="15263" y="12060"/>
                  </a:lnTo>
                  <a:lnTo>
                    <a:pt x="15263" y="10758"/>
                  </a:lnTo>
                  <a:close/>
                  <a:moveTo>
                    <a:pt x="3823" y="14199"/>
                  </a:moveTo>
                  <a:cubicBezTo>
                    <a:pt x="3411" y="14199"/>
                    <a:pt x="3081" y="14474"/>
                    <a:pt x="3081" y="14817"/>
                  </a:cubicBezTo>
                  <a:lnTo>
                    <a:pt x="3081" y="17361"/>
                  </a:lnTo>
                  <a:cubicBezTo>
                    <a:pt x="3081" y="17704"/>
                    <a:pt x="3411" y="17984"/>
                    <a:pt x="3823" y="17984"/>
                  </a:cubicBezTo>
                  <a:lnTo>
                    <a:pt x="6875" y="17984"/>
                  </a:lnTo>
                  <a:cubicBezTo>
                    <a:pt x="7287" y="17984"/>
                    <a:pt x="7617" y="17704"/>
                    <a:pt x="7617" y="17361"/>
                  </a:cubicBezTo>
                  <a:lnTo>
                    <a:pt x="7617" y="14817"/>
                  </a:lnTo>
                  <a:cubicBezTo>
                    <a:pt x="7617" y="14474"/>
                    <a:pt x="7287" y="14199"/>
                    <a:pt x="6875" y="14199"/>
                  </a:cubicBezTo>
                  <a:lnTo>
                    <a:pt x="3823" y="14199"/>
                  </a:lnTo>
                  <a:close/>
                  <a:moveTo>
                    <a:pt x="9260" y="14199"/>
                  </a:moveTo>
                  <a:cubicBezTo>
                    <a:pt x="8848" y="14199"/>
                    <a:pt x="8518" y="14474"/>
                    <a:pt x="8518" y="14817"/>
                  </a:cubicBezTo>
                  <a:lnTo>
                    <a:pt x="8518" y="17361"/>
                  </a:lnTo>
                  <a:cubicBezTo>
                    <a:pt x="8518" y="17704"/>
                    <a:pt x="8848" y="17984"/>
                    <a:pt x="9260" y="17984"/>
                  </a:cubicBezTo>
                  <a:lnTo>
                    <a:pt x="12312" y="17984"/>
                  </a:lnTo>
                  <a:cubicBezTo>
                    <a:pt x="12724" y="17984"/>
                    <a:pt x="13054" y="17704"/>
                    <a:pt x="13054" y="17361"/>
                  </a:cubicBezTo>
                  <a:lnTo>
                    <a:pt x="13054" y="14817"/>
                  </a:lnTo>
                  <a:cubicBezTo>
                    <a:pt x="13054" y="14474"/>
                    <a:pt x="12724" y="14199"/>
                    <a:pt x="12312" y="14199"/>
                  </a:cubicBezTo>
                  <a:lnTo>
                    <a:pt x="9260" y="14199"/>
                  </a:lnTo>
                  <a:close/>
                  <a:moveTo>
                    <a:pt x="14515" y="14199"/>
                  </a:moveTo>
                  <a:cubicBezTo>
                    <a:pt x="14104" y="14199"/>
                    <a:pt x="13773" y="14474"/>
                    <a:pt x="13773" y="14817"/>
                  </a:cubicBezTo>
                  <a:lnTo>
                    <a:pt x="13773" y="17361"/>
                  </a:lnTo>
                  <a:cubicBezTo>
                    <a:pt x="13773" y="17704"/>
                    <a:pt x="14104" y="17984"/>
                    <a:pt x="14515" y="17984"/>
                  </a:cubicBezTo>
                  <a:lnTo>
                    <a:pt x="17568" y="17984"/>
                  </a:lnTo>
                  <a:cubicBezTo>
                    <a:pt x="17979" y="17984"/>
                    <a:pt x="18310" y="17704"/>
                    <a:pt x="18310" y="17361"/>
                  </a:cubicBezTo>
                  <a:lnTo>
                    <a:pt x="18310" y="14817"/>
                  </a:lnTo>
                  <a:cubicBezTo>
                    <a:pt x="18310" y="14474"/>
                    <a:pt x="17979" y="14199"/>
                    <a:pt x="17568" y="14199"/>
                  </a:cubicBezTo>
                  <a:lnTo>
                    <a:pt x="14515" y="14199"/>
                  </a:lnTo>
                  <a:close/>
                  <a:moveTo>
                    <a:pt x="4570" y="15440"/>
                  </a:moveTo>
                  <a:lnTo>
                    <a:pt x="6128" y="15440"/>
                  </a:lnTo>
                  <a:cubicBezTo>
                    <a:pt x="6128" y="15440"/>
                    <a:pt x="6128" y="16743"/>
                    <a:pt x="6128" y="16743"/>
                  </a:cubicBezTo>
                  <a:lnTo>
                    <a:pt x="4570" y="16743"/>
                  </a:lnTo>
                  <a:lnTo>
                    <a:pt x="4570" y="15440"/>
                  </a:lnTo>
                  <a:close/>
                  <a:moveTo>
                    <a:pt x="10007" y="15440"/>
                  </a:moveTo>
                  <a:lnTo>
                    <a:pt x="11565" y="15440"/>
                  </a:lnTo>
                  <a:cubicBezTo>
                    <a:pt x="11565" y="15440"/>
                    <a:pt x="11565" y="16743"/>
                    <a:pt x="11565" y="16743"/>
                  </a:cubicBezTo>
                  <a:lnTo>
                    <a:pt x="10007" y="16743"/>
                  </a:lnTo>
                  <a:lnTo>
                    <a:pt x="10007" y="15440"/>
                  </a:lnTo>
                  <a:close/>
                  <a:moveTo>
                    <a:pt x="15263" y="15440"/>
                  </a:moveTo>
                  <a:lnTo>
                    <a:pt x="16820" y="15440"/>
                  </a:lnTo>
                  <a:cubicBezTo>
                    <a:pt x="16820" y="15440"/>
                    <a:pt x="16820" y="16743"/>
                    <a:pt x="16820" y="16743"/>
                  </a:cubicBezTo>
                  <a:lnTo>
                    <a:pt x="15263" y="16743"/>
                  </a:lnTo>
                  <a:lnTo>
                    <a:pt x="15263" y="15440"/>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25" name="Freeform: Shape 77"/>
            <p:cNvSpPr/>
            <p:nvPr/>
          </p:nvSpPr>
          <p:spPr>
            <a:xfrm>
              <a:off x="5838846" y="5381430"/>
              <a:ext cx="120435" cy="129695"/>
            </a:xfrm>
            <a:custGeom>
              <a:avLst/>
              <a:gdLst/>
              <a:ahLst/>
              <a:cxnLst>
                <a:cxn ang="0">
                  <a:pos x="wd2" y="hd2"/>
                </a:cxn>
                <a:cxn ang="5400000">
                  <a:pos x="wd2" y="hd2"/>
                </a:cxn>
                <a:cxn ang="10800000">
                  <a:pos x="wd2" y="hd2"/>
                </a:cxn>
                <a:cxn ang="16200000">
                  <a:pos x="wd2" y="hd2"/>
                </a:cxn>
              </a:cxnLst>
              <a:rect l="0" t="0" r="r" b="b"/>
              <a:pathLst>
                <a:path w="21600" h="21600" extrusionOk="0">
                  <a:moveTo>
                    <a:pt x="4358" y="0"/>
                  </a:moveTo>
                  <a:cubicBezTo>
                    <a:pt x="4051" y="0"/>
                    <a:pt x="3801" y="234"/>
                    <a:pt x="3801" y="517"/>
                  </a:cubicBezTo>
                  <a:lnTo>
                    <a:pt x="3801" y="4471"/>
                  </a:lnTo>
                  <a:lnTo>
                    <a:pt x="3333" y="4471"/>
                  </a:lnTo>
                  <a:cubicBezTo>
                    <a:pt x="1494" y="4471"/>
                    <a:pt x="0" y="5858"/>
                    <a:pt x="0" y="7566"/>
                  </a:cubicBezTo>
                  <a:lnTo>
                    <a:pt x="0" y="13962"/>
                  </a:lnTo>
                  <a:cubicBezTo>
                    <a:pt x="0" y="15670"/>
                    <a:pt x="1494" y="17067"/>
                    <a:pt x="3333" y="17067"/>
                  </a:cubicBezTo>
                  <a:lnTo>
                    <a:pt x="3801" y="17067"/>
                  </a:lnTo>
                  <a:lnTo>
                    <a:pt x="3801" y="21083"/>
                  </a:lnTo>
                  <a:cubicBezTo>
                    <a:pt x="3801" y="21368"/>
                    <a:pt x="4051" y="21600"/>
                    <a:pt x="4358" y="21600"/>
                  </a:cubicBezTo>
                  <a:lnTo>
                    <a:pt x="17242" y="21600"/>
                  </a:lnTo>
                  <a:cubicBezTo>
                    <a:pt x="17549" y="21600"/>
                    <a:pt x="17799" y="21368"/>
                    <a:pt x="17799" y="21083"/>
                  </a:cubicBezTo>
                  <a:lnTo>
                    <a:pt x="17799" y="17067"/>
                  </a:lnTo>
                  <a:lnTo>
                    <a:pt x="18267" y="17067"/>
                  </a:lnTo>
                  <a:cubicBezTo>
                    <a:pt x="20106" y="17067"/>
                    <a:pt x="21600" y="15670"/>
                    <a:pt x="21600" y="13962"/>
                  </a:cubicBezTo>
                  <a:lnTo>
                    <a:pt x="21600" y="7566"/>
                  </a:lnTo>
                  <a:cubicBezTo>
                    <a:pt x="21600" y="5857"/>
                    <a:pt x="20107" y="4471"/>
                    <a:pt x="18267" y="4471"/>
                  </a:cubicBezTo>
                  <a:lnTo>
                    <a:pt x="17799" y="4471"/>
                  </a:lnTo>
                  <a:lnTo>
                    <a:pt x="17799" y="517"/>
                  </a:lnTo>
                  <a:cubicBezTo>
                    <a:pt x="17799" y="234"/>
                    <a:pt x="17549" y="0"/>
                    <a:pt x="17242" y="0"/>
                  </a:cubicBezTo>
                  <a:lnTo>
                    <a:pt x="4358" y="0"/>
                  </a:lnTo>
                  <a:close/>
                  <a:moveTo>
                    <a:pt x="4915" y="1035"/>
                  </a:moveTo>
                  <a:lnTo>
                    <a:pt x="16685" y="1035"/>
                  </a:lnTo>
                  <a:lnTo>
                    <a:pt x="16685" y="4471"/>
                  </a:lnTo>
                  <a:lnTo>
                    <a:pt x="4915" y="4471"/>
                  </a:lnTo>
                  <a:cubicBezTo>
                    <a:pt x="4915" y="4471"/>
                    <a:pt x="4915" y="1035"/>
                    <a:pt x="4915" y="1035"/>
                  </a:cubicBezTo>
                  <a:close/>
                  <a:moveTo>
                    <a:pt x="3333" y="5506"/>
                  </a:moveTo>
                  <a:lnTo>
                    <a:pt x="18267" y="5506"/>
                  </a:lnTo>
                  <a:cubicBezTo>
                    <a:pt x="19493" y="5506"/>
                    <a:pt x="20485" y="6427"/>
                    <a:pt x="20485" y="7566"/>
                  </a:cubicBezTo>
                  <a:lnTo>
                    <a:pt x="20485" y="13962"/>
                  </a:lnTo>
                  <a:cubicBezTo>
                    <a:pt x="20485" y="15100"/>
                    <a:pt x="19493" y="16032"/>
                    <a:pt x="18267" y="16032"/>
                  </a:cubicBezTo>
                  <a:lnTo>
                    <a:pt x="17799" y="16032"/>
                  </a:lnTo>
                  <a:lnTo>
                    <a:pt x="17799" y="14210"/>
                  </a:lnTo>
                  <a:lnTo>
                    <a:pt x="19003" y="14210"/>
                  </a:lnTo>
                  <a:cubicBezTo>
                    <a:pt x="19310" y="14210"/>
                    <a:pt x="19549" y="13977"/>
                    <a:pt x="19549" y="13693"/>
                  </a:cubicBezTo>
                  <a:cubicBezTo>
                    <a:pt x="19549" y="13407"/>
                    <a:pt x="19310" y="13175"/>
                    <a:pt x="19003" y="13175"/>
                  </a:cubicBezTo>
                  <a:lnTo>
                    <a:pt x="2764" y="13175"/>
                  </a:lnTo>
                  <a:cubicBezTo>
                    <a:pt x="2457" y="13175"/>
                    <a:pt x="2207" y="13407"/>
                    <a:pt x="2207" y="13693"/>
                  </a:cubicBezTo>
                  <a:cubicBezTo>
                    <a:pt x="2207" y="13977"/>
                    <a:pt x="2457" y="14210"/>
                    <a:pt x="2764" y="14210"/>
                  </a:cubicBezTo>
                  <a:lnTo>
                    <a:pt x="3801" y="14210"/>
                  </a:lnTo>
                  <a:lnTo>
                    <a:pt x="3801" y="16032"/>
                  </a:lnTo>
                  <a:lnTo>
                    <a:pt x="3333" y="16032"/>
                  </a:lnTo>
                  <a:cubicBezTo>
                    <a:pt x="2107" y="16032"/>
                    <a:pt x="1115" y="15100"/>
                    <a:pt x="1115" y="13962"/>
                  </a:cubicBezTo>
                  <a:lnTo>
                    <a:pt x="1115" y="7566"/>
                  </a:lnTo>
                  <a:cubicBezTo>
                    <a:pt x="1115" y="6427"/>
                    <a:pt x="2107" y="5506"/>
                    <a:pt x="3333" y="5506"/>
                  </a:cubicBezTo>
                  <a:close/>
                  <a:moveTo>
                    <a:pt x="17164" y="7617"/>
                  </a:moveTo>
                  <a:cubicBezTo>
                    <a:pt x="16745" y="7617"/>
                    <a:pt x="16406" y="7932"/>
                    <a:pt x="16406" y="8321"/>
                  </a:cubicBezTo>
                  <a:cubicBezTo>
                    <a:pt x="16406" y="8710"/>
                    <a:pt x="16745" y="9025"/>
                    <a:pt x="17164" y="9025"/>
                  </a:cubicBezTo>
                  <a:cubicBezTo>
                    <a:pt x="17583" y="9025"/>
                    <a:pt x="17922" y="8710"/>
                    <a:pt x="17922" y="8321"/>
                  </a:cubicBezTo>
                  <a:cubicBezTo>
                    <a:pt x="17922" y="7932"/>
                    <a:pt x="17583" y="7617"/>
                    <a:pt x="17164" y="7617"/>
                  </a:cubicBezTo>
                  <a:close/>
                  <a:moveTo>
                    <a:pt x="4915" y="14210"/>
                  </a:moveTo>
                  <a:lnTo>
                    <a:pt x="16685" y="14210"/>
                  </a:lnTo>
                  <a:cubicBezTo>
                    <a:pt x="16685" y="14210"/>
                    <a:pt x="16685" y="20575"/>
                    <a:pt x="16685" y="20575"/>
                  </a:cubicBezTo>
                  <a:lnTo>
                    <a:pt x="4915" y="20575"/>
                  </a:lnTo>
                  <a:lnTo>
                    <a:pt x="4915" y="14210"/>
                  </a:lnTo>
                  <a:close/>
                  <a:moveTo>
                    <a:pt x="5907" y="14904"/>
                  </a:moveTo>
                  <a:cubicBezTo>
                    <a:pt x="5601" y="14904"/>
                    <a:pt x="5350" y="15136"/>
                    <a:pt x="5350" y="15421"/>
                  </a:cubicBezTo>
                  <a:cubicBezTo>
                    <a:pt x="5350" y="15706"/>
                    <a:pt x="5601" y="15939"/>
                    <a:pt x="5907" y="15939"/>
                  </a:cubicBezTo>
                  <a:lnTo>
                    <a:pt x="15080" y="15939"/>
                  </a:lnTo>
                  <a:cubicBezTo>
                    <a:pt x="15386" y="15939"/>
                    <a:pt x="15637" y="15706"/>
                    <a:pt x="15637" y="15421"/>
                  </a:cubicBezTo>
                  <a:cubicBezTo>
                    <a:pt x="15637" y="15136"/>
                    <a:pt x="15386" y="14904"/>
                    <a:pt x="15080" y="14904"/>
                  </a:cubicBezTo>
                  <a:lnTo>
                    <a:pt x="5907" y="14904"/>
                  </a:lnTo>
                  <a:close/>
                  <a:moveTo>
                    <a:pt x="5907" y="16891"/>
                  </a:moveTo>
                  <a:cubicBezTo>
                    <a:pt x="5601" y="16891"/>
                    <a:pt x="5350" y="17122"/>
                    <a:pt x="5350" y="17408"/>
                  </a:cubicBezTo>
                  <a:cubicBezTo>
                    <a:pt x="5350" y="17693"/>
                    <a:pt x="5601" y="17926"/>
                    <a:pt x="5907" y="17926"/>
                  </a:cubicBezTo>
                  <a:lnTo>
                    <a:pt x="15080" y="17926"/>
                  </a:lnTo>
                  <a:cubicBezTo>
                    <a:pt x="15386" y="17926"/>
                    <a:pt x="15637" y="17693"/>
                    <a:pt x="15637" y="17408"/>
                  </a:cubicBezTo>
                  <a:cubicBezTo>
                    <a:pt x="15637" y="17122"/>
                    <a:pt x="15386" y="16891"/>
                    <a:pt x="15080" y="16891"/>
                  </a:cubicBezTo>
                  <a:lnTo>
                    <a:pt x="5907" y="16891"/>
                  </a:ln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26" name="Freeform: Shape 78"/>
            <p:cNvSpPr/>
            <p:nvPr/>
          </p:nvSpPr>
          <p:spPr>
            <a:xfrm>
              <a:off x="7171197" y="3364975"/>
              <a:ext cx="105738" cy="133559"/>
            </a:xfrm>
            <a:custGeom>
              <a:avLst/>
              <a:gdLst/>
              <a:ahLst/>
              <a:cxnLst>
                <a:cxn ang="0">
                  <a:pos x="wd2" y="hd2"/>
                </a:cxn>
                <a:cxn ang="5400000">
                  <a:pos x="wd2" y="hd2"/>
                </a:cxn>
                <a:cxn ang="10800000">
                  <a:pos x="wd2" y="hd2"/>
                </a:cxn>
                <a:cxn ang="16200000">
                  <a:pos x="wd2" y="hd2"/>
                </a:cxn>
              </a:cxnLst>
              <a:rect l="0" t="0" r="r" b="b"/>
              <a:pathLst>
                <a:path w="21582" h="21600" extrusionOk="0">
                  <a:moveTo>
                    <a:pt x="1542" y="20439"/>
                  </a:moveTo>
                  <a:lnTo>
                    <a:pt x="1685" y="19305"/>
                  </a:lnTo>
                  <a:lnTo>
                    <a:pt x="19889" y="19305"/>
                  </a:lnTo>
                  <a:lnTo>
                    <a:pt x="20031" y="20439"/>
                  </a:lnTo>
                  <a:cubicBezTo>
                    <a:pt x="20031" y="20439"/>
                    <a:pt x="1542" y="20439"/>
                    <a:pt x="1542" y="20439"/>
                  </a:cubicBezTo>
                  <a:close/>
                  <a:moveTo>
                    <a:pt x="3164" y="7427"/>
                  </a:moveTo>
                  <a:lnTo>
                    <a:pt x="5783" y="7427"/>
                  </a:lnTo>
                  <a:lnTo>
                    <a:pt x="5783" y="8604"/>
                  </a:lnTo>
                  <a:cubicBezTo>
                    <a:pt x="5783" y="8924"/>
                    <a:pt x="6111" y="9185"/>
                    <a:pt x="6515" y="9185"/>
                  </a:cubicBezTo>
                  <a:cubicBezTo>
                    <a:pt x="6922" y="9185"/>
                    <a:pt x="7250" y="8924"/>
                    <a:pt x="7250" y="8604"/>
                  </a:cubicBezTo>
                  <a:lnTo>
                    <a:pt x="7250" y="7427"/>
                  </a:lnTo>
                  <a:lnTo>
                    <a:pt x="14323" y="7427"/>
                  </a:lnTo>
                  <a:lnTo>
                    <a:pt x="14323" y="8604"/>
                  </a:lnTo>
                  <a:cubicBezTo>
                    <a:pt x="14323" y="8924"/>
                    <a:pt x="14652" y="9185"/>
                    <a:pt x="15057" y="9185"/>
                  </a:cubicBezTo>
                  <a:cubicBezTo>
                    <a:pt x="15463" y="9185"/>
                    <a:pt x="15791" y="8924"/>
                    <a:pt x="15791" y="8604"/>
                  </a:cubicBezTo>
                  <a:lnTo>
                    <a:pt x="15791" y="7427"/>
                  </a:lnTo>
                  <a:lnTo>
                    <a:pt x="18410" y="7427"/>
                  </a:lnTo>
                  <a:lnTo>
                    <a:pt x="19746" y="18143"/>
                  </a:lnTo>
                  <a:lnTo>
                    <a:pt x="1828" y="18143"/>
                  </a:lnTo>
                  <a:cubicBezTo>
                    <a:pt x="1828" y="18143"/>
                    <a:pt x="3164" y="7427"/>
                    <a:pt x="3164" y="7427"/>
                  </a:cubicBezTo>
                  <a:close/>
                  <a:moveTo>
                    <a:pt x="7250" y="3965"/>
                  </a:moveTo>
                  <a:cubicBezTo>
                    <a:pt x="7250" y="2420"/>
                    <a:pt x="8837" y="1163"/>
                    <a:pt x="10787" y="1163"/>
                  </a:cubicBezTo>
                  <a:cubicBezTo>
                    <a:pt x="12737" y="1163"/>
                    <a:pt x="14323" y="2420"/>
                    <a:pt x="14323" y="3965"/>
                  </a:cubicBezTo>
                  <a:lnTo>
                    <a:pt x="14323" y="6264"/>
                  </a:lnTo>
                  <a:lnTo>
                    <a:pt x="7250" y="6264"/>
                  </a:lnTo>
                  <a:cubicBezTo>
                    <a:pt x="7250" y="6264"/>
                    <a:pt x="7250" y="3965"/>
                    <a:pt x="7250" y="3965"/>
                  </a:cubicBezTo>
                  <a:close/>
                  <a:moveTo>
                    <a:pt x="21561" y="20880"/>
                  </a:moveTo>
                  <a:lnTo>
                    <a:pt x="19805" y="6788"/>
                  </a:lnTo>
                  <a:cubicBezTo>
                    <a:pt x="19767" y="6491"/>
                    <a:pt x="19452" y="6264"/>
                    <a:pt x="19075" y="6264"/>
                  </a:cubicBezTo>
                  <a:lnTo>
                    <a:pt x="15791" y="6264"/>
                  </a:lnTo>
                  <a:lnTo>
                    <a:pt x="15791" y="3965"/>
                  </a:lnTo>
                  <a:cubicBezTo>
                    <a:pt x="15791" y="1778"/>
                    <a:pt x="13546" y="0"/>
                    <a:pt x="10787" y="0"/>
                  </a:cubicBezTo>
                  <a:cubicBezTo>
                    <a:pt x="8026" y="0"/>
                    <a:pt x="5783" y="1778"/>
                    <a:pt x="5783" y="3965"/>
                  </a:cubicBezTo>
                  <a:lnTo>
                    <a:pt x="5783" y="6264"/>
                  </a:lnTo>
                  <a:lnTo>
                    <a:pt x="2498" y="6264"/>
                  </a:lnTo>
                  <a:cubicBezTo>
                    <a:pt x="2122" y="6264"/>
                    <a:pt x="1806" y="6491"/>
                    <a:pt x="1768" y="6788"/>
                  </a:cubicBezTo>
                  <a:lnTo>
                    <a:pt x="3" y="20962"/>
                  </a:lnTo>
                  <a:cubicBezTo>
                    <a:pt x="-18" y="21124"/>
                    <a:pt x="49" y="21288"/>
                    <a:pt x="189" y="21409"/>
                  </a:cubicBezTo>
                  <a:cubicBezTo>
                    <a:pt x="328" y="21532"/>
                    <a:pt x="525" y="21600"/>
                    <a:pt x="734" y="21600"/>
                  </a:cubicBezTo>
                  <a:lnTo>
                    <a:pt x="20847" y="21600"/>
                  </a:lnTo>
                  <a:cubicBezTo>
                    <a:pt x="21253" y="21600"/>
                    <a:pt x="21582" y="21340"/>
                    <a:pt x="21582" y="21020"/>
                  </a:cubicBezTo>
                  <a:cubicBezTo>
                    <a:pt x="21582" y="20972"/>
                    <a:pt x="21575" y="20925"/>
                    <a:pt x="21561" y="20880"/>
                  </a:cubicBezTo>
                  <a:cubicBezTo>
                    <a:pt x="21561" y="20880"/>
                    <a:pt x="21561" y="20880"/>
                    <a:pt x="21561" y="2088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27" name="Freeform: Shape 79"/>
            <p:cNvSpPr/>
            <p:nvPr/>
          </p:nvSpPr>
          <p:spPr>
            <a:xfrm>
              <a:off x="5848778" y="5697604"/>
              <a:ext cx="158770" cy="157399"/>
            </a:xfrm>
            <a:custGeom>
              <a:avLst/>
              <a:gdLst/>
              <a:ahLst/>
              <a:cxnLst>
                <a:cxn ang="0">
                  <a:pos x="wd2" y="hd2"/>
                </a:cxn>
                <a:cxn ang="5400000">
                  <a:pos x="wd2" y="hd2"/>
                </a:cxn>
                <a:cxn ang="10800000">
                  <a:pos x="wd2" y="hd2"/>
                </a:cxn>
                <a:cxn ang="16200000">
                  <a:pos x="wd2" y="hd2"/>
                </a:cxn>
              </a:cxnLst>
              <a:rect l="0" t="0" r="r" b="b"/>
              <a:pathLst>
                <a:path w="21526" h="21600" extrusionOk="0">
                  <a:moveTo>
                    <a:pt x="18718" y="8792"/>
                  </a:moveTo>
                  <a:lnTo>
                    <a:pt x="12840" y="2842"/>
                  </a:lnTo>
                  <a:lnTo>
                    <a:pt x="13818" y="1852"/>
                  </a:lnTo>
                  <a:lnTo>
                    <a:pt x="19698" y="7801"/>
                  </a:lnTo>
                  <a:cubicBezTo>
                    <a:pt x="19698" y="7801"/>
                    <a:pt x="18718" y="8792"/>
                    <a:pt x="18718" y="8792"/>
                  </a:cubicBezTo>
                  <a:close/>
                  <a:moveTo>
                    <a:pt x="11885" y="13644"/>
                  </a:moveTo>
                  <a:lnTo>
                    <a:pt x="7861" y="9571"/>
                  </a:lnTo>
                  <a:lnTo>
                    <a:pt x="12603" y="4770"/>
                  </a:lnTo>
                  <a:lnTo>
                    <a:pt x="16628" y="8846"/>
                  </a:lnTo>
                  <a:cubicBezTo>
                    <a:pt x="16628" y="8846"/>
                    <a:pt x="11885" y="13644"/>
                    <a:pt x="11885" y="13644"/>
                  </a:cubicBezTo>
                  <a:close/>
                  <a:moveTo>
                    <a:pt x="10044" y="19083"/>
                  </a:moveTo>
                  <a:lnTo>
                    <a:pt x="2488" y="11435"/>
                  </a:lnTo>
                  <a:lnTo>
                    <a:pt x="6556" y="10418"/>
                  </a:lnTo>
                  <a:lnTo>
                    <a:pt x="11048" y="14966"/>
                  </a:lnTo>
                  <a:cubicBezTo>
                    <a:pt x="11048" y="14966"/>
                    <a:pt x="10044" y="19083"/>
                    <a:pt x="10044" y="19083"/>
                  </a:cubicBezTo>
                  <a:close/>
                  <a:moveTo>
                    <a:pt x="21305" y="7258"/>
                  </a:moveTo>
                  <a:lnTo>
                    <a:pt x="14355" y="224"/>
                  </a:lnTo>
                  <a:cubicBezTo>
                    <a:pt x="14211" y="79"/>
                    <a:pt x="14021" y="0"/>
                    <a:pt x="13818" y="0"/>
                  </a:cubicBezTo>
                  <a:cubicBezTo>
                    <a:pt x="13617" y="0"/>
                    <a:pt x="13427" y="79"/>
                    <a:pt x="13283" y="224"/>
                  </a:cubicBezTo>
                  <a:lnTo>
                    <a:pt x="11232" y="2300"/>
                  </a:lnTo>
                  <a:cubicBezTo>
                    <a:pt x="11089" y="2444"/>
                    <a:pt x="11010" y="2637"/>
                    <a:pt x="11010" y="2842"/>
                  </a:cubicBezTo>
                  <a:cubicBezTo>
                    <a:pt x="11010" y="3047"/>
                    <a:pt x="11089" y="3240"/>
                    <a:pt x="11232" y="3384"/>
                  </a:cubicBezTo>
                  <a:lnTo>
                    <a:pt x="11531" y="3686"/>
                  </a:lnTo>
                  <a:lnTo>
                    <a:pt x="6403" y="8877"/>
                  </a:lnTo>
                  <a:lnTo>
                    <a:pt x="821" y="10272"/>
                  </a:lnTo>
                  <a:cubicBezTo>
                    <a:pt x="556" y="10338"/>
                    <a:pt x="346" y="10544"/>
                    <a:pt x="273" y="10811"/>
                  </a:cubicBezTo>
                  <a:cubicBezTo>
                    <a:pt x="200" y="11077"/>
                    <a:pt x="274" y="11363"/>
                    <a:pt x="467" y="11558"/>
                  </a:cubicBezTo>
                  <a:lnTo>
                    <a:pt x="4658" y="15801"/>
                  </a:lnTo>
                  <a:lnTo>
                    <a:pt x="222" y="20290"/>
                  </a:lnTo>
                  <a:cubicBezTo>
                    <a:pt x="79" y="20436"/>
                    <a:pt x="0" y="20628"/>
                    <a:pt x="0" y="20833"/>
                  </a:cubicBezTo>
                  <a:cubicBezTo>
                    <a:pt x="0" y="21038"/>
                    <a:pt x="79" y="21231"/>
                    <a:pt x="222" y="21376"/>
                  </a:cubicBezTo>
                  <a:cubicBezTo>
                    <a:pt x="365" y="21520"/>
                    <a:pt x="555" y="21600"/>
                    <a:pt x="758" y="21600"/>
                  </a:cubicBezTo>
                  <a:cubicBezTo>
                    <a:pt x="959" y="21600"/>
                    <a:pt x="1150" y="21520"/>
                    <a:pt x="1293" y="21376"/>
                  </a:cubicBezTo>
                  <a:lnTo>
                    <a:pt x="5730" y="16886"/>
                  </a:lnTo>
                  <a:lnTo>
                    <a:pt x="9921" y="21128"/>
                  </a:lnTo>
                  <a:cubicBezTo>
                    <a:pt x="10112" y="21321"/>
                    <a:pt x="10391" y="21399"/>
                    <a:pt x="10661" y="21325"/>
                  </a:cubicBezTo>
                  <a:cubicBezTo>
                    <a:pt x="10924" y="21251"/>
                    <a:pt x="11127" y="21038"/>
                    <a:pt x="11192" y="20769"/>
                  </a:cubicBezTo>
                  <a:lnTo>
                    <a:pt x="12571" y="15120"/>
                  </a:lnTo>
                  <a:lnTo>
                    <a:pt x="17699" y="9930"/>
                  </a:lnTo>
                  <a:lnTo>
                    <a:pt x="18182" y="10420"/>
                  </a:lnTo>
                  <a:cubicBezTo>
                    <a:pt x="18324" y="10561"/>
                    <a:pt x="18518" y="10644"/>
                    <a:pt x="18718" y="10644"/>
                  </a:cubicBezTo>
                  <a:cubicBezTo>
                    <a:pt x="18921" y="10644"/>
                    <a:pt x="19111" y="10563"/>
                    <a:pt x="19253" y="10420"/>
                  </a:cubicBezTo>
                  <a:lnTo>
                    <a:pt x="21305" y="8344"/>
                  </a:lnTo>
                  <a:cubicBezTo>
                    <a:pt x="21600" y="8044"/>
                    <a:pt x="21600" y="7557"/>
                    <a:pt x="21305" y="7258"/>
                  </a:cubicBezTo>
                  <a:cubicBezTo>
                    <a:pt x="21305" y="7258"/>
                    <a:pt x="21305" y="7258"/>
                    <a:pt x="21305" y="7258"/>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28" name="Freeform: Shape 80"/>
            <p:cNvSpPr/>
            <p:nvPr/>
          </p:nvSpPr>
          <p:spPr>
            <a:xfrm>
              <a:off x="4751070" y="2736577"/>
              <a:ext cx="235404" cy="235335"/>
            </a:xfrm>
            <a:custGeom>
              <a:avLst/>
              <a:gdLst/>
              <a:ahLst/>
              <a:cxnLst>
                <a:cxn ang="0">
                  <a:pos x="wd2" y="hd2"/>
                </a:cxn>
                <a:cxn ang="5400000">
                  <a:pos x="wd2" y="hd2"/>
                </a:cxn>
                <a:cxn ang="10800000">
                  <a:pos x="wd2" y="hd2"/>
                </a:cxn>
                <a:cxn ang="16200000">
                  <a:pos x="wd2" y="hd2"/>
                </a:cxn>
              </a:cxnLst>
              <a:rect l="0" t="0" r="r" b="b"/>
              <a:pathLst>
                <a:path w="21481" h="21543" extrusionOk="0">
                  <a:moveTo>
                    <a:pt x="11185" y="20032"/>
                  </a:moveTo>
                  <a:cubicBezTo>
                    <a:pt x="10203" y="18605"/>
                    <a:pt x="10197" y="16406"/>
                    <a:pt x="10388" y="14725"/>
                  </a:cubicBezTo>
                  <a:cubicBezTo>
                    <a:pt x="10408" y="14547"/>
                    <a:pt x="10349" y="14369"/>
                    <a:pt x="10226" y="14239"/>
                  </a:cubicBezTo>
                  <a:lnTo>
                    <a:pt x="4544" y="8207"/>
                  </a:lnTo>
                  <a:cubicBezTo>
                    <a:pt x="4431" y="8088"/>
                    <a:pt x="4275" y="8019"/>
                    <a:pt x="4111" y="8016"/>
                  </a:cubicBezTo>
                  <a:lnTo>
                    <a:pt x="4103" y="8016"/>
                  </a:lnTo>
                  <a:cubicBezTo>
                    <a:pt x="3942" y="8016"/>
                    <a:pt x="3787" y="8080"/>
                    <a:pt x="3673" y="8195"/>
                  </a:cubicBezTo>
                  <a:lnTo>
                    <a:pt x="2382" y="9490"/>
                  </a:lnTo>
                  <a:lnTo>
                    <a:pt x="1466" y="8571"/>
                  </a:lnTo>
                  <a:lnTo>
                    <a:pt x="8551" y="1463"/>
                  </a:lnTo>
                  <a:lnTo>
                    <a:pt x="9467" y="2383"/>
                  </a:lnTo>
                  <a:lnTo>
                    <a:pt x="8176" y="3678"/>
                  </a:lnTo>
                  <a:cubicBezTo>
                    <a:pt x="8060" y="3795"/>
                    <a:pt x="7996" y="3953"/>
                    <a:pt x="7998" y="4118"/>
                  </a:cubicBezTo>
                  <a:cubicBezTo>
                    <a:pt x="8000" y="4282"/>
                    <a:pt x="8069" y="4439"/>
                    <a:pt x="8189" y="4552"/>
                  </a:cubicBezTo>
                  <a:lnTo>
                    <a:pt x="14201" y="10252"/>
                  </a:lnTo>
                  <a:cubicBezTo>
                    <a:pt x="14331" y="10375"/>
                    <a:pt x="14508" y="10434"/>
                    <a:pt x="14686" y="10413"/>
                  </a:cubicBezTo>
                  <a:cubicBezTo>
                    <a:pt x="15254" y="10349"/>
                    <a:pt x="15801" y="10316"/>
                    <a:pt x="16312" y="10316"/>
                  </a:cubicBezTo>
                  <a:cubicBezTo>
                    <a:pt x="17889" y="10316"/>
                    <a:pt x="19117" y="10617"/>
                    <a:pt x="19977" y="11213"/>
                  </a:cubicBezTo>
                  <a:cubicBezTo>
                    <a:pt x="19977" y="11213"/>
                    <a:pt x="11185" y="20032"/>
                    <a:pt x="11185" y="20032"/>
                  </a:cubicBezTo>
                  <a:close/>
                  <a:moveTo>
                    <a:pt x="21304" y="10743"/>
                  </a:moveTo>
                  <a:cubicBezTo>
                    <a:pt x="20216" y="9650"/>
                    <a:pt x="18537" y="9098"/>
                    <a:pt x="16312" y="9098"/>
                  </a:cubicBezTo>
                  <a:cubicBezTo>
                    <a:pt x="15842" y="9098"/>
                    <a:pt x="15345" y="9123"/>
                    <a:pt x="14832" y="9173"/>
                  </a:cubicBezTo>
                  <a:lnTo>
                    <a:pt x="9477" y="4096"/>
                  </a:lnTo>
                  <a:lnTo>
                    <a:pt x="10755" y="2814"/>
                  </a:lnTo>
                  <a:cubicBezTo>
                    <a:pt x="10992" y="2576"/>
                    <a:pt x="10992" y="2190"/>
                    <a:pt x="10755" y="1951"/>
                  </a:cubicBezTo>
                  <a:lnTo>
                    <a:pt x="8981" y="172"/>
                  </a:lnTo>
                  <a:cubicBezTo>
                    <a:pt x="8753" y="-57"/>
                    <a:pt x="8349" y="-57"/>
                    <a:pt x="8122" y="172"/>
                  </a:cubicBezTo>
                  <a:lnTo>
                    <a:pt x="178" y="8141"/>
                  </a:lnTo>
                  <a:cubicBezTo>
                    <a:pt x="-59" y="8379"/>
                    <a:pt x="-59" y="8764"/>
                    <a:pt x="178" y="9002"/>
                  </a:cubicBezTo>
                  <a:lnTo>
                    <a:pt x="1952" y="10782"/>
                  </a:lnTo>
                  <a:cubicBezTo>
                    <a:pt x="2067" y="10896"/>
                    <a:pt x="2221" y="10960"/>
                    <a:pt x="2382" y="10960"/>
                  </a:cubicBezTo>
                  <a:cubicBezTo>
                    <a:pt x="2543" y="10960"/>
                    <a:pt x="2697" y="10896"/>
                    <a:pt x="2812" y="10782"/>
                  </a:cubicBezTo>
                  <a:lnTo>
                    <a:pt x="4090" y="9499"/>
                  </a:lnTo>
                  <a:lnTo>
                    <a:pt x="9151" y="14872"/>
                  </a:lnTo>
                  <a:cubicBezTo>
                    <a:pt x="8947" y="16984"/>
                    <a:pt x="9080" y="19724"/>
                    <a:pt x="10716" y="21364"/>
                  </a:cubicBezTo>
                  <a:cubicBezTo>
                    <a:pt x="10834" y="21483"/>
                    <a:pt x="10989" y="21543"/>
                    <a:pt x="11145" y="21543"/>
                  </a:cubicBezTo>
                  <a:cubicBezTo>
                    <a:pt x="11300" y="21543"/>
                    <a:pt x="11456" y="21483"/>
                    <a:pt x="11574" y="21364"/>
                  </a:cubicBezTo>
                  <a:lnTo>
                    <a:pt x="16010" y="16914"/>
                  </a:lnTo>
                  <a:lnTo>
                    <a:pt x="19407" y="20323"/>
                  </a:lnTo>
                  <a:cubicBezTo>
                    <a:pt x="19526" y="20442"/>
                    <a:pt x="19681" y="20501"/>
                    <a:pt x="19836" y="20501"/>
                  </a:cubicBezTo>
                  <a:cubicBezTo>
                    <a:pt x="19992" y="20501"/>
                    <a:pt x="20147" y="20442"/>
                    <a:pt x="20266" y="20323"/>
                  </a:cubicBezTo>
                  <a:cubicBezTo>
                    <a:pt x="20503" y="20085"/>
                    <a:pt x="20503" y="19699"/>
                    <a:pt x="20266" y="19461"/>
                  </a:cubicBezTo>
                  <a:lnTo>
                    <a:pt x="16869" y="16053"/>
                  </a:lnTo>
                  <a:lnTo>
                    <a:pt x="21304" y="11604"/>
                  </a:lnTo>
                  <a:cubicBezTo>
                    <a:pt x="21541" y="11366"/>
                    <a:pt x="21541" y="10981"/>
                    <a:pt x="21304" y="10743"/>
                  </a:cubicBezTo>
                  <a:cubicBezTo>
                    <a:pt x="21304" y="10743"/>
                    <a:pt x="21304" y="10743"/>
                    <a:pt x="21304" y="10743"/>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29" name="Freeform: Shape 81"/>
            <p:cNvSpPr/>
            <p:nvPr/>
          </p:nvSpPr>
          <p:spPr>
            <a:xfrm>
              <a:off x="5928333" y="5952158"/>
              <a:ext cx="120622" cy="149208"/>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8952" y="0"/>
                    <a:pt x="7419" y="1127"/>
                    <a:pt x="7211" y="2582"/>
                  </a:cubicBezTo>
                  <a:lnTo>
                    <a:pt x="3049" y="2582"/>
                  </a:lnTo>
                  <a:cubicBezTo>
                    <a:pt x="1365" y="2582"/>
                    <a:pt x="0" y="3696"/>
                    <a:pt x="0" y="5056"/>
                  </a:cubicBezTo>
                  <a:lnTo>
                    <a:pt x="0" y="5182"/>
                  </a:lnTo>
                  <a:cubicBezTo>
                    <a:pt x="0" y="6221"/>
                    <a:pt x="797" y="7114"/>
                    <a:pt x="1925" y="7476"/>
                  </a:cubicBezTo>
                  <a:lnTo>
                    <a:pt x="1925" y="19126"/>
                  </a:lnTo>
                  <a:cubicBezTo>
                    <a:pt x="1925" y="20487"/>
                    <a:pt x="3303" y="21600"/>
                    <a:pt x="4985" y="21600"/>
                  </a:cubicBezTo>
                  <a:lnTo>
                    <a:pt x="16626" y="21600"/>
                  </a:lnTo>
                  <a:cubicBezTo>
                    <a:pt x="18308" y="21600"/>
                    <a:pt x="19675" y="20487"/>
                    <a:pt x="19675" y="19126"/>
                  </a:cubicBezTo>
                  <a:lnTo>
                    <a:pt x="19675" y="7476"/>
                  </a:lnTo>
                  <a:cubicBezTo>
                    <a:pt x="20804" y="7114"/>
                    <a:pt x="21600" y="6221"/>
                    <a:pt x="21600" y="5182"/>
                  </a:cubicBezTo>
                  <a:lnTo>
                    <a:pt x="21600" y="5056"/>
                  </a:lnTo>
                  <a:cubicBezTo>
                    <a:pt x="21600" y="3696"/>
                    <a:pt x="20234" y="2582"/>
                    <a:pt x="18551" y="2582"/>
                  </a:cubicBezTo>
                  <a:lnTo>
                    <a:pt x="14389" y="2582"/>
                  </a:lnTo>
                  <a:cubicBezTo>
                    <a:pt x="14182" y="1127"/>
                    <a:pt x="12659" y="0"/>
                    <a:pt x="10806" y="0"/>
                  </a:cubicBezTo>
                  <a:close/>
                  <a:moveTo>
                    <a:pt x="10806" y="1170"/>
                  </a:moveTo>
                  <a:cubicBezTo>
                    <a:pt x="11861" y="1170"/>
                    <a:pt x="12736" y="1775"/>
                    <a:pt x="12931" y="2582"/>
                  </a:cubicBezTo>
                  <a:lnTo>
                    <a:pt x="8669" y="2582"/>
                  </a:lnTo>
                  <a:cubicBezTo>
                    <a:pt x="8864" y="1775"/>
                    <a:pt x="9750" y="1170"/>
                    <a:pt x="10806" y="1170"/>
                  </a:cubicBezTo>
                  <a:close/>
                  <a:moveTo>
                    <a:pt x="3049" y="3760"/>
                  </a:moveTo>
                  <a:lnTo>
                    <a:pt x="18551" y="3760"/>
                  </a:lnTo>
                  <a:cubicBezTo>
                    <a:pt x="19436" y="3760"/>
                    <a:pt x="20153" y="4341"/>
                    <a:pt x="20153" y="5056"/>
                  </a:cubicBezTo>
                  <a:cubicBezTo>
                    <a:pt x="20153" y="5056"/>
                    <a:pt x="20153" y="5182"/>
                    <a:pt x="20153" y="5182"/>
                  </a:cubicBezTo>
                  <a:cubicBezTo>
                    <a:pt x="20153" y="5897"/>
                    <a:pt x="19436" y="6477"/>
                    <a:pt x="18551" y="6477"/>
                  </a:cubicBezTo>
                  <a:lnTo>
                    <a:pt x="3049" y="6477"/>
                  </a:lnTo>
                  <a:cubicBezTo>
                    <a:pt x="2164" y="6477"/>
                    <a:pt x="1447" y="5897"/>
                    <a:pt x="1447" y="5182"/>
                  </a:cubicBezTo>
                  <a:lnTo>
                    <a:pt x="1447" y="5056"/>
                  </a:lnTo>
                  <a:cubicBezTo>
                    <a:pt x="1447" y="4341"/>
                    <a:pt x="2164" y="3760"/>
                    <a:pt x="3049" y="3760"/>
                  </a:cubicBezTo>
                  <a:close/>
                  <a:moveTo>
                    <a:pt x="3372" y="7647"/>
                  </a:moveTo>
                  <a:lnTo>
                    <a:pt x="18228" y="7647"/>
                  </a:lnTo>
                  <a:cubicBezTo>
                    <a:pt x="18228" y="7647"/>
                    <a:pt x="18228" y="19126"/>
                    <a:pt x="18228" y="19126"/>
                  </a:cubicBezTo>
                  <a:cubicBezTo>
                    <a:pt x="18228" y="19840"/>
                    <a:pt x="17510" y="20430"/>
                    <a:pt x="16626" y="20430"/>
                  </a:cubicBezTo>
                  <a:lnTo>
                    <a:pt x="4985" y="20430"/>
                  </a:lnTo>
                  <a:cubicBezTo>
                    <a:pt x="4101" y="20430"/>
                    <a:pt x="3372" y="19840"/>
                    <a:pt x="3372" y="19126"/>
                  </a:cubicBezTo>
                  <a:lnTo>
                    <a:pt x="3372" y="7647"/>
                  </a:lnTo>
                  <a:close/>
                  <a:moveTo>
                    <a:pt x="6777" y="11227"/>
                  </a:moveTo>
                  <a:cubicBezTo>
                    <a:pt x="6377" y="11227"/>
                    <a:pt x="6054" y="11489"/>
                    <a:pt x="6054" y="11812"/>
                  </a:cubicBezTo>
                  <a:lnTo>
                    <a:pt x="6054" y="18397"/>
                  </a:lnTo>
                  <a:cubicBezTo>
                    <a:pt x="6054" y="18721"/>
                    <a:pt x="6377" y="18982"/>
                    <a:pt x="6777" y="18982"/>
                  </a:cubicBezTo>
                  <a:cubicBezTo>
                    <a:pt x="7177" y="18982"/>
                    <a:pt x="7500" y="18721"/>
                    <a:pt x="7500" y="18397"/>
                  </a:cubicBezTo>
                  <a:lnTo>
                    <a:pt x="7500" y="11812"/>
                  </a:lnTo>
                  <a:cubicBezTo>
                    <a:pt x="7500" y="11489"/>
                    <a:pt x="7177" y="11227"/>
                    <a:pt x="6777" y="11227"/>
                  </a:cubicBezTo>
                  <a:close/>
                  <a:moveTo>
                    <a:pt x="10694" y="11227"/>
                  </a:moveTo>
                  <a:cubicBezTo>
                    <a:pt x="10294" y="11227"/>
                    <a:pt x="9971" y="11489"/>
                    <a:pt x="9971" y="11812"/>
                  </a:cubicBezTo>
                  <a:lnTo>
                    <a:pt x="9971" y="18397"/>
                  </a:lnTo>
                  <a:cubicBezTo>
                    <a:pt x="9971" y="18721"/>
                    <a:pt x="10294" y="18982"/>
                    <a:pt x="10694" y="18982"/>
                  </a:cubicBezTo>
                  <a:cubicBezTo>
                    <a:pt x="11094" y="18982"/>
                    <a:pt x="11418" y="18721"/>
                    <a:pt x="11418" y="18397"/>
                  </a:cubicBezTo>
                  <a:lnTo>
                    <a:pt x="11418" y="11812"/>
                  </a:lnTo>
                  <a:cubicBezTo>
                    <a:pt x="11418" y="11489"/>
                    <a:pt x="11094" y="11227"/>
                    <a:pt x="10694" y="11227"/>
                  </a:cubicBezTo>
                  <a:close/>
                  <a:moveTo>
                    <a:pt x="14611" y="11227"/>
                  </a:moveTo>
                  <a:cubicBezTo>
                    <a:pt x="14212" y="11227"/>
                    <a:pt x="13888" y="11489"/>
                    <a:pt x="13888" y="11812"/>
                  </a:cubicBezTo>
                  <a:lnTo>
                    <a:pt x="13888" y="18397"/>
                  </a:lnTo>
                  <a:cubicBezTo>
                    <a:pt x="13888" y="18721"/>
                    <a:pt x="14212" y="18982"/>
                    <a:pt x="14611" y="18982"/>
                  </a:cubicBezTo>
                  <a:cubicBezTo>
                    <a:pt x="15011" y="18982"/>
                    <a:pt x="15335" y="18721"/>
                    <a:pt x="15335" y="18397"/>
                  </a:cubicBezTo>
                  <a:lnTo>
                    <a:pt x="15335" y="11812"/>
                  </a:lnTo>
                  <a:cubicBezTo>
                    <a:pt x="15335" y="11489"/>
                    <a:pt x="15011" y="11227"/>
                    <a:pt x="14611" y="11227"/>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30" name="Freeform: Shape 82"/>
            <p:cNvSpPr/>
            <p:nvPr/>
          </p:nvSpPr>
          <p:spPr>
            <a:xfrm>
              <a:off x="6894782" y="2659022"/>
              <a:ext cx="101392" cy="199540"/>
            </a:xfrm>
            <a:custGeom>
              <a:avLst/>
              <a:gdLst/>
              <a:ahLst/>
              <a:cxnLst>
                <a:cxn ang="0">
                  <a:pos x="wd2" y="hd2"/>
                </a:cxn>
                <a:cxn ang="5400000">
                  <a:pos x="wd2" y="hd2"/>
                </a:cxn>
                <a:cxn ang="10800000">
                  <a:pos x="wd2" y="hd2"/>
                </a:cxn>
                <a:cxn ang="16200000">
                  <a:pos x="wd2" y="hd2"/>
                </a:cxn>
              </a:cxnLst>
              <a:rect l="0" t="0" r="r" b="b"/>
              <a:pathLst>
                <a:path w="21600" h="21600" extrusionOk="0">
                  <a:moveTo>
                    <a:pt x="19059" y="7472"/>
                  </a:moveTo>
                  <a:cubicBezTo>
                    <a:pt x="19059" y="9786"/>
                    <a:pt x="15353" y="11668"/>
                    <a:pt x="10800" y="11668"/>
                  </a:cubicBezTo>
                  <a:cubicBezTo>
                    <a:pt x="6246" y="11668"/>
                    <a:pt x="2542" y="9786"/>
                    <a:pt x="2542" y="7472"/>
                  </a:cubicBezTo>
                  <a:lnTo>
                    <a:pt x="2542" y="4489"/>
                  </a:lnTo>
                  <a:lnTo>
                    <a:pt x="19059" y="4489"/>
                  </a:lnTo>
                  <a:cubicBezTo>
                    <a:pt x="19059" y="4489"/>
                    <a:pt x="19059" y="7472"/>
                    <a:pt x="19059" y="7472"/>
                  </a:cubicBezTo>
                  <a:close/>
                  <a:moveTo>
                    <a:pt x="20329" y="3198"/>
                  </a:moveTo>
                  <a:lnTo>
                    <a:pt x="16517" y="3198"/>
                  </a:lnTo>
                  <a:lnTo>
                    <a:pt x="16517" y="646"/>
                  </a:lnTo>
                  <a:cubicBezTo>
                    <a:pt x="16517" y="290"/>
                    <a:pt x="15949" y="0"/>
                    <a:pt x="15247" y="0"/>
                  </a:cubicBezTo>
                  <a:cubicBezTo>
                    <a:pt x="14546" y="0"/>
                    <a:pt x="13976" y="290"/>
                    <a:pt x="13976" y="646"/>
                  </a:cubicBezTo>
                  <a:lnTo>
                    <a:pt x="13976" y="3198"/>
                  </a:lnTo>
                  <a:lnTo>
                    <a:pt x="7625" y="3198"/>
                  </a:lnTo>
                  <a:lnTo>
                    <a:pt x="7625" y="646"/>
                  </a:lnTo>
                  <a:cubicBezTo>
                    <a:pt x="7625" y="290"/>
                    <a:pt x="7055" y="0"/>
                    <a:pt x="6354" y="0"/>
                  </a:cubicBezTo>
                  <a:cubicBezTo>
                    <a:pt x="5651" y="0"/>
                    <a:pt x="5083" y="290"/>
                    <a:pt x="5083" y="646"/>
                  </a:cubicBezTo>
                  <a:lnTo>
                    <a:pt x="5083" y="3198"/>
                  </a:lnTo>
                  <a:lnTo>
                    <a:pt x="1271" y="3198"/>
                  </a:lnTo>
                  <a:cubicBezTo>
                    <a:pt x="570" y="3198"/>
                    <a:pt x="0" y="3488"/>
                    <a:pt x="0" y="3843"/>
                  </a:cubicBezTo>
                  <a:lnTo>
                    <a:pt x="0" y="7472"/>
                  </a:lnTo>
                  <a:cubicBezTo>
                    <a:pt x="0" y="10279"/>
                    <a:pt x="4173" y="12597"/>
                    <a:pt x="9529" y="12918"/>
                  </a:cubicBezTo>
                  <a:lnTo>
                    <a:pt x="9529" y="20955"/>
                  </a:lnTo>
                  <a:cubicBezTo>
                    <a:pt x="9529" y="21312"/>
                    <a:pt x="10099" y="21600"/>
                    <a:pt x="10800" y="21600"/>
                  </a:cubicBezTo>
                  <a:cubicBezTo>
                    <a:pt x="11502" y="21600"/>
                    <a:pt x="12070" y="21312"/>
                    <a:pt x="12070" y="20955"/>
                  </a:cubicBezTo>
                  <a:lnTo>
                    <a:pt x="12070" y="12918"/>
                  </a:lnTo>
                  <a:cubicBezTo>
                    <a:pt x="17428" y="12597"/>
                    <a:pt x="21600" y="10279"/>
                    <a:pt x="21600" y="7472"/>
                  </a:cubicBezTo>
                  <a:lnTo>
                    <a:pt x="21600" y="3843"/>
                  </a:lnTo>
                  <a:cubicBezTo>
                    <a:pt x="21600" y="3488"/>
                    <a:pt x="21030" y="3198"/>
                    <a:pt x="20329" y="3198"/>
                  </a:cubicBezTo>
                  <a:cubicBezTo>
                    <a:pt x="20329" y="3198"/>
                    <a:pt x="20329" y="3198"/>
                    <a:pt x="20329" y="3198"/>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31" name="Freeform: Shape 83"/>
            <p:cNvSpPr/>
            <p:nvPr/>
          </p:nvSpPr>
          <p:spPr>
            <a:xfrm>
              <a:off x="5687713" y="6043634"/>
              <a:ext cx="161140" cy="139327"/>
            </a:xfrm>
            <a:custGeom>
              <a:avLst/>
              <a:gdLst/>
              <a:ahLst/>
              <a:cxnLst>
                <a:cxn ang="0">
                  <a:pos x="wd2" y="hd2"/>
                </a:cxn>
                <a:cxn ang="5400000">
                  <a:pos x="wd2" y="hd2"/>
                </a:cxn>
                <a:cxn ang="10800000">
                  <a:pos x="wd2" y="hd2"/>
                </a:cxn>
                <a:cxn ang="16200000">
                  <a:pos x="wd2" y="hd2"/>
                </a:cxn>
              </a:cxnLst>
              <a:rect l="0" t="0" r="r" b="b"/>
              <a:pathLst>
                <a:path w="21600" h="21600" extrusionOk="0">
                  <a:moveTo>
                    <a:pt x="4532" y="0"/>
                  </a:moveTo>
                  <a:lnTo>
                    <a:pt x="4532" y="4017"/>
                  </a:lnTo>
                  <a:lnTo>
                    <a:pt x="6014" y="4017"/>
                  </a:lnTo>
                  <a:lnTo>
                    <a:pt x="6014" y="1715"/>
                  </a:lnTo>
                  <a:lnTo>
                    <a:pt x="20117" y="1715"/>
                  </a:lnTo>
                  <a:lnTo>
                    <a:pt x="20117" y="11744"/>
                  </a:lnTo>
                  <a:lnTo>
                    <a:pt x="18118" y="11744"/>
                  </a:lnTo>
                  <a:lnTo>
                    <a:pt x="18118" y="13469"/>
                  </a:lnTo>
                  <a:lnTo>
                    <a:pt x="21600" y="13469"/>
                  </a:lnTo>
                  <a:lnTo>
                    <a:pt x="21600" y="0"/>
                  </a:lnTo>
                  <a:cubicBezTo>
                    <a:pt x="21600" y="0"/>
                    <a:pt x="4532" y="0"/>
                    <a:pt x="4532" y="0"/>
                  </a:cubicBezTo>
                  <a:close/>
                  <a:moveTo>
                    <a:pt x="0" y="4933"/>
                  </a:moveTo>
                  <a:lnTo>
                    <a:pt x="0" y="18392"/>
                  </a:lnTo>
                  <a:lnTo>
                    <a:pt x="6731" y="18392"/>
                  </a:lnTo>
                  <a:lnTo>
                    <a:pt x="6731" y="19644"/>
                  </a:lnTo>
                  <a:lnTo>
                    <a:pt x="5273" y="19644"/>
                  </a:lnTo>
                  <a:lnTo>
                    <a:pt x="5273" y="21600"/>
                  </a:lnTo>
                  <a:lnTo>
                    <a:pt x="11795" y="21600"/>
                  </a:lnTo>
                  <a:lnTo>
                    <a:pt x="11795" y="19644"/>
                  </a:lnTo>
                  <a:lnTo>
                    <a:pt x="10338" y="19644"/>
                  </a:lnTo>
                  <a:lnTo>
                    <a:pt x="10338" y="18392"/>
                  </a:lnTo>
                  <a:cubicBezTo>
                    <a:pt x="10338" y="18392"/>
                    <a:pt x="17068" y="18392"/>
                    <a:pt x="17068" y="18392"/>
                  </a:cubicBezTo>
                  <a:lnTo>
                    <a:pt x="17068" y="4933"/>
                  </a:lnTo>
                  <a:lnTo>
                    <a:pt x="0" y="4933"/>
                  </a:lnTo>
                  <a:close/>
                  <a:moveTo>
                    <a:pt x="1483" y="6648"/>
                  </a:moveTo>
                  <a:lnTo>
                    <a:pt x="15586" y="6648"/>
                  </a:lnTo>
                  <a:lnTo>
                    <a:pt x="15586" y="16677"/>
                  </a:lnTo>
                  <a:cubicBezTo>
                    <a:pt x="15586" y="16677"/>
                    <a:pt x="1483" y="16677"/>
                    <a:pt x="1483" y="16677"/>
                  </a:cubicBezTo>
                  <a:lnTo>
                    <a:pt x="1483" y="6648"/>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32" name="Freeform: Shape 84"/>
            <p:cNvSpPr/>
            <p:nvPr/>
          </p:nvSpPr>
          <p:spPr>
            <a:xfrm>
              <a:off x="5550499" y="5667770"/>
              <a:ext cx="168659" cy="168180"/>
            </a:xfrm>
            <a:custGeom>
              <a:avLst/>
              <a:gdLst/>
              <a:ahLst/>
              <a:cxnLst>
                <a:cxn ang="0">
                  <a:pos x="wd2" y="hd2"/>
                </a:cxn>
                <a:cxn ang="5400000">
                  <a:pos x="wd2" y="hd2"/>
                </a:cxn>
                <a:cxn ang="10800000">
                  <a:pos x="wd2" y="hd2"/>
                </a:cxn>
                <a:cxn ang="16200000">
                  <a:pos x="wd2" y="hd2"/>
                </a:cxn>
              </a:cxnLst>
              <a:rect l="0" t="0" r="r" b="b"/>
              <a:pathLst>
                <a:path w="21600" h="21582" extrusionOk="0">
                  <a:moveTo>
                    <a:pt x="7808" y="10"/>
                  </a:moveTo>
                  <a:cubicBezTo>
                    <a:pt x="7662" y="39"/>
                    <a:pt x="7529" y="126"/>
                    <a:pt x="7441" y="266"/>
                  </a:cubicBezTo>
                  <a:cubicBezTo>
                    <a:pt x="7246" y="578"/>
                    <a:pt x="7101" y="955"/>
                    <a:pt x="7115" y="1558"/>
                  </a:cubicBezTo>
                  <a:cubicBezTo>
                    <a:pt x="7122" y="1866"/>
                    <a:pt x="7205" y="2148"/>
                    <a:pt x="7346" y="2411"/>
                  </a:cubicBezTo>
                  <a:cubicBezTo>
                    <a:pt x="7997" y="3628"/>
                    <a:pt x="9851" y="4296"/>
                    <a:pt x="12893" y="4405"/>
                  </a:cubicBezTo>
                  <a:cubicBezTo>
                    <a:pt x="14867" y="4475"/>
                    <a:pt x="16127" y="4912"/>
                    <a:pt x="16459" y="5641"/>
                  </a:cubicBezTo>
                  <a:cubicBezTo>
                    <a:pt x="16825" y="6447"/>
                    <a:pt x="16111" y="7585"/>
                    <a:pt x="15806" y="7977"/>
                  </a:cubicBezTo>
                  <a:cubicBezTo>
                    <a:pt x="15774" y="8009"/>
                    <a:pt x="15739" y="8055"/>
                    <a:pt x="15718" y="8097"/>
                  </a:cubicBezTo>
                  <a:lnTo>
                    <a:pt x="1273" y="8097"/>
                  </a:lnTo>
                  <a:cubicBezTo>
                    <a:pt x="555" y="8097"/>
                    <a:pt x="0" y="8670"/>
                    <a:pt x="0" y="9389"/>
                  </a:cubicBezTo>
                  <a:lnTo>
                    <a:pt x="0" y="20314"/>
                  </a:lnTo>
                  <a:cubicBezTo>
                    <a:pt x="0" y="21034"/>
                    <a:pt x="555" y="21582"/>
                    <a:pt x="1273" y="21582"/>
                  </a:cubicBezTo>
                  <a:lnTo>
                    <a:pt x="20327" y="21582"/>
                  </a:lnTo>
                  <a:cubicBezTo>
                    <a:pt x="20675" y="21582"/>
                    <a:pt x="20981" y="21456"/>
                    <a:pt x="21226" y="21215"/>
                  </a:cubicBezTo>
                  <a:cubicBezTo>
                    <a:pt x="21477" y="20969"/>
                    <a:pt x="21600" y="20673"/>
                    <a:pt x="21600" y="20314"/>
                  </a:cubicBezTo>
                  <a:lnTo>
                    <a:pt x="21600" y="9389"/>
                  </a:lnTo>
                  <a:cubicBezTo>
                    <a:pt x="21600" y="9030"/>
                    <a:pt x="21474" y="8728"/>
                    <a:pt x="21226" y="8480"/>
                  </a:cubicBezTo>
                  <a:cubicBezTo>
                    <a:pt x="20978" y="8231"/>
                    <a:pt x="20675" y="8097"/>
                    <a:pt x="20327" y="8097"/>
                  </a:cubicBezTo>
                  <a:lnTo>
                    <a:pt x="17127" y="8097"/>
                  </a:lnTo>
                  <a:cubicBezTo>
                    <a:pt x="17772" y="6954"/>
                    <a:pt x="17891" y="5981"/>
                    <a:pt x="17517" y="5162"/>
                  </a:cubicBezTo>
                  <a:cubicBezTo>
                    <a:pt x="16972" y="3969"/>
                    <a:pt x="15447" y="3323"/>
                    <a:pt x="12933" y="3240"/>
                  </a:cubicBezTo>
                  <a:cubicBezTo>
                    <a:pt x="11339" y="3186"/>
                    <a:pt x="10120" y="2974"/>
                    <a:pt x="9479" y="2682"/>
                  </a:cubicBezTo>
                  <a:cubicBezTo>
                    <a:pt x="8842" y="2391"/>
                    <a:pt x="8550" y="2141"/>
                    <a:pt x="8412" y="1877"/>
                  </a:cubicBezTo>
                  <a:cubicBezTo>
                    <a:pt x="8202" y="1474"/>
                    <a:pt x="8352" y="1126"/>
                    <a:pt x="8404" y="967"/>
                  </a:cubicBezTo>
                  <a:lnTo>
                    <a:pt x="8436" y="904"/>
                  </a:lnTo>
                  <a:cubicBezTo>
                    <a:pt x="8585" y="607"/>
                    <a:pt x="8518" y="256"/>
                    <a:pt x="8253" y="98"/>
                  </a:cubicBezTo>
                  <a:cubicBezTo>
                    <a:pt x="8111" y="13"/>
                    <a:pt x="7953" y="-18"/>
                    <a:pt x="7808" y="10"/>
                  </a:cubicBezTo>
                  <a:close/>
                  <a:moveTo>
                    <a:pt x="1273" y="9261"/>
                  </a:moveTo>
                  <a:lnTo>
                    <a:pt x="20327" y="9261"/>
                  </a:lnTo>
                  <a:cubicBezTo>
                    <a:pt x="20368" y="9261"/>
                    <a:pt x="20430" y="9337"/>
                    <a:pt x="20430" y="9389"/>
                  </a:cubicBezTo>
                  <a:cubicBezTo>
                    <a:pt x="20430" y="9389"/>
                    <a:pt x="20430" y="20314"/>
                    <a:pt x="20430" y="20314"/>
                  </a:cubicBezTo>
                  <a:cubicBezTo>
                    <a:pt x="20430" y="20389"/>
                    <a:pt x="20401" y="20426"/>
                    <a:pt x="20327" y="20426"/>
                  </a:cubicBezTo>
                  <a:lnTo>
                    <a:pt x="1273" y="20426"/>
                  </a:lnTo>
                  <a:cubicBezTo>
                    <a:pt x="1198" y="20426"/>
                    <a:pt x="1170" y="20389"/>
                    <a:pt x="1170" y="20314"/>
                  </a:cubicBezTo>
                  <a:lnTo>
                    <a:pt x="1170" y="9389"/>
                  </a:lnTo>
                  <a:cubicBezTo>
                    <a:pt x="1170" y="9304"/>
                    <a:pt x="1198" y="9261"/>
                    <a:pt x="1273" y="9261"/>
                  </a:cubicBezTo>
                  <a:close/>
                  <a:moveTo>
                    <a:pt x="4783" y="11486"/>
                  </a:moveTo>
                  <a:cubicBezTo>
                    <a:pt x="4531" y="11486"/>
                    <a:pt x="4330" y="11686"/>
                    <a:pt x="4330" y="11941"/>
                  </a:cubicBezTo>
                  <a:lnTo>
                    <a:pt x="4330" y="12499"/>
                  </a:lnTo>
                  <a:cubicBezTo>
                    <a:pt x="4330" y="12753"/>
                    <a:pt x="4531" y="12953"/>
                    <a:pt x="4783" y="12953"/>
                  </a:cubicBezTo>
                  <a:lnTo>
                    <a:pt x="5332" y="12953"/>
                  </a:lnTo>
                  <a:cubicBezTo>
                    <a:pt x="5586" y="12953"/>
                    <a:pt x="5786" y="12753"/>
                    <a:pt x="5786" y="12499"/>
                  </a:cubicBezTo>
                  <a:lnTo>
                    <a:pt x="5786" y="11941"/>
                  </a:lnTo>
                  <a:cubicBezTo>
                    <a:pt x="5786" y="11686"/>
                    <a:pt x="5586" y="11486"/>
                    <a:pt x="5332" y="11486"/>
                  </a:cubicBezTo>
                  <a:lnTo>
                    <a:pt x="4783" y="11486"/>
                  </a:lnTo>
                  <a:close/>
                  <a:moveTo>
                    <a:pt x="7585" y="11486"/>
                  </a:moveTo>
                  <a:cubicBezTo>
                    <a:pt x="7342" y="11486"/>
                    <a:pt x="7131" y="11697"/>
                    <a:pt x="7131" y="11941"/>
                  </a:cubicBezTo>
                  <a:lnTo>
                    <a:pt x="7131" y="12499"/>
                  </a:lnTo>
                  <a:cubicBezTo>
                    <a:pt x="7131" y="12742"/>
                    <a:pt x="7342" y="12953"/>
                    <a:pt x="7585" y="12953"/>
                  </a:cubicBezTo>
                  <a:lnTo>
                    <a:pt x="8142" y="12953"/>
                  </a:lnTo>
                  <a:cubicBezTo>
                    <a:pt x="8385" y="12953"/>
                    <a:pt x="8595" y="12742"/>
                    <a:pt x="8595" y="12499"/>
                  </a:cubicBezTo>
                  <a:lnTo>
                    <a:pt x="8595" y="11941"/>
                  </a:lnTo>
                  <a:cubicBezTo>
                    <a:pt x="8595" y="11697"/>
                    <a:pt x="8385" y="11486"/>
                    <a:pt x="8142" y="11486"/>
                  </a:cubicBezTo>
                  <a:lnTo>
                    <a:pt x="7585" y="11486"/>
                  </a:lnTo>
                  <a:close/>
                  <a:moveTo>
                    <a:pt x="10641" y="11486"/>
                  </a:moveTo>
                  <a:cubicBezTo>
                    <a:pt x="10388" y="11486"/>
                    <a:pt x="10187" y="11686"/>
                    <a:pt x="10187" y="11941"/>
                  </a:cubicBezTo>
                  <a:lnTo>
                    <a:pt x="10187" y="12499"/>
                  </a:lnTo>
                  <a:cubicBezTo>
                    <a:pt x="10187" y="12753"/>
                    <a:pt x="10388" y="12953"/>
                    <a:pt x="10641" y="12953"/>
                  </a:cubicBezTo>
                  <a:lnTo>
                    <a:pt x="11190" y="12953"/>
                  </a:lnTo>
                  <a:cubicBezTo>
                    <a:pt x="11444" y="12953"/>
                    <a:pt x="11644" y="12753"/>
                    <a:pt x="11644" y="12499"/>
                  </a:cubicBezTo>
                  <a:lnTo>
                    <a:pt x="11644" y="11941"/>
                  </a:lnTo>
                  <a:cubicBezTo>
                    <a:pt x="11644" y="11686"/>
                    <a:pt x="11444" y="11486"/>
                    <a:pt x="11190" y="11486"/>
                  </a:cubicBezTo>
                  <a:lnTo>
                    <a:pt x="10641" y="11486"/>
                  </a:lnTo>
                  <a:close/>
                  <a:moveTo>
                    <a:pt x="13442" y="11486"/>
                  </a:moveTo>
                  <a:cubicBezTo>
                    <a:pt x="13190" y="11486"/>
                    <a:pt x="12989" y="11686"/>
                    <a:pt x="12989" y="11941"/>
                  </a:cubicBezTo>
                  <a:lnTo>
                    <a:pt x="12989" y="12499"/>
                  </a:lnTo>
                  <a:cubicBezTo>
                    <a:pt x="12989" y="12753"/>
                    <a:pt x="13190" y="12953"/>
                    <a:pt x="13442" y="12953"/>
                  </a:cubicBezTo>
                  <a:lnTo>
                    <a:pt x="13976" y="12953"/>
                  </a:lnTo>
                  <a:cubicBezTo>
                    <a:pt x="14229" y="12953"/>
                    <a:pt x="14437" y="12753"/>
                    <a:pt x="14437" y="12499"/>
                  </a:cubicBezTo>
                  <a:lnTo>
                    <a:pt x="14437" y="11941"/>
                  </a:lnTo>
                  <a:cubicBezTo>
                    <a:pt x="14437" y="11686"/>
                    <a:pt x="14229" y="11486"/>
                    <a:pt x="13976" y="11486"/>
                  </a:cubicBezTo>
                  <a:lnTo>
                    <a:pt x="13442" y="11486"/>
                  </a:lnTo>
                  <a:close/>
                  <a:moveTo>
                    <a:pt x="16498" y="11486"/>
                  </a:moveTo>
                  <a:cubicBezTo>
                    <a:pt x="16256" y="11486"/>
                    <a:pt x="16045" y="11697"/>
                    <a:pt x="16045" y="11941"/>
                  </a:cubicBezTo>
                  <a:lnTo>
                    <a:pt x="16045" y="12499"/>
                  </a:lnTo>
                  <a:cubicBezTo>
                    <a:pt x="16045" y="12742"/>
                    <a:pt x="16256" y="12953"/>
                    <a:pt x="16498" y="12953"/>
                  </a:cubicBezTo>
                  <a:lnTo>
                    <a:pt x="17071" y="12953"/>
                  </a:lnTo>
                  <a:cubicBezTo>
                    <a:pt x="17314" y="12953"/>
                    <a:pt x="17525" y="12742"/>
                    <a:pt x="17525" y="12499"/>
                  </a:cubicBezTo>
                  <a:lnTo>
                    <a:pt x="17525" y="11941"/>
                  </a:lnTo>
                  <a:cubicBezTo>
                    <a:pt x="17525" y="11697"/>
                    <a:pt x="17314" y="11486"/>
                    <a:pt x="17071" y="11486"/>
                  </a:cubicBezTo>
                  <a:lnTo>
                    <a:pt x="16498" y="11486"/>
                  </a:lnTo>
                  <a:close/>
                  <a:moveTo>
                    <a:pt x="6311" y="13017"/>
                  </a:moveTo>
                  <a:cubicBezTo>
                    <a:pt x="6059" y="13017"/>
                    <a:pt x="5858" y="13218"/>
                    <a:pt x="5858" y="13472"/>
                  </a:cubicBezTo>
                  <a:lnTo>
                    <a:pt x="5858" y="14046"/>
                  </a:lnTo>
                  <a:cubicBezTo>
                    <a:pt x="5858" y="14301"/>
                    <a:pt x="6059" y="14500"/>
                    <a:pt x="6311" y="14500"/>
                  </a:cubicBezTo>
                  <a:lnTo>
                    <a:pt x="6852" y="14500"/>
                  </a:lnTo>
                  <a:cubicBezTo>
                    <a:pt x="7105" y="14500"/>
                    <a:pt x="7306" y="14301"/>
                    <a:pt x="7306" y="14046"/>
                  </a:cubicBezTo>
                  <a:lnTo>
                    <a:pt x="7306" y="13472"/>
                  </a:lnTo>
                  <a:cubicBezTo>
                    <a:pt x="7306" y="13218"/>
                    <a:pt x="7105" y="13017"/>
                    <a:pt x="6852" y="13017"/>
                  </a:cubicBezTo>
                  <a:lnTo>
                    <a:pt x="6311" y="13017"/>
                  </a:lnTo>
                  <a:close/>
                  <a:moveTo>
                    <a:pt x="9113" y="13017"/>
                  </a:moveTo>
                  <a:cubicBezTo>
                    <a:pt x="8870" y="13017"/>
                    <a:pt x="8659" y="13228"/>
                    <a:pt x="8659" y="13472"/>
                  </a:cubicBezTo>
                  <a:cubicBezTo>
                    <a:pt x="8659" y="13472"/>
                    <a:pt x="8659" y="14046"/>
                    <a:pt x="8659" y="14046"/>
                  </a:cubicBezTo>
                  <a:cubicBezTo>
                    <a:pt x="8659" y="14289"/>
                    <a:pt x="8870" y="14500"/>
                    <a:pt x="9113" y="14500"/>
                  </a:cubicBezTo>
                  <a:lnTo>
                    <a:pt x="9670" y="14500"/>
                  </a:lnTo>
                  <a:cubicBezTo>
                    <a:pt x="9923" y="14500"/>
                    <a:pt x="10124" y="14301"/>
                    <a:pt x="10124" y="14046"/>
                  </a:cubicBezTo>
                  <a:lnTo>
                    <a:pt x="10124" y="13472"/>
                  </a:lnTo>
                  <a:cubicBezTo>
                    <a:pt x="10124" y="13218"/>
                    <a:pt x="9923" y="13017"/>
                    <a:pt x="9670" y="13017"/>
                  </a:cubicBezTo>
                  <a:lnTo>
                    <a:pt x="9113" y="13017"/>
                  </a:lnTo>
                  <a:close/>
                  <a:moveTo>
                    <a:pt x="12169" y="13017"/>
                  </a:moveTo>
                  <a:cubicBezTo>
                    <a:pt x="11926" y="13017"/>
                    <a:pt x="11715" y="13228"/>
                    <a:pt x="11715" y="13472"/>
                  </a:cubicBezTo>
                  <a:lnTo>
                    <a:pt x="11715" y="14046"/>
                  </a:lnTo>
                  <a:cubicBezTo>
                    <a:pt x="11715" y="14289"/>
                    <a:pt x="11926" y="14500"/>
                    <a:pt x="12169" y="14500"/>
                  </a:cubicBezTo>
                  <a:lnTo>
                    <a:pt x="12726" y="14500"/>
                  </a:lnTo>
                  <a:cubicBezTo>
                    <a:pt x="12969" y="14500"/>
                    <a:pt x="13180" y="14289"/>
                    <a:pt x="13180" y="14046"/>
                  </a:cubicBezTo>
                  <a:lnTo>
                    <a:pt x="13180" y="13472"/>
                  </a:lnTo>
                  <a:cubicBezTo>
                    <a:pt x="13180" y="13228"/>
                    <a:pt x="12969" y="13017"/>
                    <a:pt x="12726" y="13017"/>
                  </a:cubicBezTo>
                  <a:lnTo>
                    <a:pt x="12169" y="13017"/>
                  </a:lnTo>
                  <a:close/>
                  <a:moveTo>
                    <a:pt x="14970" y="13017"/>
                  </a:moveTo>
                  <a:cubicBezTo>
                    <a:pt x="14716" y="13017"/>
                    <a:pt x="14517" y="13218"/>
                    <a:pt x="14517" y="13472"/>
                  </a:cubicBezTo>
                  <a:lnTo>
                    <a:pt x="14517" y="14046"/>
                  </a:lnTo>
                  <a:cubicBezTo>
                    <a:pt x="14517" y="14301"/>
                    <a:pt x="14716" y="14500"/>
                    <a:pt x="14970" y="14500"/>
                  </a:cubicBezTo>
                  <a:lnTo>
                    <a:pt x="15512" y="14500"/>
                  </a:lnTo>
                  <a:cubicBezTo>
                    <a:pt x="15775" y="14500"/>
                    <a:pt x="15981" y="14289"/>
                    <a:pt x="15981" y="14046"/>
                  </a:cubicBezTo>
                  <a:lnTo>
                    <a:pt x="15981" y="13472"/>
                  </a:lnTo>
                  <a:cubicBezTo>
                    <a:pt x="15981" y="13228"/>
                    <a:pt x="15775" y="13017"/>
                    <a:pt x="15512" y="13017"/>
                  </a:cubicBezTo>
                  <a:lnTo>
                    <a:pt x="14970" y="13017"/>
                  </a:lnTo>
                  <a:close/>
                  <a:moveTo>
                    <a:pt x="4783" y="14548"/>
                  </a:moveTo>
                  <a:cubicBezTo>
                    <a:pt x="4531" y="14548"/>
                    <a:pt x="4330" y="14749"/>
                    <a:pt x="4330" y="15003"/>
                  </a:cubicBezTo>
                  <a:lnTo>
                    <a:pt x="4330" y="15561"/>
                  </a:lnTo>
                  <a:cubicBezTo>
                    <a:pt x="4330" y="15815"/>
                    <a:pt x="4531" y="16016"/>
                    <a:pt x="4783" y="16016"/>
                  </a:cubicBezTo>
                  <a:lnTo>
                    <a:pt x="5332" y="16016"/>
                  </a:lnTo>
                  <a:cubicBezTo>
                    <a:pt x="5586" y="16016"/>
                    <a:pt x="5786" y="15815"/>
                    <a:pt x="5786" y="15561"/>
                  </a:cubicBezTo>
                  <a:lnTo>
                    <a:pt x="5786" y="15003"/>
                  </a:lnTo>
                  <a:cubicBezTo>
                    <a:pt x="5786" y="14749"/>
                    <a:pt x="5586" y="14548"/>
                    <a:pt x="5332" y="14548"/>
                  </a:cubicBezTo>
                  <a:lnTo>
                    <a:pt x="4783" y="14548"/>
                  </a:lnTo>
                  <a:close/>
                  <a:moveTo>
                    <a:pt x="7585" y="14548"/>
                  </a:moveTo>
                  <a:cubicBezTo>
                    <a:pt x="7342" y="14548"/>
                    <a:pt x="7131" y="14760"/>
                    <a:pt x="7131" y="15003"/>
                  </a:cubicBezTo>
                  <a:lnTo>
                    <a:pt x="7131" y="15561"/>
                  </a:lnTo>
                  <a:cubicBezTo>
                    <a:pt x="7131" y="15805"/>
                    <a:pt x="7342" y="16016"/>
                    <a:pt x="7585" y="16016"/>
                  </a:cubicBezTo>
                  <a:lnTo>
                    <a:pt x="8142" y="16016"/>
                  </a:lnTo>
                  <a:cubicBezTo>
                    <a:pt x="8385" y="16016"/>
                    <a:pt x="8595" y="15805"/>
                    <a:pt x="8595" y="15561"/>
                  </a:cubicBezTo>
                  <a:lnTo>
                    <a:pt x="8595" y="15003"/>
                  </a:lnTo>
                  <a:cubicBezTo>
                    <a:pt x="8595" y="14760"/>
                    <a:pt x="8385" y="14548"/>
                    <a:pt x="8142" y="14548"/>
                  </a:cubicBezTo>
                  <a:lnTo>
                    <a:pt x="7585" y="14548"/>
                  </a:lnTo>
                  <a:close/>
                  <a:moveTo>
                    <a:pt x="10641" y="14548"/>
                  </a:moveTo>
                  <a:cubicBezTo>
                    <a:pt x="10388" y="14548"/>
                    <a:pt x="10187" y="14749"/>
                    <a:pt x="10187" y="15003"/>
                  </a:cubicBezTo>
                  <a:lnTo>
                    <a:pt x="10187" y="15561"/>
                  </a:lnTo>
                  <a:cubicBezTo>
                    <a:pt x="10187" y="15815"/>
                    <a:pt x="10388" y="16016"/>
                    <a:pt x="10641" y="16016"/>
                  </a:cubicBezTo>
                  <a:lnTo>
                    <a:pt x="11190" y="16016"/>
                  </a:lnTo>
                  <a:cubicBezTo>
                    <a:pt x="11444" y="16016"/>
                    <a:pt x="11644" y="15815"/>
                    <a:pt x="11644" y="15561"/>
                  </a:cubicBezTo>
                  <a:lnTo>
                    <a:pt x="11644" y="15003"/>
                  </a:lnTo>
                  <a:cubicBezTo>
                    <a:pt x="11644" y="14749"/>
                    <a:pt x="11444" y="14548"/>
                    <a:pt x="11190" y="14548"/>
                  </a:cubicBezTo>
                  <a:lnTo>
                    <a:pt x="10641" y="14548"/>
                  </a:lnTo>
                  <a:close/>
                  <a:moveTo>
                    <a:pt x="13442" y="14548"/>
                  </a:moveTo>
                  <a:cubicBezTo>
                    <a:pt x="13190" y="14548"/>
                    <a:pt x="12989" y="14749"/>
                    <a:pt x="12989" y="15003"/>
                  </a:cubicBezTo>
                  <a:lnTo>
                    <a:pt x="12989" y="15561"/>
                  </a:lnTo>
                  <a:cubicBezTo>
                    <a:pt x="12989" y="15815"/>
                    <a:pt x="13190" y="16016"/>
                    <a:pt x="13442" y="16016"/>
                  </a:cubicBezTo>
                  <a:lnTo>
                    <a:pt x="13976" y="16016"/>
                  </a:lnTo>
                  <a:cubicBezTo>
                    <a:pt x="14229" y="16016"/>
                    <a:pt x="14437" y="15815"/>
                    <a:pt x="14437" y="15561"/>
                  </a:cubicBezTo>
                  <a:lnTo>
                    <a:pt x="14437" y="15003"/>
                  </a:lnTo>
                  <a:cubicBezTo>
                    <a:pt x="14437" y="14749"/>
                    <a:pt x="14229" y="14548"/>
                    <a:pt x="13976" y="14548"/>
                  </a:cubicBezTo>
                  <a:lnTo>
                    <a:pt x="13442" y="14548"/>
                  </a:lnTo>
                  <a:close/>
                  <a:moveTo>
                    <a:pt x="16498" y="14548"/>
                  </a:moveTo>
                  <a:cubicBezTo>
                    <a:pt x="16256" y="14548"/>
                    <a:pt x="16045" y="14760"/>
                    <a:pt x="16045" y="15003"/>
                  </a:cubicBezTo>
                  <a:lnTo>
                    <a:pt x="16045" y="15561"/>
                  </a:lnTo>
                  <a:cubicBezTo>
                    <a:pt x="16045" y="15805"/>
                    <a:pt x="16256" y="16016"/>
                    <a:pt x="16498" y="16016"/>
                  </a:cubicBezTo>
                  <a:lnTo>
                    <a:pt x="17071" y="16016"/>
                  </a:lnTo>
                  <a:cubicBezTo>
                    <a:pt x="17314" y="16016"/>
                    <a:pt x="17525" y="15805"/>
                    <a:pt x="17525" y="15561"/>
                  </a:cubicBezTo>
                  <a:lnTo>
                    <a:pt x="17525" y="15003"/>
                  </a:lnTo>
                  <a:cubicBezTo>
                    <a:pt x="17525" y="14760"/>
                    <a:pt x="17314" y="14548"/>
                    <a:pt x="17071" y="14548"/>
                  </a:cubicBezTo>
                  <a:lnTo>
                    <a:pt x="16498" y="14548"/>
                  </a:lnTo>
                  <a:close/>
                  <a:moveTo>
                    <a:pt x="5929" y="17866"/>
                  </a:moveTo>
                  <a:cubicBezTo>
                    <a:pt x="5602" y="17866"/>
                    <a:pt x="5348" y="18128"/>
                    <a:pt x="5348" y="18456"/>
                  </a:cubicBezTo>
                  <a:cubicBezTo>
                    <a:pt x="5348" y="18785"/>
                    <a:pt x="5602" y="19038"/>
                    <a:pt x="5929" y="19038"/>
                  </a:cubicBezTo>
                  <a:lnTo>
                    <a:pt x="16021" y="19038"/>
                  </a:lnTo>
                  <a:cubicBezTo>
                    <a:pt x="16347" y="19038"/>
                    <a:pt x="16618" y="18785"/>
                    <a:pt x="16618" y="18456"/>
                  </a:cubicBezTo>
                  <a:cubicBezTo>
                    <a:pt x="16618" y="18128"/>
                    <a:pt x="16347" y="17866"/>
                    <a:pt x="16021" y="17866"/>
                  </a:cubicBezTo>
                  <a:lnTo>
                    <a:pt x="5929" y="17866"/>
                  </a:ln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33" name="Freeform: Shape 85"/>
            <p:cNvSpPr/>
            <p:nvPr/>
          </p:nvSpPr>
          <p:spPr>
            <a:xfrm>
              <a:off x="6353883" y="5844760"/>
              <a:ext cx="103660" cy="184695"/>
            </a:xfrm>
            <a:custGeom>
              <a:avLst/>
              <a:gdLst/>
              <a:ahLst/>
              <a:cxnLst>
                <a:cxn ang="0">
                  <a:pos x="wd2" y="hd2"/>
                </a:cxn>
                <a:cxn ang="5400000">
                  <a:pos x="wd2" y="hd2"/>
                </a:cxn>
                <a:cxn ang="10800000">
                  <a:pos x="wd2" y="hd2"/>
                </a:cxn>
                <a:cxn ang="16200000">
                  <a:pos x="wd2" y="hd2"/>
                </a:cxn>
              </a:cxnLst>
              <a:rect l="0" t="0" r="r" b="b"/>
              <a:pathLst>
                <a:path w="21600" h="21591" extrusionOk="0">
                  <a:moveTo>
                    <a:pt x="6773" y="1"/>
                  </a:moveTo>
                  <a:cubicBezTo>
                    <a:pt x="6453" y="12"/>
                    <a:pt x="6238" y="22"/>
                    <a:pt x="6164" y="45"/>
                  </a:cubicBezTo>
                  <a:cubicBezTo>
                    <a:pt x="5581" y="87"/>
                    <a:pt x="5228" y="380"/>
                    <a:pt x="5322" y="706"/>
                  </a:cubicBezTo>
                  <a:cubicBezTo>
                    <a:pt x="5415" y="1033"/>
                    <a:pt x="5955" y="1221"/>
                    <a:pt x="6501" y="1178"/>
                  </a:cubicBezTo>
                  <a:lnTo>
                    <a:pt x="6540" y="1178"/>
                  </a:lnTo>
                  <a:cubicBezTo>
                    <a:pt x="6747" y="1178"/>
                    <a:pt x="7663" y="1120"/>
                    <a:pt x="8443" y="1505"/>
                  </a:cubicBezTo>
                  <a:cubicBezTo>
                    <a:pt x="9262" y="1911"/>
                    <a:pt x="9701" y="2670"/>
                    <a:pt x="9777" y="3735"/>
                  </a:cubicBezTo>
                  <a:cubicBezTo>
                    <a:pt x="4362" y="3947"/>
                    <a:pt x="0" y="6698"/>
                    <a:pt x="0" y="9757"/>
                  </a:cubicBezTo>
                  <a:lnTo>
                    <a:pt x="0" y="15525"/>
                  </a:lnTo>
                  <a:cubicBezTo>
                    <a:pt x="0" y="17192"/>
                    <a:pt x="1045" y="18629"/>
                    <a:pt x="3160" y="19826"/>
                  </a:cubicBezTo>
                  <a:cubicBezTo>
                    <a:pt x="5238" y="21002"/>
                    <a:pt x="7783" y="21591"/>
                    <a:pt x="10774" y="21591"/>
                  </a:cubicBezTo>
                  <a:lnTo>
                    <a:pt x="10826" y="21591"/>
                  </a:lnTo>
                  <a:cubicBezTo>
                    <a:pt x="13758" y="21591"/>
                    <a:pt x="16532" y="20900"/>
                    <a:pt x="18440" y="19818"/>
                  </a:cubicBezTo>
                  <a:cubicBezTo>
                    <a:pt x="20366" y="18728"/>
                    <a:pt x="21600" y="17172"/>
                    <a:pt x="21600" y="15525"/>
                  </a:cubicBezTo>
                  <a:lnTo>
                    <a:pt x="21600" y="9757"/>
                  </a:lnTo>
                  <a:cubicBezTo>
                    <a:pt x="21600" y="8207"/>
                    <a:pt x="20663" y="6848"/>
                    <a:pt x="18803" y="5697"/>
                  </a:cubicBezTo>
                  <a:cubicBezTo>
                    <a:pt x="16943" y="4547"/>
                    <a:pt x="14626" y="3894"/>
                    <a:pt x="11862" y="3735"/>
                  </a:cubicBezTo>
                  <a:cubicBezTo>
                    <a:pt x="11787" y="2291"/>
                    <a:pt x="11080" y="1279"/>
                    <a:pt x="9777" y="648"/>
                  </a:cubicBezTo>
                  <a:cubicBezTo>
                    <a:pt x="9293" y="414"/>
                    <a:pt x="8760" y="235"/>
                    <a:pt x="8158" y="139"/>
                  </a:cubicBezTo>
                  <a:cubicBezTo>
                    <a:pt x="7557" y="45"/>
                    <a:pt x="7092" y="-9"/>
                    <a:pt x="6773" y="1"/>
                  </a:cubicBezTo>
                  <a:close/>
                  <a:moveTo>
                    <a:pt x="10321" y="4876"/>
                  </a:moveTo>
                  <a:lnTo>
                    <a:pt x="11460" y="4876"/>
                  </a:lnTo>
                  <a:cubicBezTo>
                    <a:pt x="13723" y="4876"/>
                    <a:pt x="15624" y="5493"/>
                    <a:pt x="17184" y="6430"/>
                  </a:cubicBezTo>
                  <a:cubicBezTo>
                    <a:pt x="18745" y="7370"/>
                    <a:pt x="19515" y="8480"/>
                    <a:pt x="19515" y="9757"/>
                  </a:cubicBezTo>
                  <a:cubicBezTo>
                    <a:pt x="19515" y="9757"/>
                    <a:pt x="19515" y="15525"/>
                    <a:pt x="19515" y="15525"/>
                  </a:cubicBezTo>
                  <a:cubicBezTo>
                    <a:pt x="19515" y="18163"/>
                    <a:pt x="15544" y="20464"/>
                    <a:pt x="10826" y="20429"/>
                  </a:cubicBezTo>
                  <a:cubicBezTo>
                    <a:pt x="8437" y="20411"/>
                    <a:pt x="6373" y="19943"/>
                    <a:pt x="4662" y="18983"/>
                  </a:cubicBezTo>
                  <a:cubicBezTo>
                    <a:pt x="2952" y="18023"/>
                    <a:pt x="2085" y="16866"/>
                    <a:pt x="2085" y="15525"/>
                  </a:cubicBezTo>
                  <a:lnTo>
                    <a:pt x="2085" y="9757"/>
                  </a:lnTo>
                  <a:cubicBezTo>
                    <a:pt x="2085" y="8459"/>
                    <a:pt x="2873" y="7334"/>
                    <a:pt x="4468" y="6394"/>
                  </a:cubicBezTo>
                  <a:cubicBezTo>
                    <a:pt x="6069" y="5447"/>
                    <a:pt x="8008" y="4876"/>
                    <a:pt x="10321" y="4876"/>
                  </a:cubicBezTo>
                  <a:close/>
                  <a:moveTo>
                    <a:pt x="10373" y="6510"/>
                  </a:moveTo>
                  <a:cubicBezTo>
                    <a:pt x="9677" y="6510"/>
                    <a:pt x="9106" y="6646"/>
                    <a:pt x="8612" y="6917"/>
                  </a:cubicBezTo>
                  <a:cubicBezTo>
                    <a:pt x="8128" y="7184"/>
                    <a:pt x="7873" y="7523"/>
                    <a:pt x="7873" y="7912"/>
                  </a:cubicBezTo>
                  <a:lnTo>
                    <a:pt x="7873" y="10360"/>
                  </a:lnTo>
                  <a:cubicBezTo>
                    <a:pt x="7873" y="10730"/>
                    <a:pt x="8121" y="11053"/>
                    <a:pt x="8612" y="11327"/>
                  </a:cubicBezTo>
                  <a:cubicBezTo>
                    <a:pt x="9100" y="11601"/>
                    <a:pt x="9677" y="11741"/>
                    <a:pt x="10373" y="11741"/>
                  </a:cubicBezTo>
                  <a:lnTo>
                    <a:pt x="10994" y="11741"/>
                  </a:lnTo>
                  <a:cubicBezTo>
                    <a:pt x="11672" y="11741"/>
                    <a:pt x="12246" y="11603"/>
                    <a:pt x="12717" y="11341"/>
                  </a:cubicBezTo>
                  <a:cubicBezTo>
                    <a:pt x="13206" y="11066"/>
                    <a:pt x="13455" y="10740"/>
                    <a:pt x="13455" y="10360"/>
                  </a:cubicBezTo>
                  <a:lnTo>
                    <a:pt x="13455" y="7912"/>
                  </a:lnTo>
                  <a:cubicBezTo>
                    <a:pt x="13455" y="7523"/>
                    <a:pt x="13200" y="7194"/>
                    <a:pt x="12717" y="6917"/>
                  </a:cubicBezTo>
                  <a:cubicBezTo>
                    <a:pt x="12241" y="6646"/>
                    <a:pt x="11672" y="6510"/>
                    <a:pt x="10994" y="6510"/>
                  </a:cubicBezTo>
                  <a:lnTo>
                    <a:pt x="10373" y="6510"/>
                  </a:lnTo>
                  <a:close/>
                  <a:moveTo>
                    <a:pt x="10373" y="7702"/>
                  </a:moveTo>
                  <a:lnTo>
                    <a:pt x="10994" y="7702"/>
                  </a:lnTo>
                  <a:cubicBezTo>
                    <a:pt x="11203" y="7702"/>
                    <a:pt x="11370" y="7786"/>
                    <a:pt x="11370" y="7912"/>
                  </a:cubicBezTo>
                  <a:cubicBezTo>
                    <a:pt x="11370" y="7912"/>
                    <a:pt x="11370" y="10360"/>
                    <a:pt x="11370" y="10360"/>
                  </a:cubicBezTo>
                  <a:cubicBezTo>
                    <a:pt x="11370" y="10476"/>
                    <a:pt x="11203" y="10571"/>
                    <a:pt x="10994" y="10571"/>
                  </a:cubicBezTo>
                  <a:lnTo>
                    <a:pt x="10373" y="10571"/>
                  </a:lnTo>
                  <a:cubicBezTo>
                    <a:pt x="10317" y="10571"/>
                    <a:pt x="10227" y="10548"/>
                    <a:pt x="10075" y="10506"/>
                  </a:cubicBezTo>
                  <a:cubicBezTo>
                    <a:pt x="9999" y="10464"/>
                    <a:pt x="9958" y="10413"/>
                    <a:pt x="9958" y="10360"/>
                  </a:cubicBezTo>
                  <a:lnTo>
                    <a:pt x="9958" y="7912"/>
                  </a:lnTo>
                  <a:cubicBezTo>
                    <a:pt x="9958" y="7786"/>
                    <a:pt x="10147" y="7702"/>
                    <a:pt x="10373" y="7702"/>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34" name="Freeform: Shape 86"/>
            <p:cNvSpPr/>
            <p:nvPr/>
          </p:nvSpPr>
          <p:spPr>
            <a:xfrm>
              <a:off x="6015832" y="6139087"/>
              <a:ext cx="180901" cy="148711"/>
            </a:xfrm>
            <a:custGeom>
              <a:avLst/>
              <a:gdLst/>
              <a:ahLst/>
              <a:cxnLst>
                <a:cxn ang="0">
                  <a:pos x="wd2" y="hd2"/>
                </a:cxn>
                <a:cxn ang="5400000">
                  <a:pos x="wd2" y="hd2"/>
                </a:cxn>
                <a:cxn ang="10800000">
                  <a:pos x="wd2" y="hd2"/>
                </a:cxn>
                <a:cxn ang="16200000">
                  <a:pos x="wd2" y="hd2"/>
                </a:cxn>
              </a:cxnLst>
              <a:rect l="0" t="0" r="r" b="b"/>
              <a:pathLst>
                <a:path w="21600" h="21600" extrusionOk="0">
                  <a:moveTo>
                    <a:pt x="5595" y="0"/>
                  </a:moveTo>
                  <a:cubicBezTo>
                    <a:pt x="5260" y="0"/>
                    <a:pt x="4986" y="332"/>
                    <a:pt x="4986" y="740"/>
                  </a:cubicBezTo>
                  <a:lnTo>
                    <a:pt x="4986" y="3583"/>
                  </a:lnTo>
                  <a:cubicBezTo>
                    <a:pt x="4986" y="3991"/>
                    <a:pt x="5260" y="4324"/>
                    <a:pt x="5595" y="4324"/>
                  </a:cubicBezTo>
                  <a:cubicBezTo>
                    <a:pt x="5929" y="4324"/>
                    <a:pt x="6196" y="3991"/>
                    <a:pt x="6196" y="3583"/>
                  </a:cubicBezTo>
                  <a:lnTo>
                    <a:pt x="6196" y="1471"/>
                  </a:lnTo>
                  <a:lnTo>
                    <a:pt x="20383" y="1471"/>
                  </a:lnTo>
                  <a:lnTo>
                    <a:pt x="20383" y="12131"/>
                  </a:lnTo>
                  <a:lnTo>
                    <a:pt x="18558" y="12131"/>
                  </a:lnTo>
                  <a:cubicBezTo>
                    <a:pt x="18223" y="12131"/>
                    <a:pt x="17949" y="12464"/>
                    <a:pt x="17949" y="12872"/>
                  </a:cubicBezTo>
                  <a:cubicBezTo>
                    <a:pt x="17949" y="13279"/>
                    <a:pt x="18223" y="13612"/>
                    <a:pt x="18558" y="13612"/>
                  </a:cubicBezTo>
                  <a:lnTo>
                    <a:pt x="20992" y="13612"/>
                  </a:lnTo>
                  <a:cubicBezTo>
                    <a:pt x="21327" y="13612"/>
                    <a:pt x="21600" y="13279"/>
                    <a:pt x="21600" y="12872"/>
                  </a:cubicBezTo>
                  <a:lnTo>
                    <a:pt x="21600" y="740"/>
                  </a:lnTo>
                  <a:cubicBezTo>
                    <a:pt x="21600" y="332"/>
                    <a:pt x="21327" y="0"/>
                    <a:pt x="20992" y="0"/>
                  </a:cubicBezTo>
                  <a:lnTo>
                    <a:pt x="5595" y="0"/>
                  </a:lnTo>
                  <a:close/>
                  <a:moveTo>
                    <a:pt x="608" y="4910"/>
                  </a:moveTo>
                  <a:cubicBezTo>
                    <a:pt x="274" y="4910"/>
                    <a:pt x="0" y="5235"/>
                    <a:pt x="0" y="5641"/>
                  </a:cubicBezTo>
                  <a:lnTo>
                    <a:pt x="0" y="17782"/>
                  </a:lnTo>
                  <a:cubicBezTo>
                    <a:pt x="0" y="18189"/>
                    <a:pt x="274" y="18513"/>
                    <a:pt x="608" y="18513"/>
                  </a:cubicBezTo>
                  <a:lnTo>
                    <a:pt x="6047" y="18513"/>
                  </a:lnTo>
                  <a:lnTo>
                    <a:pt x="6047" y="20120"/>
                  </a:lnTo>
                  <a:lnTo>
                    <a:pt x="5075" y="20120"/>
                  </a:lnTo>
                  <a:cubicBezTo>
                    <a:pt x="4741" y="20120"/>
                    <a:pt x="4467" y="20453"/>
                    <a:pt x="4467" y="20860"/>
                  </a:cubicBezTo>
                  <a:cubicBezTo>
                    <a:pt x="4467" y="21267"/>
                    <a:pt x="4741" y="21600"/>
                    <a:pt x="5075" y="21600"/>
                  </a:cubicBezTo>
                  <a:lnTo>
                    <a:pt x="11531" y="21600"/>
                  </a:lnTo>
                  <a:cubicBezTo>
                    <a:pt x="11866" y="21600"/>
                    <a:pt x="12139" y="21267"/>
                    <a:pt x="12139" y="20860"/>
                  </a:cubicBezTo>
                  <a:cubicBezTo>
                    <a:pt x="12139" y="20453"/>
                    <a:pt x="11866" y="20120"/>
                    <a:pt x="11531" y="20120"/>
                  </a:cubicBezTo>
                  <a:lnTo>
                    <a:pt x="10559" y="20120"/>
                  </a:lnTo>
                  <a:lnTo>
                    <a:pt x="10559" y="18513"/>
                  </a:lnTo>
                  <a:lnTo>
                    <a:pt x="16005" y="18513"/>
                  </a:lnTo>
                  <a:cubicBezTo>
                    <a:pt x="16341" y="18513"/>
                    <a:pt x="16614" y="18189"/>
                    <a:pt x="16614" y="17782"/>
                  </a:cubicBezTo>
                  <a:lnTo>
                    <a:pt x="16614" y="5641"/>
                  </a:lnTo>
                  <a:cubicBezTo>
                    <a:pt x="16614" y="5235"/>
                    <a:pt x="16341" y="4910"/>
                    <a:pt x="16005" y="4910"/>
                  </a:cubicBezTo>
                  <a:lnTo>
                    <a:pt x="608" y="4910"/>
                  </a:lnTo>
                  <a:close/>
                  <a:moveTo>
                    <a:pt x="1209" y="6382"/>
                  </a:moveTo>
                  <a:lnTo>
                    <a:pt x="15397" y="6382"/>
                  </a:lnTo>
                  <a:lnTo>
                    <a:pt x="15397" y="17042"/>
                  </a:lnTo>
                  <a:lnTo>
                    <a:pt x="1209" y="17042"/>
                  </a:lnTo>
                  <a:cubicBezTo>
                    <a:pt x="1209" y="17042"/>
                    <a:pt x="1209" y="6382"/>
                    <a:pt x="1209" y="6382"/>
                  </a:cubicBezTo>
                  <a:close/>
                  <a:moveTo>
                    <a:pt x="7264" y="18513"/>
                  </a:moveTo>
                  <a:lnTo>
                    <a:pt x="9342" y="18513"/>
                  </a:lnTo>
                  <a:cubicBezTo>
                    <a:pt x="9342" y="18513"/>
                    <a:pt x="9342" y="20047"/>
                    <a:pt x="9342" y="20047"/>
                  </a:cubicBezTo>
                  <a:lnTo>
                    <a:pt x="7264" y="20047"/>
                  </a:lnTo>
                  <a:lnTo>
                    <a:pt x="7264" y="18513"/>
                  </a:ln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35" name="Freeform: Shape 87"/>
            <p:cNvSpPr/>
            <p:nvPr/>
          </p:nvSpPr>
          <p:spPr>
            <a:xfrm>
              <a:off x="6218658" y="6037654"/>
              <a:ext cx="173268" cy="173246"/>
            </a:xfrm>
            <a:custGeom>
              <a:avLst/>
              <a:gdLst/>
              <a:ahLst/>
              <a:cxnLst>
                <a:cxn ang="0">
                  <a:pos x="wd2" y="hd2"/>
                </a:cxn>
                <a:cxn ang="5400000">
                  <a:pos x="wd2" y="hd2"/>
                </a:cxn>
                <a:cxn ang="10800000">
                  <a:pos x="wd2" y="hd2"/>
                </a:cxn>
                <a:cxn ang="16200000">
                  <a:pos x="wd2" y="hd2"/>
                </a:cxn>
              </a:cxnLst>
              <a:rect l="0" t="0" r="r" b="b"/>
              <a:pathLst>
                <a:path w="20978" h="21438" extrusionOk="0">
                  <a:moveTo>
                    <a:pt x="19870" y="3238"/>
                  </a:moveTo>
                  <a:cubicBezTo>
                    <a:pt x="19606" y="3507"/>
                    <a:pt x="19666" y="4044"/>
                    <a:pt x="19769" y="4218"/>
                  </a:cubicBezTo>
                  <a:cubicBezTo>
                    <a:pt x="20391" y="5242"/>
                    <a:pt x="20273" y="6189"/>
                    <a:pt x="19346" y="7133"/>
                  </a:cubicBezTo>
                  <a:lnTo>
                    <a:pt x="18414" y="8089"/>
                  </a:lnTo>
                  <a:cubicBezTo>
                    <a:pt x="18000" y="8513"/>
                    <a:pt x="17050" y="7492"/>
                    <a:pt x="15850" y="6268"/>
                  </a:cubicBezTo>
                  <a:lnTo>
                    <a:pt x="14848" y="5242"/>
                  </a:lnTo>
                  <a:cubicBezTo>
                    <a:pt x="13648" y="4016"/>
                    <a:pt x="12614" y="3080"/>
                    <a:pt x="13064" y="2621"/>
                  </a:cubicBezTo>
                  <a:lnTo>
                    <a:pt x="14000" y="1665"/>
                  </a:lnTo>
                  <a:cubicBezTo>
                    <a:pt x="14915" y="729"/>
                    <a:pt x="15827" y="596"/>
                    <a:pt x="16824" y="1217"/>
                  </a:cubicBezTo>
                  <a:cubicBezTo>
                    <a:pt x="17002" y="1330"/>
                    <a:pt x="17547" y="1402"/>
                    <a:pt x="17810" y="1128"/>
                  </a:cubicBezTo>
                  <a:cubicBezTo>
                    <a:pt x="18076" y="859"/>
                    <a:pt x="18691" y="233"/>
                    <a:pt x="18691" y="233"/>
                  </a:cubicBezTo>
                  <a:cubicBezTo>
                    <a:pt x="19074" y="-162"/>
                    <a:pt x="19551" y="-17"/>
                    <a:pt x="19942" y="378"/>
                  </a:cubicBezTo>
                  <a:lnTo>
                    <a:pt x="20608" y="1064"/>
                  </a:lnTo>
                  <a:cubicBezTo>
                    <a:pt x="20992" y="1455"/>
                    <a:pt x="21137" y="1947"/>
                    <a:pt x="20750" y="2338"/>
                  </a:cubicBezTo>
                  <a:cubicBezTo>
                    <a:pt x="20750" y="2338"/>
                    <a:pt x="20135" y="2967"/>
                    <a:pt x="19870" y="3238"/>
                  </a:cubicBezTo>
                  <a:cubicBezTo>
                    <a:pt x="19870" y="3238"/>
                    <a:pt x="19870" y="3238"/>
                    <a:pt x="19870" y="3238"/>
                  </a:cubicBezTo>
                  <a:close/>
                  <a:moveTo>
                    <a:pt x="15219" y="12760"/>
                  </a:moveTo>
                  <a:lnTo>
                    <a:pt x="13024" y="10517"/>
                  </a:lnTo>
                  <a:cubicBezTo>
                    <a:pt x="12709" y="10195"/>
                    <a:pt x="12196" y="10195"/>
                    <a:pt x="11880" y="10517"/>
                  </a:cubicBezTo>
                  <a:cubicBezTo>
                    <a:pt x="11564" y="10840"/>
                    <a:pt x="11564" y="11364"/>
                    <a:pt x="11880" y="11688"/>
                  </a:cubicBezTo>
                  <a:lnTo>
                    <a:pt x="14137" y="13993"/>
                  </a:lnTo>
                  <a:lnTo>
                    <a:pt x="12854" y="15304"/>
                  </a:lnTo>
                  <a:lnTo>
                    <a:pt x="10597" y="12997"/>
                  </a:lnTo>
                  <a:cubicBezTo>
                    <a:pt x="10282" y="12671"/>
                    <a:pt x="9773" y="12671"/>
                    <a:pt x="9457" y="12997"/>
                  </a:cubicBezTo>
                  <a:cubicBezTo>
                    <a:pt x="9141" y="13320"/>
                    <a:pt x="9141" y="13840"/>
                    <a:pt x="9457" y="14163"/>
                  </a:cubicBezTo>
                  <a:lnTo>
                    <a:pt x="11715" y="16470"/>
                  </a:lnTo>
                  <a:lnTo>
                    <a:pt x="10432" y="17781"/>
                  </a:lnTo>
                  <a:lnTo>
                    <a:pt x="8175" y="15474"/>
                  </a:lnTo>
                  <a:cubicBezTo>
                    <a:pt x="7859" y="15151"/>
                    <a:pt x="7347" y="15151"/>
                    <a:pt x="7031" y="15474"/>
                  </a:cubicBezTo>
                  <a:cubicBezTo>
                    <a:pt x="6715" y="15796"/>
                    <a:pt x="6715" y="16317"/>
                    <a:pt x="7031" y="16639"/>
                  </a:cubicBezTo>
                  <a:lnTo>
                    <a:pt x="9280" y="18938"/>
                  </a:lnTo>
                  <a:cubicBezTo>
                    <a:pt x="8081" y="20048"/>
                    <a:pt x="6107" y="20023"/>
                    <a:pt x="4960" y="18845"/>
                  </a:cubicBezTo>
                  <a:lnTo>
                    <a:pt x="2528" y="16365"/>
                  </a:lnTo>
                  <a:cubicBezTo>
                    <a:pt x="1309" y="15119"/>
                    <a:pt x="1309" y="13086"/>
                    <a:pt x="2528" y="11840"/>
                  </a:cubicBezTo>
                  <a:lnTo>
                    <a:pt x="7923" y="6327"/>
                  </a:lnTo>
                  <a:cubicBezTo>
                    <a:pt x="8515" y="5722"/>
                    <a:pt x="9299" y="5391"/>
                    <a:pt x="10136" y="5391"/>
                  </a:cubicBezTo>
                  <a:cubicBezTo>
                    <a:pt x="10973" y="5391"/>
                    <a:pt x="11762" y="5722"/>
                    <a:pt x="12349" y="6327"/>
                  </a:cubicBezTo>
                  <a:lnTo>
                    <a:pt x="14780" y="8810"/>
                  </a:lnTo>
                  <a:cubicBezTo>
                    <a:pt x="15373" y="9416"/>
                    <a:pt x="15700" y="10219"/>
                    <a:pt x="15700" y="11074"/>
                  </a:cubicBezTo>
                  <a:cubicBezTo>
                    <a:pt x="15700" y="11683"/>
                    <a:pt x="15526" y="12259"/>
                    <a:pt x="15219" y="12760"/>
                  </a:cubicBezTo>
                  <a:cubicBezTo>
                    <a:pt x="15219" y="12760"/>
                    <a:pt x="15219" y="12760"/>
                    <a:pt x="15219" y="12760"/>
                  </a:cubicBezTo>
                  <a:close/>
                  <a:moveTo>
                    <a:pt x="13494" y="5161"/>
                  </a:moveTo>
                  <a:cubicBezTo>
                    <a:pt x="12598" y="4242"/>
                    <a:pt x="11407" y="3738"/>
                    <a:pt x="10136" y="3738"/>
                  </a:cubicBezTo>
                  <a:cubicBezTo>
                    <a:pt x="8869" y="3738"/>
                    <a:pt x="7678" y="4242"/>
                    <a:pt x="6778" y="5161"/>
                  </a:cubicBezTo>
                  <a:lnTo>
                    <a:pt x="1388" y="10670"/>
                  </a:lnTo>
                  <a:cubicBezTo>
                    <a:pt x="-463" y="12562"/>
                    <a:pt x="-463" y="15643"/>
                    <a:pt x="1388" y="17535"/>
                  </a:cubicBezTo>
                  <a:lnTo>
                    <a:pt x="3814" y="20015"/>
                  </a:lnTo>
                  <a:cubicBezTo>
                    <a:pt x="4714" y="20930"/>
                    <a:pt x="5906" y="21438"/>
                    <a:pt x="7172" y="21438"/>
                  </a:cubicBezTo>
                  <a:cubicBezTo>
                    <a:pt x="8439" y="21438"/>
                    <a:pt x="9635" y="20934"/>
                    <a:pt x="10531" y="20019"/>
                  </a:cubicBezTo>
                  <a:lnTo>
                    <a:pt x="15924" y="14506"/>
                  </a:lnTo>
                  <a:cubicBezTo>
                    <a:pt x="16820" y="13586"/>
                    <a:pt x="17314" y="12368"/>
                    <a:pt x="17314" y="11074"/>
                  </a:cubicBezTo>
                  <a:cubicBezTo>
                    <a:pt x="17314" y="9779"/>
                    <a:pt x="16820" y="8560"/>
                    <a:pt x="15924" y="7642"/>
                  </a:cubicBezTo>
                  <a:cubicBezTo>
                    <a:pt x="15924" y="7642"/>
                    <a:pt x="13494" y="5161"/>
                    <a:pt x="13494" y="5161"/>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36" name="Freeform: Shape 88"/>
            <p:cNvSpPr/>
            <p:nvPr/>
          </p:nvSpPr>
          <p:spPr>
            <a:xfrm>
              <a:off x="6298213" y="5550461"/>
              <a:ext cx="100425" cy="153309"/>
            </a:xfrm>
            <a:custGeom>
              <a:avLst/>
              <a:gdLst/>
              <a:ahLst/>
              <a:cxnLst>
                <a:cxn ang="0">
                  <a:pos x="wd2" y="hd2"/>
                </a:cxn>
                <a:cxn ang="5400000">
                  <a:pos x="wd2" y="hd2"/>
                </a:cxn>
                <a:cxn ang="10800000">
                  <a:pos x="wd2" y="hd2"/>
                </a:cxn>
                <a:cxn ang="16200000">
                  <a:pos x="wd2" y="hd2"/>
                </a:cxn>
              </a:cxnLst>
              <a:rect l="0" t="0" r="r" b="b"/>
              <a:pathLst>
                <a:path w="21600" h="21600" extrusionOk="0">
                  <a:moveTo>
                    <a:pt x="2540" y="0"/>
                  </a:moveTo>
                  <a:cubicBezTo>
                    <a:pt x="1134" y="0"/>
                    <a:pt x="0" y="746"/>
                    <a:pt x="0" y="1664"/>
                  </a:cubicBezTo>
                  <a:lnTo>
                    <a:pt x="0" y="18789"/>
                  </a:lnTo>
                  <a:cubicBezTo>
                    <a:pt x="0" y="19712"/>
                    <a:pt x="1134" y="20453"/>
                    <a:pt x="2540" y="20453"/>
                  </a:cubicBezTo>
                  <a:lnTo>
                    <a:pt x="2580" y="20453"/>
                  </a:lnTo>
                  <a:cubicBezTo>
                    <a:pt x="2562" y="20520"/>
                    <a:pt x="2540" y="20589"/>
                    <a:pt x="2540" y="20663"/>
                  </a:cubicBezTo>
                  <a:cubicBezTo>
                    <a:pt x="2540" y="21179"/>
                    <a:pt x="3176" y="21600"/>
                    <a:pt x="3956" y="21600"/>
                  </a:cubicBezTo>
                  <a:lnTo>
                    <a:pt x="4745" y="21600"/>
                  </a:lnTo>
                  <a:cubicBezTo>
                    <a:pt x="5534" y="21600"/>
                    <a:pt x="6175" y="21179"/>
                    <a:pt x="6175" y="20663"/>
                  </a:cubicBezTo>
                  <a:cubicBezTo>
                    <a:pt x="6175" y="20589"/>
                    <a:pt x="6149" y="20520"/>
                    <a:pt x="6122" y="20453"/>
                  </a:cubicBezTo>
                  <a:lnTo>
                    <a:pt x="15652" y="20453"/>
                  </a:lnTo>
                  <a:cubicBezTo>
                    <a:pt x="15622" y="20520"/>
                    <a:pt x="15612" y="20589"/>
                    <a:pt x="15612" y="20663"/>
                  </a:cubicBezTo>
                  <a:cubicBezTo>
                    <a:pt x="15612" y="21179"/>
                    <a:pt x="16241" y="21600"/>
                    <a:pt x="17029" y="21600"/>
                  </a:cubicBezTo>
                  <a:lnTo>
                    <a:pt x="17817" y="21600"/>
                  </a:lnTo>
                  <a:cubicBezTo>
                    <a:pt x="18598" y="21600"/>
                    <a:pt x="19234" y="21179"/>
                    <a:pt x="19234" y="20663"/>
                  </a:cubicBezTo>
                  <a:cubicBezTo>
                    <a:pt x="19234" y="20589"/>
                    <a:pt x="19224" y="20512"/>
                    <a:pt x="19194" y="20444"/>
                  </a:cubicBezTo>
                  <a:cubicBezTo>
                    <a:pt x="20536" y="20396"/>
                    <a:pt x="21600" y="19682"/>
                    <a:pt x="21600" y="18789"/>
                  </a:cubicBezTo>
                  <a:lnTo>
                    <a:pt x="21600" y="1664"/>
                  </a:lnTo>
                  <a:cubicBezTo>
                    <a:pt x="21600" y="746"/>
                    <a:pt x="20461" y="0"/>
                    <a:pt x="19060" y="0"/>
                  </a:cubicBezTo>
                  <a:lnTo>
                    <a:pt x="2540" y="0"/>
                  </a:lnTo>
                  <a:close/>
                  <a:moveTo>
                    <a:pt x="2540" y="1427"/>
                  </a:moveTo>
                  <a:lnTo>
                    <a:pt x="19060" y="1427"/>
                  </a:lnTo>
                  <a:cubicBezTo>
                    <a:pt x="19259" y="1427"/>
                    <a:pt x="19421" y="1528"/>
                    <a:pt x="19421" y="1664"/>
                  </a:cubicBezTo>
                  <a:lnTo>
                    <a:pt x="19421" y="7626"/>
                  </a:lnTo>
                  <a:lnTo>
                    <a:pt x="2179" y="7626"/>
                  </a:lnTo>
                  <a:lnTo>
                    <a:pt x="2179" y="1664"/>
                  </a:lnTo>
                  <a:cubicBezTo>
                    <a:pt x="2179" y="1528"/>
                    <a:pt x="2334" y="1427"/>
                    <a:pt x="2540" y="1427"/>
                  </a:cubicBezTo>
                  <a:close/>
                  <a:moveTo>
                    <a:pt x="4277" y="3082"/>
                  </a:moveTo>
                  <a:cubicBezTo>
                    <a:pt x="4277" y="3082"/>
                    <a:pt x="4277" y="5166"/>
                    <a:pt x="4277" y="5166"/>
                  </a:cubicBezTo>
                  <a:lnTo>
                    <a:pt x="6456" y="5166"/>
                  </a:lnTo>
                  <a:lnTo>
                    <a:pt x="6456" y="3082"/>
                  </a:lnTo>
                  <a:lnTo>
                    <a:pt x="4277" y="3082"/>
                  </a:lnTo>
                  <a:close/>
                  <a:moveTo>
                    <a:pt x="2179" y="9062"/>
                  </a:moveTo>
                  <a:lnTo>
                    <a:pt x="19421" y="9062"/>
                  </a:lnTo>
                  <a:lnTo>
                    <a:pt x="19421" y="18789"/>
                  </a:lnTo>
                  <a:cubicBezTo>
                    <a:pt x="19421" y="18918"/>
                    <a:pt x="19259" y="19026"/>
                    <a:pt x="19060" y="19026"/>
                  </a:cubicBezTo>
                  <a:lnTo>
                    <a:pt x="2540" y="19026"/>
                  </a:lnTo>
                  <a:cubicBezTo>
                    <a:pt x="2334" y="19026"/>
                    <a:pt x="2179" y="18918"/>
                    <a:pt x="2179" y="18789"/>
                  </a:cubicBezTo>
                  <a:lnTo>
                    <a:pt x="2179" y="9062"/>
                  </a:lnTo>
                  <a:close/>
                  <a:moveTo>
                    <a:pt x="4277" y="10086"/>
                  </a:moveTo>
                  <a:cubicBezTo>
                    <a:pt x="4277" y="10086"/>
                    <a:pt x="4277" y="13247"/>
                    <a:pt x="4277" y="13247"/>
                  </a:cubicBezTo>
                  <a:lnTo>
                    <a:pt x="6456" y="13247"/>
                  </a:lnTo>
                  <a:lnTo>
                    <a:pt x="6456" y="10086"/>
                  </a:lnTo>
                  <a:lnTo>
                    <a:pt x="4277" y="10086"/>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37" name="Freeform: Shape 89"/>
            <p:cNvSpPr/>
            <p:nvPr/>
          </p:nvSpPr>
          <p:spPr>
            <a:xfrm>
              <a:off x="5733450" y="5447054"/>
              <a:ext cx="88432" cy="107075"/>
            </a:xfrm>
            <a:custGeom>
              <a:avLst/>
              <a:gdLst/>
              <a:ahLst/>
              <a:cxnLst>
                <a:cxn ang="0">
                  <a:pos x="wd2" y="hd2"/>
                </a:cxn>
                <a:cxn ang="5400000">
                  <a:pos x="wd2" y="hd2"/>
                </a:cxn>
                <a:cxn ang="10800000">
                  <a:pos x="wd2" y="hd2"/>
                </a:cxn>
                <a:cxn ang="16200000">
                  <a:pos x="wd2" y="hd2"/>
                </a:cxn>
              </a:cxnLst>
              <a:rect l="0" t="0" r="r" b="b"/>
              <a:pathLst>
                <a:path w="21592" h="21600" extrusionOk="0">
                  <a:moveTo>
                    <a:pt x="1593" y="0"/>
                  </a:moveTo>
                  <a:cubicBezTo>
                    <a:pt x="715" y="0"/>
                    <a:pt x="0" y="578"/>
                    <a:pt x="0" y="1291"/>
                  </a:cubicBezTo>
                  <a:lnTo>
                    <a:pt x="91" y="20158"/>
                  </a:lnTo>
                  <a:cubicBezTo>
                    <a:pt x="91" y="20954"/>
                    <a:pt x="872" y="21600"/>
                    <a:pt x="1836" y="21600"/>
                  </a:cubicBezTo>
                  <a:lnTo>
                    <a:pt x="19740" y="21600"/>
                  </a:lnTo>
                  <a:cubicBezTo>
                    <a:pt x="20703" y="21600"/>
                    <a:pt x="21500" y="20954"/>
                    <a:pt x="21500" y="20158"/>
                  </a:cubicBezTo>
                  <a:lnTo>
                    <a:pt x="21591" y="1291"/>
                  </a:lnTo>
                  <a:cubicBezTo>
                    <a:pt x="21600" y="578"/>
                    <a:pt x="20869" y="0"/>
                    <a:pt x="19983" y="0"/>
                  </a:cubicBezTo>
                  <a:lnTo>
                    <a:pt x="1593" y="0"/>
                  </a:lnTo>
                  <a:close/>
                  <a:moveTo>
                    <a:pt x="1593" y="965"/>
                  </a:moveTo>
                  <a:lnTo>
                    <a:pt x="19983" y="965"/>
                  </a:lnTo>
                  <a:cubicBezTo>
                    <a:pt x="20230" y="965"/>
                    <a:pt x="20423" y="1106"/>
                    <a:pt x="20423" y="1291"/>
                  </a:cubicBezTo>
                  <a:cubicBezTo>
                    <a:pt x="20423" y="1291"/>
                    <a:pt x="20423" y="3698"/>
                    <a:pt x="20423" y="3698"/>
                  </a:cubicBezTo>
                  <a:cubicBezTo>
                    <a:pt x="20423" y="3845"/>
                    <a:pt x="20298" y="3986"/>
                    <a:pt x="20104" y="4024"/>
                  </a:cubicBezTo>
                  <a:lnTo>
                    <a:pt x="1487" y="4024"/>
                  </a:lnTo>
                  <a:cubicBezTo>
                    <a:pt x="1295" y="3986"/>
                    <a:pt x="1168" y="3846"/>
                    <a:pt x="1168" y="3698"/>
                  </a:cubicBezTo>
                  <a:lnTo>
                    <a:pt x="1168" y="1291"/>
                  </a:lnTo>
                  <a:cubicBezTo>
                    <a:pt x="1168" y="1106"/>
                    <a:pt x="1355" y="965"/>
                    <a:pt x="1593" y="965"/>
                  </a:cubicBezTo>
                  <a:close/>
                  <a:moveTo>
                    <a:pt x="13959" y="1203"/>
                  </a:moveTo>
                  <a:cubicBezTo>
                    <a:pt x="13220" y="1203"/>
                    <a:pt x="12624" y="1696"/>
                    <a:pt x="12624" y="2307"/>
                  </a:cubicBezTo>
                  <a:cubicBezTo>
                    <a:pt x="12624" y="2924"/>
                    <a:pt x="13220" y="3422"/>
                    <a:pt x="13959" y="3422"/>
                  </a:cubicBezTo>
                  <a:cubicBezTo>
                    <a:pt x="14706" y="3422"/>
                    <a:pt x="15310" y="2924"/>
                    <a:pt x="15310" y="2307"/>
                  </a:cubicBezTo>
                  <a:cubicBezTo>
                    <a:pt x="15310" y="1696"/>
                    <a:pt x="14706" y="1203"/>
                    <a:pt x="13959" y="1203"/>
                  </a:cubicBezTo>
                  <a:close/>
                  <a:moveTo>
                    <a:pt x="17859" y="1203"/>
                  </a:moveTo>
                  <a:cubicBezTo>
                    <a:pt x="17119" y="1203"/>
                    <a:pt x="16508" y="1696"/>
                    <a:pt x="16508" y="2307"/>
                  </a:cubicBezTo>
                  <a:cubicBezTo>
                    <a:pt x="16508" y="2924"/>
                    <a:pt x="17119" y="3422"/>
                    <a:pt x="17859" y="3422"/>
                  </a:cubicBezTo>
                  <a:cubicBezTo>
                    <a:pt x="18598" y="3422"/>
                    <a:pt x="19194" y="2924"/>
                    <a:pt x="19194" y="2307"/>
                  </a:cubicBezTo>
                  <a:cubicBezTo>
                    <a:pt x="19194" y="1696"/>
                    <a:pt x="18598" y="1203"/>
                    <a:pt x="17859" y="1203"/>
                  </a:cubicBezTo>
                  <a:close/>
                  <a:moveTo>
                    <a:pt x="1593" y="4927"/>
                  </a:moveTo>
                  <a:lnTo>
                    <a:pt x="19998" y="4927"/>
                  </a:lnTo>
                  <a:cubicBezTo>
                    <a:pt x="20207" y="5008"/>
                    <a:pt x="20332" y="5174"/>
                    <a:pt x="20332" y="5366"/>
                  </a:cubicBezTo>
                  <a:cubicBezTo>
                    <a:pt x="20332" y="5366"/>
                    <a:pt x="20332" y="20158"/>
                    <a:pt x="20332" y="20158"/>
                  </a:cubicBezTo>
                  <a:cubicBezTo>
                    <a:pt x="20332" y="20418"/>
                    <a:pt x="20064" y="20635"/>
                    <a:pt x="19740" y="20635"/>
                  </a:cubicBezTo>
                  <a:lnTo>
                    <a:pt x="1836" y="20635"/>
                  </a:lnTo>
                  <a:cubicBezTo>
                    <a:pt x="1519" y="20635"/>
                    <a:pt x="1259" y="20418"/>
                    <a:pt x="1259" y="20158"/>
                  </a:cubicBezTo>
                  <a:lnTo>
                    <a:pt x="1259" y="5366"/>
                  </a:lnTo>
                  <a:cubicBezTo>
                    <a:pt x="1259" y="5174"/>
                    <a:pt x="1386" y="5008"/>
                    <a:pt x="1593" y="4927"/>
                  </a:cubicBezTo>
                  <a:close/>
                  <a:moveTo>
                    <a:pt x="10743" y="6017"/>
                  </a:moveTo>
                  <a:cubicBezTo>
                    <a:pt x="6421" y="6017"/>
                    <a:pt x="2913" y="8909"/>
                    <a:pt x="2913" y="12486"/>
                  </a:cubicBezTo>
                  <a:cubicBezTo>
                    <a:pt x="2913" y="16058"/>
                    <a:pt x="6421" y="18955"/>
                    <a:pt x="10743" y="18955"/>
                  </a:cubicBezTo>
                  <a:cubicBezTo>
                    <a:pt x="15065" y="18955"/>
                    <a:pt x="18572" y="16058"/>
                    <a:pt x="18572" y="12486"/>
                  </a:cubicBezTo>
                  <a:cubicBezTo>
                    <a:pt x="18572" y="8909"/>
                    <a:pt x="15074" y="6017"/>
                    <a:pt x="10743" y="6017"/>
                  </a:cubicBezTo>
                  <a:close/>
                  <a:moveTo>
                    <a:pt x="5053" y="11070"/>
                  </a:moveTo>
                  <a:cubicBezTo>
                    <a:pt x="5810" y="10965"/>
                    <a:pt x="7444" y="12069"/>
                    <a:pt x="10743" y="13752"/>
                  </a:cubicBezTo>
                  <a:cubicBezTo>
                    <a:pt x="16029" y="16451"/>
                    <a:pt x="17040" y="9830"/>
                    <a:pt x="17040" y="12699"/>
                  </a:cubicBezTo>
                  <a:cubicBezTo>
                    <a:pt x="17040" y="15571"/>
                    <a:pt x="14218" y="17902"/>
                    <a:pt x="10743" y="17902"/>
                  </a:cubicBezTo>
                  <a:cubicBezTo>
                    <a:pt x="7276" y="17902"/>
                    <a:pt x="4461" y="15571"/>
                    <a:pt x="4461" y="12699"/>
                  </a:cubicBezTo>
                  <a:cubicBezTo>
                    <a:pt x="4461" y="11626"/>
                    <a:pt x="4599" y="11132"/>
                    <a:pt x="5053" y="1107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38" name="Freeform: Shape 90"/>
            <p:cNvSpPr/>
            <p:nvPr/>
          </p:nvSpPr>
          <p:spPr>
            <a:xfrm>
              <a:off x="4918143" y="2913571"/>
              <a:ext cx="218846" cy="219618"/>
            </a:xfrm>
            <a:custGeom>
              <a:avLst/>
              <a:gdLst/>
              <a:ahLst/>
              <a:cxnLst>
                <a:cxn ang="0">
                  <a:pos x="wd2" y="hd2"/>
                </a:cxn>
                <a:cxn ang="5400000">
                  <a:pos x="wd2" y="hd2"/>
                </a:cxn>
                <a:cxn ang="10800000">
                  <a:pos x="wd2" y="hd2"/>
                </a:cxn>
                <a:cxn ang="16200000">
                  <a:pos x="wd2" y="hd2"/>
                </a:cxn>
              </a:cxnLst>
              <a:rect l="0" t="0" r="r" b="b"/>
              <a:pathLst>
                <a:path w="20934" h="21593" extrusionOk="0">
                  <a:moveTo>
                    <a:pt x="14195" y="0"/>
                  </a:moveTo>
                  <a:cubicBezTo>
                    <a:pt x="12465" y="-7"/>
                    <a:pt x="10734" y="664"/>
                    <a:pt x="9410" y="2016"/>
                  </a:cubicBezTo>
                  <a:cubicBezTo>
                    <a:pt x="6910" y="4568"/>
                    <a:pt x="6761" y="8627"/>
                    <a:pt x="8964" y="11365"/>
                  </a:cubicBezTo>
                  <a:lnTo>
                    <a:pt x="8988" y="11395"/>
                  </a:lnTo>
                  <a:cubicBezTo>
                    <a:pt x="9433" y="11918"/>
                    <a:pt x="9601" y="12109"/>
                    <a:pt x="9981" y="12391"/>
                  </a:cubicBezTo>
                  <a:cubicBezTo>
                    <a:pt x="12626" y="14549"/>
                    <a:pt x="16485" y="14380"/>
                    <a:pt x="18939" y="11872"/>
                  </a:cubicBezTo>
                  <a:cubicBezTo>
                    <a:pt x="21588" y="9170"/>
                    <a:pt x="21600" y="4772"/>
                    <a:pt x="18969" y="2053"/>
                  </a:cubicBezTo>
                  <a:cubicBezTo>
                    <a:pt x="17655" y="691"/>
                    <a:pt x="15926" y="7"/>
                    <a:pt x="14195" y="0"/>
                  </a:cubicBezTo>
                  <a:close/>
                  <a:moveTo>
                    <a:pt x="14195" y="1735"/>
                  </a:moveTo>
                  <a:cubicBezTo>
                    <a:pt x="15493" y="1741"/>
                    <a:pt x="16787" y="2255"/>
                    <a:pt x="17774" y="3275"/>
                  </a:cubicBezTo>
                  <a:cubicBezTo>
                    <a:pt x="19748" y="5314"/>
                    <a:pt x="19738" y="8618"/>
                    <a:pt x="17750" y="10644"/>
                  </a:cubicBezTo>
                  <a:cubicBezTo>
                    <a:pt x="15763" y="12673"/>
                    <a:pt x="12551" y="12659"/>
                    <a:pt x="10581" y="10619"/>
                  </a:cubicBezTo>
                  <a:cubicBezTo>
                    <a:pt x="8608" y="8577"/>
                    <a:pt x="8618" y="5279"/>
                    <a:pt x="10605" y="3250"/>
                  </a:cubicBezTo>
                  <a:cubicBezTo>
                    <a:pt x="11597" y="2236"/>
                    <a:pt x="12898" y="1729"/>
                    <a:pt x="14195" y="1735"/>
                  </a:cubicBezTo>
                  <a:close/>
                  <a:moveTo>
                    <a:pt x="7835" y="12122"/>
                  </a:moveTo>
                  <a:cubicBezTo>
                    <a:pt x="7835" y="12122"/>
                    <a:pt x="0" y="19699"/>
                    <a:pt x="0" y="19699"/>
                  </a:cubicBezTo>
                  <a:lnTo>
                    <a:pt x="1700" y="21593"/>
                  </a:lnTo>
                  <a:lnTo>
                    <a:pt x="9065" y="13387"/>
                  </a:lnTo>
                  <a:lnTo>
                    <a:pt x="7835" y="12122"/>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39" name="Freeform: Shape 91"/>
            <p:cNvSpPr/>
            <p:nvPr/>
          </p:nvSpPr>
          <p:spPr>
            <a:xfrm>
              <a:off x="4772975" y="3164136"/>
              <a:ext cx="181150" cy="185127"/>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cubicBezTo>
                    <a:pt x="884" y="0"/>
                    <a:pt x="0" y="865"/>
                    <a:pt x="0" y="1921"/>
                  </a:cubicBezTo>
                  <a:lnTo>
                    <a:pt x="0" y="18772"/>
                  </a:lnTo>
                  <a:cubicBezTo>
                    <a:pt x="0" y="19834"/>
                    <a:pt x="884" y="20694"/>
                    <a:pt x="1964" y="20694"/>
                  </a:cubicBezTo>
                  <a:lnTo>
                    <a:pt x="15754" y="20694"/>
                  </a:lnTo>
                  <a:cubicBezTo>
                    <a:pt x="16574" y="20694"/>
                    <a:pt x="16958" y="20509"/>
                    <a:pt x="17250" y="19809"/>
                  </a:cubicBezTo>
                  <a:lnTo>
                    <a:pt x="16546" y="19106"/>
                  </a:lnTo>
                  <a:cubicBezTo>
                    <a:pt x="16282" y="19215"/>
                    <a:pt x="15865" y="19156"/>
                    <a:pt x="15754" y="19156"/>
                  </a:cubicBezTo>
                  <a:lnTo>
                    <a:pt x="1964" y="19156"/>
                  </a:lnTo>
                  <a:cubicBezTo>
                    <a:pt x="1746" y="19156"/>
                    <a:pt x="1571" y="18984"/>
                    <a:pt x="1571" y="18772"/>
                  </a:cubicBezTo>
                  <a:lnTo>
                    <a:pt x="1571" y="1921"/>
                  </a:lnTo>
                  <a:cubicBezTo>
                    <a:pt x="1571" y="1709"/>
                    <a:pt x="1746" y="1537"/>
                    <a:pt x="1964" y="1537"/>
                  </a:cubicBezTo>
                  <a:lnTo>
                    <a:pt x="15754" y="1537"/>
                  </a:lnTo>
                  <a:cubicBezTo>
                    <a:pt x="15970" y="1537"/>
                    <a:pt x="16146" y="1709"/>
                    <a:pt x="16146" y="1921"/>
                  </a:cubicBezTo>
                  <a:lnTo>
                    <a:pt x="16146" y="10521"/>
                  </a:lnTo>
                  <a:cubicBezTo>
                    <a:pt x="16715" y="10641"/>
                    <a:pt x="17248" y="10878"/>
                    <a:pt x="17717" y="11217"/>
                  </a:cubicBezTo>
                  <a:lnTo>
                    <a:pt x="17717" y="1921"/>
                  </a:lnTo>
                  <a:cubicBezTo>
                    <a:pt x="17717" y="865"/>
                    <a:pt x="16839" y="0"/>
                    <a:pt x="15754" y="0"/>
                  </a:cubicBezTo>
                  <a:lnTo>
                    <a:pt x="1964" y="0"/>
                  </a:lnTo>
                  <a:close/>
                  <a:moveTo>
                    <a:pt x="3083" y="4873"/>
                  </a:moveTo>
                  <a:cubicBezTo>
                    <a:pt x="3083" y="4873"/>
                    <a:pt x="3083" y="6439"/>
                    <a:pt x="3083" y="6439"/>
                  </a:cubicBezTo>
                  <a:lnTo>
                    <a:pt x="12967" y="6439"/>
                  </a:lnTo>
                  <a:lnTo>
                    <a:pt x="12967" y="4873"/>
                  </a:lnTo>
                  <a:lnTo>
                    <a:pt x="3083" y="4873"/>
                  </a:lnTo>
                  <a:close/>
                  <a:moveTo>
                    <a:pt x="3083" y="9281"/>
                  </a:moveTo>
                  <a:cubicBezTo>
                    <a:pt x="3083" y="9281"/>
                    <a:pt x="3083" y="10847"/>
                    <a:pt x="3083" y="10847"/>
                  </a:cubicBezTo>
                  <a:lnTo>
                    <a:pt x="12967" y="10847"/>
                  </a:lnTo>
                  <a:lnTo>
                    <a:pt x="12967" y="9281"/>
                  </a:lnTo>
                  <a:lnTo>
                    <a:pt x="3083" y="9281"/>
                  </a:lnTo>
                  <a:close/>
                  <a:moveTo>
                    <a:pt x="14642" y="11369"/>
                  </a:moveTo>
                  <a:cubicBezTo>
                    <a:pt x="13703" y="11369"/>
                    <a:pt x="12824" y="11726"/>
                    <a:pt x="12167" y="12370"/>
                  </a:cubicBezTo>
                  <a:cubicBezTo>
                    <a:pt x="11510" y="13018"/>
                    <a:pt x="11145" y="13873"/>
                    <a:pt x="11145" y="14792"/>
                  </a:cubicBezTo>
                  <a:cubicBezTo>
                    <a:pt x="11145" y="15705"/>
                    <a:pt x="11510" y="16564"/>
                    <a:pt x="12167" y="17213"/>
                  </a:cubicBezTo>
                  <a:cubicBezTo>
                    <a:pt x="12824" y="17856"/>
                    <a:pt x="13702" y="18214"/>
                    <a:pt x="14635" y="18214"/>
                  </a:cubicBezTo>
                  <a:cubicBezTo>
                    <a:pt x="15245" y="18214"/>
                    <a:pt x="15839" y="18059"/>
                    <a:pt x="16361" y="17772"/>
                  </a:cubicBezTo>
                  <a:lnTo>
                    <a:pt x="20281" y="21600"/>
                  </a:lnTo>
                  <a:lnTo>
                    <a:pt x="21600" y="20302"/>
                  </a:lnTo>
                  <a:cubicBezTo>
                    <a:pt x="21600" y="20302"/>
                    <a:pt x="17680" y="16474"/>
                    <a:pt x="17680" y="16474"/>
                  </a:cubicBezTo>
                  <a:cubicBezTo>
                    <a:pt x="18449" y="15148"/>
                    <a:pt x="18223" y="13461"/>
                    <a:pt x="17110" y="12370"/>
                  </a:cubicBezTo>
                  <a:cubicBezTo>
                    <a:pt x="16452" y="11726"/>
                    <a:pt x="15574" y="11369"/>
                    <a:pt x="14642" y="11369"/>
                  </a:cubicBezTo>
                  <a:close/>
                  <a:moveTo>
                    <a:pt x="14642" y="12754"/>
                  </a:moveTo>
                  <a:cubicBezTo>
                    <a:pt x="15199" y="12754"/>
                    <a:pt x="15724" y="12970"/>
                    <a:pt x="16117" y="13349"/>
                  </a:cubicBezTo>
                  <a:cubicBezTo>
                    <a:pt x="16510" y="13732"/>
                    <a:pt x="16724" y="14246"/>
                    <a:pt x="16724" y="14792"/>
                  </a:cubicBezTo>
                  <a:cubicBezTo>
                    <a:pt x="16724" y="15337"/>
                    <a:pt x="16510" y="15842"/>
                    <a:pt x="16117" y="16227"/>
                  </a:cubicBezTo>
                  <a:cubicBezTo>
                    <a:pt x="15330" y="16990"/>
                    <a:pt x="13953" y="16990"/>
                    <a:pt x="13167" y="16227"/>
                  </a:cubicBezTo>
                  <a:cubicBezTo>
                    <a:pt x="12358" y="15429"/>
                    <a:pt x="12358" y="14146"/>
                    <a:pt x="13167" y="13349"/>
                  </a:cubicBezTo>
                  <a:cubicBezTo>
                    <a:pt x="13561" y="12970"/>
                    <a:pt x="14084" y="12754"/>
                    <a:pt x="14642" y="12754"/>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0" name="Freeform: Shape 92"/>
            <p:cNvSpPr/>
            <p:nvPr/>
          </p:nvSpPr>
          <p:spPr>
            <a:xfrm>
              <a:off x="5566397" y="2521808"/>
              <a:ext cx="261585" cy="250168"/>
            </a:xfrm>
            <a:custGeom>
              <a:avLst/>
              <a:gdLst/>
              <a:ahLst/>
              <a:cxnLst>
                <a:cxn ang="0">
                  <a:pos x="wd2" y="hd2"/>
                </a:cxn>
                <a:cxn ang="5400000">
                  <a:pos x="wd2" y="hd2"/>
                </a:cxn>
                <a:cxn ang="10800000">
                  <a:pos x="wd2" y="hd2"/>
                </a:cxn>
                <a:cxn ang="16200000">
                  <a:pos x="wd2" y="hd2"/>
                </a:cxn>
              </a:cxnLst>
              <a:rect l="0" t="0" r="r" b="b"/>
              <a:pathLst>
                <a:path w="21456" h="21600" extrusionOk="0">
                  <a:moveTo>
                    <a:pt x="18044" y="11698"/>
                  </a:moveTo>
                  <a:cubicBezTo>
                    <a:pt x="18044" y="12183"/>
                    <a:pt x="17794" y="12578"/>
                    <a:pt x="17481" y="12578"/>
                  </a:cubicBezTo>
                  <a:cubicBezTo>
                    <a:pt x="17174" y="12578"/>
                    <a:pt x="16924" y="12183"/>
                    <a:pt x="16924" y="11698"/>
                  </a:cubicBezTo>
                  <a:cubicBezTo>
                    <a:pt x="16924" y="11213"/>
                    <a:pt x="17174" y="10818"/>
                    <a:pt x="17481" y="10818"/>
                  </a:cubicBezTo>
                  <a:cubicBezTo>
                    <a:pt x="17794" y="10818"/>
                    <a:pt x="18044" y="11213"/>
                    <a:pt x="18044" y="11698"/>
                  </a:cubicBezTo>
                  <a:cubicBezTo>
                    <a:pt x="18044" y="11698"/>
                    <a:pt x="18044" y="11698"/>
                    <a:pt x="18044" y="11698"/>
                  </a:cubicBezTo>
                  <a:close/>
                  <a:moveTo>
                    <a:pt x="13386" y="10177"/>
                  </a:moveTo>
                  <a:cubicBezTo>
                    <a:pt x="13278" y="10482"/>
                    <a:pt x="12959" y="10639"/>
                    <a:pt x="12670" y="10530"/>
                  </a:cubicBezTo>
                  <a:cubicBezTo>
                    <a:pt x="9735" y="9411"/>
                    <a:pt x="8205" y="11171"/>
                    <a:pt x="8143" y="11249"/>
                  </a:cubicBezTo>
                  <a:cubicBezTo>
                    <a:pt x="8034" y="11381"/>
                    <a:pt x="7875" y="11446"/>
                    <a:pt x="7722" y="11446"/>
                  </a:cubicBezTo>
                  <a:cubicBezTo>
                    <a:pt x="7591" y="11446"/>
                    <a:pt x="7460" y="11399"/>
                    <a:pt x="7352" y="11303"/>
                  </a:cubicBezTo>
                  <a:cubicBezTo>
                    <a:pt x="7124" y="11087"/>
                    <a:pt x="7096" y="10722"/>
                    <a:pt x="7301" y="10477"/>
                  </a:cubicBezTo>
                  <a:cubicBezTo>
                    <a:pt x="7380" y="10375"/>
                    <a:pt x="9365" y="8022"/>
                    <a:pt x="13051" y="9417"/>
                  </a:cubicBezTo>
                  <a:cubicBezTo>
                    <a:pt x="13340" y="9530"/>
                    <a:pt x="13494" y="9866"/>
                    <a:pt x="13386" y="10177"/>
                  </a:cubicBezTo>
                  <a:cubicBezTo>
                    <a:pt x="13386" y="10177"/>
                    <a:pt x="13386" y="10177"/>
                    <a:pt x="13386" y="10177"/>
                  </a:cubicBezTo>
                  <a:close/>
                  <a:moveTo>
                    <a:pt x="6367" y="2754"/>
                  </a:moveTo>
                  <a:cubicBezTo>
                    <a:pt x="6367" y="1233"/>
                    <a:pt x="7540" y="0"/>
                    <a:pt x="8984" y="0"/>
                  </a:cubicBezTo>
                  <a:cubicBezTo>
                    <a:pt x="10429" y="0"/>
                    <a:pt x="11600" y="1233"/>
                    <a:pt x="11600" y="2754"/>
                  </a:cubicBezTo>
                  <a:cubicBezTo>
                    <a:pt x="11600" y="4275"/>
                    <a:pt x="10429" y="5508"/>
                    <a:pt x="8984" y="5508"/>
                  </a:cubicBezTo>
                  <a:cubicBezTo>
                    <a:pt x="7540" y="5508"/>
                    <a:pt x="6367" y="4275"/>
                    <a:pt x="6367" y="2754"/>
                  </a:cubicBezTo>
                  <a:cubicBezTo>
                    <a:pt x="6367" y="2754"/>
                    <a:pt x="6367" y="2754"/>
                    <a:pt x="6367" y="2754"/>
                  </a:cubicBezTo>
                  <a:close/>
                  <a:moveTo>
                    <a:pt x="18078" y="16697"/>
                  </a:moveTo>
                  <a:cubicBezTo>
                    <a:pt x="17862" y="16978"/>
                    <a:pt x="17748" y="17248"/>
                    <a:pt x="17646" y="17475"/>
                  </a:cubicBezTo>
                  <a:cubicBezTo>
                    <a:pt x="17515" y="17762"/>
                    <a:pt x="17430" y="17954"/>
                    <a:pt x="17191" y="18140"/>
                  </a:cubicBezTo>
                  <a:cubicBezTo>
                    <a:pt x="17162" y="18158"/>
                    <a:pt x="17140" y="18181"/>
                    <a:pt x="17117" y="18200"/>
                  </a:cubicBezTo>
                  <a:cubicBezTo>
                    <a:pt x="16981" y="18343"/>
                    <a:pt x="16804" y="18535"/>
                    <a:pt x="16997" y="19589"/>
                  </a:cubicBezTo>
                  <a:lnTo>
                    <a:pt x="15991" y="19691"/>
                  </a:lnTo>
                  <a:cubicBezTo>
                    <a:pt x="15718" y="18822"/>
                    <a:pt x="15490" y="18690"/>
                    <a:pt x="15269" y="18625"/>
                  </a:cubicBezTo>
                  <a:cubicBezTo>
                    <a:pt x="15177" y="18595"/>
                    <a:pt x="15075" y="18595"/>
                    <a:pt x="14979" y="18625"/>
                  </a:cubicBezTo>
                  <a:cubicBezTo>
                    <a:pt x="14887" y="18643"/>
                    <a:pt x="14677" y="18654"/>
                    <a:pt x="14478" y="18666"/>
                  </a:cubicBezTo>
                  <a:cubicBezTo>
                    <a:pt x="14017" y="18703"/>
                    <a:pt x="13892" y="18714"/>
                    <a:pt x="13784" y="18750"/>
                  </a:cubicBezTo>
                  <a:cubicBezTo>
                    <a:pt x="13721" y="18774"/>
                    <a:pt x="13665" y="18804"/>
                    <a:pt x="13613" y="18846"/>
                  </a:cubicBezTo>
                  <a:cubicBezTo>
                    <a:pt x="13477" y="18960"/>
                    <a:pt x="13272" y="19122"/>
                    <a:pt x="13198" y="20415"/>
                  </a:cubicBezTo>
                  <a:lnTo>
                    <a:pt x="12840" y="20415"/>
                  </a:lnTo>
                  <a:cubicBezTo>
                    <a:pt x="12670" y="19576"/>
                    <a:pt x="12516" y="19200"/>
                    <a:pt x="12015" y="19200"/>
                  </a:cubicBezTo>
                  <a:lnTo>
                    <a:pt x="12010" y="19200"/>
                  </a:lnTo>
                  <a:lnTo>
                    <a:pt x="11828" y="19223"/>
                  </a:lnTo>
                  <a:cubicBezTo>
                    <a:pt x="11657" y="19241"/>
                    <a:pt x="11572" y="19247"/>
                    <a:pt x="11333" y="19247"/>
                  </a:cubicBezTo>
                  <a:cubicBezTo>
                    <a:pt x="10474" y="19247"/>
                    <a:pt x="9638" y="19229"/>
                    <a:pt x="8848" y="18990"/>
                  </a:cubicBezTo>
                  <a:cubicBezTo>
                    <a:pt x="8825" y="18984"/>
                    <a:pt x="8802" y="18978"/>
                    <a:pt x="8779" y="18972"/>
                  </a:cubicBezTo>
                  <a:cubicBezTo>
                    <a:pt x="8751" y="18966"/>
                    <a:pt x="8677" y="18960"/>
                    <a:pt x="8654" y="18960"/>
                  </a:cubicBezTo>
                  <a:cubicBezTo>
                    <a:pt x="8421" y="18960"/>
                    <a:pt x="8205" y="19068"/>
                    <a:pt x="8057" y="19253"/>
                  </a:cubicBezTo>
                  <a:cubicBezTo>
                    <a:pt x="7864" y="19511"/>
                    <a:pt x="7812" y="19912"/>
                    <a:pt x="7824" y="20295"/>
                  </a:cubicBezTo>
                  <a:lnTo>
                    <a:pt x="7034" y="20229"/>
                  </a:lnTo>
                  <a:cubicBezTo>
                    <a:pt x="6982" y="19115"/>
                    <a:pt x="6749" y="18433"/>
                    <a:pt x="6345" y="18187"/>
                  </a:cubicBezTo>
                  <a:cubicBezTo>
                    <a:pt x="4713" y="17080"/>
                    <a:pt x="4423" y="15757"/>
                    <a:pt x="4423" y="13398"/>
                  </a:cubicBezTo>
                  <a:cubicBezTo>
                    <a:pt x="4423" y="11279"/>
                    <a:pt x="5452" y="9393"/>
                    <a:pt x="7227" y="8226"/>
                  </a:cubicBezTo>
                  <a:cubicBezTo>
                    <a:pt x="7250" y="8213"/>
                    <a:pt x="9297" y="6969"/>
                    <a:pt x="11435" y="6969"/>
                  </a:cubicBezTo>
                  <a:cubicBezTo>
                    <a:pt x="11805" y="6969"/>
                    <a:pt x="12158" y="7004"/>
                    <a:pt x="12533" y="7088"/>
                  </a:cubicBezTo>
                  <a:cubicBezTo>
                    <a:pt x="13511" y="7220"/>
                    <a:pt x="13944" y="7310"/>
                    <a:pt x="14131" y="7352"/>
                  </a:cubicBezTo>
                  <a:cubicBezTo>
                    <a:pt x="14250" y="7460"/>
                    <a:pt x="14410" y="7513"/>
                    <a:pt x="14580" y="7478"/>
                  </a:cubicBezTo>
                  <a:cubicBezTo>
                    <a:pt x="14592" y="7478"/>
                    <a:pt x="14609" y="7471"/>
                    <a:pt x="14626" y="7466"/>
                  </a:cubicBezTo>
                  <a:cubicBezTo>
                    <a:pt x="14631" y="7466"/>
                    <a:pt x="14631" y="7466"/>
                    <a:pt x="14637" y="7466"/>
                  </a:cubicBezTo>
                  <a:cubicBezTo>
                    <a:pt x="14637" y="7466"/>
                    <a:pt x="14637" y="7466"/>
                    <a:pt x="14643" y="7466"/>
                  </a:cubicBezTo>
                  <a:lnTo>
                    <a:pt x="17612" y="6663"/>
                  </a:lnTo>
                  <a:cubicBezTo>
                    <a:pt x="17572" y="7154"/>
                    <a:pt x="17469" y="7663"/>
                    <a:pt x="17276" y="7866"/>
                  </a:cubicBezTo>
                  <a:cubicBezTo>
                    <a:pt x="17174" y="7980"/>
                    <a:pt x="17111" y="8136"/>
                    <a:pt x="17117" y="8297"/>
                  </a:cubicBezTo>
                  <a:cubicBezTo>
                    <a:pt x="17123" y="8459"/>
                    <a:pt x="17191" y="8609"/>
                    <a:pt x="17299" y="8716"/>
                  </a:cubicBezTo>
                  <a:cubicBezTo>
                    <a:pt x="18476" y="9836"/>
                    <a:pt x="19176" y="11273"/>
                    <a:pt x="19278" y="12758"/>
                  </a:cubicBezTo>
                  <a:cubicBezTo>
                    <a:pt x="19284" y="12811"/>
                    <a:pt x="19295" y="12871"/>
                    <a:pt x="19312" y="12926"/>
                  </a:cubicBezTo>
                  <a:cubicBezTo>
                    <a:pt x="19494" y="13422"/>
                    <a:pt x="19864" y="13770"/>
                    <a:pt x="20336" y="13901"/>
                  </a:cubicBezTo>
                  <a:lnTo>
                    <a:pt x="20336" y="15565"/>
                  </a:lnTo>
                  <a:lnTo>
                    <a:pt x="20342" y="15565"/>
                  </a:lnTo>
                  <a:cubicBezTo>
                    <a:pt x="19728" y="15643"/>
                    <a:pt x="18772" y="15895"/>
                    <a:pt x="18078" y="16697"/>
                  </a:cubicBezTo>
                  <a:cubicBezTo>
                    <a:pt x="18078" y="16697"/>
                    <a:pt x="18078" y="16697"/>
                    <a:pt x="18078" y="16697"/>
                  </a:cubicBezTo>
                  <a:close/>
                  <a:moveTo>
                    <a:pt x="2085" y="11147"/>
                  </a:moveTo>
                  <a:cubicBezTo>
                    <a:pt x="1966" y="10914"/>
                    <a:pt x="2108" y="10680"/>
                    <a:pt x="2313" y="10872"/>
                  </a:cubicBezTo>
                  <a:cubicBezTo>
                    <a:pt x="2455" y="11010"/>
                    <a:pt x="2495" y="11261"/>
                    <a:pt x="2523" y="11446"/>
                  </a:cubicBezTo>
                  <a:cubicBezTo>
                    <a:pt x="2529" y="11512"/>
                    <a:pt x="2529" y="11573"/>
                    <a:pt x="2529" y="11632"/>
                  </a:cubicBezTo>
                  <a:cubicBezTo>
                    <a:pt x="2364" y="11548"/>
                    <a:pt x="2211" y="11393"/>
                    <a:pt x="2085" y="11147"/>
                  </a:cubicBezTo>
                  <a:cubicBezTo>
                    <a:pt x="2085" y="11147"/>
                    <a:pt x="2085" y="11147"/>
                    <a:pt x="2085" y="11147"/>
                  </a:cubicBezTo>
                  <a:close/>
                  <a:moveTo>
                    <a:pt x="21240" y="12908"/>
                  </a:moveTo>
                  <a:cubicBezTo>
                    <a:pt x="21115" y="12794"/>
                    <a:pt x="20927" y="12740"/>
                    <a:pt x="20768" y="12770"/>
                  </a:cubicBezTo>
                  <a:cubicBezTo>
                    <a:pt x="20529" y="12770"/>
                    <a:pt x="20433" y="12662"/>
                    <a:pt x="20393" y="12572"/>
                  </a:cubicBezTo>
                  <a:cubicBezTo>
                    <a:pt x="20256" y="10973"/>
                    <a:pt x="19557" y="9441"/>
                    <a:pt x="18402" y="8196"/>
                  </a:cubicBezTo>
                  <a:cubicBezTo>
                    <a:pt x="18806" y="7333"/>
                    <a:pt x="18761" y="6136"/>
                    <a:pt x="18744" y="5861"/>
                  </a:cubicBezTo>
                  <a:cubicBezTo>
                    <a:pt x="18732" y="5687"/>
                    <a:pt x="18651" y="5526"/>
                    <a:pt x="18516" y="5424"/>
                  </a:cubicBezTo>
                  <a:cubicBezTo>
                    <a:pt x="18379" y="5316"/>
                    <a:pt x="18209" y="5286"/>
                    <a:pt x="18050" y="5328"/>
                  </a:cubicBezTo>
                  <a:lnTo>
                    <a:pt x="14603" y="6262"/>
                  </a:lnTo>
                  <a:cubicBezTo>
                    <a:pt x="14268" y="6142"/>
                    <a:pt x="13693" y="6058"/>
                    <a:pt x="12727" y="5927"/>
                  </a:cubicBezTo>
                  <a:cubicBezTo>
                    <a:pt x="12323" y="5837"/>
                    <a:pt x="11890" y="5790"/>
                    <a:pt x="11441" y="5790"/>
                  </a:cubicBezTo>
                  <a:cubicBezTo>
                    <a:pt x="9001" y="5790"/>
                    <a:pt x="6761" y="7148"/>
                    <a:pt x="6652" y="7220"/>
                  </a:cubicBezTo>
                  <a:cubicBezTo>
                    <a:pt x="5077" y="8256"/>
                    <a:pt x="4002" y="9758"/>
                    <a:pt x="3547" y="11500"/>
                  </a:cubicBezTo>
                  <a:cubicBezTo>
                    <a:pt x="3393" y="11596"/>
                    <a:pt x="3234" y="11662"/>
                    <a:pt x="3075" y="11698"/>
                  </a:cubicBezTo>
                  <a:cubicBezTo>
                    <a:pt x="3126" y="11309"/>
                    <a:pt x="3087" y="10896"/>
                    <a:pt x="2944" y="10579"/>
                  </a:cubicBezTo>
                  <a:cubicBezTo>
                    <a:pt x="2500" y="9549"/>
                    <a:pt x="1408" y="10471"/>
                    <a:pt x="1460" y="11303"/>
                  </a:cubicBezTo>
                  <a:cubicBezTo>
                    <a:pt x="1488" y="11680"/>
                    <a:pt x="1772" y="12015"/>
                    <a:pt x="2102" y="12207"/>
                  </a:cubicBezTo>
                  <a:cubicBezTo>
                    <a:pt x="1960" y="12237"/>
                    <a:pt x="1795" y="12231"/>
                    <a:pt x="1613" y="12183"/>
                  </a:cubicBezTo>
                  <a:cubicBezTo>
                    <a:pt x="544" y="11902"/>
                    <a:pt x="504" y="10632"/>
                    <a:pt x="612" y="9698"/>
                  </a:cubicBezTo>
                  <a:cubicBezTo>
                    <a:pt x="664" y="9249"/>
                    <a:pt x="67" y="9537"/>
                    <a:pt x="32" y="9860"/>
                  </a:cubicBezTo>
                  <a:cubicBezTo>
                    <a:pt x="-138" y="11339"/>
                    <a:pt x="351" y="13152"/>
                    <a:pt x="2114" y="12871"/>
                  </a:cubicBezTo>
                  <a:cubicBezTo>
                    <a:pt x="2432" y="12818"/>
                    <a:pt x="2660" y="12632"/>
                    <a:pt x="2825" y="12381"/>
                  </a:cubicBezTo>
                  <a:cubicBezTo>
                    <a:pt x="3029" y="12374"/>
                    <a:pt x="3223" y="12327"/>
                    <a:pt x="3405" y="12249"/>
                  </a:cubicBezTo>
                  <a:cubicBezTo>
                    <a:pt x="3342" y="12626"/>
                    <a:pt x="3302" y="13009"/>
                    <a:pt x="3302" y="13398"/>
                  </a:cubicBezTo>
                  <a:cubicBezTo>
                    <a:pt x="3302" y="15661"/>
                    <a:pt x="3485" y="17655"/>
                    <a:pt x="5737" y="19181"/>
                  </a:cubicBezTo>
                  <a:cubicBezTo>
                    <a:pt x="5839" y="19397"/>
                    <a:pt x="5930" y="20133"/>
                    <a:pt x="5930" y="20780"/>
                  </a:cubicBezTo>
                  <a:cubicBezTo>
                    <a:pt x="5930" y="21085"/>
                    <a:pt x="6151" y="21342"/>
                    <a:pt x="6448" y="21367"/>
                  </a:cubicBezTo>
                  <a:lnTo>
                    <a:pt x="8421" y="21529"/>
                  </a:lnTo>
                  <a:cubicBezTo>
                    <a:pt x="8432" y="21529"/>
                    <a:pt x="8450" y="21529"/>
                    <a:pt x="8467" y="21529"/>
                  </a:cubicBezTo>
                  <a:lnTo>
                    <a:pt x="8478" y="21529"/>
                  </a:lnTo>
                  <a:cubicBezTo>
                    <a:pt x="8785" y="21529"/>
                    <a:pt x="9035" y="21265"/>
                    <a:pt x="9035" y="20941"/>
                  </a:cubicBezTo>
                  <a:cubicBezTo>
                    <a:pt x="9035" y="20864"/>
                    <a:pt x="9018" y="20792"/>
                    <a:pt x="8995" y="20720"/>
                  </a:cubicBezTo>
                  <a:cubicBezTo>
                    <a:pt x="8967" y="20552"/>
                    <a:pt x="8950" y="20379"/>
                    <a:pt x="8944" y="20229"/>
                  </a:cubicBezTo>
                  <a:cubicBezTo>
                    <a:pt x="9735" y="20415"/>
                    <a:pt x="10525" y="20432"/>
                    <a:pt x="11333" y="20432"/>
                  </a:cubicBezTo>
                  <a:cubicBezTo>
                    <a:pt x="11492" y="20432"/>
                    <a:pt x="11595" y="20427"/>
                    <a:pt x="11686" y="20420"/>
                  </a:cubicBezTo>
                  <a:cubicBezTo>
                    <a:pt x="11731" y="20624"/>
                    <a:pt x="11788" y="20894"/>
                    <a:pt x="11828" y="21121"/>
                  </a:cubicBezTo>
                  <a:cubicBezTo>
                    <a:pt x="11879" y="21402"/>
                    <a:pt x="12112" y="21600"/>
                    <a:pt x="12379" y="21600"/>
                  </a:cubicBezTo>
                  <a:lnTo>
                    <a:pt x="12385" y="21600"/>
                  </a:lnTo>
                  <a:lnTo>
                    <a:pt x="13739" y="21594"/>
                  </a:lnTo>
                  <a:cubicBezTo>
                    <a:pt x="14046" y="21588"/>
                    <a:pt x="14290" y="21337"/>
                    <a:pt x="14296" y="21013"/>
                  </a:cubicBezTo>
                  <a:cubicBezTo>
                    <a:pt x="14307" y="20595"/>
                    <a:pt x="14341" y="20139"/>
                    <a:pt x="14376" y="19858"/>
                  </a:cubicBezTo>
                  <a:cubicBezTo>
                    <a:pt x="14432" y="19858"/>
                    <a:pt x="14495" y="19852"/>
                    <a:pt x="14558" y="19846"/>
                  </a:cubicBezTo>
                  <a:cubicBezTo>
                    <a:pt x="14666" y="19840"/>
                    <a:pt x="14762" y="19828"/>
                    <a:pt x="14842" y="19822"/>
                  </a:cubicBezTo>
                  <a:cubicBezTo>
                    <a:pt x="14910" y="20001"/>
                    <a:pt x="14984" y="20247"/>
                    <a:pt x="15047" y="20480"/>
                  </a:cubicBezTo>
                  <a:cubicBezTo>
                    <a:pt x="15121" y="20756"/>
                    <a:pt x="15371" y="20941"/>
                    <a:pt x="15644" y="20911"/>
                  </a:cubicBezTo>
                  <a:lnTo>
                    <a:pt x="17737" y="20702"/>
                  </a:lnTo>
                  <a:cubicBezTo>
                    <a:pt x="17902" y="20684"/>
                    <a:pt x="18050" y="20595"/>
                    <a:pt x="18146" y="20450"/>
                  </a:cubicBezTo>
                  <a:cubicBezTo>
                    <a:pt x="18237" y="20313"/>
                    <a:pt x="18266" y="20133"/>
                    <a:pt x="18226" y="19965"/>
                  </a:cubicBezTo>
                  <a:cubicBezTo>
                    <a:pt x="18135" y="19589"/>
                    <a:pt x="18055" y="19163"/>
                    <a:pt x="18038" y="18936"/>
                  </a:cubicBezTo>
                  <a:cubicBezTo>
                    <a:pt x="18374" y="18619"/>
                    <a:pt x="18528" y="18283"/>
                    <a:pt x="18658" y="17978"/>
                  </a:cubicBezTo>
                  <a:cubicBezTo>
                    <a:pt x="18749" y="17781"/>
                    <a:pt x="18823" y="17607"/>
                    <a:pt x="18931" y="17463"/>
                  </a:cubicBezTo>
                  <a:cubicBezTo>
                    <a:pt x="19540" y="16757"/>
                    <a:pt x="20609" y="16715"/>
                    <a:pt x="20870" y="16715"/>
                  </a:cubicBezTo>
                  <a:cubicBezTo>
                    <a:pt x="21030" y="16727"/>
                    <a:pt x="21178" y="16661"/>
                    <a:pt x="21286" y="16553"/>
                  </a:cubicBezTo>
                  <a:cubicBezTo>
                    <a:pt x="21394" y="16440"/>
                    <a:pt x="21456" y="16290"/>
                    <a:pt x="21456" y="16128"/>
                  </a:cubicBezTo>
                  <a:lnTo>
                    <a:pt x="21456" y="13350"/>
                  </a:lnTo>
                  <a:cubicBezTo>
                    <a:pt x="21462" y="13177"/>
                    <a:pt x="21365" y="13015"/>
                    <a:pt x="21240" y="12908"/>
                  </a:cubicBezTo>
                  <a:cubicBezTo>
                    <a:pt x="21240" y="12908"/>
                    <a:pt x="21240" y="12908"/>
                    <a:pt x="21240" y="12908"/>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1" name="Freeform: Shape 93"/>
            <p:cNvSpPr/>
            <p:nvPr/>
          </p:nvSpPr>
          <p:spPr>
            <a:xfrm>
              <a:off x="7043927" y="3838262"/>
              <a:ext cx="95526" cy="112702"/>
            </a:xfrm>
            <a:custGeom>
              <a:avLst/>
              <a:gdLst/>
              <a:ahLst/>
              <a:cxnLst>
                <a:cxn ang="0">
                  <a:pos x="wd2" y="hd2"/>
                </a:cxn>
                <a:cxn ang="5400000">
                  <a:pos x="wd2" y="hd2"/>
                </a:cxn>
                <a:cxn ang="10800000">
                  <a:pos x="wd2" y="hd2"/>
                </a:cxn>
                <a:cxn ang="16200000">
                  <a:pos x="wd2" y="hd2"/>
                </a:cxn>
              </a:cxnLst>
              <a:rect l="0" t="0" r="r" b="b"/>
              <a:pathLst>
                <a:path w="21564" h="21600" extrusionOk="0">
                  <a:moveTo>
                    <a:pt x="3339" y="20394"/>
                  </a:moveTo>
                  <a:lnTo>
                    <a:pt x="18942" y="20394"/>
                  </a:lnTo>
                  <a:cubicBezTo>
                    <a:pt x="17700" y="19804"/>
                    <a:pt x="16099" y="18990"/>
                    <a:pt x="16131" y="17406"/>
                  </a:cubicBezTo>
                  <a:lnTo>
                    <a:pt x="16131" y="5395"/>
                  </a:lnTo>
                  <a:cubicBezTo>
                    <a:pt x="16131" y="5061"/>
                    <a:pt x="16451" y="4792"/>
                    <a:pt x="16843" y="4792"/>
                  </a:cubicBezTo>
                  <a:cubicBezTo>
                    <a:pt x="17050" y="4792"/>
                    <a:pt x="17353" y="4476"/>
                    <a:pt x="17353" y="3983"/>
                  </a:cubicBezTo>
                  <a:cubicBezTo>
                    <a:pt x="17353" y="3611"/>
                    <a:pt x="16777" y="2614"/>
                    <a:pt x="16243" y="1903"/>
                  </a:cubicBezTo>
                  <a:cubicBezTo>
                    <a:pt x="16171" y="1805"/>
                    <a:pt x="16131" y="1693"/>
                    <a:pt x="16131" y="1579"/>
                  </a:cubicBezTo>
                  <a:lnTo>
                    <a:pt x="16131" y="1271"/>
                  </a:lnTo>
                  <a:cubicBezTo>
                    <a:pt x="16022" y="1235"/>
                    <a:pt x="15838" y="1207"/>
                    <a:pt x="15559" y="1207"/>
                  </a:cubicBezTo>
                  <a:cubicBezTo>
                    <a:pt x="14841" y="1207"/>
                    <a:pt x="13818" y="1390"/>
                    <a:pt x="12732" y="1582"/>
                  </a:cubicBezTo>
                  <a:cubicBezTo>
                    <a:pt x="11414" y="1818"/>
                    <a:pt x="9914" y="2085"/>
                    <a:pt x="8586" y="2085"/>
                  </a:cubicBezTo>
                  <a:cubicBezTo>
                    <a:pt x="7466" y="2085"/>
                    <a:pt x="6587" y="1899"/>
                    <a:pt x="5904" y="1516"/>
                  </a:cubicBezTo>
                  <a:cubicBezTo>
                    <a:pt x="5872" y="1500"/>
                    <a:pt x="5848" y="1492"/>
                    <a:pt x="5835" y="1487"/>
                  </a:cubicBezTo>
                  <a:cubicBezTo>
                    <a:pt x="5798" y="1510"/>
                    <a:pt x="5727" y="1577"/>
                    <a:pt x="5643" y="1711"/>
                  </a:cubicBezTo>
                  <a:cubicBezTo>
                    <a:pt x="5635" y="1725"/>
                    <a:pt x="5627" y="1735"/>
                    <a:pt x="5619" y="1747"/>
                  </a:cubicBezTo>
                  <a:cubicBezTo>
                    <a:pt x="4864" y="2765"/>
                    <a:pt x="4101" y="4087"/>
                    <a:pt x="4101" y="4640"/>
                  </a:cubicBezTo>
                  <a:cubicBezTo>
                    <a:pt x="4101" y="5092"/>
                    <a:pt x="4280" y="5509"/>
                    <a:pt x="4578" y="5755"/>
                  </a:cubicBezTo>
                  <a:cubicBezTo>
                    <a:pt x="4772" y="5917"/>
                    <a:pt x="4841" y="6158"/>
                    <a:pt x="4754" y="6378"/>
                  </a:cubicBezTo>
                  <a:cubicBezTo>
                    <a:pt x="4666" y="6606"/>
                    <a:pt x="4656" y="6721"/>
                    <a:pt x="4656" y="6758"/>
                  </a:cubicBezTo>
                  <a:cubicBezTo>
                    <a:pt x="4656" y="7230"/>
                    <a:pt x="4936" y="7534"/>
                    <a:pt x="5130" y="7562"/>
                  </a:cubicBezTo>
                  <a:cubicBezTo>
                    <a:pt x="5472" y="7614"/>
                    <a:pt x="5719" y="7864"/>
                    <a:pt x="5719" y="8156"/>
                  </a:cubicBezTo>
                  <a:lnTo>
                    <a:pt x="5719" y="17944"/>
                  </a:lnTo>
                  <a:cubicBezTo>
                    <a:pt x="5719" y="17957"/>
                    <a:pt x="5718" y="17972"/>
                    <a:pt x="5716" y="17985"/>
                  </a:cubicBezTo>
                  <a:cubicBezTo>
                    <a:pt x="5617" y="19213"/>
                    <a:pt x="4470" y="19907"/>
                    <a:pt x="3339" y="20394"/>
                  </a:cubicBezTo>
                  <a:cubicBezTo>
                    <a:pt x="3339" y="20394"/>
                    <a:pt x="3339" y="20394"/>
                    <a:pt x="3339" y="20394"/>
                  </a:cubicBezTo>
                  <a:close/>
                  <a:moveTo>
                    <a:pt x="20853" y="21600"/>
                  </a:moveTo>
                  <a:lnTo>
                    <a:pt x="711" y="21600"/>
                  </a:lnTo>
                  <a:cubicBezTo>
                    <a:pt x="482" y="21600"/>
                    <a:pt x="266" y="21508"/>
                    <a:pt x="135" y="21349"/>
                  </a:cubicBezTo>
                  <a:cubicBezTo>
                    <a:pt x="1" y="21192"/>
                    <a:pt x="-36" y="20988"/>
                    <a:pt x="38" y="20804"/>
                  </a:cubicBezTo>
                  <a:cubicBezTo>
                    <a:pt x="253" y="20268"/>
                    <a:pt x="963" y="19995"/>
                    <a:pt x="1860" y="19651"/>
                  </a:cubicBezTo>
                  <a:cubicBezTo>
                    <a:pt x="2909" y="19250"/>
                    <a:pt x="4212" y="18750"/>
                    <a:pt x="4296" y="17920"/>
                  </a:cubicBezTo>
                  <a:lnTo>
                    <a:pt x="4296" y="8562"/>
                  </a:lnTo>
                  <a:cubicBezTo>
                    <a:pt x="3657" y="8232"/>
                    <a:pt x="3233" y="7547"/>
                    <a:pt x="3233" y="6758"/>
                  </a:cubicBezTo>
                  <a:cubicBezTo>
                    <a:pt x="3233" y="6629"/>
                    <a:pt x="3255" y="6489"/>
                    <a:pt x="3294" y="6336"/>
                  </a:cubicBezTo>
                  <a:cubicBezTo>
                    <a:pt x="2899" y="5878"/>
                    <a:pt x="2681" y="5278"/>
                    <a:pt x="2681" y="4640"/>
                  </a:cubicBezTo>
                  <a:cubicBezTo>
                    <a:pt x="2681" y="3547"/>
                    <a:pt x="3983" y="1692"/>
                    <a:pt x="4403" y="1121"/>
                  </a:cubicBezTo>
                  <a:cubicBezTo>
                    <a:pt x="4854" y="424"/>
                    <a:pt x="5422" y="276"/>
                    <a:pt x="5819" y="276"/>
                  </a:cubicBezTo>
                  <a:cubicBezTo>
                    <a:pt x="6098" y="276"/>
                    <a:pt x="6381" y="348"/>
                    <a:pt x="6655" y="492"/>
                  </a:cubicBezTo>
                  <a:cubicBezTo>
                    <a:pt x="6663" y="496"/>
                    <a:pt x="6671" y="500"/>
                    <a:pt x="6679" y="504"/>
                  </a:cubicBezTo>
                  <a:cubicBezTo>
                    <a:pt x="7123" y="756"/>
                    <a:pt x="7747" y="879"/>
                    <a:pt x="8586" y="876"/>
                  </a:cubicBezTo>
                  <a:cubicBezTo>
                    <a:pt x="9767" y="876"/>
                    <a:pt x="11127" y="635"/>
                    <a:pt x="12442" y="402"/>
                  </a:cubicBezTo>
                  <a:cubicBezTo>
                    <a:pt x="13599" y="196"/>
                    <a:pt x="14694" y="0"/>
                    <a:pt x="15559" y="0"/>
                  </a:cubicBezTo>
                  <a:cubicBezTo>
                    <a:pt x="15896" y="0"/>
                    <a:pt x="16920" y="0"/>
                    <a:pt x="17439" y="678"/>
                  </a:cubicBezTo>
                  <a:cubicBezTo>
                    <a:pt x="17513" y="775"/>
                    <a:pt x="17553" y="890"/>
                    <a:pt x="17553" y="1007"/>
                  </a:cubicBezTo>
                  <a:lnTo>
                    <a:pt x="17553" y="1406"/>
                  </a:lnTo>
                  <a:cubicBezTo>
                    <a:pt x="17909" y="1899"/>
                    <a:pt x="18773" y="3179"/>
                    <a:pt x="18773" y="3983"/>
                  </a:cubicBezTo>
                  <a:cubicBezTo>
                    <a:pt x="18773" y="4850"/>
                    <a:pt x="18275" y="5573"/>
                    <a:pt x="17553" y="5862"/>
                  </a:cubicBezTo>
                  <a:lnTo>
                    <a:pt x="17553" y="17414"/>
                  </a:lnTo>
                  <a:cubicBezTo>
                    <a:pt x="17553" y="17418"/>
                    <a:pt x="17553" y="17421"/>
                    <a:pt x="17553" y="17421"/>
                  </a:cubicBezTo>
                  <a:cubicBezTo>
                    <a:pt x="17534" y="18276"/>
                    <a:pt x="18501" y="18803"/>
                    <a:pt x="19768" y="19403"/>
                  </a:cubicBezTo>
                  <a:cubicBezTo>
                    <a:pt x="20691" y="19842"/>
                    <a:pt x="21564" y="20256"/>
                    <a:pt x="21564" y="20997"/>
                  </a:cubicBezTo>
                  <a:cubicBezTo>
                    <a:pt x="21564" y="21331"/>
                    <a:pt x="21246" y="21600"/>
                    <a:pt x="20853" y="21600"/>
                  </a:cubicBezTo>
                  <a:cubicBezTo>
                    <a:pt x="20853" y="21600"/>
                    <a:pt x="20853" y="21600"/>
                    <a:pt x="20853" y="21600"/>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42" name="Freeform: Shape 94"/>
            <p:cNvSpPr/>
            <p:nvPr/>
          </p:nvSpPr>
          <p:spPr>
            <a:xfrm>
              <a:off x="7071768" y="3788547"/>
              <a:ext cx="37438" cy="52163"/>
            </a:xfrm>
            <a:custGeom>
              <a:avLst/>
              <a:gdLst/>
              <a:ahLst/>
              <a:cxnLst>
                <a:cxn ang="0">
                  <a:pos x="wd2" y="hd2"/>
                </a:cxn>
                <a:cxn ang="5400000">
                  <a:pos x="wd2" y="hd2"/>
                </a:cxn>
                <a:cxn ang="10800000">
                  <a:pos x="wd2" y="hd2"/>
                </a:cxn>
                <a:cxn ang="16200000">
                  <a:pos x="wd2" y="hd2"/>
                </a:cxn>
              </a:cxnLst>
              <a:rect l="0" t="0" r="r" b="b"/>
              <a:pathLst>
                <a:path w="21600" h="21600" extrusionOk="0">
                  <a:moveTo>
                    <a:pt x="10801" y="3233"/>
                  </a:moveTo>
                  <a:cubicBezTo>
                    <a:pt x="8034" y="5520"/>
                    <a:pt x="3637" y="9845"/>
                    <a:pt x="3637" y="13127"/>
                  </a:cubicBezTo>
                  <a:cubicBezTo>
                    <a:pt x="3637" y="17019"/>
                    <a:pt x="6044" y="18993"/>
                    <a:pt x="10801" y="18993"/>
                  </a:cubicBezTo>
                  <a:cubicBezTo>
                    <a:pt x="15556" y="18993"/>
                    <a:pt x="17968" y="17019"/>
                    <a:pt x="17968" y="13127"/>
                  </a:cubicBezTo>
                  <a:cubicBezTo>
                    <a:pt x="17968" y="9845"/>
                    <a:pt x="13573" y="5520"/>
                    <a:pt x="10801" y="3233"/>
                  </a:cubicBezTo>
                  <a:cubicBezTo>
                    <a:pt x="10801" y="3233"/>
                    <a:pt x="10801" y="3233"/>
                    <a:pt x="10801" y="3233"/>
                  </a:cubicBezTo>
                  <a:close/>
                  <a:moveTo>
                    <a:pt x="10801" y="21600"/>
                  </a:moveTo>
                  <a:cubicBezTo>
                    <a:pt x="7671" y="21600"/>
                    <a:pt x="5042" y="20915"/>
                    <a:pt x="3182" y="19622"/>
                  </a:cubicBezTo>
                  <a:cubicBezTo>
                    <a:pt x="1076" y="18149"/>
                    <a:pt x="0" y="15964"/>
                    <a:pt x="0" y="13127"/>
                  </a:cubicBezTo>
                  <a:cubicBezTo>
                    <a:pt x="0" y="7395"/>
                    <a:pt x="9116" y="676"/>
                    <a:pt x="9506" y="389"/>
                  </a:cubicBezTo>
                  <a:cubicBezTo>
                    <a:pt x="9849" y="138"/>
                    <a:pt x="10313" y="0"/>
                    <a:pt x="10801" y="0"/>
                  </a:cubicBezTo>
                  <a:cubicBezTo>
                    <a:pt x="11287" y="0"/>
                    <a:pt x="11758" y="138"/>
                    <a:pt x="12096" y="389"/>
                  </a:cubicBezTo>
                  <a:cubicBezTo>
                    <a:pt x="12484" y="672"/>
                    <a:pt x="21600" y="7395"/>
                    <a:pt x="21600" y="13127"/>
                  </a:cubicBezTo>
                  <a:cubicBezTo>
                    <a:pt x="21600" y="15964"/>
                    <a:pt x="20531" y="18149"/>
                    <a:pt x="18420" y="19622"/>
                  </a:cubicBezTo>
                  <a:cubicBezTo>
                    <a:pt x="16565" y="20915"/>
                    <a:pt x="13929" y="21600"/>
                    <a:pt x="10801" y="21600"/>
                  </a:cubicBezTo>
                  <a:cubicBezTo>
                    <a:pt x="10801" y="21600"/>
                    <a:pt x="10801" y="21600"/>
                    <a:pt x="10801" y="21600"/>
                  </a:cubicBezTo>
                  <a:close/>
                </a:path>
              </a:pathLst>
            </a:custGeom>
            <a:solidFill>
              <a:srgbClr val="00BAF7"/>
            </a:solidFill>
            <a:ln w="12700">
              <a:miter lim="400000"/>
            </a:ln>
          </p:spPr>
          <p:txBody>
            <a:bodyPr anchor="ctr"/>
            <a:lstStyle/>
            <a:p>
              <a:pPr algn="ctr"/>
              <a:endParaRPr dirty="0">
                <a:latin typeface="+mn-lt"/>
                <a:ea typeface="+mn-ea"/>
                <a:cs typeface="+mn-ea"/>
                <a:sym typeface="+mn-lt"/>
              </a:endParaRPr>
            </a:p>
          </p:txBody>
        </p:sp>
        <p:sp>
          <p:nvSpPr>
            <p:cNvPr id="143" name="Freeform: Shape 95"/>
            <p:cNvSpPr/>
            <p:nvPr/>
          </p:nvSpPr>
          <p:spPr>
            <a:xfrm>
              <a:off x="6560697" y="3390827"/>
              <a:ext cx="138985" cy="124444"/>
            </a:xfrm>
            <a:custGeom>
              <a:avLst/>
              <a:gdLst/>
              <a:ahLst/>
              <a:cxnLst>
                <a:cxn ang="0">
                  <a:pos x="wd2" y="hd2"/>
                </a:cxn>
                <a:cxn ang="5400000">
                  <a:pos x="wd2" y="hd2"/>
                </a:cxn>
                <a:cxn ang="10800000">
                  <a:pos x="wd2" y="hd2"/>
                </a:cxn>
                <a:cxn ang="16200000">
                  <a:pos x="wd2" y="hd2"/>
                </a:cxn>
              </a:cxnLst>
              <a:rect l="0" t="0" r="r" b="b"/>
              <a:pathLst>
                <a:path w="21600" h="21600" extrusionOk="0">
                  <a:moveTo>
                    <a:pt x="16298" y="6195"/>
                  </a:moveTo>
                  <a:lnTo>
                    <a:pt x="17722" y="3343"/>
                  </a:lnTo>
                  <a:lnTo>
                    <a:pt x="19096" y="6195"/>
                  </a:lnTo>
                  <a:cubicBezTo>
                    <a:pt x="19096" y="6195"/>
                    <a:pt x="16298" y="6195"/>
                    <a:pt x="16298" y="6195"/>
                  </a:cubicBezTo>
                  <a:close/>
                  <a:moveTo>
                    <a:pt x="13205" y="15735"/>
                  </a:moveTo>
                  <a:lnTo>
                    <a:pt x="15464" y="7894"/>
                  </a:lnTo>
                  <a:lnTo>
                    <a:pt x="18802" y="7894"/>
                  </a:lnTo>
                  <a:cubicBezTo>
                    <a:pt x="18802" y="7894"/>
                    <a:pt x="13205" y="15735"/>
                    <a:pt x="13205" y="15735"/>
                  </a:cubicBezTo>
                  <a:close/>
                  <a:moveTo>
                    <a:pt x="10800" y="17324"/>
                  </a:moveTo>
                  <a:lnTo>
                    <a:pt x="8100" y="7894"/>
                  </a:lnTo>
                  <a:lnTo>
                    <a:pt x="13500" y="7894"/>
                  </a:lnTo>
                  <a:cubicBezTo>
                    <a:pt x="13500" y="7894"/>
                    <a:pt x="10800" y="17324"/>
                    <a:pt x="10800" y="17324"/>
                  </a:cubicBezTo>
                  <a:close/>
                  <a:moveTo>
                    <a:pt x="2800" y="7894"/>
                  </a:moveTo>
                  <a:lnTo>
                    <a:pt x="6137" y="7894"/>
                  </a:lnTo>
                  <a:lnTo>
                    <a:pt x="8395" y="15735"/>
                  </a:lnTo>
                  <a:cubicBezTo>
                    <a:pt x="8395" y="15735"/>
                    <a:pt x="2800" y="7894"/>
                    <a:pt x="2800" y="7894"/>
                  </a:cubicBezTo>
                  <a:close/>
                  <a:moveTo>
                    <a:pt x="4615" y="3343"/>
                  </a:moveTo>
                  <a:lnTo>
                    <a:pt x="5548" y="6195"/>
                  </a:lnTo>
                  <a:lnTo>
                    <a:pt x="2751" y="6195"/>
                  </a:lnTo>
                  <a:cubicBezTo>
                    <a:pt x="2751" y="6195"/>
                    <a:pt x="4615" y="3343"/>
                    <a:pt x="4615" y="3343"/>
                  </a:cubicBezTo>
                  <a:close/>
                  <a:moveTo>
                    <a:pt x="8984" y="2247"/>
                  </a:moveTo>
                  <a:lnTo>
                    <a:pt x="7119" y="5098"/>
                  </a:lnTo>
                  <a:lnTo>
                    <a:pt x="6186" y="2247"/>
                  </a:lnTo>
                  <a:cubicBezTo>
                    <a:pt x="6186" y="2247"/>
                    <a:pt x="8984" y="2247"/>
                    <a:pt x="8984" y="2247"/>
                  </a:cubicBezTo>
                  <a:close/>
                  <a:moveTo>
                    <a:pt x="12960" y="6195"/>
                  </a:moveTo>
                  <a:lnTo>
                    <a:pt x="8641" y="6195"/>
                  </a:lnTo>
                  <a:lnTo>
                    <a:pt x="10800" y="2904"/>
                  </a:lnTo>
                  <a:cubicBezTo>
                    <a:pt x="10800" y="2904"/>
                    <a:pt x="12960" y="6195"/>
                    <a:pt x="12960" y="6195"/>
                  </a:cubicBezTo>
                  <a:close/>
                  <a:moveTo>
                    <a:pt x="16151" y="2247"/>
                  </a:moveTo>
                  <a:lnTo>
                    <a:pt x="14630" y="5317"/>
                  </a:lnTo>
                  <a:lnTo>
                    <a:pt x="12616" y="2247"/>
                  </a:lnTo>
                  <a:cubicBezTo>
                    <a:pt x="12616" y="2247"/>
                    <a:pt x="16151" y="2247"/>
                    <a:pt x="16151" y="2247"/>
                  </a:cubicBezTo>
                  <a:close/>
                  <a:moveTo>
                    <a:pt x="21502" y="6304"/>
                  </a:moveTo>
                  <a:lnTo>
                    <a:pt x="18360" y="547"/>
                  </a:lnTo>
                  <a:cubicBezTo>
                    <a:pt x="18065" y="182"/>
                    <a:pt x="17886" y="0"/>
                    <a:pt x="17820" y="0"/>
                  </a:cubicBezTo>
                  <a:lnTo>
                    <a:pt x="4272" y="0"/>
                  </a:lnTo>
                  <a:lnTo>
                    <a:pt x="197" y="6086"/>
                  </a:lnTo>
                  <a:lnTo>
                    <a:pt x="148" y="6140"/>
                  </a:lnTo>
                  <a:lnTo>
                    <a:pt x="148" y="6195"/>
                  </a:lnTo>
                  <a:cubicBezTo>
                    <a:pt x="116" y="6231"/>
                    <a:pt x="83" y="6286"/>
                    <a:pt x="51" y="6359"/>
                  </a:cubicBezTo>
                  <a:lnTo>
                    <a:pt x="51" y="6413"/>
                  </a:lnTo>
                  <a:cubicBezTo>
                    <a:pt x="18" y="6523"/>
                    <a:pt x="0" y="6634"/>
                    <a:pt x="0" y="6743"/>
                  </a:cubicBezTo>
                  <a:cubicBezTo>
                    <a:pt x="0" y="6816"/>
                    <a:pt x="18" y="6889"/>
                    <a:pt x="51" y="6963"/>
                  </a:cubicBezTo>
                  <a:lnTo>
                    <a:pt x="51" y="7016"/>
                  </a:lnTo>
                  <a:lnTo>
                    <a:pt x="148" y="7236"/>
                  </a:lnTo>
                  <a:lnTo>
                    <a:pt x="10015" y="21162"/>
                  </a:lnTo>
                  <a:lnTo>
                    <a:pt x="10015" y="21217"/>
                  </a:lnTo>
                  <a:lnTo>
                    <a:pt x="10211" y="21436"/>
                  </a:lnTo>
                  <a:lnTo>
                    <a:pt x="10260" y="21436"/>
                  </a:lnTo>
                  <a:cubicBezTo>
                    <a:pt x="10326" y="21473"/>
                    <a:pt x="10408" y="21509"/>
                    <a:pt x="10506" y="21545"/>
                  </a:cubicBezTo>
                  <a:lnTo>
                    <a:pt x="10556" y="21600"/>
                  </a:lnTo>
                  <a:lnTo>
                    <a:pt x="11095" y="21600"/>
                  </a:lnTo>
                  <a:lnTo>
                    <a:pt x="11144" y="21545"/>
                  </a:lnTo>
                  <a:lnTo>
                    <a:pt x="11340" y="21436"/>
                  </a:lnTo>
                  <a:lnTo>
                    <a:pt x="11390" y="21436"/>
                  </a:lnTo>
                  <a:cubicBezTo>
                    <a:pt x="11456" y="21363"/>
                    <a:pt x="11504" y="21290"/>
                    <a:pt x="11537" y="21217"/>
                  </a:cubicBezTo>
                  <a:lnTo>
                    <a:pt x="21453" y="7236"/>
                  </a:lnTo>
                  <a:cubicBezTo>
                    <a:pt x="21486" y="7199"/>
                    <a:pt x="21517" y="7126"/>
                    <a:pt x="21551" y="7016"/>
                  </a:cubicBezTo>
                  <a:cubicBezTo>
                    <a:pt x="21584" y="6943"/>
                    <a:pt x="21600" y="6870"/>
                    <a:pt x="21600" y="6798"/>
                  </a:cubicBezTo>
                  <a:lnTo>
                    <a:pt x="21600" y="6523"/>
                  </a:lnTo>
                  <a:cubicBezTo>
                    <a:pt x="21567" y="6413"/>
                    <a:pt x="21534" y="6340"/>
                    <a:pt x="21502" y="6304"/>
                  </a:cubicBezTo>
                  <a:cubicBezTo>
                    <a:pt x="21502" y="6304"/>
                    <a:pt x="21502" y="6304"/>
                    <a:pt x="21502" y="6304"/>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4" name="Freeform: Shape 96"/>
            <p:cNvSpPr/>
            <p:nvPr/>
          </p:nvSpPr>
          <p:spPr>
            <a:xfrm>
              <a:off x="6520925" y="4239959"/>
              <a:ext cx="97632" cy="121814"/>
            </a:xfrm>
            <a:custGeom>
              <a:avLst/>
              <a:gdLst/>
              <a:ahLst/>
              <a:cxnLst>
                <a:cxn ang="0">
                  <a:pos x="wd2" y="hd2"/>
                </a:cxn>
                <a:cxn ang="5400000">
                  <a:pos x="wd2" y="hd2"/>
                </a:cxn>
                <a:cxn ang="10800000">
                  <a:pos x="wd2" y="hd2"/>
                </a:cxn>
                <a:cxn ang="16200000">
                  <a:pos x="wd2" y="hd2"/>
                </a:cxn>
              </a:cxnLst>
              <a:rect l="0" t="0" r="r" b="b"/>
              <a:pathLst>
                <a:path w="21600" h="21600" extrusionOk="0">
                  <a:moveTo>
                    <a:pt x="20418" y="11220"/>
                  </a:moveTo>
                  <a:cubicBezTo>
                    <a:pt x="20418" y="11742"/>
                    <a:pt x="19888" y="12168"/>
                    <a:pt x="19241" y="12168"/>
                  </a:cubicBezTo>
                  <a:lnTo>
                    <a:pt x="12595" y="12168"/>
                  </a:lnTo>
                  <a:cubicBezTo>
                    <a:pt x="11943" y="12168"/>
                    <a:pt x="11415" y="11742"/>
                    <a:pt x="11415" y="11220"/>
                  </a:cubicBezTo>
                  <a:lnTo>
                    <a:pt x="11415" y="8857"/>
                  </a:lnTo>
                  <a:cubicBezTo>
                    <a:pt x="11415" y="8335"/>
                    <a:pt x="11943" y="7912"/>
                    <a:pt x="12595" y="7912"/>
                  </a:cubicBezTo>
                  <a:lnTo>
                    <a:pt x="19241" y="7912"/>
                  </a:lnTo>
                  <a:cubicBezTo>
                    <a:pt x="19891" y="7912"/>
                    <a:pt x="20418" y="8335"/>
                    <a:pt x="20418" y="8857"/>
                  </a:cubicBezTo>
                  <a:cubicBezTo>
                    <a:pt x="20418" y="8857"/>
                    <a:pt x="20418" y="11220"/>
                    <a:pt x="20418" y="11220"/>
                  </a:cubicBezTo>
                  <a:close/>
                  <a:moveTo>
                    <a:pt x="18492" y="19709"/>
                  </a:moveTo>
                  <a:cubicBezTo>
                    <a:pt x="18492" y="20230"/>
                    <a:pt x="17963" y="20656"/>
                    <a:pt x="17311" y="20656"/>
                  </a:cubicBezTo>
                  <a:lnTo>
                    <a:pt x="12595" y="20656"/>
                  </a:lnTo>
                  <a:cubicBezTo>
                    <a:pt x="11943" y="20656"/>
                    <a:pt x="11415" y="20230"/>
                    <a:pt x="11415" y="19709"/>
                  </a:cubicBezTo>
                  <a:lnTo>
                    <a:pt x="11415" y="14383"/>
                  </a:lnTo>
                  <a:cubicBezTo>
                    <a:pt x="11415" y="13861"/>
                    <a:pt x="11943" y="13437"/>
                    <a:pt x="12595" y="13437"/>
                  </a:cubicBezTo>
                  <a:lnTo>
                    <a:pt x="17311" y="13437"/>
                  </a:lnTo>
                  <a:cubicBezTo>
                    <a:pt x="17963" y="13437"/>
                    <a:pt x="18492" y="13861"/>
                    <a:pt x="18492" y="14383"/>
                  </a:cubicBezTo>
                  <a:cubicBezTo>
                    <a:pt x="18492" y="14383"/>
                    <a:pt x="18492" y="19709"/>
                    <a:pt x="18492" y="19709"/>
                  </a:cubicBezTo>
                  <a:close/>
                  <a:moveTo>
                    <a:pt x="10177" y="19709"/>
                  </a:moveTo>
                  <a:cubicBezTo>
                    <a:pt x="10177" y="20230"/>
                    <a:pt x="9652" y="20656"/>
                    <a:pt x="9002" y="20656"/>
                  </a:cubicBezTo>
                  <a:lnTo>
                    <a:pt x="4282" y="20656"/>
                  </a:lnTo>
                  <a:cubicBezTo>
                    <a:pt x="3631" y="20656"/>
                    <a:pt x="3104" y="20230"/>
                    <a:pt x="3104" y="19709"/>
                  </a:cubicBezTo>
                  <a:lnTo>
                    <a:pt x="3104" y="14383"/>
                  </a:lnTo>
                  <a:cubicBezTo>
                    <a:pt x="3104" y="13861"/>
                    <a:pt x="3631" y="13437"/>
                    <a:pt x="4282" y="13437"/>
                  </a:cubicBezTo>
                  <a:lnTo>
                    <a:pt x="9002" y="13437"/>
                  </a:lnTo>
                  <a:cubicBezTo>
                    <a:pt x="9652" y="13437"/>
                    <a:pt x="10177" y="13861"/>
                    <a:pt x="10177" y="14383"/>
                  </a:cubicBezTo>
                  <a:cubicBezTo>
                    <a:pt x="10177" y="14383"/>
                    <a:pt x="10177" y="19709"/>
                    <a:pt x="10177" y="19709"/>
                  </a:cubicBezTo>
                  <a:close/>
                  <a:moveTo>
                    <a:pt x="1181" y="11220"/>
                  </a:moveTo>
                  <a:lnTo>
                    <a:pt x="1181" y="8857"/>
                  </a:lnTo>
                  <a:cubicBezTo>
                    <a:pt x="1181" y="8335"/>
                    <a:pt x="1707" y="7912"/>
                    <a:pt x="2358" y="7912"/>
                  </a:cubicBezTo>
                  <a:lnTo>
                    <a:pt x="9007" y="7912"/>
                  </a:lnTo>
                  <a:cubicBezTo>
                    <a:pt x="9654" y="7912"/>
                    <a:pt x="10185" y="8335"/>
                    <a:pt x="10185" y="8857"/>
                  </a:cubicBezTo>
                  <a:lnTo>
                    <a:pt x="10185" y="11220"/>
                  </a:lnTo>
                  <a:cubicBezTo>
                    <a:pt x="10185" y="11742"/>
                    <a:pt x="9654" y="12168"/>
                    <a:pt x="9007" y="12168"/>
                  </a:cubicBezTo>
                  <a:lnTo>
                    <a:pt x="2358" y="12168"/>
                  </a:lnTo>
                  <a:cubicBezTo>
                    <a:pt x="1707" y="12168"/>
                    <a:pt x="1181" y="11742"/>
                    <a:pt x="1181" y="11220"/>
                  </a:cubicBezTo>
                  <a:cubicBezTo>
                    <a:pt x="1181" y="11220"/>
                    <a:pt x="1181" y="11220"/>
                    <a:pt x="1181" y="11220"/>
                  </a:cubicBezTo>
                  <a:close/>
                  <a:moveTo>
                    <a:pt x="3271" y="2850"/>
                  </a:moveTo>
                  <a:cubicBezTo>
                    <a:pt x="3271" y="2704"/>
                    <a:pt x="3339" y="2569"/>
                    <a:pt x="3465" y="2464"/>
                  </a:cubicBezTo>
                  <a:lnTo>
                    <a:pt x="4936" y="1222"/>
                  </a:lnTo>
                  <a:cubicBezTo>
                    <a:pt x="5068" y="1112"/>
                    <a:pt x="5255" y="1050"/>
                    <a:pt x="5444" y="1050"/>
                  </a:cubicBezTo>
                  <a:cubicBezTo>
                    <a:pt x="5615" y="1050"/>
                    <a:pt x="5777" y="1098"/>
                    <a:pt x="5883" y="1179"/>
                  </a:cubicBezTo>
                  <a:lnTo>
                    <a:pt x="10098" y="5368"/>
                  </a:lnTo>
                  <a:cubicBezTo>
                    <a:pt x="10226" y="5466"/>
                    <a:pt x="10293" y="5592"/>
                    <a:pt x="10299" y="5747"/>
                  </a:cubicBezTo>
                  <a:cubicBezTo>
                    <a:pt x="10299" y="5765"/>
                    <a:pt x="10298" y="5782"/>
                    <a:pt x="10298" y="5791"/>
                  </a:cubicBezTo>
                  <a:cubicBezTo>
                    <a:pt x="10286" y="5928"/>
                    <a:pt x="10222" y="6050"/>
                    <a:pt x="10116" y="6143"/>
                  </a:cubicBezTo>
                  <a:lnTo>
                    <a:pt x="9850" y="6364"/>
                  </a:lnTo>
                  <a:cubicBezTo>
                    <a:pt x="9724" y="6472"/>
                    <a:pt x="9554" y="6534"/>
                    <a:pt x="9347" y="6538"/>
                  </a:cubicBezTo>
                  <a:cubicBezTo>
                    <a:pt x="9170" y="6538"/>
                    <a:pt x="9010" y="6486"/>
                    <a:pt x="8860" y="6375"/>
                  </a:cubicBezTo>
                  <a:lnTo>
                    <a:pt x="3482" y="3240"/>
                  </a:lnTo>
                  <a:cubicBezTo>
                    <a:pt x="3346" y="3138"/>
                    <a:pt x="3271" y="2997"/>
                    <a:pt x="3271" y="2850"/>
                  </a:cubicBezTo>
                  <a:cubicBezTo>
                    <a:pt x="3271" y="2850"/>
                    <a:pt x="3271" y="2850"/>
                    <a:pt x="3271" y="2850"/>
                  </a:cubicBezTo>
                  <a:close/>
                  <a:moveTo>
                    <a:pt x="11051" y="7439"/>
                  </a:moveTo>
                  <a:cubicBezTo>
                    <a:pt x="10961" y="7501"/>
                    <a:pt x="10879" y="7569"/>
                    <a:pt x="10801" y="7643"/>
                  </a:cubicBezTo>
                  <a:cubicBezTo>
                    <a:pt x="10721" y="7569"/>
                    <a:pt x="10636" y="7501"/>
                    <a:pt x="10545" y="7435"/>
                  </a:cubicBezTo>
                  <a:cubicBezTo>
                    <a:pt x="10715" y="7435"/>
                    <a:pt x="10885" y="7439"/>
                    <a:pt x="11051" y="7439"/>
                  </a:cubicBezTo>
                  <a:cubicBezTo>
                    <a:pt x="11051" y="7439"/>
                    <a:pt x="11051" y="7439"/>
                    <a:pt x="11051" y="7439"/>
                  </a:cubicBezTo>
                  <a:close/>
                  <a:moveTo>
                    <a:pt x="11428" y="5753"/>
                  </a:moveTo>
                  <a:cubicBezTo>
                    <a:pt x="11434" y="5610"/>
                    <a:pt x="11495" y="5488"/>
                    <a:pt x="11621" y="5379"/>
                  </a:cubicBezTo>
                  <a:lnTo>
                    <a:pt x="15534" y="1067"/>
                  </a:lnTo>
                  <a:cubicBezTo>
                    <a:pt x="15661" y="959"/>
                    <a:pt x="15835" y="899"/>
                    <a:pt x="16021" y="899"/>
                  </a:cubicBezTo>
                  <a:cubicBezTo>
                    <a:pt x="16199" y="899"/>
                    <a:pt x="16369" y="955"/>
                    <a:pt x="16502" y="1054"/>
                  </a:cubicBezTo>
                  <a:lnTo>
                    <a:pt x="18052" y="2234"/>
                  </a:lnTo>
                  <a:cubicBezTo>
                    <a:pt x="18325" y="2445"/>
                    <a:pt x="18346" y="2790"/>
                    <a:pt x="18104" y="2992"/>
                  </a:cubicBezTo>
                  <a:lnTo>
                    <a:pt x="12879" y="6373"/>
                  </a:lnTo>
                  <a:cubicBezTo>
                    <a:pt x="12629" y="6583"/>
                    <a:pt x="12180" y="6587"/>
                    <a:pt x="11912" y="6384"/>
                  </a:cubicBezTo>
                  <a:lnTo>
                    <a:pt x="11637" y="6174"/>
                  </a:lnTo>
                  <a:cubicBezTo>
                    <a:pt x="11510" y="6077"/>
                    <a:pt x="11434" y="5944"/>
                    <a:pt x="11425" y="5802"/>
                  </a:cubicBezTo>
                  <a:cubicBezTo>
                    <a:pt x="11428" y="5788"/>
                    <a:pt x="11430" y="5774"/>
                    <a:pt x="11428" y="5753"/>
                  </a:cubicBezTo>
                  <a:cubicBezTo>
                    <a:pt x="11428" y="5753"/>
                    <a:pt x="11428" y="5753"/>
                    <a:pt x="11428" y="5753"/>
                  </a:cubicBezTo>
                  <a:close/>
                  <a:moveTo>
                    <a:pt x="19241" y="6968"/>
                  </a:moveTo>
                  <a:lnTo>
                    <a:pt x="13737" y="6968"/>
                  </a:lnTo>
                  <a:lnTo>
                    <a:pt x="18896" y="3629"/>
                  </a:lnTo>
                  <a:cubicBezTo>
                    <a:pt x="19228" y="3351"/>
                    <a:pt x="19401" y="2984"/>
                    <a:pt x="19391" y="2596"/>
                  </a:cubicBezTo>
                  <a:cubicBezTo>
                    <a:pt x="19375" y="2207"/>
                    <a:pt x="19174" y="1848"/>
                    <a:pt x="18824" y="1583"/>
                  </a:cubicBezTo>
                  <a:lnTo>
                    <a:pt x="17277" y="402"/>
                  </a:lnTo>
                  <a:cubicBezTo>
                    <a:pt x="16937" y="143"/>
                    <a:pt x="16491" y="0"/>
                    <a:pt x="16024" y="0"/>
                  </a:cubicBezTo>
                  <a:cubicBezTo>
                    <a:pt x="15524" y="0"/>
                    <a:pt x="15060" y="161"/>
                    <a:pt x="14699" y="466"/>
                  </a:cubicBezTo>
                  <a:lnTo>
                    <a:pt x="11207" y="4319"/>
                  </a:lnTo>
                  <a:cubicBezTo>
                    <a:pt x="11016" y="4528"/>
                    <a:pt x="10696" y="4534"/>
                    <a:pt x="10489" y="4331"/>
                  </a:cubicBezTo>
                  <a:lnTo>
                    <a:pt x="6680" y="544"/>
                  </a:lnTo>
                  <a:cubicBezTo>
                    <a:pt x="6343" y="290"/>
                    <a:pt x="5906" y="149"/>
                    <a:pt x="5442" y="149"/>
                  </a:cubicBezTo>
                  <a:lnTo>
                    <a:pt x="5388" y="149"/>
                  </a:lnTo>
                  <a:cubicBezTo>
                    <a:pt x="4903" y="161"/>
                    <a:pt x="4455" y="323"/>
                    <a:pt x="4122" y="602"/>
                  </a:cubicBezTo>
                  <a:lnTo>
                    <a:pt x="2648" y="1844"/>
                  </a:lnTo>
                  <a:cubicBezTo>
                    <a:pt x="2325" y="2116"/>
                    <a:pt x="2147" y="2474"/>
                    <a:pt x="2147" y="2848"/>
                  </a:cubicBezTo>
                  <a:cubicBezTo>
                    <a:pt x="2147" y="3249"/>
                    <a:pt x="2348" y="3621"/>
                    <a:pt x="2726" y="3910"/>
                  </a:cubicBezTo>
                  <a:lnTo>
                    <a:pt x="7979" y="6968"/>
                  </a:lnTo>
                  <a:lnTo>
                    <a:pt x="2358" y="6968"/>
                  </a:lnTo>
                  <a:cubicBezTo>
                    <a:pt x="1057" y="6968"/>
                    <a:pt x="0" y="7815"/>
                    <a:pt x="0" y="8857"/>
                  </a:cubicBezTo>
                  <a:lnTo>
                    <a:pt x="0" y="11220"/>
                  </a:lnTo>
                  <a:cubicBezTo>
                    <a:pt x="0" y="12265"/>
                    <a:pt x="1057" y="13112"/>
                    <a:pt x="2358" y="13112"/>
                  </a:cubicBezTo>
                  <a:lnTo>
                    <a:pt x="2549" y="13112"/>
                  </a:lnTo>
                  <a:cubicBezTo>
                    <a:pt x="2165" y="13448"/>
                    <a:pt x="1923" y="13891"/>
                    <a:pt x="1923" y="14383"/>
                  </a:cubicBezTo>
                  <a:lnTo>
                    <a:pt x="1923" y="19709"/>
                  </a:lnTo>
                  <a:cubicBezTo>
                    <a:pt x="1923" y="20753"/>
                    <a:pt x="2980" y="21600"/>
                    <a:pt x="4282" y="21600"/>
                  </a:cubicBezTo>
                  <a:lnTo>
                    <a:pt x="9002" y="21600"/>
                  </a:lnTo>
                  <a:cubicBezTo>
                    <a:pt x="9724" y="21600"/>
                    <a:pt x="10363" y="21332"/>
                    <a:pt x="10796" y="20922"/>
                  </a:cubicBezTo>
                  <a:cubicBezTo>
                    <a:pt x="11229" y="21332"/>
                    <a:pt x="11869" y="21600"/>
                    <a:pt x="12593" y="21600"/>
                  </a:cubicBezTo>
                  <a:lnTo>
                    <a:pt x="17311" y="21600"/>
                  </a:lnTo>
                  <a:cubicBezTo>
                    <a:pt x="18610" y="21600"/>
                    <a:pt x="19669" y="20753"/>
                    <a:pt x="19669" y="19709"/>
                  </a:cubicBezTo>
                  <a:lnTo>
                    <a:pt x="19669" y="14383"/>
                  </a:lnTo>
                  <a:cubicBezTo>
                    <a:pt x="19669" y="13891"/>
                    <a:pt x="19430" y="13448"/>
                    <a:pt x="19045" y="13112"/>
                  </a:cubicBezTo>
                  <a:lnTo>
                    <a:pt x="19239" y="13112"/>
                  </a:lnTo>
                  <a:cubicBezTo>
                    <a:pt x="20539" y="13112"/>
                    <a:pt x="21600" y="12265"/>
                    <a:pt x="21600" y="11220"/>
                  </a:cubicBezTo>
                  <a:lnTo>
                    <a:pt x="21600" y="8857"/>
                  </a:lnTo>
                  <a:cubicBezTo>
                    <a:pt x="21600" y="7815"/>
                    <a:pt x="20539" y="6968"/>
                    <a:pt x="19241" y="6968"/>
                  </a:cubicBezTo>
                  <a:cubicBezTo>
                    <a:pt x="19241" y="6968"/>
                    <a:pt x="19241" y="6968"/>
                    <a:pt x="19241" y="6968"/>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5" name="Freeform: Shape 97"/>
            <p:cNvSpPr/>
            <p:nvPr/>
          </p:nvSpPr>
          <p:spPr>
            <a:xfrm>
              <a:off x="7240799" y="3277476"/>
              <a:ext cx="115328" cy="110865"/>
            </a:xfrm>
            <a:custGeom>
              <a:avLst/>
              <a:gdLst/>
              <a:ahLst/>
              <a:cxnLst>
                <a:cxn ang="0">
                  <a:pos x="wd2" y="hd2"/>
                </a:cxn>
                <a:cxn ang="5400000">
                  <a:pos x="wd2" y="hd2"/>
                </a:cxn>
                <a:cxn ang="10800000">
                  <a:pos x="wd2" y="hd2"/>
                </a:cxn>
                <a:cxn ang="16200000">
                  <a:pos x="wd2" y="hd2"/>
                </a:cxn>
              </a:cxnLst>
              <a:rect l="0" t="0" r="r" b="b"/>
              <a:pathLst>
                <a:path w="21600" h="21600" extrusionOk="0">
                  <a:moveTo>
                    <a:pt x="12035" y="17654"/>
                  </a:moveTo>
                  <a:lnTo>
                    <a:pt x="14959" y="6874"/>
                  </a:lnTo>
                  <a:lnTo>
                    <a:pt x="19720" y="6874"/>
                  </a:lnTo>
                  <a:cubicBezTo>
                    <a:pt x="19720" y="6874"/>
                    <a:pt x="12035" y="17654"/>
                    <a:pt x="12035" y="17654"/>
                  </a:cubicBezTo>
                  <a:close/>
                  <a:moveTo>
                    <a:pt x="8142" y="6874"/>
                  </a:moveTo>
                  <a:lnTo>
                    <a:pt x="14035" y="6874"/>
                  </a:lnTo>
                  <a:lnTo>
                    <a:pt x="10837" y="18649"/>
                  </a:lnTo>
                  <a:cubicBezTo>
                    <a:pt x="10837" y="18649"/>
                    <a:pt x="8142" y="6874"/>
                    <a:pt x="8142" y="6874"/>
                  </a:cubicBezTo>
                  <a:close/>
                  <a:moveTo>
                    <a:pt x="1880" y="6874"/>
                  </a:moveTo>
                  <a:lnTo>
                    <a:pt x="7229" y="6874"/>
                  </a:lnTo>
                  <a:lnTo>
                    <a:pt x="9755" y="17910"/>
                  </a:lnTo>
                  <a:cubicBezTo>
                    <a:pt x="9755" y="17910"/>
                    <a:pt x="1880" y="6874"/>
                    <a:pt x="1880" y="6874"/>
                  </a:cubicBezTo>
                  <a:close/>
                  <a:moveTo>
                    <a:pt x="4648" y="1764"/>
                  </a:moveTo>
                  <a:lnTo>
                    <a:pt x="6830" y="5946"/>
                  </a:lnTo>
                  <a:lnTo>
                    <a:pt x="1880" y="5946"/>
                  </a:lnTo>
                  <a:cubicBezTo>
                    <a:pt x="1880" y="5946"/>
                    <a:pt x="4648" y="1764"/>
                    <a:pt x="4648" y="1764"/>
                  </a:cubicBezTo>
                  <a:close/>
                  <a:moveTo>
                    <a:pt x="9914" y="1315"/>
                  </a:moveTo>
                  <a:lnTo>
                    <a:pt x="7592" y="5465"/>
                  </a:lnTo>
                  <a:lnTo>
                    <a:pt x="5427" y="1315"/>
                  </a:lnTo>
                  <a:cubicBezTo>
                    <a:pt x="5427" y="1315"/>
                    <a:pt x="9914" y="1315"/>
                    <a:pt x="9914" y="1315"/>
                  </a:cubicBezTo>
                  <a:close/>
                  <a:moveTo>
                    <a:pt x="13669" y="5946"/>
                  </a:moveTo>
                  <a:lnTo>
                    <a:pt x="8350" y="5946"/>
                  </a:lnTo>
                  <a:lnTo>
                    <a:pt x="10824" y="1533"/>
                  </a:lnTo>
                  <a:cubicBezTo>
                    <a:pt x="10824" y="1533"/>
                    <a:pt x="13669" y="5946"/>
                    <a:pt x="13669" y="5946"/>
                  </a:cubicBezTo>
                  <a:close/>
                  <a:moveTo>
                    <a:pt x="16238" y="1315"/>
                  </a:moveTo>
                  <a:lnTo>
                    <a:pt x="14498" y="5577"/>
                  </a:lnTo>
                  <a:lnTo>
                    <a:pt x="11762" y="1315"/>
                  </a:lnTo>
                  <a:cubicBezTo>
                    <a:pt x="11762" y="1315"/>
                    <a:pt x="16238" y="1315"/>
                    <a:pt x="16238" y="1315"/>
                  </a:cubicBezTo>
                  <a:close/>
                  <a:moveTo>
                    <a:pt x="19725" y="5946"/>
                  </a:moveTo>
                  <a:lnTo>
                    <a:pt x="15315" y="5946"/>
                  </a:lnTo>
                  <a:lnTo>
                    <a:pt x="16997" y="1830"/>
                  </a:lnTo>
                  <a:cubicBezTo>
                    <a:pt x="16997" y="1830"/>
                    <a:pt x="19725" y="5946"/>
                    <a:pt x="19725" y="5946"/>
                  </a:cubicBezTo>
                  <a:close/>
                  <a:moveTo>
                    <a:pt x="17327" y="0"/>
                  </a:moveTo>
                  <a:lnTo>
                    <a:pt x="4273" y="0"/>
                  </a:lnTo>
                  <a:lnTo>
                    <a:pt x="0" y="6453"/>
                  </a:lnTo>
                  <a:lnTo>
                    <a:pt x="10800" y="21600"/>
                  </a:lnTo>
                  <a:lnTo>
                    <a:pt x="21600" y="6453"/>
                  </a:lnTo>
                  <a:cubicBezTo>
                    <a:pt x="21600" y="6453"/>
                    <a:pt x="17327" y="0"/>
                    <a:pt x="17327" y="0"/>
                  </a:cubicBezTo>
                  <a:close/>
                </a:path>
              </a:pathLst>
            </a:custGeom>
            <a:solidFill>
              <a:srgbClr val="00BAF7"/>
            </a:solidFill>
            <a:ln w="12700">
              <a:miter lim="400000"/>
            </a:ln>
          </p:spPr>
          <p:txBody>
            <a:bodyPr anchor="ctr"/>
            <a:lstStyle/>
            <a:p>
              <a:pPr algn="ctr"/>
              <a:endParaRPr dirty="0">
                <a:latin typeface="+mn-lt"/>
                <a:ea typeface="+mn-ea"/>
                <a:cs typeface="+mn-ea"/>
                <a:sym typeface="+mn-lt"/>
              </a:endParaRPr>
            </a:p>
          </p:txBody>
        </p:sp>
        <p:sp>
          <p:nvSpPr>
            <p:cNvPr id="146" name="Freeform: Shape 98"/>
            <p:cNvSpPr/>
            <p:nvPr/>
          </p:nvSpPr>
          <p:spPr>
            <a:xfrm>
              <a:off x="6624332" y="3012993"/>
              <a:ext cx="131493" cy="138546"/>
            </a:xfrm>
            <a:custGeom>
              <a:avLst/>
              <a:gdLst/>
              <a:ahLst/>
              <a:cxnLst>
                <a:cxn ang="0">
                  <a:pos x="wd2" y="hd2"/>
                </a:cxn>
                <a:cxn ang="5400000">
                  <a:pos x="wd2" y="hd2"/>
                </a:cxn>
                <a:cxn ang="10800000">
                  <a:pos x="wd2" y="hd2"/>
                </a:cxn>
                <a:cxn ang="16200000">
                  <a:pos x="wd2" y="hd2"/>
                </a:cxn>
              </a:cxnLst>
              <a:rect l="0" t="0" r="r" b="b"/>
              <a:pathLst>
                <a:path w="21596" h="21575" extrusionOk="0">
                  <a:moveTo>
                    <a:pt x="19745" y="14650"/>
                  </a:moveTo>
                  <a:lnTo>
                    <a:pt x="11721" y="19162"/>
                  </a:lnTo>
                  <a:lnTo>
                    <a:pt x="11721" y="10568"/>
                  </a:lnTo>
                  <a:lnTo>
                    <a:pt x="19745" y="6511"/>
                  </a:lnTo>
                  <a:cubicBezTo>
                    <a:pt x="19745" y="6511"/>
                    <a:pt x="19745" y="14650"/>
                    <a:pt x="19745" y="14650"/>
                  </a:cubicBezTo>
                  <a:close/>
                  <a:moveTo>
                    <a:pt x="10796" y="9050"/>
                  </a:moveTo>
                  <a:lnTo>
                    <a:pt x="3028" y="5121"/>
                  </a:lnTo>
                  <a:lnTo>
                    <a:pt x="6671" y="3580"/>
                  </a:lnTo>
                  <a:lnTo>
                    <a:pt x="14008" y="7427"/>
                  </a:lnTo>
                  <a:cubicBezTo>
                    <a:pt x="14008" y="7427"/>
                    <a:pt x="10796" y="9050"/>
                    <a:pt x="10796" y="9050"/>
                  </a:cubicBezTo>
                  <a:close/>
                  <a:moveTo>
                    <a:pt x="9872" y="19019"/>
                  </a:moveTo>
                  <a:lnTo>
                    <a:pt x="1849" y="14467"/>
                  </a:lnTo>
                  <a:lnTo>
                    <a:pt x="1849" y="6511"/>
                  </a:lnTo>
                  <a:lnTo>
                    <a:pt x="9872" y="10568"/>
                  </a:lnTo>
                  <a:cubicBezTo>
                    <a:pt x="9872" y="10568"/>
                    <a:pt x="9872" y="19019"/>
                    <a:pt x="9872" y="19019"/>
                  </a:cubicBezTo>
                  <a:close/>
                  <a:moveTo>
                    <a:pt x="10796" y="1837"/>
                  </a:moveTo>
                  <a:lnTo>
                    <a:pt x="18565" y="5121"/>
                  </a:lnTo>
                  <a:lnTo>
                    <a:pt x="15700" y="6571"/>
                  </a:lnTo>
                  <a:lnTo>
                    <a:pt x="8510" y="2806"/>
                  </a:lnTo>
                  <a:cubicBezTo>
                    <a:pt x="8510" y="2806"/>
                    <a:pt x="10796" y="1837"/>
                    <a:pt x="10796" y="1837"/>
                  </a:cubicBezTo>
                  <a:close/>
                  <a:moveTo>
                    <a:pt x="21593" y="5021"/>
                  </a:moveTo>
                  <a:cubicBezTo>
                    <a:pt x="21580" y="4686"/>
                    <a:pt x="21367" y="4386"/>
                    <a:pt x="21046" y="4250"/>
                  </a:cubicBezTo>
                  <a:lnTo>
                    <a:pt x="11173" y="77"/>
                  </a:lnTo>
                  <a:cubicBezTo>
                    <a:pt x="10934" y="-25"/>
                    <a:pt x="10659" y="-25"/>
                    <a:pt x="10419" y="77"/>
                  </a:cubicBezTo>
                  <a:lnTo>
                    <a:pt x="554" y="4249"/>
                  </a:lnTo>
                  <a:cubicBezTo>
                    <a:pt x="542" y="4254"/>
                    <a:pt x="530" y="4259"/>
                    <a:pt x="518" y="4264"/>
                  </a:cubicBezTo>
                  <a:cubicBezTo>
                    <a:pt x="314" y="4359"/>
                    <a:pt x="164" y="4515"/>
                    <a:pt x="79" y="4700"/>
                  </a:cubicBezTo>
                  <a:cubicBezTo>
                    <a:pt x="63" y="4736"/>
                    <a:pt x="49" y="4771"/>
                    <a:pt x="38" y="4807"/>
                  </a:cubicBezTo>
                  <a:cubicBezTo>
                    <a:pt x="10" y="4893"/>
                    <a:pt x="-1" y="4981"/>
                    <a:pt x="0" y="5072"/>
                  </a:cubicBezTo>
                  <a:lnTo>
                    <a:pt x="0" y="14926"/>
                  </a:lnTo>
                  <a:cubicBezTo>
                    <a:pt x="0" y="15211"/>
                    <a:pt x="148" y="15480"/>
                    <a:pt x="394" y="15644"/>
                  </a:cubicBezTo>
                  <a:lnTo>
                    <a:pt x="10268" y="21418"/>
                  </a:lnTo>
                  <a:cubicBezTo>
                    <a:pt x="10268" y="21420"/>
                    <a:pt x="10270" y="21420"/>
                    <a:pt x="10273" y="21421"/>
                  </a:cubicBezTo>
                  <a:cubicBezTo>
                    <a:pt x="10342" y="21466"/>
                    <a:pt x="10418" y="21500"/>
                    <a:pt x="10496" y="21525"/>
                  </a:cubicBezTo>
                  <a:cubicBezTo>
                    <a:pt x="10516" y="21531"/>
                    <a:pt x="10532" y="21534"/>
                    <a:pt x="10550" y="21540"/>
                  </a:cubicBezTo>
                  <a:cubicBezTo>
                    <a:pt x="10630" y="21562"/>
                    <a:pt x="10710" y="21575"/>
                    <a:pt x="10796" y="21575"/>
                  </a:cubicBezTo>
                  <a:cubicBezTo>
                    <a:pt x="10873" y="21575"/>
                    <a:pt x="10946" y="21564"/>
                    <a:pt x="11017" y="21550"/>
                  </a:cubicBezTo>
                  <a:cubicBezTo>
                    <a:pt x="11036" y="21544"/>
                    <a:pt x="11055" y="21538"/>
                    <a:pt x="11074" y="21531"/>
                  </a:cubicBezTo>
                  <a:cubicBezTo>
                    <a:pt x="11130" y="21515"/>
                    <a:pt x="11183" y="21495"/>
                    <a:pt x="11237" y="21469"/>
                  </a:cubicBezTo>
                  <a:cubicBezTo>
                    <a:pt x="11246" y="21460"/>
                    <a:pt x="11258" y="21460"/>
                    <a:pt x="11268" y="21453"/>
                  </a:cubicBezTo>
                  <a:lnTo>
                    <a:pt x="21140" y="15904"/>
                  </a:lnTo>
                  <a:cubicBezTo>
                    <a:pt x="21421" y="15746"/>
                    <a:pt x="21593" y="15459"/>
                    <a:pt x="21593" y="15149"/>
                  </a:cubicBezTo>
                  <a:cubicBezTo>
                    <a:pt x="21593" y="15149"/>
                    <a:pt x="21599" y="5183"/>
                    <a:pt x="21593" y="5021"/>
                  </a:cubicBezTo>
                  <a:cubicBezTo>
                    <a:pt x="21593" y="5021"/>
                    <a:pt x="21593" y="5021"/>
                    <a:pt x="21593" y="5021"/>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7" name="Freeform: Shape 99"/>
            <p:cNvSpPr/>
            <p:nvPr/>
          </p:nvSpPr>
          <p:spPr>
            <a:xfrm>
              <a:off x="5242273" y="2263290"/>
              <a:ext cx="53647" cy="53703"/>
            </a:xfrm>
            <a:custGeom>
              <a:avLst/>
              <a:gdLst/>
              <a:ahLst/>
              <a:cxnLst>
                <a:cxn ang="0">
                  <a:pos x="wd2" y="hd2"/>
                </a:cxn>
                <a:cxn ang="5400000">
                  <a:pos x="wd2" y="hd2"/>
                </a:cxn>
                <a:cxn ang="10800000">
                  <a:pos x="wd2" y="hd2"/>
                </a:cxn>
                <a:cxn ang="16200000">
                  <a:pos x="wd2" y="hd2"/>
                </a:cxn>
              </a:cxnLst>
              <a:rect l="0" t="0" r="r" b="b"/>
              <a:pathLst>
                <a:path w="21504" h="21551" extrusionOk="0">
                  <a:moveTo>
                    <a:pt x="12211" y="104"/>
                  </a:moveTo>
                  <a:cubicBezTo>
                    <a:pt x="11121" y="-49"/>
                    <a:pt x="10019" y="-33"/>
                    <a:pt x="8948" y="154"/>
                  </a:cubicBezTo>
                  <a:cubicBezTo>
                    <a:pt x="8783" y="177"/>
                    <a:pt x="8641" y="288"/>
                    <a:pt x="8549" y="428"/>
                  </a:cubicBezTo>
                  <a:cubicBezTo>
                    <a:pt x="8456" y="568"/>
                    <a:pt x="8435" y="738"/>
                    <a:pt x="8474" y="902"/>
                  </a:cubicBezTo>
                  <a:cubicBezTo>
                    <a:pt x="8565" y="1270"/>
                    <a:pt x="8535" y="1653"/>
                    <a:pt x="8400" y="1999"/>
                  </a:cubicBezTo>
                  <a:cubicBezTo>
                    <a:pt x="8130" y="2707"/>
                    <a:pt x="7436" y="3171"/>
                    <a:pt x="6681" y="3171"/>
                  </a:cubicBezTo>
                  <a:cubicBezTo>
                    <a:pt x="6455" y="3171"/>
                    <a:pt x="6247" y="3124"/>
                    <a:pt x="6033" y="3047"/>
                  </a:cubicBezTo>
                  <a:cubicBezTo>
                    <a:pt x="5677" y="2906"/>
                    <a:pt x="5353" y="2660"/>
                    <a:pt x="5136" y="2323"/>
                  </a:cubicBezTo>
                  <a:cubicBezTo>
                    <a:pt x="5048" y="2186"/>
                    <a:pt x="4903" y="2099"/>
                    <a:pt x="4738" y="2074"/>
                  </a:cubicBezTo>
                  <a:cubicBezTo>
                    <a:pt x="4574" y="2041"/>
                    <a:pt x="4402" y="2074"/>
                    <a:pt x="4265" y="2174"/>
                  </a:cubicBezTo>
                  <a:cubicBezTo>
                    <a:pt x="3387" y="2836"/>
                    <a:pt x="2639" y="3619"/>
                    <a:pt x="1998" y="4518"/>
                  </a:cubicBezTo>
                  <a:cubicBezTo>
                    <a:pt x="1901" y="4658"/>
                    <a:pt x="1862" y="4828"/>
                    <a:pt x="1898" y="4992"/>
                  </a:cubicBezTo>
                  <a:cubicBezTo>
                    <a:pt x="1931" y="5157"/>
                    <a:pt x="2029" y="5302"/>
                    <a:pt x="2172" y="5391"/>
                  </a:cubicBezTo>
                  <a:cubicBezTo>
                    <a:pt x="2499" y="5586"/>
                    <a:pt x="2740" y="5871"/>
                    <a:pt x="2895" y="6214"/>
                  </a:cubicBezTo>
                  <a:cubicBezTo>
                    <a:pt x="3095" y="6663"/>
                    <a:pt x="3120" y="7179"/>
                    <a:pt x="2944" y="7635"/>
                  </a:cubicBezTo>
                  <a:cubicBezTo>
                    <a:pt x="2768" y="8093"/>
                    <a:pt x="2423" y="8458"/>
                    <a:pt x="1973" y="8658"/>
                  </a:cubicBezTo>
                  <a:cubicBezTo>
                    <a:pt x="1613" y="8820"/>
                    <a:pt x="1210" y="8842"/>
                    <a:pt x="827" y="8757"/>
                  </a:cubicBezTo>
                  <a:cubicBezTo>
                    <a:pt x="662" y="8718"/>
                    <a:pt x="494" y="8761"/>
                    <a:pt x="354" y="8857"/>
                  </a:cubicBezTo>
                  <a:cubicBezTo>
                    <a:pt x="217" y="8952"/>
                    <a:pt x="130" y="9088"/>
                    <a:pt x="105" y="9256"/>
                  </a:cubicBezTo>
                  <a:cubicBezTo>
                    <a:pt x="-51" y="10358"/>
                    <a:pt x="-31" y="11488"/>
                    <a:pt x="155" y="12573"/>
                  </a:cubicBezTo>
                  <a:cubicBezTo>
                    <a:pt x="181" y="12738"/>
                    <a:pt x="262" y="12879"/>
                    <a:pt x="404" y="12972"/>
                  </a:cubicBezTo>
                  <a:cubicBezTo>
                    <a:pt x="547" y="13061"/>
                    <a:pt x="737" y="13084"/>
                    <a:pt x="902" y="13047"/>
                  </a:cubicBezTo>
                  <a:cubicBezTo>
                    <a:pt x="1277" y="12947"/>
                    <a:pt x="1668" y="12957"/>
                    <a:pt x="2023" y="13097"/>
                  </a:cubicBezTo>
                  <a:cubicBezTo>
                    <a:pt x="2480" y="13271"/>
                    <a:pt x="2820" y="13621"/>
                    <a:pt x="3019" y="14069"/>
                  </a:cubicBezTo>
                  <a:cubicBezTo>
                    <a:pt x="3218" y="14517"/>
                    <a:pt x="3243" y="15030"/>
                    <a:pt x="3069" y="15491"/>
                  </a:cubicBezTo>
                  <a:cubicBezTo>
                    <a:pt x="2927" y="15856"/>
                    <a:pt x="2670" y="16149"/>
                    <a:pt x="2322" y="16364"/>
                  </a:cubicBezTo>
                  <a:cubicBezTo>
                    <a:pt x="2178" y="16457"/>
                    <a:pt x="2076" y="16616"/>
                    <a:pt x="2048" y="16788"/>
                  </a:cubicBezTo>
                  <a:cubicBezTo>
                    <a:pt x="2017" y="16956"/>
                    <a:pt x="2045" y="17124"/>
                    <a:pt x="2147" y="17262"/>
                  </a:cubicBezTo>
                  <a:cubicBezTo>
                    <a:pt x="2814" y="18150"/>
                    <a:pt x="3633" y="18917"/>
                    <a:pt x="4539" y="19556"/>
                  </a:cubicBezTo>
                  <a:cubicBezTo>
                    <a:pt x="4676" y="19653"/>
                    <a:pt x="4847" y="19692"/>
                    <a:pt x="5012" y="19656"/>
                  </a:cubicBezTo>
                  <a:cubicBezTo>
                    <a:pt x="5177" y="19617"/>
                    <a:pt x="5302" y="19501"/>
                    <a:pt x="5386" y="19356"/>
                  </a:cubicBezTo>
                  <a:cubicBezTo>
                    <a:pt x="5582" y="19015"/>
                    <a:pt x="5879" y="18767"/>
                    <a:pt x="6233" y="18608"/>
                  </a:cubicBezTo>
                  <a:cubicBezTo>
                    <a:pt x="6471" y="18505"/>
                    <a:pt x="6724" y="18434"/>
                    <a:pt x="6980" y="18434"/>
                  </a:cubicBezTo>
                  <a:cubicBezTo>
                    <a:pt x="7705" y="18434"/>
                    <a:pt x="8379" y="18869"/>
                    <a:pt x="8674" y="19531"/>
                  </a:cubicBezTo>
                  <a:cubicBezTo>
                    <a:pt x="8836" y="19899"/>
                    <a:pt x="8864" y="20307"/>
                    <a:pt x="8773" y="20703"/>
                  </a:cubicBezTo>
                  <a:cubicBezTo>
                    <a:pt x="8739" y="20864"/>
                    <a:pt x="8776" y="21037"/>
                    <a:pt x="8873" y="21177"/>
                  </a:cubicBezTo>
                  <a:cubicBezTo>
                    <a:pt x="8969" y="21317"/>
                    <a:pt x="9107" y="21404"/>
                    <a:pt x="9272" y="21426"/>
                  </a:cubicBezTo>
                  <a:cubicBezTo>
                    <a:pt x="9762" y="21495"/>
                    <a:pt x="10271" y="21551"/>
                    <a:pt x="10766" y="21551"/>
                  </a:cubicBezTo>
                  <a:cubicBezTo>
                    <a:pt x="11373" y="21551"/>
                    <a:pt x="11985" y="21482"/>
                    <a:pt x="12585" y="21376"/>
                  </a:cubicBezTo>
                  <a:cubicBezTo>
                    <a:pt x="12750" y="21344"/>
                    <a:pt x="12891" y="21246"/>
                    <a:pt x="12983" y="21102"/>
                  </a:cubicBezTo>
                  <a:cubicBezTo>
                    <a:pt x="13073" y="20959"/>
                    <a:pt x="13101" y="20795"/>
                    <a:pt x="13058" y="20628"/>
                  </a:cubicBezTo>
                  <a:cubicBezTo>
                    <a:pt x="12957" y="20245"/>
                    <a:pt x="12968" y="19861"/>
                    <a:pt x="13108" y="19506"/>
                  </a:cubicBezTo>
                  <a:cubicBezTo>
                    <a:pt x="13379" y="18800"/>
                    <a:pt x="14070" y="18309"/>
                    <a:pt x="14826" y="18309"/>
                  </a:cubicBezTo>
                  <a:cubicBezTo>
                    <a:pt x="15049" y="18309"/>
                    <a:pt x="15287" y="18351"/>
                    <a:pt x="15499" y="18434"/>
                  </a:cubicBezTo>
                  <a:cubicBezTo>
                    <a:pt x="15865" y="18576"/>
                    <a:pt x="16154" y="18836"/>
                    <a:pt x="16371" y="19182"/>
                  </a:cubicBezTo>
                  <a:cubicBezTo>
                    <a:pt x="16461" y="19327"/>
                    <a:pt x="16628" y="19425"/>
                    <a:pt x="16794" y="19456"/>
                  </a:cubicBezTo>
                  <a:cubicBezTo>
                    <a:pt x="16961" y="19486"/>
                    <a:pt x="17132" y="19458"/>
                    <a:pt x="17268" y="19356"/>
                  </a:cubicBezTo>
                  <a:cubicBezTo>
                    <a:pt x="18152" y="18681"/>
                    <a:pt x="18924" y="17869"/>
                    <a:pt x="19559" y="16962"/>
                  </a:cubicBezTo>
                  <a:cubicBezTo>
                    <a:pt x="19654" y="16827"/>
                    <a:pt x="19670" y="16654"/>
                    <a:pt x="19634" y="16488"/>
                  </a:cubicBezTo>
                  <a:cubicBezTo>
                    <a:pt x="19597" y="16322"/>
                    <a:pt x="19503" y="16174"/>
                    <a:pt x="19360" y="16089"/>
                  </a:cubicBezTo>
                  <a:cubicBezTo>
                    <a:pt x="19025" y="15893"/>
                    <a:pt x="18768" y="15619"/>
                    <a:pt x="18613" y="15266"/>
                  </a:cubicBezTo>
                  <a:cubicBezTo>
                    <a:pt x="18202" y="14341"/>
                    <a:pt x="18608" y="13262"/>
                    <a:pt x="19534" y="12847"/>
                  </a:cubicBezTo>
                  <a:cubicBezTo>
                    <a:pt x="19892" y="12688"/>
                    <a:pt x="20296" y="12635"/>
                    <a:pt x="20680" y="12723"/>
                  </a:cubicBezTo>
                  <a:cubicBezTo>
                    <a:pt x="20845" y="12757"/>
                    <a:pt x="21012" y="12716"/>
                    <a:pt x="21154" y="12623"/>
                  </a:cubicBezTo>
                  <a:cubicBezTo>
                    <a:pt x="21292" y="12523"/>
                    <a:pt x="21378" y="12391"/>
                    <a:pt x="21403" y="12224"/>
                  </a:cubicBezTo>
                  <a:cubicBezTo>
                    <a:pt x="21549" y="11128"/>
                    <a:pt x="21541" y="10020"/>
                    <a:pt x="21353" y="8932"/>
                  </a:cubicBezTo>
                  <a:cubicBezTo>
                    <a:pt x="21325" y="8767"/>
                    <a:pt x="21220" y="8625"/>
                    <a:pt x="21079" y="8533"/>
                  </a:cubicBezTo>
                  <a:cubicBezTo>
                    <a:pt x="20937" y="8443"/>
                    <a:pt x="20767" y="8394"/>
                    <a:pt x="20606" y="8433"/>
                  </a:cubicBezTo>
                  <a:cubicBezTo>
                    <a:pt x="20235" y="8527"/>
                    <a:pt x="19860" y="8519"/>
                    <a:pt x="19510" y="8383"/>
                  </a:cubicBezTo>
                  <a:cubicBezTo>
                    <a:pt x="18563" y="8019"/>
                    <a:pt x="18076" y="6960"/>
                    <a:pt x="18438" y="6014"/>
                  </a:cubicBezTo>
                  <a:cubicBezTo>
                    <a:pt x="18578" y="5657"/>
                    <a:pt x="18828" y="5335"/>
                    <a:pt x="19161" y="5116"/>
                  </a:cubicBezTo>
                  <a:cubicBezTo>
                    <a:pt x="19299" y="5029"/>
                    <a:pt x="19405" y="4887"/>
                    <a:pt x="19435" y="4717"/>
                  </a:cubicBezTo>
                  <a:cubicBezTo>
                    <a:pt x="19463" y="4557"/>
                    <a:pt x="19413" y="4379"/>
                    <a:pt x="19310" y="4244"/>
                  </a:cubicBezTo>
                  <a:cubicBezTo>
                    <a:pt x="18645" y="3369"/>
                    <a:pt x="17865" y="2605"/>
                    <a:pt x="16969" y="1974"/>
                  </a:cubicBezTo>
                  <a:cubicBezTo>
                    <a:pt x="16830" y="1876"/>
                    <a:pt x="16660" y="1839"/>
                    <a:pt x="16495" y="1874"/>
                  </a:cubicBezTo>
                  <a:cubicBezTo>
                    <a:pt x="16335" y="1907"/>
                    <a:pt x="16184" y="2005"/>
                    <a:pt x="16097" y="2149"/>
                  </a:cubicBezTo>
                  <a:cubicBezTo>
                    <a:pt x="15904" y="2471"/>
                    <a:pt x="15619" y="2721"/>
                    <a:pt x="15275" y="2872"/>
                  </a:cubicBezTo>
                  <a:cubicBezTo>
                    <a:pt x="15038" y="2978"/>
                    <a:pt x="14781" y="3047"/>
                    <a:pt x="14528" y="3047"/>
                  </a:cubicBezTo>
                  <a:cubicBezTo>
                    <a:pt x="13799" y="3047"/>
                    <a:pt x="13150" y="2610"/>
                    <a:pt x="12859" y="1949"/>
                  </a:cubicBezTo>
                  <a:cubicBezTo>
                    <a:pt x="12700" y="1591"/>
                    <a:pt x="12658" y="1207"/>
                    <a:pt x="12734" y="827"/>
                  </a:cubicBezTo>
                  <a:cubicBezTo>
                    <a:pt x="12770" y="663"/>
                    <a:pt x="12729" y="492"/>
                    <a:pt x="12634" y="353"/>
                  </a:cubicBezTo>
                  <a:cubicBezTo>
                    <a:pt x="12538" y="214"/>
                    <a:pt x="12376" y="126"/>
                    <a:pt x="12211" y="104"/>
                  </a:cubicBezTo>
                  <a:close/>
                  <a:moveTo>
                    <a:pt x="11489" y="1226"/>
                  </a:moveTo>
                  <a:cubicBezTo>
                    <a:pt x="11493" y="1644"/>
                    <a:pt x="11566" y="2065"/>
                    <a:pt x="11738" y="2448"/>
                  </a:cubicBezTo>
                  <a:cubicBezTo>
                    <a:pt x="12225" y="3547"/>
                    <a:pt x="13323" y="4244"/>
                    <a:pt x="14528" y="4244"/>
                  </a:cubicBezTo>
                  <a:cubicBezTo>
                    <a:pt x="14951" y="4244"/>
                    <a:pt x="15381" y="4169"/>
                    <a:pt x="15773" y="3994"/>
                  </a:cubicBezTo>
                  <a:cubicBezTo>
                    <a:pt x="16136" y="3829"/>
                    <a:pt x="16446" y="3605"/>
                    <a:pt x="16720" y="3321"/>
                  </a:cubicBezTo>
                  <a:cubicBezTo>
                    <a:pt x="17176" y="3692"/>
                    <a:pt x="17607" y="4094"/>
                    <a:pt x="17990" y="4543"/>
                  </a:cubicBezTo>
                  <a:cubicBezTo>
                    <a:pt x="17699" y="4834"/>
                    <a:pt x="17467" y="5174"/>
                    <a:pt x="17317" y="5565"/>
                  </a:cubicBezTo>
                  <a:cubicBezTo>
                    <a:pt x="16716" y="7133"/>
                    <a:pt x="17495" y="8901"/>
                    <a:pt x="19061" y="9506"/>
                  </a:cubicBezTo>
                  <a:cubicBezTo>
                    <a:pt x="19438" y="9647"/>
                    <a:pt x="19826" y="9714"/>
                    <a:pt x="20232" y="9705"/>
                  </a:cubicBezTo>
                  <a:cubicBezTo>
                    <a:pt x="20294" y="10290"/>
                    <a:pt x="20327" y="10891"/>
                    <a:pt x="20282" y="11476"/>
                  </a:cubicBezTo>
                  <a:cubicBezTo>
                    <a:pt x="19855" y="11476"/>
                    <a:pt x="19425" y="11554"/>
                    <a:pt x="19036" y="11725"/>
                  </a:cubicBezTo>
                  <a:cubicBezTo>
                    <a:pt x="17503" y="12411"/>
                    <a:pt x="16813" y="14228"/>
                    <a:pt x="17492" y="15765"/>
                  </a:cubicBezTo>
                  <a:cubicBezTo>
                    <a:pt x="17661" y="16141"/>
                    <a:pt x="17917" y="16464"/>
                    <a:pt x="18214" y="16738"/>
                  </a:cubicBezTo>
                  <a:cubicBezTo>
                    <a:pt x="17848" y="17199"/>
                    <a:pt x="17439" y="17622"/>
                    <a:pt x="16994" y="18010"/>
                  </a:cubicBezTo>
                  <a:cubicBezTo>
                    <a:pt x="16692" y="17703"/>
                    <a:pt x="16329" y="17469"/>
                    <a:pt x="15922" y="17311"/>
                  </a:cubicBezTo>
                  <a:cubicBezTo>
                    <a:pt x="15572" y="17177"/>
                    <a:pt x="15199" y="17112"/>
                    <a:pt x="14826" y="17112"/>
                  </a:cubicBezTo>
                  <a:cubicBezTo>
                    <a:pt x="13575" y="17112"/>
                    <a:pt x="12435" y="17885"/>
                    <a:pt x="11987" y="19057"/>
                  </a:cubicBezTo>
                  <a:cubicBezTo>
                    <a:pt x="11837" y="19442"/>
                    <a:pt x="11767" y="19866"/>
                    <a:pt x="11787" y="20279"/>
                  </a:cubicBezTo>
                  <a:cubicBezTo>
                    <a:pt x="11202" y="20343"/>
                    <a:pt x="10607" y="20346"/>
                    <a:pt x="10019" y="20304"/>
                  </a:cubicBezTo>
                  <a:cubicBezTo>
                    <a:pt x="10023" y="19869"/>
                    <a:pt x="9949" y="19437"/>
                    <a:pt x="9770" y="19032"/>
                  </a:cubicBezTo>
                  <a:cubicBezTo>
                    <a:pt x="9282" y="17932"/>
                    <a:pt x="8182" y="17237"/>
                    <a:pt x="6980" y="17237"/>
                  </a:cubicBezTo>
                  <a:cubicBezTo>
                    <a:pt x="6553" y="17237"/>
                    <a:pt x="6152" y="17333"/>
                    <a:pt x="5759" y="17511"/>
                  </a:cubicBezTo>
                  <a:cubicBezTo>
                    <a:pt x="5378" y="17675"/>
                    <a:pt x="5040" y="17907"/>
                    <a:pt x="4763" y="18209"/>
                  </a:cubicBezTo>
                  <a:cubicBezTo>
                    <a:pt x="4302" y="17840"/>
                    <a:pt x="3875" y="17435"/>
                    <a:pt x="3492" y="16987"/>
                  </a:cubicBezTo>
                  <a:cubicBezTo>
                    <a:pt x="3801" y="16683"/>
                    <a:pt x="4037" y="16320"/>
                    <a:pt x="4190" y="15915"/>
                  </a:cubicBezTo>
                  <a:cubicBezTo>
                    <a:pt x="4483" y="15153"/>
                    <a:pt x="4469" y="14339"/>
                    <a:pt x="4140" y="13596"/>
                  </a:cubicBezTo>
                  <a:cubicBezTo>
                    <a:pt x="3807" y="12847"/>
                    <a:pt x="3206" y="12269"/>
                    <a:pt x="2446" y="11975"/>
                  </a:cubicBezTo>
                  <a:cubicBezTo>
                    <a:pt x="2066" y="11825"/>
                    <a:pt x="1660" y="11756"/>
                    <a:pt x="1251" y="11775"/>
                  </a:cubicBezTo>
                  <a:cubicBezTo>
                    <a:pt x="1191" y="11191"/>
                    <a:pt x="1177" y="10592"/>
                    <a:pt x="1226" y="10004"/>
                  </a:cubicBezTo>
                  <a:cubicBezTo>
                    <a:pt x="1655" y="10004"/>
                    <a:pt x="2080" y="9926"/>
                    <a:pt x="2471" y="9755"/>
                  </a:cubicBezTo>
                  <a:cubicBezTo>
                    <a:pt x="3214" y="9425"/>
                    <a:pt x="3773" y="8818"/>
                    <a:pt x="4065" y="8059"/>
                  </a:cubicBezTo>
                  <a:cubicBezTo>
                    <a:pt x="4356" y="7300"/>
                    <a:pt x="4349" y="6482"/>
                    <a:pt x="4016" y="5740"/>
                  </a:cubicBezTo>
                  <a:cubicBezTo>
                    <a:pt x="3854" y="5369"/>
                    <a:pt x="3608" y="5038"/>
                    <a:pt x="3318" y="4767"/>
                  </a:cubicBezTo>
                  <a:cubicBezTo>
                    <a:pt x="3687" y="4309"/>
                    <a:pt x="4115" y="3879"/>
                    <a:pt x="4564" y="3495"/>
                  </a:cubicBezTo>
                  <a:cubicBezTo>
                    <a:pt x="4859" y="3790"/>
                    <a:pt x="5193" y="4019"/>
                    <a:pt x="5585" y="4169"/>
                  </a:cubicBezTo>
                  <a:cubicBezTo>
                    <a:pt x="5935" y="4304"/>
                    <a:pt x="6306" y="4368"/>
                    <a:pt x="6681" y="4368"/>
                  </a:cubicBezTo>
                  <a:cubicBezTo>
                    <a:pt x="7928" y="4368"/>
                    <a:pt x="9072" y="3589"/>
                    <a:pt x="9521" y="2423"/>
                  </a:cubicBezTo>
                  <a:cubicBezTo>
                    <a:pt x="9664" y="2051"/>
                    <a:pt x="9729" y="1644"/>
                    <a:pt x="9720" y="1251"/>
                  </a:cubicBezTo>
                  <a:cubicBezTo>
                    <a:pt x="10305" y="1185"/>
                    <a:pt x="10903" y="1182"/>
                    <a:pt x="11489" y="1226"/>
                  </a:cubicBezTo>
                  <a:close/>
                  <a:moveTo>
                    <a:pt x="10193" y="6388"/>
                  </a:moveTo>
                  <a:cubicBezTo>
                    <a:pt x="9547" y="6388"/>
                    <a:pt x="8923" y="6521"/>
                    <a:pt x="8325" y="6787"/>
                  </a:cubicBezTo>
                  <a:cubicBezTo>
                    <a:pt x="5997" y="7825"/>
                    <a:pt x="4945" y="10565"/>
                    <a:pt x="5983" y="12897"/>
                  </a:cubicBezTo>
                  <a:cubicBezTo>
                    <a:pt x="6726" y="14568"/>
                    <a:pt x="8367" y="15641"/>
                    <a:pt x="10193" y="15641"/>
                  </a:cubicBezTo>
                  <a:cubicBezTo>
                    <a:pt x="10842" y="15641"/>
                    <a:pt x="11487" y="15505"/>
                    <a:pt x="12086" y="15242"/>
                  </a:cubicBezTo>
                  <a:cubicBezTo>
                    <a:pt x="14415" y="14203"/>
                    <a:pt x="15466" y="11463"/>
                    <a:pt x="14428" y="9132"/>
                  </a:cubicBezTo>
                  <a:cubicBezTo>
                    <a:pt x="13687" y="7462"/>
                    <a:pt x="12021" y="6388"/>
                    <a:pt x="10193" y="6388"/>
                  </a:cubicBezTo>
                  <a:close/>
                  <a:moveTo>
                    <a:pt x="10193" y="7585"/>
                  </a:moveTo>
                  <a:cubicBezTo>
                    <a:pt x="11548" y="7585"/>
                    <a:pt x="12784" y="8396"/>
                    <a:pt x="13332" y="9630"/>
                  </a:cubicBezTo>
                  <a:cubicBezTo>
                    <a:pt x="14098" y="11353"/>
                    <a:pt x="13308" y="13377"/>
                    <a:pt x="11588" y="14144"/>
                  </a:cubicBezTo>
                  <a:cubicBezTo>
                    <a:pt x="11146" y="14341"/>
                    <a:pt x="10671" y="14443"/>
                    <a:pt x="10193" y="14443"/>
                  </a:cubicBezTo>
                  <a:cubicBezTo>
                    <a:pt x="8843" y="14443"/>
                    <a:pt x="7627" y="13636"/>
                    <a:pt x="7079" y="12399"/>
                  </a:cubicBezTo>
                  <a:cubicBezTo>
                    <a:pt x="6313" y="10673"/>
                    <a:pt x="7100" y="8655"/>
                    <a:pt x="8823" y="7885"/>
                  </a:cubicBezTo>
                  <a:cubicBezTo>
                    <a:pt x="9262" y="7691"/>
                    <a:pt x="9717" y="7585"/>
                    <a:pt x="10193" y="7585"/>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48" name="Freeform: Shape 100"/>
            <p:cNvSpPr/>
            <p:nvPr/>
          </p:nvSpPr>
          <p:spPr>
            <a:xfrm>
              <a:off x="6856999" y="3915818"/>
              <a:ext cx="173040" cy="173044"/>
            </a:xfrm>
            <a:custGeom>
              <a:avLst/>
              <a:gdLst/>
              <a:ahLst/>
              <a:cxnLst>
                <a:cxn ang="0">
                  <a:pos x="wd2" y="hd2"/>
                </a:cxn>
                <a:cxn ang="5400000">
                  <a:pos x="wd2" y="hd2"/>
                </a:cxn>
                <a:cxn ang="10800000">
                  <a:pos x="wd2" y="hd2"/>
                </a:cxn>
                <a:cxn ang="16200000">
                  <a:pos x="wd2" y="hd2"/>
                </a:cxn>
              </a:cxnLst>
              <a:rect l="0" t="0" r="r" b="b"/>
              <a:pathLst>
                <a:path w="21600" h="21600" extrusionOk="0">
                  <a:moveTo>
                    <a:pt x="10801" y="8956"/>
                  </a:moveTo>
                  <a:cubicBezTo>
                    <a:pt x="9784" y="8956"/>
                    <a:pt x="8957" y="9784"/>
                    <a:pt x="8957" y="10801"/>
                  </a:cubicBezTo>
                  <a:cubicBezTo>
                    <a:pt x="8957" y="11816"/>
                    <a:pt x="9784" y="12644"/>
                    <a:pt x="10801" y="12644"/>
                  </a:cubicBezTo>
                  <a:cubicBezTo>
                    <a:pt x="11817" y="12644"/>
                    <a:pt x="12643" y="11816"/>
                    <a:pt x="12643" y="10801"/>
                  </a:cubicBezTo>
                  <a:cubicBezTo>
                    <a:pt x="12643" y="9784"/>
                    <a:pt x="11817" y="8956"/>
                    <a:pt x="10801" y="8956"/>
                  </a:cubicBezTo>
                  <a:cubicBezTo>
                    <a:pt x="10801" y="8956"/>
                    <a:pt x="10801" y="8956"/>
                    <a:pt x="10801" y="8956"/>
                  </a:cubicBezTo>
                  <a:close/>
                  <a:moveTo>
                    <a:pt x="10801" y="13976"/>
                  </a:moveTo>
                  <a:cubicBezTo>
                    <a:pt x="9050" y="13976"/>
                    <a:pt x="7626" y="12550"/>
                    <a:pt x="7626" y="10801"/>
                  </a:cubicBezTo>
                  <a:cubicBezTo>
                    <a:pt x="7626" y="9050"/>
                    <a:pt x="9050" y="7625"/>
                    <a:pt x="10801" y="7625"/>
                  </a:cubicBezTo>
                  <a:cubicBezTo>
                    <a:pt x="12551" y="7625"/>
                    <a:pt x="13976" y="9050"/>
                    <a:pt x="13976" y="10801"/>
                  </a:cubicBezTo>
                  <a:cubicBezTo>
                    <a:pt x="13976" y="12550"/>
                    <a:pt x="12551" y="13976"/>
                    <a:pt x="10801" y="13976"/>
                  </a:cubicBezTo>
                  <a:cubicBezTo>
                    <a:pt x="10801" y="13976"/>
                    <a:pt x="10801" y="13976"/>
                    <a:pt x="10801" y="13976"/>
                  </a:cubicBezTo>
                  <a:close/>
                  <a:moveTo>
                    <a:pt x="7844" y="16032"/>
                  </a:moveTo>
                  <a:cubicBezTo>
                    <a:pt x="7946" y="16032"/>
                    <a:pt x="8047" y="16055"/>
                    <a:pt x="8143" y="16102"/>
                  </a:cubicBezTo>
                  <a:cubicBezTo>
                    <a:pt x="8404" y="16234"/>
                    <a:pt x="8669" y="16346"/>
                    <a:pt x="8930" y="16430"/>
                  </a:cubicBezTo>
                  <a:cubicBezTo>
                    <a:pt x="9202" y="16521"/>
                    <a:pt x="9386" y="16776"/>
                    <a:pt x="9386" y="17062"/>
                  </a:cubicBezTo>
                  <a:lnTo>
                    <a:pt x="9386" y="19991"/>
                  </a:lnTo>
                  <a:cubicBezTo>
                    <a:pt x="9386" y="20144"/>
                    <a:pt x="9511" y="20269"/>
                    <a:pt x="9664" y="20269"/>
                  </a:cubicBezTo>
                  <a:lnTo>
                    <a:pt x="11936" y="20269"/>
                  </a:lnTo>
                  <a:cubicBezTo>
                    <a:pt x="12089" y="20269"/>
                    <a:pt x="12215" y="20144"/>
                    <a:pt x="12215" y="19991"/>
                  </a:cubicBezTo>
                  <a:lnTo>
                    <a:pt x="12215" y="17062"/>
                  </a:lnTo>
                  <a:cubicBezTo>
                    <a:pt x="12215" y="16776"/>
                    <a:pt x="12398" y="16521"/>
                    <a:pt x="12671" y="16430"/>
                  </a:cubicBezTo>
                  <a:cubicBezTo>
                    <a:pt x="12931" y="16345"/>
                    <a:pt x="13196" y="16234"/>
                    <a:pt x="13457" y="16102"/>
                  </a:cubicBezTo>
                  <a:cubicBezTo>
                    <a:pt x="13714" y="15974"/>
                    <a:pt x="14025" y="16025"/>
                    <a:pt x="14228" y="16227"/>
                  </a:cubicBezTo>
                  <a:lnTo>
                    <a:pt x="16299" y="18298"/>
                  </a:lnTo>
                  <a:cubicBezTo>
                    <a:pt x="16371" y="18370"/>
                    <a:pt x="16454" y="18381"/>
                    <a:pt x="16497" y="18381"/>
                  </a:cubicBezTo>
                  <a:cubicBezTo>
                    <a:pt x="16539" y="18381"/>
                    <a:pt x="16622" y="18370"/>
                    <a:pt x="16692" y="18300"/>
                  </a:cubicBezTo>
                  <a:lnTo>
                    <a:pt x="18300" y="16694"/>
                  </a:lnTo>
                  <a:cubicBezTo>
                    <a:pt x="18408" y="16584"/>
                    <a:pt x="18408" y="16409"/>
                    <a:pt x="18298" y="16300"/>
                  </a:cubicBezTo>
                  <a:lnTo>
                    <a:pt x="16227" y="14227"/>
                  </a:lnTo>
                  <a:cubicBezTo>
                    <a:pt x="16024" y="14024"/>
                    <a:pt x="15974" y="13714"/>
                    <a:pt x="16102" y="13457"/>
                  </a:cubicBezTo>
                  <a:cubicBezTo>
                    <a:pt x="16234" y="13195"/>
                    <a:pt x="16344" y="12931"/>
                    <a:pt x="16430" y="12671"/>
                  </a:cubicBezTo>
                  <a:cubicBezTo>
                    <a:pt x="16521" y="12398"/>
                    <a:pt x="16776" y="12214"/>
                    <a:pt x="17062" y="12214"/>
                  </a:cubicBezTo>
                  <a:lnTo>
                    <a:pt x="19991" y="12214"/>
                  </a:lnTo>
                  <a:cubicBezTo>
                    <a:pt x="20093" y="12214"/>
                    <a:pt x="20158" y="12164"/>
                    <a:pt x="20189" y="12133"/>
                  </a:cubicBezTo>
                  <a:cubicBezTo>
                    <a:pt x="20219" y="12102"/>
                    <a:pt x="20270" y="12037"/>
                    <a:pt x="20270" y="11937"/>
                  </a:cubicBezTo>
                  <a:lnTo>
                    <a:pt x="20270" y="9663"/>
                  </a:lnTo>
                  <a:cubicBezTo>
                    <a:pt x="20270" y="9511"/>
                    <a:pt x="20145" y="9386"/>
                    <a:pt x="19991" y="9386"/>
                  </a:cubicBezTo>
                  <a:lnTo>
                    <a:pt x="17062" y="9386"/>
                  </a:lnTo>
                  <a:cubicBezTo>
                    <a:pt x="16776" y="9386"/>
                    <a:pt x="16521" y="9202"/>
                    <a:pt x="16430" y="8930"/>
                  </a:cubicBezTo>
                  <a:cubicBezTo>
                    <a:pt x="16344" y="8669"/>
                    <a:pt x="16234" y="8404"/>
                    <a:pt x="16102" y="8142"/>
                  </a:cubicBezTo>
                  <a:cubicBezTo>
                    <a:pt x="15974" y="7886"/>
                    <a:pt x="16024" y="7578"/>
                    <a:pt x="16227" y="7374"/>
                  </a:cubicBezTo>
                  <a:lnTo>
                    <a:pt x="18300" y="5300"/>
                  </a:lnTo>
                  <a:cubicBezTo>
                    <a:pt x="18371" y="5230"/>
                    <a:pt x="18382" y="5147"/>
                    <a:pt x="18382" y="5105"/>
                  </a:cubicBezTo>
                  <a:cubicBezTo>
                    <a:pt x="18382" y="5061"/>
                    <a:pt x="18371" y="4978"/>
                    <a:pt x="18300" y="4908"/>
                  </a:cubicBezTo>
                  <a:lnTo>
                    <a:pt x="16692" y="3299"/>
                  </a:lnTo>
                  <a:cubicBezTo>
                    <a:pt x="16622" y="3230"/>
                    <a:pt x="16539" y="3220"/>
                    <a:pt x="16497" y="3220"/>
                  </a:cubicBezTo>
                  <a:cubicBezTo>
                    <a:pt x="16454" y="3220"/>
                    <a:pt x="16371" y="3230"/>
                    <a:pt x="16299" y="3301"/>
                  </a:cubicBezTo>
                  <a:lnTo>
                    <a:pt x="14228" y="5374"/>
                  </a:lnTo>
                  <a:cubicBezTo>
                    <a:pt x="14025" y="5576"/>
                    <a:pt x="13714" y="5629"/>
                    <a:pt x="13457" y="5498"/>
                  </a:cubicBezTo>
                  <a:cubicBezTo>
                    <a:pt x="13196" y="5366"/>
                    <a:pt x="12931" y="5256"/>
                    <a:pt x="12671" y="5169"/>
                  </a:cubicBezTo>
                  <a:cubicBezTo>
                    <a:pt x="12398" y="5079"/>
                    <a:pt x="12215" y="4825"/>
                    <a:pt x="12215" y="4538"/>
                  </a:cubicBezTo>
                  <a:lnTo>
                    <a:pt x="12215" y="1609"/>
                  </a:lnTo>
                  <a:cubicBezTo>
                    <a:pt x="12215" y="1456"/>
                    <a:pt x="12089" y="1331"/>
                    <a:pt x="11936" y="1331"/>
                  </a:cubicBezTo>
                  <a:lnTo>
                    <a:pt x="9664" y="1331"/>
                  </a:lnTo>
                  <a:cubicBezTo>
                    <a:pt x="9511" y="1331"/>
                    <a:pt x="9386" y="1456"/>
                    <a:pt x="9386" y="1609"/>
                  </a:cubicBezTo>
                  <a:lnTo>
                    <a:pt x="9386" y="4538"/>
                  </a:lnTo>
                  <a:cubicBezTo>
                    <a:pt x="9386" y="4825"/>
                    <a:pt x="9202" y="5079"/>
                    <a:pt x="8931" y="5169"/>
                  </a:cubicBezTo>
                  <a:cubicBezTo>
                    <a:pt x="8669" y="5256"/>
                    <a:pt x="8404" y="5366"/>
                    <a:pt x="8143" y="5498"/>
                  </a:cubicBezTo>
                  <a:cubicBezTo>
                    <a:pt x="7888" y="5629"/>
                    <a:pt x="7578" y="5576"/>
                    <a:pt x="7375" y="5374"/>
                  </a:cubicBezTo>
                  <a:lnTo>
                    <a:pt x="5302" y="3301"/>
                  </a:lnTo>
                  <a:cubicBezTo>
                    <a:pt x="5229" y="3230"/>
                    <a:pt x="5147" y="3220"/>
                    <a:pt x="5104" y="3220"/>
                  </a:cubicBezTo>
                  <a:cubicBezTo>
                    <a:pt x="5061" y="3220"/>
                    <a:pt x="4978" y="3230"/>
                    <a:pt x="4908" y="3301"/>
                  </a:cubicBezTo>
                  <a:lnTo>
                    <a:pt x="3302" y="4908"/>
                  </a:lnTo>
                  <a:cubicBezTo>
                    <a:pt x="3192" y="5015"/>
                    <a:pt x="3192" y="5192"/>
                    <a:pt x="3302" y="5301"/>
                  </a:cubicBezTo>
                  <a:lnTo>
                    <a:pt x="5375" y="7374"/>
                  </a:lnTo>
                  <a:cubicBezTo>
                    <a:pt x="5576" y="7575"/>
                    <a:pt x="5626" y="7886"/>
                    <a:pt x="5498" y="8142"/>
                  </a:cubicBezTo>
                  <a:cubicBezTo>
                    <a:pt x="5366" y="8404"/>
                    <a:pt x="5256" y="8669"/>
                    <a:pt x="5170" y="8930"/>
                  </a:cubicBezTo>
                  <a:cubicBezTo>
                    <a:pt x="5079" y="9202"/>
                    <a:pt x="4825" y="9386"/>
                    <a:pt x="4538" y="9386"/>
                  </a:cubicBezTo>
                  <a:lnTo>
                    <a:pt x="1609" y="9386"/>
                  </a:lnTo>
                  <a:cubicBezTo>
                    <a:pt x="1456" y="9386"/>
                    <a:pt x="1330" y="9511"/>
                    <a:pt x="1330" y="9663"/>
                  </a:cubicBezTo>
                  <a:lnTo>
                    <a:pt x="1330" y="11937"/>
                  </a:lnTo>
                  <a:cubicBezTo>
                    <a:pt x="1330" y="12089"/>
                    <a:pt x="1456" y="12214"/>
                    <a:pt x="1609" y="12214"/>
                  </a:cubicBezTo>
                  <a:lnTo>
                    <a:pt x="4538" y="12214"/>
                  </a:lnTo>
                  <a:cubicBezTo>
                    <a:pt x="4825" y="12214"/>
                    <a:pt x="5079" y="12398"/>
                    <a:pt x="5170" y="12671"/>
                  </a:cubicBezTo>
                  <a:cubicBezTo>
                    <a:pt x="5256" y="12931"/>
                    <a:pt x="5366" y="13197"/>
                    <a:pt x="5498" y="13457"/>
                  </a:cubicBezTo>
                  <a:cubicBezTo>
                    <a:pt x="5626" y="13714"/>
                    <a:pt x="5576" y="14024"/>
                    <a:pt x="5375" y="14227"/>
                  </a:cubicBezTo>
                  <a:lnTo>
                    <a:pt x="3302" y="16300"/>
                  </a:lnTo>
                  <a:cubicBezTo>
                    <a:pt x="3192" y="16409"/>
                    <a:pt x="3192" y="16584"/>
                    <a:pt x="3302" y="16692"/>
                  </a:cubicBezTo>
                  <a:lnTo>
                    <a:pt x="4908" y="18300"/>
                  </a:lnTo>
                  <a:cubicBezTo>
                    <a:pt x="4978" y="18370"/>
                    <a:pt x="5061" y="18381"/>
                    <a:pt x="5104" y="18381"/>
                  </a:cubicBezTo>
                  <a:cubicBezTo>
                    <a:pt x="5147" y="18381"/>
                    <a:pt x="5229" y="18370"/>
                    <a:pt x="5302" y="18300"/>
                  </a:cubicBezTo>
                  <a:lnTo>
                    <a:pt x="7375" y="16227"/>
                  </a:lnTo>
                  <a:cubicBezTo>
                    <a:pt x="7501" y="16099"/>
                    <a:pt x="7671" y="16032"/>
                    <a:pt x="7844" y="16032"/>
                  </a:cubicBezTo>
                  <a:cubicBezTo>
                    <a:pt x="7844" y="16032"/>
                    <a:pt x="7844" y="16032"/>
                    <a:pt x="7844" y="16032"/>
                  </a:cubicBezTo>
                  <a:close/>
                  <a:moveTo>
                    <a:pt x="11936" y="21600"/>
                  </a:moveTo>
                  <a:lnTo>
                    <a:pt x="9664" y="21600"/>
                  </a:lnTo>
                  <a:cubicBezTo>
                    <a:pt x="8777" y="21600"/>
                    <a:pt x="8055" y="20879"/>
                    <a:pt x="8055" y="19991"/>
                  </a:cubicBezTo>
                  <a:lnTo>
                    <a:pt x="8055" y="17524"/>
                  </a:lnTo>
                  <a:cubicBezTo>
                    <a:pt x="8032" y="17515"/>
                    <a:pt x="8010" y="17506"/>
                    <a:pt x="7987" y="17497"/>
                  </a:cubicBezTo>
                  <a:lnTo>
                    <a:pt x="6242" y="19239"/>
                  </a:lnTo>
                  <a:cubicBezTo>
                    <a:pt x="5938" y="19545"/>
                    <a:pt x="5533" y="19711"/>
                    <a:pt x="5104" y="19711"/>
                  </a:cubicBezTo>
                  <a:cubicBezTo>
                    <a:pt x="4676" y="19711"/>
                    <a:pt x="4271" y="19545"/>
                    <a:pt x="3967" y="19239"/>
                  </a:cubicBezTo>
                  <a:lnTo>
                    <a:pt x="2361" y="17632"/>
                  </a:lnTo>
                  <a:cubicBezTo>
                    <a:pt x="1734" y="17005"/>
                    <a:pt x="1734" y="15985"/>
                    <a:pt x="2361" y="15358"/>
                  </a:cubicBezTo>
                  <a:lnTo>
                    <a:pt x="4104" y="13615"/>
                  </a:lnTo>
                  <a:cubicBezTo>
                    <a:pt x="4094" y="13590"/>
                    <a:pt x="4085" y="13567"/>
                    <a:pt x="4076" y="13545"/>
                  </a:cubicBezTo>
                  <a:lnTo>
                    <a:pt x="1609" y="13545"/>
                  </a:lnTo>
                  <a:cubicBezTo>
                    <a:pt x="721" y="13545"/>
                    <a:pt x="0" y="12824"/>
                    <a:pt x="0" y="11937"/>
                  </a:cubicBezTo>
                  <a:lnTo>
                    <a:pt x="0" y="9663"/>
                  </a:lnTo>
                  <a:cubicBezTo>
                    <a:pt x="0" y="8776"/>
                    <a:pt x="721" y="8055"/>
                    <a:pt x="1609" y="8055"/>
                  </a:cubicBezTo>
                  <a:lnTo>
                    <a:pt x="4076" y="8055"/>
                  </a:lnTo>
                  <a:cubicBezTo>
                    <a:pt x="4085" y="8032"/>
                    <a:pt x="4094" y="8010"/>
                    <a:pt x="4104" y="7986"/>
                  </a:cubicBezTo>
                  <a:lnTo>
                    <a:pt x="2359" y="6242"/>
                  </a:lnTo>
                  <a:cubicBezTo>
                    <a:pt x="1732" y="5615"/>
                    <a:pt x="1732" y="4595"/>
                    <a:pt x="2359" y="3968"/>
                  </a:cubicBezTo>
                  <a:lnTo>
                    <a:pt x="3967" y="2359"/>
                  </a:lnTo>
                  <a:cubicBezTo>
                    <a:pt x="4271" y="2055"/>
                    <a:pt x="4675" y="1888"/>
                    <a:pt x="5104" y="1888"/>
                  </a:cubicBezTo>
                  <a:cubicBezTo>
                    <a:pt x="5533" y="1888"/>
                    <a:pt x="5938" y="2057"/>
                    <a:pt x="6242" y="2361"/>
                  </a:cubicBezTo>
                  <a:lnTo>
                    <a:pt x="7987" y="4104"/>
                  </a:lnTo>
                  <a:cubicBezTo>
                    <a:pt x="8010" y="4094"/>
                    <a:pt x="8032" y="4084"/>
                    <a:pt x="8055" y="4077"/>
                  </a:cubicBezTo>
                  <a:lnTo>
                    <a:pt x="8055" y="1609"/>
                  </a:lnTo>
                  <a:cubicBezTo>
                    <a:pt x="8055" y="721"/>
                    <a:pt x="8777" y="0"/>
                    <a:pt x="9664" y="0"/>
                  </a:cubicBezTo>
                  <a:lnTo>
                    <a:pt x="11936" y="0"/>
                  </a:lnTo>
                  <a:cubicBezTo>
                    <a:pt x="12824" y="0"/>
                    <a:pt x="13545" y="721"/>
                    <a:pt x="13545" y="1609"/>
                  </a:cubicBezTo>
                  <a:lnTo>
                    <a:pt x="13545" y="4077"/>
                  </a:lnTo>
                  <a:cubicBezTo>
                    <a:pt x="13568" y="4084"/>
                    <a:pt x="13591" y="4094"/>
                    <a:pt x="13614" y="4104"/>
                  </a:cubicBezTo>
                  <a:lnTo>
                    <a:pt x="15360" y="2359"/>
                  </a:lnTo>
                  <a:cubicBezTo>
                    <a:pt x="15664" y="2055"/>
                    <a:pt x="16067" y="1888"/>
                    <a:pt x="16497" y="1888"/>
                  </a:cubicBezTo>
                  <a:cubicBezTo>
                    <a:pt x="16926" y="1888"/>
                    <a:pt x="17331" y="2055"/>
                    <a:pt x="17635" y="2359"/>
                  </a:cubicBezTo>
                  <a:lnTo>
                    <a:pt x="19241" y="3968"/>
                  </a:lnTo>
                  <a:cubicBezTo>
                    <a:pt x="19545" y="4271"/>
                    <a:pt x="19712" y="4675"/>
                    <a:pt x="19712" y="5105"/>
                  </a:cubicBezTo>
                  <a:cubicBezTo>
                    <a:pt x="19712" y="5535"/>
                    <a:pt x="19545" y="5939"/>
                    <a:pt x="19240" y="6242"/>
                  </a:cubicBezTo>
                  <a:lnTo>
                    <a:pt x="17496" y="7986"/>
                  </a:lnTo>
                  <a:cubicBezTo>
                    <a:pt x="17506" y="8010"/>
                    <a:pt x="17515" y="8032"/>
                    <a:pt x="17524" y="8055"/>
                  </a:cubicBezTo>
                  <a:lnTo>
                    <a:pt x="19991" y="8055"/>
                  </a:lnTo>
                  <a:cubicBezTo>
                    <a:pt x="20879" y="8055"/>
                    <a:pt x="21600" y="8776"/>
                    <a:pt x="21600" y="9663"/>
                  </a:cubicBezTo>
                  <a:lnTo>
                    <a:pt x="21600" y="11937"/>
                  </a:lnTo>
                  <a:cubicBezTo>
                    <a:pt x="21600" y="12366"/>
                    <a:pt x="21433" y="12770"/>
                    <a:pt x="21129" y="13074"/>
                  </a:cubicBezTo>
                  <a:cubicBezTo>
                    <a:pt x="20825" y="13378"/>
                    <a:pt x="20422" y="13545"/>
                    <a:pt x="19993" y="13545"/>
                  </a:cubicBezTo>
                  <a:lnTo>
                    <a:pt x="17526" y="13545"/>
                  </a:lnTo>
                  <a:cubicBezTo>
                    <a:pt x="17515" y="13567"/>
                    <a:pt x="17506" y="13590"/>
                    <a:pt x="17496" y="13613"/>
                  </a:cubicBezTo>
                  <a:lnTo>
                    <a:pt x="19241" y="15358"/>
                  </a:lnTo>
                  <a:cubicBezTo>
                    <a:pt x="19869" y="15985"/>
                    <a:pt x="19869" y="17005"/>
                    <a:pt x="19241" y="17634"/>
                  </a:cubicBezTo>
                  <a:lnTo>
                    <a:pt x="17635" y="19241"/>
                  </a:lnTo>
                  <a:cubicBezTo>
                    <a:pt x="17329" y="19545"/>
                    <a:pt x="16926" y="19712"/>
                    <a:pt x="16497" y="19712"/>
                  </a:cubicBezTo>
                  <a:cubicBezTo>
                    <a:pt x="16067" y="19712"/>
                    <a:pt x="15662" y="19545"/>
                    <a:pt x="15358" y="19239"/>
                  </a:cubicBezTo>
                  <a:lnTo>
                    <a:pt x="13614" y="17497"/>
                  </a:lnTo>
                  <a:cubicBezTo>
                    <a:pt x="13592" y="17506"/>
                    <a:pt x="13568" y="17515"/>
                    <a:pt x="13545" y="17524"/>
                  </a:cubicBezTo>
                  <a:lnTo>
                    <a:pt x="13545" y="19991"/>
                  </a:lnTo>
                  <a:cubicBezTo>
                    <a:pt x="13545" y="20879"/>
                    <a:pt x="12824" y="21600"/>
                    <a:pt x="11936" y="21600"/>
                  </a:cubicBezTo>
                  <a:cubicBezTo>
                    <a:pt x="11936" y="21600"/>
                    <a:pt x="11936" y="21600"/>
                    <a:pt x="11936" y="2160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49" name="Freeform: Shape 101"/>
            <p:cNvSpPr/>
            <p:nvPr/>
          </p:nvSpPr>
          <p:spPr>
            <a:xfrm>
              <a:off x="7087676" y="3020947"/>
              <a:ext cx="168224" cy="133745"/>
            </a:xfrm>
            <a:custGeom>
              <a:avLst/>
              <a:gdLst/>
              <a:ahLst/>
              <a:cxnLst>
                <a:cxn ang="0">
                  <a:pos x="wd2" y="hd2"/>
                </a:cxn>
                <a:cxn ang="5400000">
                  <a:pos x="wd2" y="hd2"/>
                </a:cxn>
                <a:cxn ang="10800000">
                  <a:pos x="wd2" y="hd2"/>
                </a:cxn>
                <a:cxn ang="16200000">
                  <a:pos x="wd2" y="hd2"/>
                </a:cxn>
              </a:cxnLst>
              <a:rect l="0" t="0" r="r" b="b"/>
              <a:pathLst>
                <a:path w="21549" h="21591" extrusionOk="0">
                  <a:moveTo>
                    <a:pt x="14466" y="10223"/>
                  </a:moveTo>
                  <a:lnTo>
                    <a:pt x="12934" y="6126"/>
                  </a:lnTo>
                  <a:lnTo>
                    <a:pt x="18138" y="3077"/>
                  </a:lnTo>
                  <a:lnTo>
                    <a:pt x="20188" y="6763"/>
                  </a:lnTo>
                  <a:cubicBezTo>
                    <a:pt x="20188" y="6763"/>
                    <a:pt x="14466" y="10223"/>
                    <a:pt x="14466" y="10223"/>
                  </a:cubicBezTo>
                  <a:close/>
                  <a:moveTo>
                    <a:pt x="18003" y="16061"/>
                  </a:moveTo>
                  <a:lnTo>
                    <a:pt x="12752" y="19736"/>
                  </a:lnTo>
                  <a:lnTo>
                    <a:pt x="12752" y="8868"/>
                  </a:lnTo>
                  <a:lnTo>
                    <a:pt x="13712" y="11437"/>
                  </a:lnTo>
                  <a:cubicBezTo>
                    <a:pt x="13774" y="11603"/>
                    <a:pt x="13887" y="11730"/>
                    <a:pt x="14024" y="11791"/>
                  </a:cubicBezTo>
                  <a:cubicBezTo>
                    <a:pt x="14082" y="11821"/>
                    <a:pt x="14144" y="11830"/>
                    <a:pt x="14204" y="11830"/>
                  </a:cubicBezTo>
                  <a:cubicBezTo>
                    <a:pt x="14286" y="11830"/>
                    <a:pt x="14365" y="11810"/>
                    <a:pt x="14440" y="11764"/>
                  </a:cubicBezTo>
                  <a:lnTo>
                    <a:pt x="18003" y="9609"/>
                  </a:lnTo>
                  <a:cubicBezTo>
                    <a:pt x="18003" y="9609"/>
                    <a:pt x="18003" y="16061"/>
                    <a:pt x="18003" y="16061"/>
                  </a:cubicBezTo>
                  <a:close/>
                  <a:moveTo>
                    <a:pt x="3913" y="16990"/>
                  </a:moveTo>
                  <a:lnTo>
                    <a:pt x="3913" y="10332"/>
                  </a:lnTo>
                  <a:lnTo>
                    <a:pt x="9125" y="12028"/>
                  </a:lnTo>
                  <a:cubicBezTo>
                    <a:pt x="9169" y="12043"/>
                    <a:pt x="9215" y="12050"/>
                    <a:pt x="9262" y="12050"/>
                  </a:cubicBezTo>
                  <a:cubicBezTo>
                    <a:pt x="9442" y="12050"/>
                    <a:pt x="9611" y="11939"/>
                    <a:pt x="9715" y="11744"/>
                  </a:cubicBezTo>
                  <a:lnTo>
                    <a:pt x="11662" y="8064"/>
                  </a:lnTo>
                  <a:lnTo>
                    <a:pt x="11662" y="19973"/>
                  </a:lnTo>
                  <a:cubicBezTo>
                    <a:pt x="11662" y="19973"/>
                    <a:pt x="3913" y="16990"/>
                    <a:pt x="3913" y="16990"/>
                  </a:cubicBezTo>
                  <a:close/>
                  <a:moveTo>
                    <a:pt x="3565" y="4485"/>
                  </a:moveTo>
                  <a:lnTo>
                    <a:pt x="11294" y="6282"/>
                  </a:lnTo>
                  <a:lnTo>
                    <a:pt x="9022" y="10575"/>
                  </a:lnTo>
                  <a:lnTo>
                    <a:pt x="1463" y="8115"/>
                  </a:lnTo>
                  <a:cubicBezTo>
                    <a:pt x="1463" y="8115"/>
                    <a:pt x="3565" y="4485"/>
                    <a:pt x="3565" y="4485"/>
                  </a:cubicBezTo>
                  <a:close/>
                  <a:moveTo>
                    <a:pt x="9974" y="1394"/>
                  </a:moveTo>
                  <a:lnTo>
                    <a:pt x="16393" y="2581"/>
                  </a:lnTo>
                  <a:lnTo>
                    <a:pt x="12134" y="5075"/>
                  </a:lnTo>
                  <a:lnTo>
                    <a:pt x="5391" y="3510"/>
                  </a:lnTo>
                  <a:cubicBezTo>
                    <a:pt x="5391" y="3510"/>
                    <a:pt x="9974" y="1394"/>
                    <a:pt x="9974" y="1394"/>
                  </a:cubicBezTo>
                  <a:close/>
                  <a:moveTo>
                    <a:pt x="18770" y="1816"/>
                  </a:moveTo>
                  <a:cubicBezTo>
                    <a:pt x="18649" y="1596"/>
                    <a:pt x="18443" y="1500"/>
                    <a:pt x="18242" y="1536"/>
                  </a:cubicBezTo>
                  <a:cubicBezTo>
                    <a:pt x="18235" y="1535"/>
                    <a:pt x="18227" y="1528"/>
                    <a:pt x="18220" y="1528"/>
                  </a:cubicBezTo>
                  <a:lnTo>
                    <a:pt x="9995" y="7"/>
                  </a:lnTo>
                  <a:cubicBezTo>
                    <a:pt x="9905" y="-9"/>
                    <a:pt x="9813" y="1"/>
                    <a:pt x="9728" y="42"/>
                  </a:cubicBezTo>
                  <a:lnTo>
                    <a:pt x="3139" y="3085"/>
                  </a:lnTo>
                  <a:cubicBezTo>
                    <a:pt x="3137" y="3087"/>
                    <a:pt x="3134" y="3090"/>
                    <a:pt x="3132" y="3090"/>
                  </a:cubicBezTo>
                  <a:cubicBezTo>
                    <a:pt x="3125" y="3095"/>
                    <a:pt x="3117" y="3098"/>
                    <a:pt x="3110" y="3103"/>
                  </a:cubicBezTo>
                  <a:cubicBezTo>
                    <a:pt x="3076" y="3124"/>
                    <a:pt x="3042" y="3146"/>
                    <a:pt x="3011" y="3176"/>
                  </a:cubicBezTo>
                  <a:cubicBezTo>
                    <a:pt x="3001" y="3184"/>
                    <a:pt x="2992" y="3193"/>
                    <a:pt x="2982" y="3202"/>
                  </a:cubicBezTo>
                  <a:cubicBezTo>
                    <a:pt x="2949" y="3239"/>
                    <a:pt x="2916" y="3275"/>
                    <a:pt x="2892" y="3319"/>
                  </a:cubicBezTo>
                  <a:cubicBezTo>
                    <a:pt x="2891" y="3320"/>
                    <a:pt x="2889" y="3324"/>
                    <a:pt x="2888" y="3324"/>
                  </a:cubicBezTo>
                  <a:lnTo>
                    <a:pt x="104" y="8122"/>
                  </a:lnTo>
                  <a:cubicBezTo>
                    <a:pt x="-2" y="8304"/>
                    <a:pt x="-28" y="8544"/>
                    <a:pt x="32" y="8759"/>
                  </a:cubicBezTo>
                  <a:cubicBezTo>
                    <a:pt x="92" y="8974"/>
                    <a:pt x="235" y="9135"/>
                    <a:pt x="408" y="9194"/>
                  </a:cubicBezTo>
                  <a:lnTo>
                    <a:pt x="2823" y="9977"/>
                  </a:lnTo>
                  <a:lnTo>
                    <a:pt x="2823" y="17498"/>
                  </a:lnTo>
                  <a:cubicBezTo>
                    <a:pt x="2823" y="17799"/>
                    <a:pt x="2979" y="18070"/>
                    <a:pt x="3210" y="18156"/>
                  </a:cubicBezTo>
                  <a:lnTo>
                    <a:pt x="12047" y="21561"/>
                  </a:lnTo>
                  <a:cubicBezTo>
                    <a:pt x="12051" y="21562"/>
                    <a:pt x="12055" y="21562"/>
                    <a:pt x="12055" y="21562"/>
                  </a:cubicBezTo>
                  <a:cubicBezTo>
                    <a:pt x="12104" y="21579"/>
                    <a:pt x="12155" y="21589"/>
                    <a:pt x="12203" y="21589"/>
                  </a:cubicBezTo>
                  <a:lnTo>
                    <a:pt x="12207" y="21591"/>
                  </a:lnTo>
                  <a:cubicBezTo>
                    <a:pt x="12258" y="21591"/>
                    <a:pt x="12310" y="21579"/>
                    <a:pt x="12361" y="21561"/>
                  </a:cubicBezTo>
                  <a:cubicBezTo>
                    <a:pt x="12378" y="21551"/>
                    <a:pt x="12391" y="21543"/>
                    <a:pt x="12408" y="21535"/>
                  </a:cubicBezTo>
                  <a:cubicBezTo>
                    <a:pt x="12430" y="21525"/>
                    <a:pt x="12451" y="21520"/>
                    <a:pt x="12472" y="21503"/>
                  </a:cubicBezTo>
                  <a:lnTo>
                    <a:pt x="18815" y="17071"/>
                  </a:lnTo>
                  <a:cubicBezTo>
                    <a:pt x="18988" y="16949"/>
                    <a:pt x="19096" y="16716"/>
                    <a:pt x="19096" y="16468"/>
                  </a:cubicBezTo>
                  <a:lnTo>
                    <a:pt x="19096" y="8950"/>
                  </a:lnTo>
                  <a:lnTo>
                    <a:pt x="21240" y="7651"/>
                  </a:lnTo>
                  <a:cubicBezTo>
                    <a:pt x="21385" y="7564"/>
                    <a:pt x="21492" y="7400"/>
                    <a:pt x="21532" y="7205"/>
                  </a:cubicBezTo>
                  <a:cubicBezTo>
                    <a:pt x="21572" y="7007"/>
                    <a:pt x="21543" y="6803"/>
                    <a:pt x="21451" y="6637"/>
                  </a:cubicBezTo>
                  <a:cubicBezTo>
                    <a:pt x="21451" y="6637"/>
                    <a:pt x="18770" y="1816"/>
                    <a:pt x="18770" y="1816"/>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50" name="Freeform: Shape 102"/>
            <p:cNvSpPr/>
            <p:nvPr/>
          </p:nvSpPr>
          <p:spPr>
            <a:xfrm>
              <a:off x="5287993" y="3289408"/>
              <a:ext cx="87802" cy="56210"/>
            </a:xfrm>
            <a:custGeom>
              <a:avLst/>
              <a:gdLst/>
              <a:ahLst/>
              <a:cxnLst>
                <a:cxn ang="0">
                  <a:pos x="wd2" y="hd2"/>
                </a:cxn>
                <a:cxn ang="5400000">
                  <a:pos x="wd2" y="hd2"/>
                </a:cxn>
                <a:cxn ang="10800000">
                  <a:pos x="wd2" y="hd2"/>
                </a:cxn>
                <a:cxn ang="16200000">
                  <a:pos x="wd2" y="hd2"/>
                </a:cxn>
              </a:cxnLst>
              <a:rect l="0" t="0" r="r" b="b"/>
              <a:pathLst>
                <a:path w="21600" h="21600" extrusionOk="0">
                  <a:moveTo>
                    <a:pt x="19723" y="8337"/>
                  </a:moveTo>
                  <a:lnTo>
                    <a:pt x="1879" y="8337"/>
                  </a:lnTo>
                  <a:cubicBezTo>
                    <a:pt x="1664" y="8337"/>
                    <a:pt x="1498" y="8140"/>
                    <a:pt x="1498" y="7973"/>
                  </a:cubicBezTo>
                  <a:cubicBezTo>
                    <a:pt x="1498" y="7806"/>
                    <a:pt x="1664" y="7610"/>
                    <a:pt x="1879" y="7610"/>
                  </a:cubicBezTo>
                  <a:lnTo>
                    <a:pt x="19723" y="7610"/>
                  </a:lnTo>
                  <a:cubicBezTo>
                    <a:pt x="19936" y="7610"/>
                    <a:pt x="20103" y="7806"/>
                    <a:pt x="20103" y="7973"/>
                  </a:cubicBezTo>
                  <a:cubicBezTo>
                    <a:pt x="20103" y="8140"/>
                    <a:pt x="19936" y="8337"/>
                    <a:pt x="19723" y="8337"/>
                  </a:cubicBezTo>
                  <a:cubicBezTo>
                    <a:pt x="19723" y="8337"/>
                    <a:pt x="19723" y="8337"/>
                    <a:pt x="19723" y="8337"/>
                  </a:cubicBezTo>
                  <a:close/>
                  <a:moveTo>
                    <a:pt x="17084" y="17922"/>
                  </a:moveTo>
                  <a:lnTo>
                    <a:pt x="17084" y="18090"/>
                  </a:lnTo>
                  <a:cubicBezTo>
                    <a:pt x="17084" y="18734"/>
                    <a:pt x="16750" y="19260"/>
                    <a:pt x="16336" y="19260"/>
                  </a:cubicBezTo>
                  <a:lnTo>
                    <a:pt x="5265" y="19260"/>
                  </a:lnTo>
                  <a:cubicBezTo>
                    <a:pt x="4851" y="19260"/>
                    <a:pt x="4517" y="18734"/>
                    <a:pt x="4517" y="18090"/>
                  </a:cubicBezTo>
                  <a:lnTo>
                    <a:pt x="4517" y="17967"/>
                  </a:lnTo>
                  <a:lnTo>
                    <a:pt x="3511" y="10681"/>
                  </a:lnTo>
                  <a:lnTo>
                    <a:pt x="18454" y="10681"/>
                  </a:lnTo>
                  <a:cubicBezTo>
                    <a:pt x="18454" y="10681"/>
                    <a:pt x="17084" y="17922"/>
                    <a:pt x="17084" y="17922"/>
                  </a:cubicBezTo>
                  <a:close/>
                  <a:moveTo>
                    <a:pt x="19723" y="5269"/>
                  </a:moveTo>
                  <a:lnTo>
                    <a:pt x="4559" y="5269"/>
                  </a:lnTo>
                  <a:lnTo>
                    <a:pt x="4559" y="3513"/>
                  </a:lnTo>
                  <a:cubicBezTo>
                    <a:pt x="4559" y="2809"/>
                    <a:pt x="4801" y="2343"/>
                    <a:pt x="4962" y="2343"/>
                  </a:cubicBezTo>
                  <a:lnTo>
                    <a:pt x="7108" y="2343"/>
                  </a:lnTo>
                  <a:cubicBezTo>
                    <a:pt x="7268" y="2343"/>
                    <a:pt x="7512" y="2809"/>
                    <a:pt x="7512" y="3513"/>
                  </a:cubicBezTo>
                  <a:cubicBezTo>
                    <a:pt x="7512" y="4161"/>
                    <a:pt x="7848" y="4684"/>
                    <a:pt x="8261" y="4684"/>
                  </a:cubicBezTo>
                  <a:cubicBezTo>
                    <a:pt x="8676" y="4684"/>
                    <a:pt x="9011" y="4161"/>
                    <a:pt x="9011" y="3513"/>
                  </a:cubicBezTo>
                  <a:cubicBezTo>
                    <a:pt x="9011" y="1576"/>
                    <a:pt x="8157" y="0"/>
                    <a:pt x="7108" y="0"/>
                  </a:cubicBezTo>
                  <a:lnTo>
                    <a:pt x="4962" y="0"/>
                  </a:lnTo>
                  <a:cubicBezTo>
                    <a:pt x="3913" y="0"/>
                    <a:pt x="3060" y="1576"/>
                    <a:pt x="3060" y="3513"/>
                  </a:cubicBezTo>
                  <a:lnTo>
                    <a:pt x="3060" y="5269"/>
                  </a:lnTo>
                  <a:lnTo>
                    <a:pt x="1879" y="5269"/>
                  </a:lnTo>
                  <a:cubicBezTo>
                    <a:pt x="842" y="5269"/>
                    <a:pt x="0" y="6481"/>
                    <a:pt x="0" y="7973"/>
                  </a:cubicBezTo>
                  <a:cubicBezTo>
                    <a:pt x="0" y="9281"/>
                    <a:pt x="646" y="10376"/>
                    <a:pt x="1503" y="10627"/>
                  </a:cubicBezTo>
                  <a:cubicBezTo>
                    <a:pt x="1660" y="10728"/>
                    <a:pt x="1825" y="10803"/>
                    <a:pt x="2000" y="10834"/>
                  </a:cubicBezTo>
                  <a:lnTo>
                    <a:pt x="3020" y="18227"/>
                  </a:lnTo>
                  <a:cubicBezTo>
                    <a:pt x="3066" y="20099"/>
                    <a:pt x="4056" y="21600"/>
                    <a:pt x="5265" y="21600"/>
                  </a:cubicBezTo>
                  <a:lnTo>
                    <a:pt x="16336" y="21600"/>
                  </a:lnTo>
                  <a:cubicBezTo>
                    <a:pt x="17536" y="21600"/>
                    <a:pt x="18519" y="20128"/>
                    <a:pt x="18580" y="18276"/>
                  </a:cubicBezTo>
                  <a:lnTo>
                    <a:pt x="20019" y="10675"/>
                  </a:lnTo>
                  <a:cubicBezTo>
                    <a:pt x="20044" y="10663"/>
                    <a:pt x="20067" y="10645"/>
                    <a:pt x="20089" y="10627"/>
                  </a:cubicBezTo>
                  <a:cubicBezTo>
                    <a:pt x="20950" y="10378"/>
                    <a:pt x="21600" y="9284"/>
                    <a:pt x="21600" y="7973"/>
                  </a:cubicBezTo>
                  <a:cubicBezTo>
                    <a:pt x="21600" y="6481"/>
                    <a:pt x="20758" y="5269"/>
                    <a:pt x="19723" y="5269"/>
                  </a:cubicBezTo>
                  <a:cubicBezTo>
                    <a:pt x="19723" y="5269"/>
                    <a:pt x="19723" y="5269"/>
                    <a:pt x="19723" y="5269"/>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51" name="Freeform: Shape 103"/>
            <p:cNvSpPr/>
            <p:nvPr/>
          </p:nvSpPr>
          <p:spPr>
            <a:xfrm>
              <a:off x="5773231" y="2489974"/>
              <a:ext cx="94123" cy="78825"/>
            </a:xfrm>
            <a:custGeom>
              <a:avLst/>
              <a:gdLst/>
              <a:ahLst/>
              <a:cxnLst>
                <a:cxn ang="0">
                  <a:pos x="wd2" y="hd2"/>
                </a:cxn>
                <a:cxn ang="5400000">
                  <a:pos x="wd2" y="hd2"/>
                </a:cxn>
                <a:cxn ang="10800000">
                  <a:pos x="wd2" y="hd2"/>
                </a:cxn>
                <a:cxn ang="16200000">
                  <a:pos x="wd2" y="hd2"/>
                </a:cxn>
              </a:cxnLst>
              <a:rect l="0" t="0" r="r" b="b"/>
              <a:pathLst>
                <a:path w="21462" h="21579" extrusionOk="0">
                  <a:moveTo>
                    <a:pt x="16936" y="8"/>
                  </a:moveTo>
                  <a:cubicBezTo>
                    <a:pt x="16757" y="36"/>
                    <a:pt x="16587" y="146"/>
                    <a:pt x="16468" y="331"/>
                  </a:cubicBezTo>
                  <a:cubicBezTo>
                    <a:pt x="16232" y="697"/>
                    <a:pt x="16287" y="1239"/>
                    <a:pt x="16596" y="1522"/>
                  </a:cubicBezTo>
                  <a:cubicBezTo>
                    <a:pt x="18331" y="3123"/>
                    <a:pt x="19572" y="5392"/>
                    <a:pt x="20081" y="7935"/>
                  </a:cubicBezTo>
                  <a:cubicBezTo>
                    <a:pt x="20158" y="8320"/>
                    <a:pt x="20444" y="8582"/>
                    <a:pt x="20762" y="8582"/>
                  </a:cubicBezTo>
                  <a:cubicBezTo>
                    <a:pt x="20815" y="8582"/>
                    <a:pt x="20875" y="8582"/>
                    <a:pt x="20932" y="8565"/>
                  </a:cubicBezTo>
                  <a:cubicBezTo>
                    <a:pt x="21307" y="8456"/>
                    <a:pt x="21533" y="7997"/>
                    <a:pt x="21442" y="7544"/>
                  </a:cubicBezTo>
                  <a:cubicBezTo>
                    <a:pt x="20858" y="4631"/>
                    <a:pt x="19436" y="2014"/>
                    <a:pt x="17446" y="178"/>
                  </a:cubicBezTo>
                  <a:cubicBezTo>
                    <a:pt x="17292" y="37"/>
                    <a:pt x="17114" y="-21"/>
                    <a:pt x="16936" y="8"/>
                  </a:cubicBezTo>
                  <a:close/>
                  <a:moveTo>
                    <a:pt x="4324" y="552"/>
                  </a:moveTo>
                  <a:cubicBezTo>
                    <a:pt x="4145" y="530"/>
                    <a:pt x="3950" y="592"/>
                    <a:pt x="3800" y="739"/>
                  </a:cubicBezTo>
                  <a:cubicBezTo>
                    <a:pt x="1878" y="2625"/>
                    <a:pt x="539" y="5263"/>
                    <a:pt x="16" y="8156"/>
                  </a:cubicBezTo>
                  <a:cubicBezTo>
                    <a:pt x="-67" y="8615"/>
                    <a:pt x="175" y="9062"/>
                    <a:pt x="555" y="9160"/>
                  </a:cubicBezTo>
                  <a:cubicBezTo>
                    <a:pt x="604" y="9173"/>
                    <a:pt x="647" y="9177"/>
                    <a:pt x="696" y="9177"/>
                  </a:cubicBezTo>
                  <a:cubicBezTo>
                    <a:pt x="1021" y="9177"/>
                    <a:pt x="1306" y="8910"/>
                    <a:pt x="1377" y="8514"/>
                  </a:cubicBezTo>
                  <a:cubicBezTo>
                    <a:pt x="1832" y="5988"/>
                    <a:pt x="3013" y="3693"/>
                    <a:pt x="4692" y="2049"/>
                  </a:cubicBezTo>
                  <a:cubicBezTo>
                    <a:pt x="4993" y="1755"/>
                    <a:pt x="5038" y="1220"/>
                    <a:pt x="4792" y="858"/>
                  </a:cubicBezTo>
                  <a:cubicBezTo>
                    <a:pt x="4670" y="677"/>
                    <a:pt x="4503" y="574"/>
                    <a:pt x="4324" y="552"/>
                  </a:cubicBezTo>
                  <a:close/>
                  <a:moveTo>
                    <a:pt x="10998" y="552"/>
                  </a:moveTo>
                  <a:cubicBezTo>
                    <a:pt x="6174" y="552"/>
                    <a:pt x="2269" y="5243"/>
                    <a:pt x="2269" y="11031"/>
                  </a:cubicBezTo>
                  <a:cubicBezTo>
                    <a:pt x="2269" y="16822"/>
                    <a:pt x="6174" y="21579"/>
                    <a:pt x="10998" y="21579"/>
                  </a:cubicBezTo>
                  <a:cubicBezTo>
                    <a:pt x="15822" y="21579"/>
                    <a:pt x="19727" y="16822"/>
                    <a:pt x="19727" y="11031"/>
                  </a:cubicBezTo>
                  <a:cubicBezTo>
                    <a:pt x="19727" y="5243"/>
                    <a:pt x="15822" y="552"/>
                    <a:pt x="10998" y="552"/>
                  </a:cubicBezTo>
                  <a:close/>
                  <a:moveTo>
                    <a:pt x="10998" y="2644"/>
                  </a:moveTo>
                  <a:cubicBezTo>
                    <a:pt x="14856" y="2644"/>
                    <a:pt x="17984" y="6400"/>
                    <a:pt x="17984" y="11031"/>
                  </a:cubicBezTo>
                  <a:cubicBezTo>
                    <a:pt x="17984" y="15667"/>
                    <a:pt x="14856" y="19469"/>
                    <a:pt x="10998" y="19469"/>
                  </a:cubicBezTo>
                  <a:cubicBezTo>
                    <a:pt x="7140" y="19470"/>
                    <a:pt x="4012" y="15667"/>
                    <a:pt x="4012" y="11031"/>
                  </a:cubicBezTo>
                  <a:cubicBezTo>
                    <a:pt x="4012" y="6400"/>
                    <a:pt x="7140" y="2644"/>
                    <a:pt x="10998" y="2644"/>
                  </a:cubicBezTo>
                  <a:close/>
                  <a:moveTo>
                    <a:pt x="10644" y="4737"/>
                  </a:moveTo>
                  <a:cubicBezTo>
                    <a:pt x="10245" y="4737"/>
                    <a:pt x="9950" y="5126"/>
                    <a:pt x="9950" y="5605"/>
                  </a:cubicBezTo>
                  <a:lnTo>
                    <a:pt x="9950" y="11525"/>
                  </a:lnTo>
                  <a:cubicBezTo>
                    <a:pt x="9950" y="11725"/>
                    <a:pt x="10065" y="11901"/>
                    <a:pt x="10205" y="12035"/>
                  </a:cubicBezTo>
                  <a:cubicBezTo>
                    <a:pt x="10425" y="12249"/>
                    <a:pt x="10806" y="12331"/>
                    <a:pt x="10998" y="12324"/>
                  </a:cubicBezTo>
                  <a:cubicBezTo>
                    <a:pt x="11190" y="12314"/>
                    <a:pt x="11338" y="12307"/>
                    <a:pt x="11338" y="12307"/>
                  </a:cubicBezTo>
                  <a:cubicBezTo>
                    <a:pt x="11338" y="12307"/>
                    <a:pt x="14838" y="12307"/>
                    <a:pt x="14838" y="12307"/>
                  </a:cubicBezTo>
                  <a:cubicBezTo>
                    <a:pt x="15237" y="12307"/>
                    <a:pt x="15561" y="11935"/>
                    <a:pt x="15561" y="11457"/>
                  </a:cubicBezTo>
                  <a:cubicBezTo>
                    <a:pt x="15561" y="10979"/>
                    <a:pt x="15237" y="10640"/>
                    <a:pt x="14838" y="10640"/>
                  </a:cubicBezTo>
                  <a:lnTo>
                    <a:pt x="12514" y="10640"/>
                  </a:lnTo>
                  <a:cubicBezTo>
                    <a:pt x="11871" y="10640"/>
                    <a:pt x="11338" y="10021"/>
                    <a:pt x="11338" y="9245"/>
                  </a:cubicBezTo>
                  <a:lnTo>
                    <a:pt x="11338" y="5605"/>
                  </a:lnTo>
                  <a:cubicBezTo>
                    <a:pt x="11338" y="5125"/>
                    <a:pt x="11042" y="4737"/>
                    <a:pt x="10644" y="4737"/>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52" name="Freeform: Shape 104"/>
            <p:cNvSpPr/>
            <p:nvPr/>
          </p:nvSpPr>
          <p:spPr>
            <a:xfrm>
              <a:off x="6471210" y="3532017"/>
              <a:ext cx="112784" cy="200885"/>
            </a:xfrm>
            <a:custGeom>
              <a:avLst/>
              <a:gdLst/>
              <a:ahLst/>
              <a:cxnLst>
                <a:cxn ang="0">
                  <a:pos x="wd2" y="hd2"/>
                </a:cxn>
                <a:cxn ang="5400000">
                  <a:pos x="wd2" y="hd2"/>
                </a:cxn>
                <a:cxn ang="10800000">
                  <a:pos x="wd2" y="hd2"/>
                </a:cxn>
                <a:cxn ang="16200000">
                  <a:pos x="wd2" y="hd2"/>
                </a:cxn>
              </a:cxnLst>
              <a:rect l="0" t="0" r="r" b="b"/>
              <a:pathLst>
                <a:path w="21600" h="21600" extrusionOk="0">
                  <a:moveTo>
                    <a:pt x="21600" y="4944"/>
                  </a:moveTo>
                  <a:lnTo>
                    <a:pt x="21600" y="2407"/>
                  </a:lnTo>
                  <a:cubicBezTo>
                    <a:pt x="21600" y="1554"/>
                    <a:pt x="16749" y="0"/>
                    <a:pt x="10802" y="0"/>
                  </a:cubicBezTo>
                  <a:cubicBezTo>
                    <a:pt x="4851" y="0"/>
                    <a:pt x="0" y="1554"/>
                    <a:pt x="0" y="2407"/>
                  </a:cubicBezTo>
                  <a:lnTo>
                    <a:pt x="0" y="4944"/>
                  </a:lnTo>
                  <a:cubicBezTo>
                    <a:pt x="0" y="7255"/>
                    <a:pt x="7457" y="9164"/>
                    <a:pt x="7457" y="10799"/>
                  </a:cubicBezTo>
                  <a:cubicBezTo>
                    <a:pt x="7457" y="12437"/>
                    <a:pt x="0" y="14347"/>
                    <a:pt x="0" y="16656"/>
                  </a:cubicBezTo>
                  <a:lnTo>
                    <a:pt x="0" y="19194"/>
                  </a:lnTo>
                  <a:cubicBezTo>
                    <a:pt x="0" y="20046"/>
                    <a:pt x="4851" y="21600"/>
                    <a:pt x="10802" y="21600"/>
                  </a:cubicBezTo>
                  <a:cubicBezTo>
                    <a:pt x="16749" y="21600"/>
                    <a:pt x="21600" y="20046"/>
                    <a:pt x="21600" y="19194"/>
                  </a:cubicBezTo>
                  <a:lnTo>
                    <a:pt x="21600" y="16656"/>
                  </a:lnTo>
                  <a:cubicBezTo>
                    <a:pt x="21600" y="14347"/>
                    <a:pt x="14143" y="12437"/>
                    <a:pt x="14143" y="10799"/>
                  </a:cubicBezTo>
                  <a:cubicBezTo>
                    <a:pt x="14143" y="9164"/>
                    <a:pt x="21600" y="7255"/>
                    <a:pt x="21600" y="4944"/>
                  </a:cubicBezTo>
                  <a:moveTo>
                    <a:pt x="2994" y="2514"/>
                  </a:moveTo>
                  <a:cubicBezTo>
                    <a:pt x="4331" y="2040"/>
                    <a:pt x="6841" y="1346"/>
                    <a:pt x="10907" y="1346"/>
                  </a:cubicBezTo>
                  <a:cubicBezTo>
                    <a:pt x="14973" y="1346"/>
                    <a:pt x="18610" y="2514"/>
                    <a:pt x="18610" y="2514"/>
                  </a:cubicBezTo>
                  <a:cubicBezTo>
                    <a:pt x="18885" y="2608"/>
                    <a:pt x="19955" y="2928"/>
                    <a:pt x="19220" y="3172"/>
                  </a:cubicBezTo>
                  <a:cubicBezTo>
                    <a:pt x="17606" y="3709"/>
                    <a:pt x="14453" y="4273"/>
                    <a:pt x="10802" y="4273"/>
                  </a:cubicBezTo>
                  <a:cubicBezTo>
                    <a:pt x="7145" y="4273"/>
                    <a:pt x="4096" y="3652"/>
                    <a:pt x="2481" y="3115"/>
                  </a:cubicBezTo>
                  <a:cubicBezTo>
                    <a:pt x="1751" y="2871"/>
                    <a:pt x="2994" y="2514"/>
                    <a:pt x="2994" y="2514"/>
                  </a:cubicBezTo>
                  <a:cubicBezTo>
                    <a:pt x="2994" y="2514"/>
                    <a:pt x="2994" y="2514"/>
                    <a:pt x="2994" y="2514"/>
                  </a:cubicBezTo>
                  <a:close/>
                  <a:moveTo>
                    <a:pt x="11764" y="10799"/>
                  </a:moveTo>
                  <a:cubicBezTo>
                    <a:pt x="11764" y="12090"/>
                    <a:pt x="13625" y="12918"/>
                    <a:pt x="15656" y="14027"/>
                  </a:cubicBezTo>
                  <a:cubicBezTo>
                    <a:pt x="17133" y="14834"/>
                    <a:pt x="19108" y="15943"/>
                    <a:pt x="19108" y="16656"/>
                  </a:cubicBezTo>
                  <a:lnTo>
                    <a:pt x="19108" y="17375"/>
                  </a:lnTo>
                  <a:cubicBezTo>
                    <a:pt x="19108" y="17771"/>
                    <a:pt x="18483" y="17819"/>
                    <a:pt x="17611" y="17653"/>
                  </a:cubicBezTo>
                  <a:cubicBezTo>
                    <a:pt x="15231" y="17202"/>
                    <a:pt x="11777" y="16576"/>
                    <a:pt x="11777" y="15176"/>
                  </a:cubicBezTo>
                  <a:cubicBezTo>
                    <a:pt x="11777" y="14711"/>
                    <a:pt x="9827" y="14711"/>
                    <a:pt x="9827" y="15176"/>
                  </a:cubicBezTo>
                  <a:cubicBezTo>
                    <a:pt x="9827" y="16576"/>
                    <a:pt x="6370" y="17205"/>
                    <a:pt x="3987" y="17653"/>
                  </a:cubicBezTo>
                  <a:cubicBezTo>
                    <a:pt x="3118" y="17819"/>
                    <a:pt x="2490" y="17771"/>
                    <a:pt x="2490" y="17375"/>
                  </a:cubicBezTo>
                  <a:lnTo>
                    <a:pt x="2490" y="16656"/>
                  </a:lnTo>
                  <a:cubicBezTo>
                    <a:pt x="2490" y="15943"/>
                    <a:pt x="4466" y="14834"/>
                    <a:pt x="5949" y="14027"/>
                  </a:cubicBezTo>
                  <a:cubicBezTo>
                    <a:pt x="7979" y="12918"/>
                    <a:pt x="9866" y="12090"/>
                    <a:pt x="9866" y="10799"/>
                  </a:cubicBezTo>
                  <a:cubicBezTo>
                    <a:pt x="9866" y="9512"/>
                    <a:pt x="7935" y="8682"/>
                    <a:pt x="5906" y="7575"/>
                  </a:cubicBezTo>
                  <a:cubicBezTo>
                    <a:pt x="4422" y="6768"/>
                    <a:pt x="2387" y="5658"/>
                    <a:pt x="2387" y="4944"/>
                  </a:cubicBezTo>
                  <a:cubicBezTo>
                    <a:pt x="2387" y="4944"/>
                    <a:pt x="2362" y="4702"/>
                    <a:pt x="2338" y="4405"/>
                  </a:cubicBezTo>
                  <a:cubicBezTo>
                    <a:pt x="2325" y="4218"/>
                    <a:pt x="2561" y="4132"/>
                    <a:pt x="2954" y="4140"/>
                  </a:cubicBezTo>
                  <a:cubicBezTo>
                    <a:pt x="3188" y="4147"/>
                    <a:pt x="3478" y="4187"/>
                    <a:pt x="3797" y="4259"/>
                  </a:cubicBezTo>
                  <a:cubicBezTo>
                    <a:pt x="5694" y="4690"/>
                    <a:pt x="8162" y="5029"/>
                    <a:pt x="10802" y="5029"/>
                  </a:cubicBezTo>
                  <a:cubicBezTo>
                    <a:pt x="13441" y="5029"/>
                    <a:pt x="15921" y="4690"/>
                    <a:pt x="17824" y="4259"/>
                  </a:cubicBezTo>
                  <a:cubicBezTo>
                    <a:pt x="18144" y="4187"/>
                    <a:pt x="18430" y="4146"/>
                    <a:pt x="18664" y="4140"/>
                  </a:cubicBezTo>
                  <a:cubicBezTo>
                    <a:pt x="19052" y="4132"/>
                    <a:pt x="19293" y="4218"/>
                    <a:pt x="19273" y="4405"/>
                  </a:cubicBezTo>
                  <a:lnTo>
                    <a:pt x="19224" y="4944"/>
                  </a:lnTo>
                  <a:cubicBezTo>
                    <a:pt x="19224" y="5658"/>
                    <a:pt x="17191" y="6765"/>
                    <a:pt x="15712" y="7575"/>
                  </a:cubicBezTo>
                  <a:cubicBezTo>
                    <a:pt x="13681" y="8682"/>
                    <a:pt x="11764" y="9512"/>
                    <a:pt x="11764" y="10799"/>
                  </a:cubicBezTo>
                  <a:cubicBezTo>
                    <a:pt x="11764" y="10799"/>
                    <a:pt x="11764" y="10799"/>
                    <a:pt x="11764" y="10799"/>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53" name="Freeform: Shape 105"/>
            <p:cNvSpPr/>
            <p:nvPr/>
          </p:nvSpPr>
          <p:spPr>
            <a:xfrm>
              <a:off x="5699633" y="4743075"/>
              <a:ext cx="137786" cy="137804"/>
            </a:xfrm>
            <a:custGeom>
              <a:avLst/>
              <a:gdLst/>
              <a:ahLst/>
              <a:cxnLst>
                <a:cxn ang="0">
                  <a:pos x="wd2" y="hd2"/>
                </a:cxn>
                <a:cxn ang="5400000">
                  <a:pos x="wd2" y="hd2"/>
                </a:cxn>
                <a:cxn ang="10800000">
                  <a:pos x="wd2" y="hd2"/>
                </a:cxn>
                <a:cxn ang="16200000">
                  <a:pos x="wd2" y="hd2"/>
                </a:cxn>
              </a:cxnLst>
              <a:rect l="0" t="0" r="r" b="b"/>
              <a:pathLst>
                <a:path w="21546" h="21548" extrusionOk="0">
                  <a:moveTo>
                    <a:pt x="10770" y="12034"/>
                  </a:moveTo>
                  <a:cubicBezTo>
                    <a:pt x="10077" y="12034"/>
                    <a:pt x="9510" y="11471"/>
                    <a:pt x="9510" y="10775"/>
                  </a:cubicBezTo>
                  <a:cubicBezTo>
                    <a:pt x="9510" y="10079"/>
                    <a:pt x="10077" y="9513"/>
                    <a:pt x="10770" y="9513"/>
                  </a:cubicBezTo>
                  <a:cubicBezTo>
                    <a:pt x="11468" y="9513"/>
                    <a:pt x="12034" y="10079"/>
                    <a:pt x="12034" y="10775"/>
                  </a:cubicBezTo>
                  <a:cubicBezTo>
                    <a:pt x="12034" y="11471"/>
                    <a:pt x="11468" y="12034"/>
                    <a:pt x="10770" y="12034"/>
                  </a:cubicBezTo>
                  <a:cubicBezTo>
                    <a:pt x="10770" y="12034"/>
                    <a:pt x="10770" y="12034"/>
                    <a:pt x="10770" y="12034"/>
                  </a:cubicBezTo>
                  <a:close/>
                  <a:moveTo>
                    <a:pt x="10770" y="7579"/>
                  </a:moveTo>
                  <a:cubicBezTo>
                    <a:pt x="9010" y="7579"/>
                    <a:pt x="7576" y="9015"/>
                    <a:pt x="7576" y="10775"/>
                  </a:cubicBezTo>
                  <a:cubicBezTo>
                    <a:pt x="7576" y="12532"/>
                    <a:pt x="9010" y="13968"/>
                    <a:pt x="10770" y="13968"/>
                  </a:cubicBezTo>
                  <a:cubicBezTo>
                    <a:pt x="12534" y="13968"/>
                    <a:pt x="13968" y="12532"/>
                    <a:pt x="13968" y="10775"/>
                  </a:cubicBezTo>
                  <a:cubicBezTo>
                    <a:pt x="13968" y="9015"/>
                    <a:pt x="12534" y="7579"/>
                    <a:pt x="10770" y="7579"/>
                  </a:cubicBezTo>
                  <a:cubicBezTo>
                    <a:pt x="10770" y="7579"/>
                    <a:pt x="10770" y="7579"/>
                    <a:pt x="10770" y="7579"/>
                  </a:cubicBezTo>
                  <a:close/>
                  <a:moveTo>
                    <a:pt x="10770" y="15274"/>
                  </a:moveTo>
                  <a:cubicBezTo>
                    <a:pt x="8290" y="15274"/>
                    <a:pt x="6273" y="13254"/>
                    <a:pt x="6273" y="10775"/>
                  </a:cubicBezTo>
                  <a:cubicBezTo>
                    <a:pt x="6273" y="8293"/>
                    <a:pt x="8290" y="6273"/>
                    <a:pt x="10770" y="6273"/>
                  </a:cubicBezTo>
                  <a:cubicBezTo>
                    <a:pt x="13254" y="6273"/>
                    <a:pt x="15271" y="8293"/>
                    <a:pt x="15271" y="10775"/>
                  </a:cubicBezTo>
                  <a:cubicBezTo>
                    <a:pt x="15271" y="13254"/>
                    <a:pt x="13254" y="15274"/>
                    <a:pt x="10770" y="15274"/>
                  </a:cubicBezTo>
                  <a:cubicBezTo>
                    <a:pt x="10770" y="15274"/>
                    <a:pt x="10770" y="15274"/>
                    <a:pt x="10770" y="15274"/>
                  </a:cubicBezTo>
                  <a:close/>
                  <a:moveTo>
                    <a:pt x="10770" y="4929"/>
                  </a:moveTo>
                  <a:cubicBezTo>
                    <a:pt x="7550" y="4929"/>
                    <a:pt x="4925" y="7550"/>
                    <a:pt x="4925" y="10775"/>
                  </a:cubicBezTo>
                  <a:cubicBezTo>
                    <a:pt x="4925" y="13996"/>
                    <a:pt x="7550" y="16620"/>
                    <a:pt x="10770" y="16620"/>
                  </a:cubicBezTo>
                  <a:cubicBezTo>
                    <a:pt x="13995" y="16620"/>
                    <a:pt x="16616" y="13996"/>
                    <a:pt x="16616" y="10775"/>
                  </a:cubicBezTo>
                  <a:cubicBezTo>
                    <a:pt x="16616" y="7550"/>
                    <a:pt x="13995" y="4929"/>
                    <a:pt x="10770" y="4929"/>
                  </a:cubicBezTo>
                  <a:cubicBezTo>
                    <a:pt x="10770" y="4929"/>
                    <a:pt x="10770" y="4929"/>
                    <a:pt x="10770" y="4929"/>
                  </a:cubicBezTo>
                  <a:close/>
                  <a:moveTo>
                    <a:pt x="19475" y="15161"/>
                  </a:moveTo>
                  <a:cubicBezTo>
                    <a:pt x="18261" y="14623"/>
                    <a:pt x="16771" y="14885"/>
                    <a:pt x="15827" y="15829"/>
                  </a:cubicBezTo>
                  <a:cubicBezTo>
                    <a:pt x="14855" y="16800"/>
                    <a:pt x="14620" y="18260"/>
                    <a:pt x="15159" y="19477"/>
                  </a:cubicBezTo>
                  <a:cubicBezTo>
                    <a:pt x="14728" y="19695"/>
                    <a:pt x="14284" y="19878"/>
                    <a:pt x="13827" y="20031"/>
                  </a:cubicBezTo>
                  <a:cubicBezTo>
                    <a:pt x="13349" y="18786"/>
                    <a:pt x="12149" y="17921"/>
                    <a:pt x="10774" y="17921"/>
                  </a:cubicBezTo>
                  <a:cubicBezTo>
                    <a:pt x="9399" y="17921"/>
                    <a:pt x="8198" y="18786"/>
                    <a:pt x="7721" y="20031"/>
                  </a:cubicBezTo>
                  <a:cubicBezTo>
                    <a:pt x="7263" y="19878"/>
                    <a:pt x="6816" y="19695"/>
                    <a:pt x="6385" y="19477"/>
                  </a:cubicBezTo>
                  <a:cubicBezTo>
                    <a:pt x="6928" y="18263"/>
                    <a:pt x="6691" y="16800"/>
                    <a:pt x="5718" y="15829"/>
                  </a:cubicBezTo>
                  <a:cubicBezTo>
                    <a:pt x="5103" y="15214"/>
                    <a:pt x="4283" y="14875"/>
                    <a:pt x="3415" y="14875"/>
                  </a:cubicBezTo>
                  <a:cubicBezTo>
                    <a:pt x="2950" y="14875"/>
                    <a:pt x="2490" y="14975"/>
                    <a:pt x="2070" y="15161"/>
                  </a:cubicBezTo>
                  <a:cubicBezTo>
                    <a:pt x="1853" y="14731"/>
                    <a:pt x="1668" y="14284"/>
                    <a:pt x="1517" y="13827"/>
                  </a:cubicBezTo>
                  <a:cubicBezTo>
                    <a:pt x="2760" y="13348"/>
                    <a:pt x="3624" y="12148"/>
                    <a:pt x="3624" y="10775"/>
                  </a:cubicBezTo>
                  <a:cubicBezTo>
                    <a:pt x="3624" y="9401"/>
                    <a:pt x="2760" y="8198"/>
                    <a:pt x="1517" y="7721"/>
                  </a:cubicBezTo>
                  <a:cubicBezTo>
                    <a:pt x="1668" y="7264"/>
                    <a:pt x="1853" y="6816"/>
                    <a:pt x="2070" y="6389"/>
                  </a:cubicBezTo>
                  <a:cubicBezTo>
                    <a:pt x="2490" y="6576"/>
                    <a:pt x="2950" y="6674"/>
                    <a:pt x="3415" y="6674"/>
                  </a:cubicBezTo>
                  <a:cubicBezTo>
                    <a:pt x="4287" y="6674"/>
                    <a:pt x="5103" y="6336"/>
                    <a:pt x="5721" y="5721"/>
                  </a:cubicBezTo>
                  <a:cubicBezTo>
                    <a:pt x="6691" y="4750"/>
                    <a:pt x="6928" y="3287"/>
                    <a:pt x="6385" y="2074"/>
                  </a:cubicBezTo>
                  <a:cubicBezTo>
                    <a:pt x="6816" y="1855"/>
                    <a:pt x="7263" y="1669"/>
                    <a:pt x="7721" y="1520"/>
                  </a:cubicBezTo>
                  <a:cubicBezTo>
                    <a:pt x="8198" y="2760"/>
                    <a:pt x="9399" y="3626"/>
                    <a:pt x="10774" y="3626"/>
                  </a:cubicBezTo>
                  <a:cubicBezTo>
                    <a:pt x="12149" y="3626"/>
                    <a:pt x="13349" y="2760"/>
                    <a:pt x="13827" y="1520"/>
                  </a:cubicBezTo>
                  <a:cubicBezTo>
                    <a:pt x="14284" y="1672"/>
                    <a:pt x="14732" y="1855"/>
                    <a:pt x="15159" y="2074"/>
                  </a:cubicBezTo>
                  <a:cubicBezTo>
                    <a:pt x="14617" y="3287"/>
                    <a:pt x="14855" y="4750"/>
                    <a:pt x="15827" y="5721"/>
                  </a:cubicBezTo>
                  <a:cubicBezTo>
                    <a:pt x="16445" y="6336"/>
                    <a:pt x="17261" y="6674"/>
                    <a:pt x="18133" y="6674"/>
                  </a:cubicBezTo>
                  <a:cubicBezTo>
                    <a:pt x="18597" y="6674"/>
                    <a:pt x="19054" y="6576"/>
                    <a:pt x="19475" y="6389"/>
                  </a:cubicBezTo>
                  <a:cubicBezTo>
                    <a:pt x="19696" y="6819"/>
                    <a:pt x="19879" y="7264"/>
                    <a:pt x="20031" y="7721"/>
                  </a:cubicBezTo>
                  <a:cubicBezTo>
                    <a:pt x="18787" y="8198"/>
                    <a:pt x="17923" y="9401"/>
                    <a:pt x="17923" y="10775"/>
                  </a:cubicBezTo>
                  <a:cubicBezTo>
                    <a:pt x="17923" y="12148"/>
                    <a:pt x="18787" y="13348"/>
                    <a:pt x="20031" y="13827"/>
                  </a:cubicBezTo>
                  <a:cubicBezTo>
                    <a:pt x="19879" y="14284"/>
                    <a:pt x="19696" y="14731"/>
                    <a:pt x="19475" y="15161"/>
                  </a:cubicBezTo>
                  <a:cubicBezTo>
                    <a:pt x="19475" y="15161"/>
                    <a:pt x="19475" y="15161"/>
                    <a:pt x="19475" y="15161"/>
                  </a:cubicBezTo>
                  <a:close/>
                  <a:moveTo>
                    <a:pt x="20955" y="12681"/>
                  </a:moveTo>
                  <a:cubicBezTo>
                    <a:pt x="19995" y="12553"/>
                    <a:pt x="19268" y="11737"/>
                    <a:pt x="19268" y="10775"/>
                  </a:cubicBezTo>
                  <a:cubicBezTo>
                    <a:pt x="19268" y="9810"/>
                    <a:pt x="19995" y="8990"/>
                    <a:pt x="20955" y="8869"/>
                  </a:cubicBezTo>
                  <a:cubicBezTo>
                    <a:pt x="21149" y="8843"/>
                    <a:pt x="21320" y="8738"/>
                    <a:pt x="21429" y="8579"/>
                  </a:cubicBezTo>
                  <a:cubicBezTo>
                    <a:pt x="21535" y="8418"/>
                    <a:pt x="21571" y="8221"/>
                    <a:pt x="21524" y="8033"/>
                  </a:cubicBezTo>
                  <a:cubicBezTo>
                    <a:pt x="21261" y="7004"/>
                    <a:pt x="20854" y="6020"/>
                    <a:pt x="20311" y="5109"/>
                  </a:cubicBezTo>
                  <a:cubicBezTo>
                    <a:pt x="20212" y="4941"/>
                    <a:pt x="20048" y="4826"/>
                    <a:pt x="19860" y="4790"/>
                  </a:cubicBezTo>
                  <a:cubicBezTo>
                    <a:pt x="19669" y="4752"/>
                    <a:pt x="19475" y="4799"/>
                    <a:pt x="19321" y="4918"/>
                  </a:cubicBezTo>
                  <a:cubicBezTo>
                    <a:pt x="18577" y="5495"/>
                    <a:pt x="17445" y="5428"/>
                    <a:pt x="16781" y="4763"/>
                  </a:cubicBezTo>
                  <a:cubicBezTo>
                    <a:pt x="16097" y="4082"/>
                    <a:pt x="16031" y="2990"/>
                    <a:pt x="16626" y="2224"/>
                  </a:cubicBezTo>
                  <a:cubicBezTo>
                    <a:pt x="16744" y="2074"/>
                    <a:pt x="16790" y="1876"/>
                    <a:pt x="16754" y="1684"/>
                  </a:cubicBezTo>
                  <a:cubicBezTo>
                    <a:pt x="16719" y="1497"/>
                    <a:pt x="16603" y="1333"/>
                    <a:pt x="16436" y="1232"/>
                  </a:cubicBezTo>
                  <a:cubicBezTo>
                    <a:pt x="15525" y="691"/>
                    <a:pt x="14541" y="284"/>
                    <a:pt x="13511" y="20"/>
                  </a:cubicBezTo>
                  <a:cubicBezTo>
                    <a:pt x="13324" y="-26"/>
                    <a:pt x="13126" y="6"/>
                    <a:pt x="12965" y="115"/>
                  </a:cubicBezTo>
                  <a:cubicBezTo>
                    <a:pt x="12807" y="228"/>
                    <a:pt x="12702" y="397"/>
                    <a:pt x="12675" y="589"/>
                  </a:cubicBezTo>
                  <a:cubicBezTo>
                    <a:pt x="12550" y="1549"/>
                    <a:pt x="11731" y="2273"/>
                    <a:pt x="10770" y="2273"/>
                  </a:cubicBezTo>
                  <a:cubicBezTo>
                    <a:pt x="9807" y="2273"/>
                    <a:pt x="8988" y="1549"/>
                    <a:pt x="8863" y="589"/>
                  </a:cubicBezTo>
                  <a:cubicBezTo>
                    <a:pt x="8839" y="397"/>
                    <a:pt x="8734" y="223"/>
                    <a:pt x="8573" y="115"/>
                  </a:cubicBezTo>
                  <a:cubicBezTo>
                    <a:pt x="8415" y="9"/>
                    <a:pt x="8218" y="-26"/>
                    <a:pt x="8026" y="20"/>
                  </a:cubicBezTo>
                  <a:cubicBezTo>
                    <a:pt x="7001" y="284"/>
                    <a:pt x="6017" y="691"/>
                    <a:pt x="5106" y="1232"/>
                  </a:cubicBezTo>
                  <a:cubicBezTo>
                    <a:pt x="4941" y="1333"/>
                    <a:pt x="4826" y="1497"/>
                    <a:pt x="4790" y="1687"/>
                  </a:cubicBezTo>
                  <a:cubicBezTo>
                    <a:pt x="4754" y="1876"/>
                    <a:pt x="4800" y="2074"/>
                    <a:pt x="4918" y="2224"/>
                  </a:cubicBezTo>
                  <a:cubicBezTo>
                    <a:pt x="5511" y="2992"/>
                    <a:pt x="5445" y="4085"/>
                    <a:pt x="4764" y="4766"/>
                  </a:cubicBezTo>
                  <a:cubicBezTo>
                    <a:pt x="4102" y="5428"/>
                    <a:pt x="2968" y="5495"/>
                    <a:pt x="2224" y="4921"/>
                  </a:cubicBezTo>
                  <a:cubicBezTo>
                    <a:pt x="2070" y="4803"/>
                    <a:pt x="1875" y="4756"/>
                    <a:pt x="1684" y="4792"/>
                  </a:cubicBezTo>
                  <a:cubicBezTo>
                    <a:pt x="1497" y="4829"/>
                    <a:pt x="1332" y="4945"/>
                    <a:pt x="1230" y="5109"/>
                  </a:cubicBezTo>
                  <a:cubicBezTo>
                    <a:pt x="687" y="6024"/>
                    <a:pt x="280" y="7007"/>
                    <a:pt x="20" y="8033"/>
                  </a:cubicBezTo>
                  <a:cubicBezTo>
                    <a:pt x="-26" y="8221"/>
                    <a:pt x="9" y="8418"/>
                    <a:pt x="118" y="8579"/>
                  </a:cubicBezTo>
                  <a:cubicBezTo>
                    <a:pt x="224" y="8738"/>
                    <a:pt x="399" y="8846"/>
                    <a:pt x="589" y="8869"/>
                  </a:cubicBezTo>
                  <a:cubicBezTo>
                    <a:pt x="1549" y="8993"/>
                    <a:pt x="2273" y="9813"/>
                    <a:pt x="2273" y="10777"/>
                  </a:cubicBezTo>
                  <a:cubicBezTo>
                    <a:pt x="2273" y="11737"/>
                    <a:pt x="1549" y="12556"/>
                    <a:pt x="589" y="12681"/>
                  </a:cubicBezTo>
                  <a:cubicBezTo>
                    <a:pt x="399" y="12705"/>
                    <a:pt x="224" y="12810"/>
                    <a:pt x="118" y="12967"/>
                  </a:cubicBezTo>
                  <a:cubicBezTo>
                    <a:pt x="9" y="13129"/>
                    <a:pt x="-26" y="13327"/>
                    <a:pt x="20" y="13514"/>
                  </a:cubicBezTo>
                  <a:cubicBezTo>
                    <a:pt x="280" y="14543"/>
                    <a:pt x="687" y="15527"/>
                    <a:pt x="1230" y="16438"/>
                  </a:cubicBezTo>
                  <a:cubicBezTo>
                    <a:pt x="1328" y="16606"/>
                    <a:pt x="1497" y="16720"/>
                    <a:pt x="1684" y="16757"/>
                  </a:cubicBezTo>
                  <a:cubicBezTo>
                    <a:pt x="1871" y="16792"/>
                    <a:pt x="2070" y="16747"/>
                    <a:pt x="2224" y="16629"/>
                  </a:cubicBezTo>
                  <a:cubicBezTo>
                    <a:pt x="2968" y="16055"/>
                    <a:pt x="4102" y="16121"/>
                    <a:pt x="4764" y="16783"/>
                  </a:cubicBezTo>
                  <a:cubicBezTo>
                    <a:pt x="5445" y="17465"/>
                    <a:pt x="5511" y="18557"/>
                    <a:pt x="4918" y="19328"/>
                  </a:cubicBezTo>
                  <a:cubicBezTo>
                    <a:pt x="4800" y="19477"/>
                    <a:pt x="4754" y="19676"/>
                    <a:pt x="4790" y="19863"/>
                  </a:cubicBezTo>
                  <a:cubicBezTo>
                    <a:pt x="4826" y="20049"/>
                    <a:pt x="4945" y="20217"/>
                    <a:pt x="5110" y="20317"/>
                  </a:cubicBezTo>
                  <a:cubicBezTo>
                    <a:pt x="6021" y="20859"/>
                    <a:pt x="7004" y="21264"/>
                    <a:pt x="8034" y="21525"/>
                  </a:cubicBezTo>
                  <a:cubicBezTo>
                    <a:pt x="8089" y="21541"/>
                    <a:pt x="8145" y="21547"/>
                    <a:pt x="8198" y="21547"/>
                  </a:cubicBezTo>
                  <a:cubicBezTo>
                    <a:pt x="8332" y="21547"/>
                    <a:pt x="8464" y="21508"/>
                    <a:pt x="8576" y="21432"/>
                  </a:cubicBezTo>
                  <a:cubicBezTo>
                    <a:pt x="8737" y="21324"/>
                    <a:pt x="8842" y="21153"/>
                    <a:pt x="8866" y="20961"/>
                  </a:cubicBezTo>
                  <a:cubicBezTo>
                    <a:pt x="8991" y="19998"/>
                    <a:pt x="9810" y="19273"/>
                    <a:pt x="10774" y="19273"/>
                  </a:cubicBezTo>
                  <a:cubicBezTo>
                    <a:pt x="11735" y="19273"/>
                    <a:pt x="12556" y="19998"/>
                    <a:pt x="12679" y="20961"/>
                  </a:cubicBezTo>
                  <a:cubicBezTo>
                    <a:pt x="12705" y="21153"/>
                    <a:pt x="12807" y="21324"/>
                    <a:pt x="12968" y="21432"/>
                  </a:cubicBezTo>
                  <a:cubicBezTo>
                    <a:pt x="13129" y="21541"/>
                    <a:pt x="13327" y="21574"/>
                    <a:pt x="13514" y="21525"/>
                  </a:cubicBezTo>
                  <a:cubicBezTo>
                    <a:pt x="14543" y="21264"/>
                    <a:pt x="15527" y="20859"/>
                    <a:pt x="16439" y="20317"/>
                  </a:cubicBezTo>
                  <a:cubicBezTo>
                    <a:pt x="16603" y="20217"/>
                    <a:pt x="16719" y="20053"/>
                    <a:pt x="16754" y="19863"/>
                  </a:cubicBezTo>
                  <a:cubicBezTo>
                    <a:pt x="16794" y="19676"/>
                    <a:pt x="16744" y="19477"/>
                    <a:pt x="16630" y="19328"/>
                  </a:cubicBezTo>
                  <a:cubicBezTo>
                    <a:pt x="16037" y="18557"/>
                    <a:pt x="16103" y="17465"/>
                    <a:pt x="16784" y="16786"/>
                  </a:cubicBezTo>
                  <a:cubicBezTo>
                    <a:pt x="17449" y="16121"/>
                    <a:pt x="18580" y="16055"/>
                    <a:pt x="19323" y="16633"/>
                  </a:cubicBezTo>
                  <a:cubicBezTo>
                    <a:pt x="19475" y="16747"/>
                    <a:pt x="19672" y="16792"/>
                    <a:pt x="19860" y="16757"/>
                  </a:cubicBezTo>
                  <a:cubicBezTo>
                    <a:pt x="20051" y="16720"/>
                    <a:pt x="20215" y="16606"/>
                    <a:pt x="20314" y="16441"/>
                  </a:cubicBezTo>
                  <a:cubicBezTo>
                    <a:pt x="20857" y="15527"/>
                    <a:pt x="21265" y="14543"/>
                    <a:pt x="21524" y="13514"/>
                  </a:cubicBezTo>
                  <a:cubicBezTo>
                    <a:pt x="21574" y="13330"/>
                    <a:pt x="21538" y="13131"/>
                    <a:pt x="21429" y="12972"/>
                  </a:cubicBezTo>
                  <a:cubicBezTo>
                    <a:pt x="21320" y="12810"/>
                    <a:pt x="21149" y="12705"/>
                    <a:pt x="20955" y="12681"/>
                  </a:cubicBezTo>
                  <a:cubicBezTo>
                    <a:pt x="20955" y="12681"/>
                    <a:pt x="20955" y="12681"/>
                    <a:pt x="20955" y="12681"/>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54" name="Freeform: Shape 106"/>
            <p:cNvSpPr/>
            <p:nvPr/>
          </p:nvSpPr>
          <p:spPr>
            <a:xfrm>
              <a:off x="5868664" y="4066951"/>
              <a:ext cx="115413" cy="115414"/>
            </a:xfrm>
            <a:custGeom>
              <a:avLst/>
              <a:gdLst/>
              <a:ahLst/>
              <a:cxnLst>
                <a:cxn ang="0">
                  <a:pos x="wd2" y="hd2"/>
                </a:cxn>
                <a:cxn ang="5400000">
                  <a:pos x="wd2" y="hd2"/>
                </a:cxn>
                <a:cxn ang="10800000">
                  <a:pos x="wd2" y="hd2"/>
                </a:cxn>
                <a:cxn ang="16200000">
                  <a:pos x="wd2" y="hd2"/>
                </a:cxn>
              </a:cxnLst>
              <a:rect l="0" t="0" r="r" b="b"/>
              <a:pathLst>
                <a:path w="21600" h="21600" extrusionOk="0">
                  <a:moveTo>
                    <a:pt x="4726" y="17549"/>
                  </a:moveTo>
                  <a:cubicBezTo>
                    <a:pt x="4726" y="17921"/>
                    <a:pt x="5026" y="18225"/>
                    <a:pt x="5398" y="18225"/>
                  </a:cubicBezTo>
                  <a:lnTo>
                    <a:pt x="8774" y="18225"/>
                  </a:lnTo>
                  <a:cubicBezTo>
                    <a:pt x="9149" y="18225"/>
                    <a:pt x="9448" y="17921"/>
                    <a:pt x="9448" y="17549"/>
                  </a:cubicBezTo>
                  <a:cubicBezTo>
                    <a:pt x="9448" y="17177"/>
                    <a:pt x="9149" y="16873"/>
                    <a:pt x="8774" y="16873"/>
                  </a:cubicBezTo>
                  <a:lnTo>
                    <a:pt x="6433" y="16873"/>
                  </a:lnTo>
                  <a:cubicBezTo>
                    <a:pt x="6714" y="16515"/>
                    <a:pt x="7109" y="16100"/>
                    <a:pt x="7435" y="15760"/>
                  </a:cubicBezTo>
                  <a:cubicBezTo>
                    <a:pt x="8424" y="14722"/>
                    <a:pt x="9448" y="13647"/>
                    <a:pt x="9448" y="12487"/>
                  </a:cubicBezTo>
                  <a:cubicBezTo>
                    <a:pt x="9448" y="11186"/>
                    <a:pt x="8391" y="10124"/>
                    <a:pt x="7086" y="10124"/>
                  </a:cubicBezTo>
                  <a:cubicBezTo>
                    <a:pt x="5785" y="10124"/>
                    <a:pt x="4726" y="11186"/>
                    <a:pt x="4726" y="12487"/>
                  </a:cubicBezTo>
                  <a:cubicBezTo>
                    <a:pt x="4726" y="12860"/>
                    <a:pt x="5026" y="13163"/>
                    <a:pt x="5398" y="13163"/>
                  </a:cubicBezTo>
                  <a:cubicBezTo>
                    <a:pt x="5775" y="13163"/>
                    <a:pt x="6074" y="12860"/>
                    <a:pt x="6074" y="12487"/>
                  </a:cubicBezTo>
                  <a:cubicBezTo>
                    <a:pt x="6074" y="11927"/>
                    <a:pt x="6529" y="11475"/>
                    <a:pt x="7086" y="11475"/>
                  </a:cubicBezTo>
                  <a:cubicBezTo>
                    <a:pt x="7647" y="11475"/>
                    <a:pt x="8101" y="11927"/>
                    <a:pt x="8101" y="12487"/>
                  </a:cubicBezTo>
                  <a:cubicBezTo>
                    <a:pt x="8101" y="13108"/>
                    <a:pt x="7188" y="14060"/>
                    <a:pt x="6460" y="14827"/>
                  </a:cubicBezTo>
                  <a:cubicBezTo>
                    <a:pt x="5527" y="15799"/>
                    <a:pt x="4726" y="16640"/>
                    <a:pt x="4726" y="17549"/>
                  </a:cubicBezTo>
                  <a:cubicBezTo>
                    <a:pt x="4726" y="17549"/>
                    <a:pt x="4726" y="17549"/>
                    <a:pt x="4726" y="17549"/>
                  </a:cubicBezTo>
                  <a:close/>
                  <a:moveTo>
                    <a:pt x="14511" y="16873"/>
                  </a:moveTo>
                  <a:cubicBezTo>
                    <a:pt x="13954" y="16873"/>
                    <a:pt x="13499" y="16419"/>
                    <a:pt x="13499" y="15861"/>
                  </a:cubicBezTo>
                  <a:cubicBezTo>
                    <a:pt x="13499" y="15490"/>
                    <a:pt x="13196" y="15185"/>
                    <a:pt x="12823" y="15185"/>
                  </a:cubicBezTo>
                  <a:cubicBezTo>
                    <a:pt x="12452" y="15185"/>
                    <a:pt x="12148" y="15490"/>
                    <a:pt x="12148" y="15861"/>
                  </a:cubicBezTo>
                  <a:cubicBezTo>
                    <a:pt x="12148" y="17164"/>
                    <a:pt x="13209" y="18225"/>
                    <a:pt x="14511" y="18225"/>
                  </a:cubicBezTo>
                  <a:cubicBezTo>
                    <a:pt x="15813" y="18225"/>
                    <a:pt x="16874" y="17164"/>
                    <a:pt x="16874" y="15861"/>
                  </a:cubicBezTo>
                  <a:cubicBezTo>
                    <a:pt x="16874" y="15200"/>
                    <a:pt x="16604" y="14604"/>
                    <a:pt x="16163" y="14175"/>
                  </a:cubicBezTo>
                  <a:cubicBezTo>
                    <a:pt x="16604" y="13746"/>
                    <a:pt x="16874" y="13147"/>
                    <a:pt x="16874" y="12487"/>
                  </a:cubicBezTo>
                  <a:cubicBezTo>
                    <a:pt x="16874" y="11186"/>
                    <a:pt x="15813" y="10124"/>
                    <a:pt x="14511" y="10124"/>
                  </a:cubicBezTo>
                  <a:cubicBezTo>
                    <a:pt x="13209" y="10124"/>
                    <a:pt x="12148" y="11186"/>
                    <a:pt x="12148" y="12487"/>
                  </a:cubicBezTo>
                  <a:cubicBezTo>
                    <a:pt x="12148" y="12860"/>
                    <a:pt x="12452" y="13163"/>
                    <a:pt x="12823" y="13163"/>
                  </a:cubicBezTo>
                  <a:cubicBezTo>
                    <a:pt x="13196" y="13163"/>
                    <a:pt x="13499" y="12860"/>
                    <a:pt x="13499" y="12487"/>
                  </a:cubicBezTo>
                  <a:cubicBezTo>
                    <a:pt x="13499" y="11927"/>
                    <a:pt x="13954" y="11475"/>
                    <a:pt x="14511" y="11475"/>
                  </a:cubicBezTo>
                  <a:cubicBezTo>
                    <a:pt x="15072" y="11475"/>
                    <a:pt x="15523" y="11927"/>
                    <a:pt x="15523" y="12487"/>
                  </a:cubicBezTo>
                  <a:cubicBezTo>
                    <a:pt x="15523" y="13045"/>
                    <a:pt x="15072" y="13500"/>
                    <a:pt x="14511" y="13500"/>
                  </a:cubicBezTo>
                  <a:cubicBezTo>
                    <a:pt x="14139" y="13500"/>
                    <a:pt x="13835" y="13802"/>
                    <a:pt x="13835" y="14175"/>
                  </a:cubicBezTo>
                  <a:cubicBezTo>
                    <a:pt x="13835" y="14547"/>
                    <a:pt x="14139" y="14851"/>
                    <a:pt x="14511" y="14851"/>
                  </a:cubicBezTo>
                  <a:cubicBezTo>
                    <a:pt x="15072" y="14851"/>
                    <a:pt x="15523" y="15302"/>
                    <a:pt x="15523" y="15861"/>
                  </a:cubicBezTo>
                  <a:cubicBezTo>
                    <a:pt x="15523" y="16419"/>
                    <a:pt x="15072" y="16873"/>
                    <a:pt x="14511" y="16873"/>
                  </a:cubicBezTo>
                  <a:cubicBezTo>
                    <a:pt x="14511" y="16873"/>
                    <a:pt x="14511" y="16873"/>
                    <a:pt x="14511" y="16873"/>
                  </a:cubicBezTo>
                  <a:close/>
                  <a:moveTo>
                    <a:pt x="17550" y="4050"/>
                  </a:moveTo>
                  <a:cubicBezTo>
                    <a:pt x="17922" y="4050"/>
                    <a:pt x="18226" y="3746"/>
                    <a:pt x="18226" y="3374"/>
                  </a:cubicBezTo>
                  <a:lnTo>
                    <a:pt x="18226" y="676"/>
                  </a:lnTo>
                  <a:cubicBezTo>
                    <a:pt x="18226" y="302"/>
                    <a:pt x="17922" y="0"/>
                    <a:pt x="17550" y="0"/>
                  </a:cubicBezTo>
                  <a:cubicBezTo>
                    <a:pt x="17177" y="0"/>
                    <a:pt x="16874" y="302"/>
                    <a:pt x="16874" y="676"/>
                  </a:cubicBezTo>
                  <a:lnTo>
                    <a:pt x="16874" y="3374"/>
                  </a:lnTo>
                  <a:cubicBezTo>
                    <a:pt x="16874" y="3746"/>
                    <a:pt x="17177" y="4050"/>
                    <a:pt x="17550" y="4050"/>
                  </a:cubicBezTo>
                  <a:cubicBezTo>
                    <a:pt x="17550" y="4050"/>
                    <a:pt x="17550" y="4050"/>
                    <a:pt x="17550" y="4050"/>
                  </a:cubicBezTo>
                  <a:close/>
                  <a:moveTo>
                    <a:pt x="14851" y="4050"/>
                  </a:moveTo>
                  <a:cubicBezTo>
                    <a:pt x="15223" y="4050"/>
                    <a:pt x="15523" y="3746"/>
                    <a:pt x="15523" y="3374"/>
                  </a:cubicBezTo>
                  <a:lnTo>
                    <a:pt x="15523" y="676"/>
                  </a:lnTo>
                  <a:cubicBezTo>
                    <a:pt x="15523" y="302"/>
                    <a:pt x="15223" y="0"/>
                    <a:pt x="14851" y="0"/>
                  </a:cubicBezTo>
                  <a:cubicBezTo>
                    <a:pt x="14475" y="0"/>
                    <a:pt x="14175" y="302"/>
                    <a:pt x="14175" y="676"/>
                  </a:cubicBezTo>
                  <a:lnTo>
                    <a:pt x="14175" y="3374"/>
                  </a:lnTo>
                  <a:cubicBezTo>
                    <a:pt x="14175" y="3746"/>
                    <a:pt x="14475" y="4050"/>
                    <a:pt x="14851" y="4050"/>
                  </a:cubicBezTo>
                  <a:cubicBezTo>
                    <a:pt x="14851" y="4050"/>
                    <a:pt x="14851" y="4050"/>
                    <a:pt x="14851" y="4050"/>
                  </a:cubicBezTo>
                  <a:close/>
                  <a:moveTo>
                    <a:pt x="12148" y="4050"/>
                  </a:moveTo>
                  <a:cubicBezTo>
                    <a:pt x="12524" y="4050"/>
                    <a:pt x="12823" y="3746"/>
                    <a:pt x="12823" y="3374"/>
                  </a:cubicBezTo>
                  <a:lnTo>
                    <a:pt x="12823" y="676"/>
                  </a:lnTo>
                  <a:cubicBezTo>
                    <a:pt x="12823" y="302"/>
                    <a:pt x="12524" y="0"/>
                    <a:pt x="12148" y="0"/>
                  </a:cubicBezTo>
                  <a:cubicBezTo>
                    <a:pt x="11776" y="0"/>
                    <a:pt x="11476" y="302"/>
                    <a:pt x="11476" y="676"/>
                  </a:cubicBezTo>
                  <a:lnTo>
                    <a:pt x="11476" y="3374"/>
                  </a:lnTo>
                  <a:cubicBezTo>
                    <a:pt x="11476" y="3746"/>
                    <a:pt x="11776" y="4050"/>
                    <a:pt x="12148" y="4050"/>
                  </a:cubicBezTo>
                  <a:cubicBezTo>
                    <a:pt x="12148" y="4050"/>
                    <a:pt x="12148" y="4050"/>
                    <a:pt x="12148" y="4050"/>
                  </a:cubicBezTo>
                  <a:close/>
                  <a:moveTo>
                    <a:pt x="9448" y="4050"/>
                  </a:moveTo>
                  <a:cubicBezTo>
                    <a:pt x="9821" y="4050"/>
                    <a:pt x="10124" y="3746"/>
                    <a:pt x="10124" y="3374"/>
                  </a:cubicBezTo>
                  <a:lnTo>
                    <a:pt x="10124" y="676"/>
                  </a:lnTo>
                  <a:cubicBezTo>
                    <a:pt x="10124" y="302"/>
                    <a:pt x="9821" y="0"/>
                    <a:pt x="9448" y="0"/>
                  </a:cubicBezTo>
                  <a:cubicBezTo>
                    <a:pt x="9076" y="0"/>
                    <a:pt x="8774" y="302"/>
                    <a:pt x="8774" y="676"/>
                  </a:cubicBezTo>
                  <a:lnTo>
                    <a:pt x="8774" y="3374"/>
                  </a:lnTo>
                  <a:cubicBezTo>
                    <a:pt x="8774" y="3746"/>
                    <a:pt x="9076" y="4050"/>
                    <a:pt x="9448" y="4050"/>
                  </a:cubicBezTo>
                  <a:cubicBezTo>
                    <a:pt x="9448" y="4050"/>
                    <a:pt x="9448" y="4050"/>
                    <a:pt x="9448" y="4050"/>
                  </a:cubicBezTo>
                  <a:close/>
                  <a:moveTo>
                    <a:pt x="6751" y="4050"/>
                  </a:moveTo>
                  <a:cubicBezTo>
                    <a:pt x="7122" y="4050"/>
                    <a:pt x="7425" y="3746"/>
                    <a:pt x="7425" y="3374"/>
                  </a:cubicBezTo>
                  <a:lnTo>
                    <a:pt x="7425" y="676"/>
                  </a:lnTo>
                  <a:cubicBezTo>
                    <a:pt x="7425" y="302"/>
                    <a:pt x="7122" y="0"/>
                    <a:pt x="6751" y="0"/>
                  </a:cubicBezTo>
                  <a:cubicBezTo>
                    <a:pt x="6377" y="0"/>
                    <a:pt x="6074" y="302"/>
                    <a:pt x="6074" y="676"/>
                  </a:cubicBezTo>
                  <a:lnTo>
                    <a:pt x="6074" y="3374"/>
                  </a:lnTo>
                  <a:cubicBezTo>
                    <a:pt x="6074" y="3746"/>
                    <a:pt x="6377" y="4050"/>
                    <a:pt x="6751" y="4050"/>
                  </a:cubicBezTo>
                  <a:cubicBezTo>
                    <a:pt x="6751" y="4050"/>
                    <a:pt x="6751" y="4050"/>
                    <a:pt x="6751" y="4050"/>
                  </a:cubicBezTo>
                  <a:close/>
                  <a:moveTo>
                    <a:pt x="4051" y="4050"/>
                  </a:moveTo>
                  <a:cubicBezTo>
                    <a:pt x="4422" y="4050"/>
                    <a:pt x="4726" y="3746"/>
                    <a:pt x="4726" y="3374"/>
                  </a:cubicBezTo>
                  <a:lnTo>
                    <a:pt x="4726" y="676"/>
                  </a:lnTo>
                  <a:cubicBezTo>
                    <a:pt x="4726" y="302"/>
                    <a:pt x="4422" y="0"/>
                    <a:pt x="4051" y="0"/>
                  </a:cubicBezTo>
                  <a:cubicBezTo>
                    <a:pt x="3678" y="0"/>
                    <a:pt x="3375" y="302"/>
                    <a:pt x="3375" y="676"/>
                  </a:cubicBezTo>
                  <a:lnTo>
                    <a:pt x="3375" y="3374"/>
                  </a:lnTo>
                  <a:cubicBezTo>
                    <a:pt x="3375" y="3746"/>
                    <a:pt x="3678" y="4050"/>
                    <a:pt x="4051" y="4050"/>
                  </a:cubicBezTo>
                  <a:cubicBezTo>
                    <a:pt x="4051" y="4050"/>
                    <a:pt x="4051" y="4050"/>
                    <a:pt x="4051" y="4050"/>
                  </a:cubicBezTo>
                  <a:close/>
                  <a:moveTo>
                    <a:pt x="20249" y="19573"/>
                  </a:moveTo>
                  <a:cubicBezTo>
                    <a:pt x="20249" y="19946"/>
                    <a:pt x="19946" y="20249"/>
                    <a:pt x="19574" y="20249"/>
                  </a:cubicBezTo>
                  <a:lnTo>
                    <a:pt x="2024" y="20249"/>
                  </a:lnTo>
                  <a:cubicBezTo>
                    <a:pt x="1652" y="20249"/>
                    <a:pt x="1352" y="19946"/>
                    <a:pt x="1352" y="19573"/>
                  </a:cubicBezTo>
                  <a:lnTo>
                    <a:pt x="1352" y="8101"/>
                  </a:lnTo>
                  <a:lnTo>
                    <a:pt x="20249" y="8101"/>
                  </a:lnTo>
                  <a:cubicBezTo>
                    <a:pt x="20249" y="8101"/>
                    <a:pt x="20249" y="19573"/>
                    <a:pt x="20249" y="19573"/>
                  </a:cubicBezTo>
                  <a:close/>
                  <a:moveTo>
                    <a:pt x="19574" y="1351"/>
                  </a:moveTo>
                  <a:cubicBezTo>
                    <a:pt x="19200" y="1351"/>
                    <a:pt x="18898" y="1651"/>
                    <a:pt x="18898" y="2022"/>
                  </a:cubicBezTo>
                  <a:cubicBezTo>
                    <a:pt x="18898" y="2400"/>
                    <a:pt x="19200" y="2698"/>
                    <a:pt x="19574" y="2698"/>
                  </a:cubicBezTo>
                  <a:cubicBezTo>
                    <a:pt x="19946" y="2698"/>
                    <a:pt x="20249" y="3002"/>
                    <a:pt x="20249" y="3374"/>
                  </a:cubicBezTo>
                  <a:lnTo>
                    <a:pt x="20249" y="6749"/>
                  </a:lnTo>
                  <a:lnTo>
                    <a:pt x="1352" y="6749"/>
                  </a:lnTo>
                  <a:lnTo>
                    <a:pt x="1352" y="3374"/>
                  </a:lnTo>
                  <a:cubicBezTo>
                    <a:pt x="1352" y="3002"/>
                    <a:pt x="1652" y="2698"/>
                    <a:pt x="2024" y="2698"/>
                  </a:cubicBezTo>
                  <a:cubicBezTo>
                    <a:pt x="2400" y="2698"/>
                    <a:pt x="2700" y="2400"/>
                    <a:pt x="2700" y="2022"/>
                  </a:cubicBezTo>
                  <a:cubicBezTo>
                    <a:pt x="2700" y="1651"/>
                    <a:pt x="2400" y="1351"/>
                    <a:pt x="2024" y="1351"/>
                  </a:cubicBezTo>
                  <a:cubicBezTo>
                    <a:pt x="910" y="1351"/>
                    <a:pt x="0" y="2258"/>
                    <a:pt x="0" y="3374"/>
                  </a:cubicBezTo>
                  <a:lnTo>
                    <a:pt x="0" y="19573"/>
                  </a:lnTo>
                  <a:cubicBezTo>
                    <a:pt x="0" y="20691"/>
                    <a:pt x="910" y="21600"/>
                    <a:pt x="2024" y="21600"/>
                  </a:cubicBezTo>
                  <a:lnTo>
                    <a:pt x="19574" y="21600"/>
                  </a:lnTo>
                  <a:cubicBezTo>
                    <a:pt x="20691" y="21600"/>
                    <a:pt x="21600" y="20691"/>
                    <a:pt x="21600" y="19573"/>
                  </a:cubicBezTo>
                  <a:lnTo>
                    <a:pt x="21600" y="3374"/>
                  </a:lnTo>
                  <a:cubicBezTo>
                    <a:pt x="21600" y="2258"/>
                    <a:pt x="20691" y="1351"/>
                    <a:pt x="19574" y="1351"/>
                  </a:cubicBezTo>
                  <a:cubicBezTo>
                    <a:pt x="19574" y="1351"/>
                    <a:pt x="19574" y="1351"/>
                    <a:pt x="19574" y="1351"/>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55" name="Freeform: Shape 107"/>
            <p:cNvSpPr/>
            <p:nvPr/>
          </p:nvSpPr>
          <p:spPr>
            <a:xfrm>
              <a:off x="6996201" y="3158160"/>
              <a:ext cx="129508" cy="129501"/>
            </a:xfrm>
            <a:custGeom>
              <a:avLst/>
              <a:gdLst/>
              <a:ahLst/>
              <a:cxnLst>
                <a:cxn ang="0">
                  <a:pos x="wd2" y="hd2"/>
                </a:cxn>
                <a:cxn ang="5400000">
                  <a:pos x="wd2" y="hd2"/>
                </a:cxn>
                <a:cxn ang="10800000">
                  <a:pos x="wd2" y="hd2"/>
                </a:cxn>
                <a:cxn ang="16200000">
                  <a:pos x="wd2" y="hd2"/>
                </a:cxn>
              </a:cxnLst>
              <a:rect l="0" t="0" r="r" b="b"/>
              <a:pathLst>
                <a:path w="21600" h="21600" extrusionOk="0">
                  <a:moveTo>
                    <a:pt x="10801" y="17550"/>
                  </a:moveTo>
                  <a:lnTo>
                    <a:pt x="10801" y="10801"/>
                  </a:lnTo>
                  <a:lnTo>
                    <a:pt x="17550" y="10801"/>
                  </a:lnTo>
                  <a:lnTo>
                    <a:pt x="17550" y="17550"/>
                  </a:lnTo>
                  <a:cubicBezTo>
                    <a:pt x="17550" y="17550"/>
                    <a:pt x="10801" y="17550"/>
                    <a:pt x="10801" y="17550"/>
                  </a:cubicBezTo>
                  <a:close/>
                  <a:moveTo>
                    <a:pt x="17550" y="9449"/>
                  </a:moveTo>
                  <a:lnTo>
                    <a:pt x="10801" y="9449"/>
                  </a:lnTo>
                  <a:cubicBezTo>
                    <a:pt x="10055" y="9449"/>
                    <a:pt x="9448" y="10056"/>
                    <a:pt x="9448" y="10801"/>
                  </a:cubicBezTo>
                  <a:lnTo>
                    <a:pt x="9448" y="17550"/>
                  </a:lnTo>
                  <a:cubicBezTo>
                    <a:pt x="9448" y="18295"/>
                    <a:pt x="10055" y="18898"/>
                    <a:pt x="10801" y="18898"/>
                  </a:cubicBezTo>
                  <a:lnTo>
                    <a:pt x="17550" y="18898"/>
                  </a:lnTo>
                  <a:cubicBezTo>
                    <a:pt x="18294" y="18898"/>
                    <a:pt x="18897" y="18295"/>
                    <a:pt x="18897" y="17550"/>
                  </a:cubicBezTo>
                  <a:lnTo>
                    <a:pt x="18897" y="10801"/>
                  </a:lnTo>
                  <a:cubicBezTo>
                    <a:pt x="18897" y="10056"/>
                    <a:pt x="18294" y="9449"/>
                    <a:pt x="17550" y="9449"/>
                  </a:cubicBezTo>
                  <a:cubicBezTo>
                    <a:pt x="17550" y="9449"/>
                    <a:pt x="17550" y="9449"/>
                    <a:pt x="17550" y="9449"/>
                  </a:cubicBezTo>
                  <a:close/>
                  <a:moveTo>
                    <a:pt x="4051" y="17550"/>
                  </a:moveTo>
                  <a:lnTo>
                    <a:pt x="4051" y="10801"/>
                  </a:lnTo>
                  <a:lnTo>
                    <a:pt x="6751" y="10801"/>
                  </a:lnTo>
                  <a:lnTo>
                    <a:pt x="6751" y="17550"/>
                  </a:lnTo>
                  <a:cubicBezTo>
                    <a:pt x="6751" y="17550"/>
                    <a:pt x="4051" y="17550"/>
                    <a:pt x="4051" y="17550"/>
                  </a:cubicBezTo>
                  <a:close/>
                  <a:moveTo>
                    <a:pt x="6751" y="9449"/>
                  </a:moveTo>
                  <a:lnTo>
                    <a:pt x="4051" y="9449"/>
                  </a:lnTo>
                  <a:cubicBezTo>
                    <a:pt x="3306" y="9449"/>
                    <a:pt x="2699" y="10056"/>
                    <a:pt x="2699" y="10801"/>
                  </a:cubicBezTo>
                  <a:lnTo>
                    <a:pt x="2699" y="17550"/>
                  </a:lnTo>
                  <a:cubicBezTo>
                    <a:pt x="2699" y="18295"/>
                    <a:pt x="3306" y="18898"/>
                    <a:pt x="4051" y="18898"/>
                  </a:cubicBezTo>
                  <a:lnTo>
                    <a:pt x="6751" y="18898"/>
                  </a:lnTo>
                  <a:cubicBezTo>
                    <a:pt x="7495" y="18898"/>
                    <a:pt x="8101" y="18295"/>
                    <a:pt x="8101" y="17550"/>
                  </a:cubicBezTo>
                  <a:lnTo>
                    <a:pt x="8101" y="10801"/>
                  </a:lnTo>
                  <a:cubicBezTo>
                    <a:pt x="8101" y="10056"/>
                    <a:pt x="7495" y="9449"/>
                    <a:pt x="6751" y="9449"/>
                  </a:cubicBezTo>
                  <a:cubicBezTo>
                    <a:pt x="6751" y="9449"/>
                    <a:pt x="6751" y="9449"/>
                    <a:pt x="6751" y="9449"/>
                  </a:cubicBezTo>
                  <a:close/>
                  <a:moveTo>
                    <a:pt x="4051" y="6750"/>
                  </a:moveTo>
                  <a:lnTo>
                    <a:pt x="4051" y="4050"/>
                  </a:lnTo>
                  <a:lnTo>
                    <a:pt x="17550" y="4050"/>
                  </a:lnTo>
                  <a:lnTo>
                    <a:pt x="17550" y="6750"/>
                  </a:lnTo>
                  <a:cubicBezTo>
                    <a:pt x="17550" y="6750"/>
                    <a:pt x="4051" y="6750"/>
                    <a:pt x="4051" y="6750"/>
                  </a:cubicBezTo>
                  <a:close/>
                  <a:moveTo>
                    <a:pt x="17550" y="2700"/>
                  </a:moveTo>
                  <a:lnTo>
                    <a:pt x="4051" y="2700"/>
                  </a:lnTo>
                  <a:cubicBezTo>
                    <a:pt x="3306" y="2700"/>
                    <a:pt x="2699" y="3305"/>
                    <a:pt x="2699" y="4050"/>
                  </a:cubicBezTo>
                  <a:lnTo>
                    <a:pt x="2699" y="6750"/>
                  </a:lnTo>
                  <a:cubicBezTo>
                    <a:pt x="2699" y="7495"/>
                    <a:pt x="3306" y="8100"/>
                    <a:pt x="4051" y="8100"/>
                  </a:cubicBezTo>
                  <a:lnTo>
                    <a:pt x="17550" y="8100"/>
                  </a:lnTo>
                  <a:cubicBezTo>
                    <a:pt x="18294" y="8100"/>
                    <a:pt x="18897" y="7495"/>
                    <a:pt x="18897" y="6750"/>
                  </a:cubicBezTo>
                  <a:lnTo>
                    <a:pt x="18897" y="4050"/>
                  </a:lnTo>
                  <a:cubicBezTo>
                    <a:pt x="18897" y="3305"/>
                    <a:pt x="18294" y="2700"/>
                    <a:pt x="17550" y="2700"/>
                  </a:cubicBezTo>
                  <a:cubicBezTo>
                    <a:pt x="17550" y="2700"/>
                    <a:pt x="17550" y="2700"/>
                    <a:pt x="17550" y="2700"/>
                  </a:cubicBezTo>
                  <a:close/>
                  <a:moveTo>
                    <a:pt x="20249" y="19574"/>
                  </a:moveTo>
                  <a:cubicBezTo>
                    <a:pt x="20249" y="19947"/>
                    <a:pt x="19944" y="20250"/>
                    <a:pt x="19573" y="20250"/>
                  </a:cubicBezTo>
                  <a:lnTo>
                    <a:pt x="2024" y="20250"/>
                  </a:lnTo>
                  <a:cubicBezTo>
                    <a:pt x="1651" y="20250"/>
                    <a:pt x="1352" y="19947"/>
                    <a:pt x="1352" y="19574"/>
                  </a:cubicBezTo>
                  <a:lnTo>
                    <a:pt x="1352" y="2024"/>
                  </a:lnTo>
                  <a:cubicBezTo>
                    <a:pt x="1352" y="1655"/>
                    <a:pt x="1651" y="1351"/>
                    <a:pt x="2024" y="1351"/>
                  </a:cubicBezTo>
                  <a:lnTo>
                    <a:pt x="19573" y="1351"/>
                  </a:lnTo>
                  <a:cubicBezTo>
                    <a:pt x="19944" y="1351"/>
                    <a:pt x="20249" y="1655"/>
                    <a:pt x="20249" y="2024"/>
                  </a:cubicBezTo>
                  <a:cubicBezTo>
                    <a:pt x="20249" y="2024"/>
                    <a:pt x="20249" y="19574"/>
                    <a:pt x="20249" y="19574"/>
                  </a:cubicBezTo>
                  <a:close/>
                  <a:moveTo>
                    <a:pt x="19573" y="0"/>
                  </a:moveTo>
                  <a:lnTo>
                    <a:pt x="2024" y="0"/>
                  </a:lnTo>
                  <a:cubicBezTo>
                    <a:pt x="911" y="0"/>
                    <a:pt x="0" y="909"/>
                    <a:pt x="0" y="2024"/>
                  </a:cubicBezTo>
                  <a:lnTo>
                    <a:pt x="0" y="19574"/>
                  </a:lnTo>
                  <a:cubicBezTo>
                    <a:pt x="0" y="20690"/>
                    <a:pt x="911" y="21600"/>
                    <a:pt x="2024" y="21600"/>
                  </a:cubicBezTo>
                  <a:lnTo>
                    <a:pt x="19573" y="21600"/>
                  </a:lnTo>
                  <a:cubicBezTo>
                    <a:pt x="20690" y="21600"/>
                    <a:pt x="21600" y="20690"/>
                    <a:pt x="21600" y="19574"/>
                  </a:cubicBezTo>
                  <a:lnTo>
                    <a:pt x="21600" y="2024"/>
                  </a:lnTo>
                  <a:cubicBezTo>
                    <a:pt x="21600" y="909"/>
                    <a:pt x="20690" y="0"/>
                    <a:pt x="19573" y="0"/>
                  </a:cubicBezTo>
                  <a:cubicBezTo>
                    <a:pt x="19573" y="0"/>
                    <a:pt x="19573" y="0"/>
                    <a:pt x="19573" y="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56" name="Freeform: Shape 108"/>
            <p:cNvSpPr/>
            <p:nvPr/>
          </p:nvSpPr>
          <p:spPr>
            <a:xfrm>
              <a:off x="6650184" y="4210130"/>
              <a:ext cx="59647" cy="79529"/>
            </a:xfrm>
            <a:custGeom>
              <a:avLst/>
              <a:gdLst/>
              <a:ahLst/>
              <a:cxnLst>
                <a:cxn ang="0">
                  <a:pos x="wd2" y="hd2"/>
                </a:cxn>
                <a:cxn ang="5400000">
                  <a:pos x="wd2" y="hd2"/>
                </a:cxn>
                <a:cxn ang="10800000">
                  <a:pos x="wd2" y="hd2"/>
                </a:cxn>
                <a:cxn ang="16200000">
                  <a:pos x="wd2" y="hd2"/>
                </a:cxn>
              </a:cxnLst>
              <a:rect l="0" t="0" r="r" b="b"/>
              <a:pathLst>
                <a:path w="21600" h="21600" extrusionOk="0">
                  <a:moveTo>
                    <a:pt x="17101" y="18899"/>
                  </a:moveTo>
                  <a:lnTo>
                    <a:pt x="14401" y="18899"/>
                  </a:lnTo>
                  <a:lnTo>
                    <a:pt x="14401" y="9450"/>
                  </a:lnTo>
                  <a:lnTo>
                    <a:pt x="18001" y="9450"/>
                  </a:lnTo>
                  <a:cubicBezTo>
                    <a:pt x="18001" y="9450"/>
                    <a:pt x="17101" y="18899"/>
                    <a:pt x="17101" y="18899"/>
                  </a:cubicBezTo>
                  <a:close/>
                  <a:moveTo>
                    <a:pt x="12600" y="18899"/>
                  </a:moveTo>
                  <a:lnTo>
                    <a:pt x="9000" y="18899"/>
                  </a:lnTo>
                  <a:lnTo>
                    <a:pt x="9000" y="9450"/>
                  </a:lnTo>
                  <a:lnTo>
                    <a:pt x="12600" y="9450"/>
                  </a:lnTo>
                  <a:cubicBezTo>
                    <a:pt x="12600" y="9450"/>
                    <a:pt x="12600" y="18899"/>
                    <a:pt x="12600" y="18899"/>
                  </a:cubicBezTo>
                  <a:close/>
                  <a:moveTo>
                    <a:pt x="7199" y="18899"/>
                  </a:moveTo>
                  <a:lnTo>
                    <a:pt x="4502" y="18899"/>
                  </a:lnTo>
                  <a:lnTo>
                    <a:pt x="3599" y="9450"/>
                  </a:lnTo>
                  <a:lnTo>
                    <a:pt x="7199" y="9450"/>
                  </a:lnTo>
                  <a:cubicBezTo>
                    <a:pt x="7199" y="9450"/>
                    <a:pt x="7199" y="18899"/>
                    <a:pt x="7199" y="18899"/>
                  </a:cubicBezTo>
                  <a:close/>
                  <a:moveTo>
                    <a:pt x="19351" y="6751"/>
                  </a:moveTo>
                  <a:lnTo>
                    <a:pt x="2249" y="6751"/>
                  </a:lnTo>
                  <a:cubicBezTo>
                    <a:pt x="1260" y="6751"/>
                    <a:pt x="523" y="7355"/>
                    <a:pt x="612" y="8094"/>
                  </a:cubicBezTo>
                  <a:lnTo>
                    <a:pt x="2089" y="20254"/>
                  </a:lnTo>
                  <a:cubicBezTo>
                    <a:pt x="2177" y="20994"/>
                    <a:pt x="3059" y="21600"/>
                    <a:pt x="4051" y="21600"/>
                  </a:cubicBezTo>
                  <a:lnTo>
                    <a:pt x="17549" y="21600"/>
                  </a:lnTo>
                  <a:cubicBezTo>
                    <a:pt x="18541" y="21600"/>
                    <a:pt x="19423" y="20994"/>
                    <a:pt x="19514" y="20254"/>
                  </a:cubicBezTo>
                  <a:lnTo>
                    <a:pt x="20988" y="8094"/>
                  </a:lnTo>
                  <a:cubicBezTo>
                    <a:pt x="21077" y="7355"/>
                    <a:pt x="20341" y="6751"/>
                    <a:pt x="19351" y="6751"/>
                  </a:cubicBezTo>
                  <a:cubicBezTo>
                    <a:pt x="19351" y="6751"/>
                    <a:pt x="19351" y="6751"/>
                    <a:pt x="19351" y="6751"/>
                  </a:cubicBezTo>
                  <a:close/>
                  <a:moveTo>
                    <a:pt x="14401" y="0"/>
                  </a:moveTo>
                  <a:lnTo>
                    <a:pt x="7199" y="0"/>
                  </a:lnTo>
                  <a:cubicBezTo>
                    <a:pt x="6459" y="0"/>
                    <a:pt x="5767" y="451"/>
                    <a:pt x="5663" y="1004"/>
                  </a:cubicBezTo>
                  <a:lnTo>
                    <a:pt x="5139" y="3828"/>
                  </a:lnTo>
                  <a:cubicBezTo>
                    <a:pt x="5034" y="4379"/>
                    <a:pt x="5557" y="4829"/>
                    <a:pt x="6300" y="4829"/>
                  </a:cubicBezTo>
                  <a:lnTo>
                    <a:pt x="15300" y="4829"/>
                  </a:lnTo>
                  <a:cubicBezTo>
                    <a:pt x="16043" y="4829"/>
                    <a:pt x="16566" y="4379"/>
                    <a:pt x="16465" y="3828"/>
                  </a:cubicBezTo>
                  <a:lnTo>
                    <a:pt x="15937" y="1004"/>
                  </a:lnTo>
                  <a:cubicBezTo>
                    <a:pt x="15836" y="451"/>
                    <a:pt x="15144" y="0"/>
                    <a:pt x="14401" y="0"/>
                  </a:cubicBezTo>
                  <a:cubicBezTo>
                    <a:pt x="14401" y="0"/>
                    <a:pt x="14401" y="0"/>
                    <a:pt x="14401" y="0"/>
                  </a:cubicBezTo>
                  <a:close/>
                  <a:moveTo>
                    <a:pt x="14183" y="1350"/>
                  </a:moveTo>
                  <a:lnTo>
                    <a:pt x="14583" y="3480"/>
                  </a:lnTo>
                  <a:lnTo>
                    <a:pt x="7019" y="3480"/>
                  </a:lnTo>
                  <a:lnTo>
                    <a:pt x="7418" y="1350"/>
                  </a:lnTo>
                  <a:lnTo>
                    <a:pt x="14183" y="1350"/>
                  </a:lnTo>
                  <a:moveTo>
                    <a:pt x="18899" y="2701"/>
                  </a:moveTo>
                  <a:lnTo>
                    <a:pt x="2701" y="2701"/>
                  </a:lnTo>
                  <a:cubicBezTo>
                    <a:pt x="1210" y="2701"/>
                    <a:pt x="0" y="3607"/>
                    <a:pt x="0" y="4726"/>
                  </a:cubicBezTo>
                  <a:lnTo>
                    <a:pt x="0" y="5399"/>
                  </a:lnTo>
                  <a:lnTo>
                    <a:pt x="21600" y="5399"/>
                  </a:lnTo>
                  <a:lnTo>
                    <a:pt x="21600" y="4726"/>
                  </a:lnTo>
                  <a:cubicBezTo>
                    <a:pt x="21600" y="3607"/>
                    <a:pt x="20393" y="2701"/>
                    <a:pt x="18899" y="2701"/>
                  </a:cubicBezTo>
                  <a:cubicBezTo>
                    <a:pt x="18899" y="2701"/>
                    <a:pt x="18899" y="2701"/>
                    <a:pt x="18899" y="2701"/>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57" name="Freeform: Shape 109"/>
            <p:cNvSpPr/>
            <p:nvPr/>
          </p:nvSpPr>
          <p:spPr>
            <a:xfrm>
              <a:off x="6493092" y="2710728"/>
              <a:ext cx="196741" cy="164445"/>
            </a:xfrm>
            <a:custGeom>
              <a:avLst/>
              <a:gdLst/>
              <a:ahLst/>
              <a:cxnLst>
                <a:cxn ang="0">
                  <a:pos x="wd2" y="hd2"/>
                </a:cxn>
                <a:cxn ang="5400000">
                  <a:pos x="wd2" y="hd2"/>
                </a:cxn>
                <a:cxn ang="10800000">
                  <a:pos x="wd2" y="hd2"/>
                </a:cxn>
                <a:cxn ang="16200000">
                  <a:pos x="wd2" y="hd2"/>
                </a:cxn>
              </a:cxnLst>
              <a:rect l="0" t="0" r="r" b="b"/>
              <a:pathLst>
                <a:path w="21460" h="21587" extrusionOk="0">
                  <a:moveTo>
                    <a:pt x="8625" y="26"/>
                  </a:moveTo>
                  <a:cubicBezTo>
                    <a:pt x="8506" y="61"/>
                    <a:pt x="8397" y="132"/>
                    <a:pt x="8300" y="230"/>
                  </a:cubicBezTo>
                  <a:cubicBezTo>
                    <a:pt x="8109" y="420"/>
                    <a:pt x="7999" y="711"/>
                    <a:pt x="8008" y="1013"/>
                  </a:cubicBezTo>
                  <a:cubicBezTo>
                    <a:pt x="8075" y="3633"/>
                    <a:pt x="7531" y="4396"/>
                    <a:pt x="6368" y="5035"/>
                  </a:cubicBezTo>
                  <a:lnTo>
                    <a:pt x="477" y="8290"/>
                  </a:lnTo>
                  <a:cubicBezTo>
                    <a:pt x="166" y="8461"/>
                    <a:pt x="-24" y="8855"/>
                    <a:pt x="3" y="9269"/>
                  </a:cubicBezTo>
                  <a:cubicBezTo>
                    <a:pt x="33" y="9680"/>
                    <a:pt x="270" y="10024"/>
                    <a:pt x="606" y="10133"/>
                  </a:cubicBezTo>
                  <a:lnTo>
                    <a:pt x="11336" y="13674"/>
                  </a:lnTo>
                  <a:cubicBezTo>
                    <a:pt x="11418" y="13700"/>
                    <a:pt x="11500" y="13709"/>
                    <a:pt x="11580" y="13706"/>
                  </a:cubicBezTo>
                  <a:cubicBezTo>
                    <a:pt x="11700" y="13702"/>
                    <a:pt x="11815" y="13674"/>
                    <a:pt x="11926" y="13609"/>
                  </a:cubicBezTo>
                  <a:cubicBezTo>
                    <a:pt x="11960" y="13581"/>
                    <a:pt x="15552" y="11380"/>
                    <a:pt x="17511" y="10296"/>
                  </a:cubicBezTo>
                  <a:cubicBezTo>
                    <a:pt x="20437" y="8687"/>
                    <a:pt x="20390" y="6755"/>
                    <a:pt x="20311" y="3844"/>
                  </a:cubicBezTo>
                  <a:lnTo>
                    <a:pt x="20304" y="3697"/>
                  </a:lnTo>
                  <a:cubicBezTo>
                    <a:pt x="20293" y="3239"/>
                    <a:pt x="20031" y="2858"/>
                    <a:pt x="19660" y="2767"/>
                  </a:cubicBezTo>
                  <a:lnTo>
                    <a:pt x="8998" y="26"/>
                  </a:lnTo>
                  <a:cubicBezTo>
                    <a:pt x="8873" y="-6"/>
                    <a:pt x="8744" y="-10"/>
                    <a:pt x="8625" y="26"/>
                  </a:cubicBezTo>
                  <a:close/>
                  <a:moveTo>
                    <a:pt x="9635" y="2196"/>
                  </a:moveTo>
                  <a:lnTo>
                    <a:pt x="18691" y="4529"/>
                  </a:lnTo>
                  <a:cubicBezTo>
                    <a:pt x="18742" y="6807"/>
                    <a:pt x="18613" y="7524"/>
                    <a:pt x="16827" y="8510"/>
                  </a:cubicBezTo>
                  <a:cubicBezTo>
                    <a:pt x="15144" y="9438"/>
                    <a:pt x="12361" y="11134"/>
                    <a:pt x="11465" y="11683"/>
                  </a:cubicBezTo>
                  <a:lnTo>
                    <a:pt x="3202" y="8950"/>
                  </a:lnTo>
                  <a:cubicBezTo>
                    <a:pt x="3202" y="8950"/>
                    <a:pt x="7059" y="6829"/>
                    <a:pt x="7059" y="6829"/>
                  </a:cubicBezTo>
                  <a:cubicBezTo>
                    <a:pt x="8932" y="5796"/>
                    <a:pt x="9527" y="4224"/>
                    <a:pt x="9635" y="2196"/>
                  </a:cubicBezTo>
                  <a:close/>
                  <a:moveTo>
                    <a:pt x="20596" y="10443"/>
                  </a:moveTo>
                  <a:cubicBezTo>
                    <a:pt x="20489" y="10451"/>
                    <a:pt x="20379" y="10488"/>
                    <a:pt x="20277" y="10549"/>
                  </a:cubicBezTo>
                  <a:lnTo>
                    <a:pt x="11689" y="15632"/>
                  </a:lnTo>
                  <a:lnTo>
                    <a:pt x="1250" y="12197"/>
                  </a:lnTo>
                  <a:cubicBezTo>
                    <a:pt x="814" y="12048"/>
                    <a:pt x="365" y="12359"/>
                    <a:pt x="247" y="12882"/>
                  </a:cubicBezTo>
                  <a:cubicBezTo>
                    <a:pt x="128" y="13408"/>
                    <a:pt x="388" y="13947"/>
                    <a:pt x="823" y="14090"/>
                  </a:cubicBezTo>
                  <a:lnTo>
                    <a:pt x="11553" y="17639"/>
                  </a:lnTo>
                  <a:cubicBezTo>
                    <a:pt x="11634" y="17665"/>
                    <a:pt x="11718" y="17674"/>
                    <a:pt x="11797" y="17671"/>
                  </a:cubicBezTo>
                  <a:cubicBezTo>
                    <a:pt x="11913" y="17667"/>
                    <a:pt x="12023" y="17633"/>
                    <a:pt x="12129" y="17565"/>
                  </a:cubicBezTo>
                  <a:lnTo>
                    <a:pt x="21002" y="12311"/>
                  </a:lnTo>
                  <a:cubicBezTo>
                    <a:pt x="21408" y="12076"/>
                    <a:pt x="21576" y="11478"/>
                    <a:pt x="21375" y="10990"/>
                  </a:cubicBezTo>
                  <a:cubicBezTo>
                    <a:pt x="21228" y="10624"/>
                    <a:pt x="20915" y="10419"/>
                    <a:pt x="20596" y="10443"/>
                  </a:cubicBezTo>
                  <a:close/>
                  <a:moveTo>
                    <a:pt x="20596" y="14359"/>
                  </a:moveTo>
                  <a:cubicBezTo>
                    <a:pt x="20489" y="14367"/>
                    <a:pt x="20380" y="14404"/>
                    <a:pt x="20277" y="14465"/>
                  </a:cubicBezTo>
                  <a:lnTo>
                    <a:pt x="11689" y="19556"/>
                  </a:lnTo>
                  <a:lnTo>
                    <a:pt x="1250" y="16113"/>
                  </a:lnTo>
                  <a:cubicBezTo>
                    <a:pt x="814" y="15965"/>
                    <a:pt x="365" y="16275"/>
                    <a:pt x="247" y="16798"/>
                  </a:cubicBezTo>
                  <a:cubicBezTo>
                    <a:pt x="127" y="17323"/>
                    <a:pt x="387" y="17866"/>
                    <a:pt x="823" y="18014"/>
                  </a:cubicBezTo>
                  <a:lnTo>
                    <a:pt x="11553" y="21554"/>
                  </a:lnTo>
                  <a:cubicBezTo>
                    <a:pt x="11634" y="21583"/>
                    <a:pt x="11718" y="21590"/>
                    <a:pt x="11797" y="21587"/>
                  </a:cubicBezTo>
                  <a:cubicBezTo>
                    <a:pt x="11914" y="21583"/>
                    <a:pt x="12029" y="21548"/>
                    <a:pt x="12136" y="21481"/>
                  </a:cubicBezTo>
                  <a:lnTo>
                    <a:pt x="21002" y="16227"/>
                  </a:lnTo>
                  <a:cubicBezTo>
                    <a:pt x="21408" y="15992"/>
                    <a:pt x="21576" y="15393"/>
                    <a:pt x="21375" y="14906"/>
                  </a:cubicBezTo>
                  <a:cubicBezTo>
                    <a:pt x="21228" y="14542"/>
                    <a:pt x="20915" y="14336"/>
                    <a:pt x="20596" y="14359"/>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58" name="Freeform: Shape 110"/>
            <p:cNvSpPr/>
            <p:nvPr/>
          </p:nvSpPr>
          <p:spPr>
            <a:xfrm>
              <a:off x="7117517" y="3701028"/>
              <a:ext cx="153247" cy="1533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796"/>
                  </a:cubicBezTo>
                  <a:cubicBezTo>
                    <a:pt x="0" y="16758"/>
                    <a:pt x="4835" y="21600"/>
                    <a:pt x="10800" y="21600"/>
                  </a:cubicBezTo>
                  <a:cubicBezTo>
                    <a:pt x="16763" y="21600"/>
                    <a:pt x="21600" y="16758"/>
                    <a:pt x="21600" y="10796"/>
                  </a:cubicBezTo>
                  <a:cubicBezTo>
                    <a:pt x="21600" y="4835"/>
                    <a:pt x="16763" y="0"/>
                    <a:pt x="10800" y="0"/>
                  </a:cubicBezTo>
                  <a:close/>
                  <a:moveTo>
                    <a:pt x="10117" y="2145"/>
                  </a:moveTo>
                  <a:cubicBezTo>
                    <a:pt x="9956" y="2318"/>
                    <a:pt x="9854" y="2541"/>
                    <a:pt x="9854" y="2793"/>
                  </a:cubicBezTo>
                  <a:lnTo>
                    <a:pt x="9854" y="3213"/>
                  </a:lnTo>
                  <a:cubicBezTo>
                    <a:pt x="9854" y="3735"/>
                    <a:pt x="10276" y="4159"/>
                    <a:pt x="10800" y="4159"/>
                  </a:cubicBezTo>
                  <a:cubicBezTo>
                    <a:pt x="11322" y="4159"/>
                    <a:pt x="11746" y="3735"/>
                    <a:pt x="11746" y="3213"/>
                  </a:cubicBezTo>
                  <a:lnTo>
                    <a:pt x="11746" y="2793"/>
                  </a:lnTo>
                  <a:cubicBezTo>
                    <a:pt x="11746" y="2541"/>
                    <a:pt x="11643" y="2318"/>
                    <a:pt x="11483" y="2145"/>
                  </a:cubicBezTo>
                  <a:cubicBezTo>
                    <a:pt x="15731" y="2477"/>
                    <a:pt x="19129" y="5867"/>
                    <a:pt x="19463" y="10113"/>
                  </a:cubicBezTo>
                  <a:cubicBezTo>
                    <a:pt x="19290" y="9954"/>
                    <a:pt x="19057" y="9850"/>
                    <a:pt x="18806" y="9850"/>
                  </a:cubicBezTo>
                  <a:lnTo>
                    <a:pt x="18385" y="9850"/>
                  </a:lnTo>
                  <a:cubicBezTo>
                    <a:pt x="17863" y="9850"/>
                    <a:pt x="17439" y="10274"/>
                    <a:pt x="17439" y="10796"/>
                  </a:cubicBezTo>
                  <a:cubicBezTo>
                    <a:pt x="17439" y="11319"/>
                    <a:pt x="17863" y="11750"/>
                    <a:pt x="18385" y="11750"/>
                  </a:cubicBezTo>
                  <a:lnTo>
                    <a:pt x="18806" y="11750"/>
                  </a:lnTo>
                  <a:cubicBezTo>
                    <a:pt x="19060" y="11750"/>
                    <a:pt x="19286" y="11639"/>
                    <a:pt x="19454" y="11479"/>
                  </a:cubicBezTo>
                  <a:cubicBezTo>
                    <a:pt x="19125" y="15724"/>
                    <a:pt x="15731" y="19125"/>
                    <a:pt x="11483" y="19455"/>
                  </a:cubicBezTo>
                  <a:cubicBezTo>
                    <a:pt x="11643" y="19285"/>
                    <a:pt x="11746" y="19055"/>
                    <a:pt x="11746" y="18798"/>
                  </a:cubicBezTo>
                  <a:lnTo>
                    <a:pt x="11746" y="18387"/>
                  </a:lnTo>
                  <a:cubicBezTo>
                    <a:pt x="11746" y="17865"/>
                    <a:pt x="11322" y="17441"/>
                    <a:pt x="10800" y="17441"/>
                  </a:cubicBezTo>
                  <a:cubicBezTo>
                    <a:pt x="10276" y="17441"/>
                    <a:pt x="9854" y="17865"/>
                    <a:pt x="9854" y="18387"/>
                  </a:cubicBezTo>
                  <a:lnTo>
                    <a:pt x="9854" y="18798"/>
                  </a:lnTo>
                  <a:cubicBezTo>
                    <a:pt x="9854" y="19055"/>
                    <a:pt x="9956" y="19285"/>
                    <a:pt x="10117" y="19455"/>
                  </a:cubicBezTo>
                  <a:cubicBezTo>
                    <a:pt x="5869" y="19125"/>
                    <a:pt x="2471" y="15729"/>
                    <a:pt x="2137" y="11479"/>
                  </a:cubicBezTo>
                  <a:cubicBezTo>
                    <a:pt x="2310" y="11644"/>
                    <a:pt x="2534" y="11750"/>
                    <a:pt x="2785" y="11750"/>
                  </a:cubicBezTo>
                  <a:lnTo>
                    <a:pt x="3215" y="11750"/>
                  </a:lnTo>
                  <a:cubicBezTo>
                    <a:pt x="3739" y="11750"/>
                    <a:pt x="4161" y="11319"/>
                    <a:pt x="4161" y="10796"/>
                  </a:cubicBezTo>
                  <a:cubicBezTo>
                    <a:pt x="4161" y="10274"/>
                    <a:pt x="3739" y="9850"/>
                    <a:pt x="3215" y="9850"/>
                  </a:cubicBezTo>
                  <a:lnTo>
                    <a:pt x="2785" y="9850"/>
                  </a:lnTo>
                  <a:cubicBezTo>
                    <a:pt x="2534" y="9850"/>
                    <a:pt x="2310" y="9954"/>
                    <a:pt x="2137" y="10113"/>
                  </a:cubicBezTo>
                  <a:cubicBezTo>
                    <a:pt x="2471" y="5867"/>
                    <a:pt x="5869" y="2477"/>
                    <a:pt x="10117" y="2145"/>
                  </a:cubicBezTo>
                  <a:close/>
                  <a:moveTo>
                    <a:pt x="10853" y="4763"/>
                  </a:moveTo>
                  <a:cubicBezTo>
                    <a:pt x="10473" y="4763"/>
                    <a:pt x="10312" y="5115"/>
                    <a:pt x="10301" y="5306"/>
                  </a:cubicBezTo>
                  <a:lnTo>
                    <a:pt x="10082" y="9544"/>
                  </a:lnTo>
                  <a:cubicBezTo>
                    <a:pt x="9748" y="9783"/>
                    <a:pt x="9530" y="10176"/>
                    <a:pt x="9530" y="10621"/>
                  </a:cubicBezTo>
                  <a:cubicBezTo>
                    <a:pt x="9530" y="11348"/>
                    <a:pt x="10120" y="11943"/>
                    <a:pt x="10853" y="11943"/>
                  </a:cubicBezTo>
                  <a:cubicBezTo>
                    <a:pt x="10906" y="11943"/>
                    <a:pt x="10958" y="11932"/>
                    <a:pt x="11010" y="11925"/>
                  </a:cubicBezTo>
                  <a:lnTo>
                    <a:pt x="13568" y="14193"/>
                  </a:lnTo>
                  <a:cubicBezTo>
                    <a:pt x="13712" y="14321"/>
                    <a:pt x="14084" y="14440"/>
                    <a:pt x="14391" y="14131"/>
                  </a:cubicBezTo>
                  <a:cubicBezTo>
                    <a:pt x="14700" y="13827"/>
                    <a:pt x="14581" y="13451"/>
                    <a:pt x="14453" y="13308"/>
                  </a:cubicBezTo>
                  <a:cubicBezTo>
                    <a:pt x="14453" y="13308"/>
                    <a:pt x="12175" y="10682"/>
                    <a:pt x="12175" y="10682"/>
                  </a:cubicBezTo>
                  <a:cubicBezTo>
                    <a:pt x="12175" y="10662"/>
                    <a:pt x="12175" y="10641"/>
                    <a:pt x="12175" y="10621"/>
                  </a:cubicBezTo>
                  <a:cubicBezTo>
                    <a:pt x="12175" y="10159"/>
                    <a:pt x="11938" y="9751"/>
                    <a:pt x="11580" y="9517"/>
                  </a:cubicBezTo>
                  <a:lnTo>
                    <a:pt x="11396" y="5306"/>
                  </a:lnTo>
                  <a:cubicBezTo>
                    <a:pt x="11387" y="5112"/>
                    <a:pt x="11232" y="4763"/>
                    <a:pt x="10853" y="4763"/>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59" name="Freeform: Shape 111"/>
            <p:cNvSpPr/>
            <p:nvPr/>
          </p:nvSpPr>
          <p:spPr>
            <a:xfrm>
              <a:off x="5641963" y="4619782"/>
              <a:ext cx="142260" cy="104927"/>
            </a:xfrm>
            <a:custGeom>
              <a:avLst/>
              <a:gdLst/>
              <a:ahLst/>
              <a:cxnLst>
                <a:cxn ang="0">
                  <a:pos x="wd2" y="hd2"/>
                </a:cxn>
                <a:cxn ang="5400000">
                  <a:pos x="wd2" y="hd2"/>
                </a:cxn>
                <a:cxn ang="10800000">
                  <a:pos x="wd2" y="hd2"/>
                </a:cxn>
                <a:cxn ang="16200000">
                  <a:pos x="wd2" y="hd2"/>
                </a:cxn>
              </a:cxnLst>
              <a:rect l="0" t="0" r="r" b="b"/>
              <a:pathLst>
                <a:path w="21600" h="21600" extrusionOk="0">
                  <a:moveTo>
                    <a:pt x="19949" y="12917"/>
                  </a:moveTo>
                  <a:lnTo>
                    <a:pt x="16622" y="18485"/>
                  </a:lnTo>
                  <a:cubicBezTo>
                    <a:pt x="16433" y="18803"/>
                    <a:pt x="16165" y="19073"/>
                    <a:pt x="15818" y="19297"/>
                  </a:cubicBezTo>
                  <a:cubicBezTo>
                    <a:pt x="15471" y="19523"/>
                    <a:pt x="15147" y="19635"/>
                    <a:pt x="14846" y="19635"/>
                  </a:cubicBezTo>
                  <a:lnTo>
                    <a:pt x="2535" y="19635"/>
                  </a:lnTo>
                  <a:cubicBezTo>
                    <a:pt x="2135" y="19635"/>
                    <a:pt x="1935" y="19457"/>
                    <a:pt x="1935" y="19098"/>
                  </a:cubicBezTo>
                  <a:cubicBezTo>
                    <a:pt x="1935" y="18935"/>
                    <a:pt x="2003" y="18730"/>
                    <a:pt x="2138" y="18485"/>
                  </a:cubicBezTo>
                  <a:lnTo>
                    <a:pt x="5464" y="12917"/>
                  </a:lnTo>
                  <a:cubicBezTo>
                    <a:pt x="5661" y="12599"/>
                    <a:pt x="5931" y="12330"/>
                    <a:pt x="6274" y="12111"/>
                  </a:cubicBezTo>
                  <a:cubicBezTo>
                    <a:pt x="6617" y="11892"/>
                    <a:pt x="6940" y="11781"/>
                    <a:pt x="7241" y="11781"/>
                  </a:cubicBezTo>
                  <a:lnTo>
                    <a:pt x="19552" y="11781"/>
                  </a:lnTo>
                  <a:cubicBezTo>
                    <a:pt x="19953" y="11781"/>
                    <a:pt x="20152" y="11960"/>
                    <a:pt x="20152" y="12317"/>
                  </a:cubicBezTo>
                  <a:cubicBezTo>
                    <a:pt x="20152" y="12492"/>
                    <a:pt x="20084" y="12691"/>
                    <a:pt x="19949" y="12917"/>
                  </a:cubicBezTo>
                  <a:cubicBezTo>
                    <a:pt x="19949" y="12917"/>
                    <a:pt x="19949" y="12917"/>
                    <a:pt x="19949" y="12917"/>
                  </a:cubicBezTo>
                  <a:close/>
                  <a:moveTo>
                    <a:pt x="1448" y="3436"/>
                  </a:moveTo>
                  <a:cubicBezTo>
                    <a:pt x="1448" y="3027"/>
                    <a:pt x="1555" y="2679"/>
                    <a:pt x="1766" y="2393"/>
                  </a:cubicBezTo>
                  <a:cubicBezTo>
                    <a:pt x="1976" y="2107"/>
                    <a:pt x="2233" y="1965"/>
                    <a:pt x="2535" y="1965"/>
                  </a:cubicBezTo>
                  <a:lnTo>
                    <a:pt x="6155" y="1965"/>
                  </a:lnTo>
                  <a:cubicBezTo>
                    <a:pt x="6458" y="1965"/>
                    <a:pt x="6713" y="2107"/>
                    <a:pt x="6925" y="2393"/>
                  </a:cubicBezTo>
                  <a:cubicBezTo>
                    <a:pt x="7136" y="2679"/>
                    <a:pt x="7241" y="3027"/>
                    <a:pt x="7241" y="3436"/>
                  </a:cubicBezTo>
                  <a:lnTo>
                    <a:pt x="7241" y="4418"/>
                  </a:lnTo>
                  <a:cubicBezTo>
                    <a:pt x="7241" y="4827"/>
                    <a:pt x="7347" y="5174"/>
                    <a:pt x="7559" y="5462"/>
                  </a:cubicBezTo>
                  <a:cubicBezTo>
                    <a:pt x="7769" y="5748"/>
                    <a:pt x="8026" y="5891"/>
                    <a:pt x="8328" y="5891"/>
                  </a:cubicBezTo>
                  <a:lnTo>
                    <a:pt x="14846" y="5891"/>
                  </a:lnTo>
                  <a:cubicBezTo>
                    <a:pt x="15147" y="5891"/>
                    <a:pt x="15404" y="6033"/>
                    <a:pt x="15615" y="6320"/>
                  </a:cubicBezTo>
                  <a:cubicBezTo>
                    <a:pt x="15826" y="6606"/>
                    <a:pt x="15931" y="6954"/>
                    <a:pt x="15931" y="7363"/>
                  </a:cubicBezTo>
                  <a:lnTo>
                    <a:pt x="15931" y="9818"/>
                  </a:lnTo>
                  <a:lnTo>
                    <a:pt x="7241" y="9818"/>
                  </a:lnTo>
                  <a:cubicBezTo>
                    <a:pt x="6729" y="9818"/>
                    <a:pt x="6200" y="9994"/>
                    <a:pt x="5658" y="10348"/>
                  </a:cubicBezTo>
                  <a:cubicBezTo>
                    <a:pt x="5114" y="10700"/>
                    <a:pt x="4677" y="11148"/>
                    <a:pt x="4345" y="11690"/>
                  </a:cubicBezTo>
                  <a:lnTo>
                    <a:pt x="1448" y="16522"/>
                  </a:lnTo>
                  <a:cubicBezTo>
                    <a:pt x="1448" y="16522"/>
                    <a:pt x="1448" y="3436"/>
                    <a:pt x="1448" y="3436"/>
                  </a:cubicBezTo>
                  <a:close/>
                  <a:moveTo>
                    <a:pt x="21430" y="11276"/>
                  </a:moveTo>
                  <a:cubicBezTo>
                    <a:pt x="21264" y="10804"/>
                    <a:pt x="21011" y="10444"/>
                    <a:pt x="20672" y="10194"/>
                  </a:cubicBezTo>
                  <a:cubicBezTo>
                    <a:pt x="20333" y="9942"/>
                    <a:pt x="19960" y="9818"/>
                    <a:pt x="19552" y="9818"/>
                  </a:cubicBezTo>
                  <a:lnTo>
                    <a:pt x="17380" y="9818"/>
                  </a:lnTo>
                  <a:lnTo>
                    <a:pt x="17380" y="7363"/>
                  </a:lnTo>
                  <a:cubicBezTo>
                    <a:pt x="17380" y="6424"/>
                    <a:pt x="17130" y="5614"/>
                    <a:pt x="16633" y="4940"/>
                  </a:cubicBezTo>
                  <a:cubicBezTo>
                    <a:pt x="16135" y="4265"/>
                    <a:pt x="15539" y="3928"/>
                    <a:pt x="14845" y="3928"/>
                  </a:cubicBezTo>
                  <a:lnTo>
                    <a:pt x="8690" y="3928"/>
                  </a:lnTo>
                  <a:lnTo>
                    <a:pt x="8690" y="3436"/>
                  </a:lnTo>
                  <a:cubicBezTo>
                    <a:pt x="8690" y="2495"/>
                    <a:pt x="8440" y="1686"/>
                    <a:pt x="7942" y="1012"/>
                  </a:cubicBezTo>
                  <a:cubicBezTo>
                    <a:pt x="7445" y="338"/>
                    <a:pt x="6849" y="0"/>
                    <a:pt x="6155" y="0"/>
                  </a:cubicBezTo>
                  <a:lnTo>
                    <a:pt x="2535" y="0"/>
                  </a:lnTo>
                  <a:cubicBezTo>
                    <a:pt x="1841" y="0"/>
                    <a:pt x="1244" y="338"/>
                    <a:pt x="747" y="1012"/>
                  </a:cubicBezTo>
                  <a:cubicBezTo>
                    <a:pt x="249" y="1686"/>
                    <a:pt x="0" y="2495"/>
                    <a:pt x="0" y="3436"/>
                  </a:cubicBezTo>
                  <a:lnTo>
                    <a:pt x="0" y="18163"/>
                  </a:lnTo>
                  <a:cubicBezTo>
                    <a:pt x="0" y="19103"/>
                    <a:pt x="249" y="19913"/>
                    <a:pt x="747" y="20588"/>
                  </a:cubicBezTo>
                  <a:cubicBezTo>
                    <a:pt x="1244" y="21262"/>
                    <a:pt x="1841" y="21600"/>
                    <a:pt x="2535" y="21600"/>
                  </a:cubicBezTo>
                  <a:lnTo>
                    <a:pt x="14846" y="21600"/>
                  </a:lnTo>
                  <a:cubicBezTo>
                    <a:pt x="15351" y="21600"/>
                    <a:pt x="15878" y="21422"/>
                    <a:pt x="16429" y="21070"/>
                  </a:cubicBezTo>
                  <a:cubicBezTo>
                    <a:pt x="16980" y="20717"/>
                    <a:pt x="17417" y="20270"/>
                    <a:pt x="17742" y="19729"/>
                  </a:cubicBezTo>
                  <a:lnTo>
                    <a:pt x="21080" y="14159"/>
                  </a:lnTo>
                  <a:cubicBezTo>
                    <a:pt x="21427" y="13567"/>
                    <a:pt x="21600" y="12953"/>
                    <a:pt x="21600" y="12319"/>
                  </a:cubicBezTo>
                  <a:cubicBezTo>
                    <a:pt x="21600" y="11950"/>
                    <a:pt x="21544" y="11602"/>
                    <a:pt x="21430" y="11276"/>
                  </a:cubicBezTo>
                  <a:cubicBezTo>
                    <a:pt x="21430" y="11276"/>
                    <a:pt x="21430" y="11276"/>
                    <a:pt x="21430" y="11276"/>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60" name="Freeform: Shape 112"/>
            <p:cNvSpPr/>
            <p:nvPr/>
          </p:nvSpPr>
          <p:spPr>
            <a:xfrm>
              <a:off x="5974060" y="3955590"/>
              <a:ext cx="112349" cy="96292"/>
            </a:xfrm>
            <a:custGeom>
              <a:avLst/>
              <a:gdLst/>
              <a:ahLst/>
              <a:cxnLst>
                <a:cxn ang="0">
                  <a:pos x="wd2" y="hd2"/>
                </a:cxn>
                <a:cxn ang="5400000">
                  <a:pos x="wd2" y="hd2"/>
                </a:cxn>
                <a:cxn ang="10800000">
                  <a:pos x="wd2" y="hd2"/>
                </a:cxn>
                <a:cxn ang="16200000">
                  <a:pos x="wd2" y="hd2"/>
                </a:cxn>
              </a:cxnLst>
              <a:rect l="0" t="0" r="r" b="b"/>
              <a:pathLst>
                <a:path w="21600" h="21600" extrusionOk="0">
                  <a:moveTo>
                    <a:pt x="18798" y="12586"/>
                  </a:moveTo>
                  <a:cubicBezTo>
                    <a:pt x="17957" y="13691"/>
                    <a:pt x="16824" y="14573"/>
                    <a:pt x="15398" y="15222"/>
                  </a:cubicBezTo>
                  <a:cubicBezTo>
                    <a:pt x="13972" y="15874"/>
                    <a:pt x="12438" y="16200"/>
                    <a:pt x="10800" y="16200"/>
                  </a:cubicBezTo>
                  <a:cubicBezTo>
                    <a:pt x="10309" y="16200"/>
                    <a:pt x="9788" y="16163"/>
                    <a:pt x="9233" y="16087"/>
                  </a:cubicBezTo>
                  <a:lnTo>
                    <a:pt x="8546" y="16003"/>
                  </a:lnTo>
                  <a:lnTo>
                    <a:pt x="8027" y="16538"/>
                  </a:lnTo>
                  <a:cubicBezTo>
                    <a:pt x="7039" y="17550"/>
                    <a:pt x="5935" y="18352"/>
                    <a:pt x="4713" y="18944"/>
                  </a:cubicBezTo>
                  <a:cubicBezTo>
                    <a:pt x="5082" y="18183"/>
                    <a:pt x="5364" y="17376"/>
                    <a:pt x="5556" y="16523"/>
                  </a:cubicBezTo>
                  <a:lnTo>
                    <a:pt x="5882" y="15174"/>
                  </a:lnTo>
                  <a:lnTo>
                    <a:pt x="4834" y="14470"/>
                  </a:lnTo>
                  <a:cubicBezTo>
                    <a:pt x="3790" y="13778"/>
                    <a:pt x="2979" y="12954"/>
                    <a:pt x="2405" y="12002"/>
                  </a:cubicBezTo>
                  <a:cubicBezTo>
                    <a:pt x="1830" y="11051"/>
                    <a:pt x="1543" y="10051"/>
                    <a:pt x="1543" y="9000"/>
                  </a:cubicBezTo>
                  <a:cubicBezTo>
                    <a:pt x="1543" y="7716"/>
                    <a:pt x="1962" y="6520"/>
                    <a:pt x="2803" y="5414"/>
                  </a:cubicBezTo>
                  <a:cubicBezTo>
                    <a:pt x="3643" y="4307"/>
                    <a:pt x="4775" y="3429"/>
                    <a:pt x="6202" y="2778"/>
                  </a:cubicBezTo>
                  <a:cubicBezTo>
                    <a:pt x="7628" y="2127"/>
                    <a:pt x="9161" y="1800"/>
                    <a:pt x="10800" y="1800"/>
                  </a:cubicBezTo>
                  <a:cubicBezTo>
                    <a:pt x="12440" y="1800"/>
                    <a:pt x="13972" y="2126"/>
                    <a:pt x="15398" y="2776"/>
                  </a:cubicBezTo>
                  <a:cubicBezTo>
                    <a:pt x="16824" y="3429"/>
                    <a:pt x="17957" y="4307"/>
                    <a:pt x="18798" y="5414"/>
                  </a:cubicBezTo>
                  <a:cubicBezTo>
                    <a:pt x="19637" y="6520"/>
                    <a:pt x="20057" y="7716"/>
                    <a:pt x="20057" y="9000"/>
                  </a:cubicBezTo>
                  <a:cubicBezTo>
                    <a:pt x="20057" y="10286"/>
                    <a:pt x="19637" y="11480"/>
                    <a:pt x="18798" y="12586"/>
                  </a:cubicBezTo>
                  <a:cubicBezTo>
                    <a:pt x="18798" y="12586"/>
                    <a:pt x="18798" y="12586"/>
                    <a:pt x="18798" y="12586"/>
                  </a:cubicBezTo>
                  <a:close/>
                  <a:moveTo>
                    <a:pt x="20153" y="4478"/>
                  </a:moveTo>
                  <a:cubicBezTo>
                    <a:pt x="19190" y="3095"/>
                    <a:pt x="17879" y="2006"/>
                    <a:pt x="16224" y="1201"/>
                  </a:cubicBezTo>
                  <a:cubicBezTo>
                    <a:pt x="14569" y="401"/>
                    <a:pt x="12762" y="0"/>
                    <a:pt x="10800" y="0"/>
                  </a:cubicBezTo>
                  <a:cubicBezTo>
                    <a:pt x="8840" y="0"/>
                    <a:pt x="7031" y="401"/>
                    <a:pt x="5376" y="1201"/>
                  </a:cubicBezTo>
                  <a:cubicBezTo>
                    <a:pt x="3720" y="2006"/>
                    <a:pt x="2410" y="3095"/>
                    <a:pt x="1446" y="4478"/>
                  </a:cubicBezTo>
                  <a:cubicBezTo>
                    <a:pt x="482" y="5862"/>
                    <a:pt x="0" y="7369"/>
                    <a:pt x="0" y="9000"/>
                  </a:cubicBezTo>
                  <a:cubicBezTo>
                    <a:pt x="0" y="10406"/>
                    <a:pt x="364" y="11724"/>
                    <a:pt x="1092" y="12952"/>
                  </a:cubicBezTo>
                  <a:cubicBezTo>
                    <a:pt x="1818" y="14180"/>
                    <a:pt x="2812" y="15212"/>
                    <a:pt x="4074" y="16047"/>
                  </a:cubicBezTo>
                  <a:cubicBezTo>
                    <a:pt x="3986" y="16420"/>
                    <a:pt x="3882" y="16777"/>
                    <a:pt x="3761" y="17114"/>
                  </a:cubicBezTo>
                  <a:cubicBezTo>
                    <a:pt x="3641" y="17453"/>
                    <a:pt x="3532" y="17728"/>
                    <a:pt x="3436" y="17944"/>
                  </a:cubicBezTo>
                  <a:cubicBezTo>
                    <a:pt x="3338" y="18160"/>
                    <a:pt x="3208" y="18399"/>
                    <a:pt x="3044" y="18661"/>
                  </a:cubicBezTo>
                  <a:cubicBezTo>
                    <a:pt x="2879" y="18924"/>
                    <a:pt x="2755" y="19110"/>
                    <a:pt x="2670" y="19216"/>
                  </a:cubicBezTo>
                  <a:cubicBezTo>
                    <a:pt x="2585" y="19325"/>
                    <a:pt x="2447" y="19503"/>
                    <a:pt x="2254" y="19751"/>
                  </a:cubicBezTo>
                  <a:cubicBezTo>
                    <a:pt x="2061" y="20000"/>
                    <a:pt x="1937" y="20162"/>
                    <a:pt x="1881" y="20236"/>
                  </a:cubicBezTo>
                  <a:cubicBezTo>
                    <a:pt x="1873" y="20241"/>
                    <a:pt x="1841" y="20283"/>
                    <a:pt x="1783" y="20363"/>
                  </a:cubicBezTo>
                  <a:cubicBezTo>
                    <a:pt x="1728" y="20443"/>
                    <a:pt x="1700" y="20481"/>
                    <a:pt x="1700" y="20481"/>
                  </a:cubicBezTo>
                  <a:lnTo>
                    <a:pt x="1628" y="20610"/>
                  </a:lnTo>
                  <a:cubicBezTo>
                    <a:pt x="1588" y="20680"/>
                    <a:pt x="1569" y="20724"/>
                    <a:pt x="1573" y="20743"/>
                  </a:cubicBezTo>
                  <a:cubicBezTo>
                    <a:pt x="1577" y="20762"/>
                    <a:pt x="1569" y="20809"/>
                    <a:pt x="1549" y="20884"/>
                  </a:cubicBezTo>
                  <a:cubicBezTo>
                    <a:pt x="1529" y="20957"/>
                    <a:pt x="1531" y="21015"/>
                    <a:pt x="1555" y="21051"/>
                  </a:cubicBezTo>
                  <a:lnTo>
                    <a:pt x="1555" y="21067"/>
                  </a:lnTo>
                  <a:cubicBezTo>
                    <a:pt x="1588" y="21224"/>
                    <a:pt x="1652" y="21354"/>
                    <a:pt x="1747" y="21453"/>
                  </a:cubicBezTo>
                  <a:cubicBezTo>
                    <a:pt x="1844" y="21551"/>
                    <a:pt x="1953" y="21600"/>
                    <a:pt x="2074" y="21600"/>
                  </a:cubicBezTo>
                  <a:lnTo>
                    <a:pt x="2133" y="21600"/>
                  </a:lnTo>
                  <a:cubicBezTo>
                    <a:pt x="2657" y="21525"/>
                    <a:pt x="3114" y="21422"/>
                    <a:pt x="3508" y="21292"/>
                  </a:cubicBezTo>
                  <a:cubicBezTo>
                    <a:pt x="5613" y="20663"/>
                    <a:pt x="7461" y="19529"/>
                    <a:pt x="9052" y="17888"/>
                  </a:cubicBezTo>
                  <a:cubicBezTo>
                    <a:pt x="9655" y="17962"/>
                    <a:pt x="10238" y="17998"/>
                    <a:pt x="10800" y="17998"/>
                  </a:cubicBezTo>
                  <a:cubicBezTo>
                    <a:pt x="12762" y="17998"/>
                    <a:pt x="14569" y="17600"/>
                    <a:pt x="16224" y="16796"/>
                  </a:cubicBezTo>
                  <a:cubicBezTo>
                    <a:pt x="17879" y="15995"/>
                    <a:pt x="19190" y="14904"/>
                    <a:pt x="20153" y="13522"/>
                  </a:cubicBezTo>
                  <a:cubicBezTo>
                    <a:pt x="21118" y="12138"/>
                    <a:pt x="21600" y="10631"/>
                    <a:pt x="21600" y="9000"/>
                  </a:cubicBezTo>
                  <a:cubicBezTo>
                    <a:pt x="21600" y="7369"/>
                    <a:pt x="21118" y="5862"/>
                    <a:pt x="20153" y="4478"/>
                  </a:cubicBezTo>
                  <a:cubicBezTo>
                    <a:pt x="20153" y="4478"/>
                    <a:pt x="20153" y="4478"/>
                    <a:pt x="20153" y="4478"/>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61" name="Freeform: Shape 113"/>
            <p:cNvSpPr/>
            <p:nvPr/>
          </p:nvSpPr>
          <p:spPr>
            <a:xfrm>
              <a:off x="4838569" y="2659022"/>
              <a:ext cx="64047" cy="59189"/>
            </a:xfrm>
            <a:custGeom>
              <a:avLst/>
              <a:gdLst/>
              <a:ahLst/>
              <a:cxnLst>
                <a:cxn ang="0">
                  <a:pos x="wd2" y="hd2"/>
                </a:cxn>
                <a:cxn ang="5400000">
                  <a:pos x="wd2" y="hd2"/>
                </a:cxn>
                <a:cxn ang="10800000">
                  <a:pos x="wd2" y="hd2"/>
                </a:cxn>
                <a:cxn ang="16200000">
                  <a:pos x="wd2" y="hd2"/>
                </a:cxn>
              </a:cxnLst>
              <a:rect l="0" t="0" r="r" b="b"/>
              <a:pathLst>
                <a:path w="21600" h="21413" extrusionOk="0">
                  <a:moveTo>
                    <a:pt x="19441" y="8111"/>
                  </a:moveTo>
                  <a:lnTo>
                    <a:pt x="18359" y="8111"/>
                  </a:lnTo>
                  <a:lnTo>
                    <a:pt x="18359" y="10435"/>
                  </a:lnTo>
                  <a:lnTo>
                    <a:pt x="19441" y="10435"/>
                  </a:lnTo>
                  <a:lnTo>
                    <a:pt x="19441" y="16218"/>
                  </a:lnTo>
                  <a:lnTo>
                    <a:pt x="9718" y="16218"/>
                  </a:lnTo>
                  <a:lnTo>
                    <a:pt x="9718" y="13903"/>
                  </a:lnTo>
                  <a:lnTo>
                    <a:pt x="7559" y="13903"/>
                  </a:lnTo>
                  <a:lnTo>
                    <a:pt x="7559" y="16227"/>
                  </a:lnTo>
                  <a:cubicBezTo>
                    <a:pt x="7559" y="17503"/>
                    <a:pt x="8527" y="18542"/>
                    <a:pt x="9718" y="18542"/>
                  </a:cubicBezTo>
                  <a:lnTo>
                    <a:pt x="15933" y="18542"/>
                  </a:lnTo>
                  <a:lnTo>
                    <a:pt x="17711" y="21089"/>
                  </a:lnTo>
                  <a:cubicBezTo>
                    <a:pt x="18070" y="21600"/>
                    <a:pt x="18359" y="21496"/>
                    <a:pt x="18359" y="20857"/>
                  </a:cubicBezTo>
                  <a:lnTo>
                    <a:pt x="18359" y="18542"/>
                  </a:lnTo>
                  <a:lnTo>
                    <a:pt x="19441" y="18542"/>
                  </a:lnTo>
                  <a:cubicBezTo>
                    <a:pt x="20633" y="18542"/>
                    <a:pt x="21600" y="17503"/>
                    <a:pt x="21600" y="16227"/>
                  </a:cubicBezTo>
                  <a:lnTo>
                    <a:pt x="21600" y="10429"/>
                  </a:lnTo>
                  <a:cubicBezTo>
                    <a:pt x="21600" y="9148"/>
                    <a:pt x="20633" y="8111"/>
                    <a:pt x="19441" y="8111"/>
                  </a:cubicBezTo>
                  <a:cubicBezTo>
                    <a:pt x="19441" y="8111"/>
                    <a:pt x="19441" y="8111"/>
                    <a:pt x="19441" y="8111"/>
                  </a:cubicBezTo>
                  <a:close/>
                  <a:moveTo>
                    <a:pt x="2159" y="10429"/>
                  </a:moveTo>
                  <a:lnTo>
                    <a:pt x="2159" y="2317"/>
                  </a:lnTo>
                  <a:lnTo>
                    <a:pt x="15120" y="2317"/>
                  </a:lnTo>
                  <a:lnTo>
                    <a:pt x="15120" y="10429"/>
                  </a:lnTo>
                  <a:cubicBezTo>
                    <a:pt x="15120" y="10429"/>
                    <a:pt x="2159" y="10429"/>
                    <a:pt x="2159" y="10429"/>
                  </a:cubicBezTo>
                  <a:close/>
                  <a:moveTo>
                    <a:pt x="17283" y="10428"/>
                  </a:moveTo>
                  <a:lnTo>
                    <a:pt x="17283" y="2317"/>
                  </a:lnTo>
                  <a:cubicBezTo>
                    <a:pt x="17283" y="1037"/>
                    <a:pt x="16313" y="0"/>
                    <a:pt x="15120" y="0"/>
                  </a:cubicBezTo>
                  <a:lnTo>
                    <a:pt x="2159" y="0"/>
                  </a:lnTo>
                  <a:cubicBezTo>
                    <a:pt x="967" y="0"/>
                    <a:pt x="0" y="1037"/>
                    <a:pt x="0" y="2317"/>
                  </a:cubicBezTo>
                  <a:lnTo>
                    <a:pt x="0" y="10428"/>
                  </a:lnTo>
                  <a:cubicBezTo>
                    <a:pt x="0" y="11708"/>
                    <a:pt x="967" y="12748"/>
                    <a:pt x="2159" y="12748"/>
                  </a:cubicBezTo>
                  <a:lnTo>
                    <a:pt x="3241" y="12748"/>
                  </a:lnTo>
                  <a:lnTo>
                    <a:pt x="3241" y="16221"/>
                  </a:lnTo>
                  <a:cubicBezTo>
                    <a:pt x="3241" y="16859"/>
                    <a:pt x="3530" y="16963"/>
                    <a:pt x="3885" y="16452"/>
                  </a:cubicBezTo>
                  <a:lnTo>
                    <a:pt x="6481" y="12748"/>
                  </a:lnTo>
                  <a:lnTo>
                    <a:pt x="15120" y="12748"/>
                  </a:lnTo>
                  <a:cubicBezTo>
                    <a:pt x="16313" y="12748"/>
                    <a:pt x="17283" y="11708"/>
                    <a:pt x="17283" y="10428"/>
                  </a:cubicBezTo>
                  <a:cubicBezTo>
                    <a:pt x="17283" y="10428"/>
                    <a:pt x="17283" y="10428"/>
                    <a:pt x="17283" y="10428"/>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62" name="Freeform: Shape 114"/>
            <p:cNvSpPr/>
            <p:nvPr/>
          </p:nvSpPr>
          <p:spPr>
            <a:xfrm>
              <a:off x="4725219" y="2895665"/>
              <a:ext cx="94746" cy="87488"/>
            </a:xfrm>
            <a:custGeom>
              <a:avLst/>
              <a:gdLst/>
              <a:ahLst/>
              <a:cxnLst>
                <a:cxn ang="0">
                  <a:pos x="wd2" y="hd2"/>
                </a:cxn>
                <a:cxn ang="5400000">
                  <a:pos x="wd2" y="hd2"/>
                </a:cxn>
                <a:cxn ang="10800000">
                  <a:pos x="wd2" y="hd2"/>
                </a:cxn>
                <a:cxn ang="16200000">
                  <a:pos x="wd2" y="hd2"/>
                </a:cxn>
              </a:cxnLst>
              <a:rect l="0" t="0" r="r" b="b"/>
              <a:pathLst>
                <a:path w="21600" h="21416" extrusionOk="0">
                  <a:moveTo>
                    <a:pt x="2160" y="6958"/>
                  </a:moveTo>
                  <a:cubicBezTo>
                    <a:pt x="2160" y="4395"/>
                    <a:pt x="4820" y="2318"/>
                    <a:pt x="8100" y="2318"/>
                  </a:cubicBezTo>
                  <a:cubicBezTo>
                    <a:pt x="11380" y="2318"/>
                    <a:pt x="14041" y="4395"/>
                    <a:pt x="14041" y="6958"/>
                  </a:cubicBezTo>
                  <a:cubicBezTo>
                    <a:pt x="14041" y="9519"/>
                    <a:pt x="11380" y="11596"/>
                    <a:pt x="8100" y="11596"/>
                  </a:cubicBezTo>
                  <a:cubicBezTo>
                    <a:pt x="4820" y="11596"/>
                    <a:pt x="2160" y="9519"/>
                    <a:pt x="2160" y="6958"/>
                  </a:cubicBezTo>
                  <a:cubicBezTo>
                    <a:pt x="2160" y="6958"/>
                    <a:pt x="2160" y="6958"/>
                    <a:pt x="2160" y="6958"/>
                  </a:cubicBezTo>
                  <a:close/>
                  <a:moveTo>
                    <a:pt x="16199" y="6958"/>
                  </a:moveTo>
                  <a:cubicBezTo>
                    <a:pt x="16199" y="3113"/>
                    <a:pt x="12574" y="0"/>
                    <a:pt x="8100" y="0"/>
                  </a:cubicBezTo>
                  <a:cubicBezTo>
                    <a:pt x="3625" y="0"/>
                    <a:pt x="0" y="3113"/>
                    <a:pt x="0" y="6958"/>
                  </a:cubicBezTo>
                  <a:cubicBezTo>
                    <a:pt x="0" y="9628"/>
                    <a:pt x="1751" y="11940"/>
                    <a:pt x="4319" y="13110"/>
                  </a:cubicBezTo>
                  <a:lnTo>
                    <a:pt x="4319" y="16232"/>
                  </a:lnTo>
                  <a:cubicBezTo>
                    <a:pt x="4319" y="16875"/>
                    <a:pt x="4612" y="16977"/>
                    <a:pt x="4968" y="16470"/>
                  </a:cubicBezTo>
                  <a:lnTo>
                    <a:pt x="6823" y="13821"/>
                  </a:lnTo>
                  <a:cubicBezTo>
                    <a:pt x="7240" y="13878"/>
                    <a:pt x="7665" y="13915"/>
                    <a:pt x="8100" y="13915"/>
                  </a:cubicBezTo>
                  <a:cubicBezTo>
                    <a:pt x="12574" y="13915"/>
                    <a:pt x="16199" y="10800"/>
                    <a:pt x="16199" y="6958"/>
                  </a:cubicBezTo>
                  <a:cubicBezTo>
                    <a:pt x="16199" y="6958"/>
                    <a:pt x="16199" y="6958"/>
                    <a:pt x="16199" y="6958"/>
                  </a:cubicBezTo>
                  <a:close/>
                  <a:moveTo>
                    <a:pt x="17106" y="8511"/>
                  </a:moveTo>
                  <a:cubicBezTo>
                    <a:pt x="16942" y="9266"/>
                    <a:pt x="16653" y="9989"/>
                    <a:pt x="16266" y="10656"/>
                  </a:cubicBezTo>
                  <a:cubicBezTo>
                    <a:pt x="18117" y="11145"/>
                    <a:pt x="19440" y="12419"/>
                    <a:pt x="19440" y="13915"/>
                  </a:cubicBezTo>
                  <a:cubicBezTo>
                    <a:pt x="19440" y="15836"/>
                    <a:pt x="17265" y="17394"/>
                    <a:pt x="14580" y="17394"/>
                  </a:cubicBezTo>
                  <a:cubicBezTo>
                    <a:pt x="12380" y="17394"/>
                    <a:pt x="10526" y="16350"/>
                    <a:pt x="9925" y="14913"/>
                  </a:cubicBezTo>
                  <a:cubicBezTo>
                    <a:pt x="9334" y="15019"/>
                    <a:pt x="8724" y="15074"/>
                    <a:pt x="8100" y="15074"/>
                  </a:cubicBezTo>
                  <a:cubicBezTo>
                    <a:pt x="7968" y="15074"/>
                    <a:pt x="7841" y="15061"/>
                    <a:pt x="7712" y="15057"/>
                  </a:cubicBezTo>
                  <a:cubicBezTo>
                    <a:pt x="8092" y="16624"/>
                    <a:pt x="9226" y="17964"/>
                    <a:pt x="10800" y="18795"/>
                  </a:cubicBezTo>
                  <a:lnTo>
                    <a:pt x="10800" y="20874"/>
                  </a:lnTo>
                  <a:cubicBezTo>
                    <a:pt x="10800" y="21513"/>
                    <a:pt x="11069" y="21600"/>
                    <a:pt x="11401" y="21069"/>
                  </a:cubicBezTo>
                  <a:lnTo>
                    <a:pt x="12419" y="19428"/>
                  </a:lnTo>
                  <a:cubicBezTo>
                    <a:pt x="13101" y="19614"/>
                    <a:pt x="13825" y="19714"/>
                    <a:pt x="14580" y="19714"/>
                  </a:cubicBezTo>
                  <a:cubicBezTo>
                    <a:pt x="18457" y="19714"/>
                    <a:pt x="21600" y="17116"/>
                    <a:pt x="21600" y="13915"/>
                  </a:cubicBezTo>
                  <a:cubicBezTo>
                    <a:pt x="21600" y="11451"/>
                    <a:pt x="19733" y="9350"/>
                    <a:pt x="17106" y="8511"/>
                  </a:cubicBezTo>
                  <a:cubicBezTo>
                    <a:pt x="17106" y="8511"/>
                    <a:pt x="17106" y="8511"/>
                    <a:pt x="17106" y="8511"/>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63" name="Freeform: Shape 115"/>
            <p:cNvSpPr/>
            <p:nvPr/>
          </p:nvSpPr>
          <p:spPr>
            <a:xfrm>
              <a:off x="5037429" y="2426355"/>
              <a:ext cx="75443" cy="58953"/>
            </a:xfrm>
            <a:custGeom>
              <a:avLst/>
              <a:gdLst/>
              <a:ahLst/>
              <a:cxnLst>
                <a:cxn ang="0">
                  <a:pos x="wd2" y="hd2"/>
                </a:cxn>
                <a:cxn ang="5400000">
                  <a:pos x="wd2" y="hd2"/>
                </a:cxn>
                <a:cxn ang="10800000">
                  <a:pos x="wd2" y="hd2"/>
                </a:cxn>
                <a:cxn ang="16200000">
                  <a:pos x="wd2" y="hd2"/>
                </a:cxn>
              </a:cxnLst>
              <a:rect l="0" t="0" r="r" b="b"/>
              <a:pathLst>
                <a:path w="21600" h="21217" extrusionOk="0">
                  <a:moveTo>
                    <a:pt x="20659" y="14166"/>
                  </a:moveTo>
                  <a:lnTo>
                    <a:pt x="15023" y="14166"/>
                  </a:lnTo>
                  <a:cubicBezTo>
                    <a:pt x="14506" y="14166"/>
                    <a:pt x="14086" y="14692"/>
                    <a:pt x="14086" y="15349"/>
                  </a:cubicBezTo>
                  <a:cubicBezTo>
                    <a:pt x="14086" y="15997"/>
                    <a:pt x="14506" y="16524"/>
                    <a:pt x="15023" y="16524"/>
                  </a:cubicBezTo>
                  <a:lnTo>
                    <a:pt x="20659" y="16524"/>
                  </a:lnTo>
                  <a:cubicBezTo>
                    <a:pt x="21177" y="16524"/>
                    <a:pt x="21600" y="15997"/>
                    <a:pt x="21600" y="15349"/>
                  </a:cubicBezTo>
                  <a:cubicBezTo>
                    <a:pt x="21600" y="14692"/>
                    <a:pt x="21177" y="14166"/>
                    <a:pt x="20659" y="14166"/>
                  </a:cubicBezTo>
                  <a:cubicBezTo>
                    <a:pt x="20659" y="14166"/>
                    <a:pt x="20659" y="14166"/>
                    <a:pt x="20659" y="14166"/>
                  </a:cubicBezTo>
                  <a:close/>
                  <a:moveTo>
                    <a:pt x="4695" y="20065"/>
                  </a:moveTo>
                  <a:cubicBezTo>
                    <a:pt x="4695" y="21372"/>
                    <a:pt x="5218" y="21600"/>
                    <a:pt x="5861" y="20580"/>
                  </a:cubicBezTo>
                  <a:lnTo>
                    <a:pt x="8420" y="16524"/>
                  </a:lnTo>
                  <a:lnTo>
                    <a:pt x="4695" y="16524"/>
                  </a:lnTo>
                  <a:cubicBezTo>
                    <a:pt x="4695" y="16524"/>
                    <a:pt x="4695" y="20065"/>
                    <a:pt x="4695" y="20065"/>
                  </a:cubicBezTo>
                  <a:close/>
                  <a:moveTo>
                    <a:pt x="1877" y="14166"/>
                  </a:moveTo>
                  <a:lnTo>
                    <a:pt x="1877" y="2358"/>
                  </a:lnTo>
                  <a:lnTo>
                    <a:pt x="16904" y="2358"/>
                  </a:lnTo>
                  <a:lnTo>
                    <a:pt x="16904" y="12985"/>
                  </a:lnTo>
                  <a:lnTo>
                    <a:pt x="18781" y="12985"/>
                  </a:lnTo>
                  <a:lnTo>
                    <a:pt x="18781" y="2358"/>
                  </a:lnTo>
                  <a:cubicBezTo>
                    <a:pt x="18781" y="1057"/>
                    <a:pt x="17939" y="0"/>
                    <a:pt x="16904" y="0"/>
                  </a:cubicBezTo>
                  <a:lnTo>
                    <a:pt x="1877" y="0"/>
                  </a:lnTo>
                  <a:cubicBezTo>
                    <a:pt x="841" y="0"/>
                    <a:pt x="0" y="1057"/>
                    <a:pt x="0" y="2358"/>
                  </a:cubicBezTo>
                  <a:lnTo>
                    <a:pt x="0" y="14166"/>
                  </a:lnTo>
                  <a:cubicBezTo>
                    <a:pt x="0" y="15469"/>
                    <a:pt x="841" y="16524"/>
                    <a:pt x="1877" y="16524"/>
                  </a:cubicBezTo>
                  <a:lnTo>
                    <a:pt x="13408" y="16524"/>
                  </a:lnTo>
                  <a:cubicBezTo>
                    <a:pt x="13246" y="16176"/>
                    <a:pt x="13146" y="15778"/>
                    <a:pt x="13146" y="15349"/>
                  </a:cubicBezTo>
                  <a:cubicBezTo>
                    <a:pt x="13146" y="14914"/>
                    <a:pt x="13246" y="14513"/>
                    <a:pt x="13408" y="14166"/>
                  </a:cubicBezTo>
                  <a:cubicBezTo>
                    <a:pt x="13408" y="14166"/>
                    <a:pt x="1877" y="14166"/>
                    <a:pt x="1877" y="14166"/>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64" name="Freeform: Shape 116"/>
            <p:cNvSpPr/>
            <p:nvPr/>
          </p:nvSpPr>
          <p:spPr>
            <a:xfrm>
              <a:off x="7244776" y="3635425"/>
              <a:ext cx="108271" cy="97304"/>
            </a:xfrm>
            <a:custGeom>
              <a:avLst/>
              <a:gdLst/>
              <a:ahLst/>
              <a:cxnLst>
                <a:cxn ang="0">
                  <a:pos x="wd2" y="hd2"/>
                </a:cxn>
                <a:cxn ang="5400000">
                  <a:pos x="wd2" y="hd2"/>
                </a:cxn>
                <a:cxn ang="10800000">
                  <a:pos x="wd2" y="hd2"/>
                </a:cxn>
                <a:cxn ang="16200000">
                  <a:pos x="wd2" y="hd2"/>
                </a:cxn>
              </a:cxnLst>
              <a:rect l="0" t="0" r="r" b="b"/>
              <a:pathLst>
                <a:path w="21600" h="21218" extrusionOk="0">
                  <a:moveTo>
                    <a:pt x="5400" y="20067"/>
                  </a:moveTo>
                  <a:cubicBezTo>
                    <a:pt x="5400" y="21373"/>
                    <a:pt x="6002" y="21600"/>
                    <a:pt x="6742" y="20579"/>
                  </a:cubicBezTo>
                  <a:lnTo>
                    <a:pt x="9688" y="16525"/>
                  </a:lnTo>
                  <a:lnTo>
                    <a:pt x="5400" y="16529"/>
                  </a:lnTo>
                  <a:cubicBezTo>
                    <a:pt x="5400" y="16529"/>
                    <a:pt x="5400" y="20067"/>
                    <a:pt x="5400" y="20067"/>
                  </a:cubicBezTo>
                  <a:close/>
                  <a:moveTo>
                    <a:pt x="19440" y="14166"/>
                  </a:moveTo>
                  <a:lnTo>
                    <a:pt x="2160" y="14166"/>
                  </a:lnTo>
                  <a:lnTo>
                    <a:pt x="2160" y="2361"/>
                  </a:lnTo>
                  <a:lnTo>
                    <a:pt x="19440" y="2361"/>
                  </a:lnTo>
                  <a:cubicBezTo>
                    <a:pt x="19440" y="2361"/>
                    <a:pt x="19440" y="14166"/>
                    <a:pt x="19440" y="14166"/>
                  </a:cubicBezTo>
                  <a:close/>
                  <a:moveTo>
                    <a:pt x="19440" y="0"/>
                  </a:moveTo>
                  <a:lnTo>
                    <a:pt x="2160" y="0"/>
                  </a:lnTo>
                  <a:cubicBezTo>
                    <a:pt x="968" y="0"/>
                    <a:pt x="0" y="1059"/>
                    <a:pt x="0" y="2361"/>
                  </a:cubicBezTo>
                  <a:lnTo>
                    <a:pt x="0" y="14166"/>
                  </a:lnTo>
                  <a:cubicBezTo>
                    <a:pt x="0" y="15472"/>
                    <a:pt x="968" y="16525"/>
                    <a:pt x="2160" y="16525"/>
                  </a:cubicBezTo>
                  <a:lnTo>
                    <a:pt x="19440" y="16525"/>
                  </a:lnTo>
                  <a:cubicBezTo>
                    <a:pt x="20633" y="16525"/>
                    <a:pt x="21600" y="15472"/>
                    <a:pt x="21600" y="14166"/>
                  </a:cubicBezTo>
                  <a:lnTo>
                    <a:pt x="21600" y="2361"/>
                  </a:lnTo>
                  <a:cubicBezTo>
                    <a:pt x="21600" y="1059"/>
                    <a:pt x="20633" y="0"/>
                    <a:pt x="19440" y="0"/>
                  </a:cubicBezTo>
                  <a:cubicBezTo>
                    <a:pt x="19440" y="0"/>
                    <a:pt x="19440" y="0"/>
                    <a:pt x="19440" y="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65" name="Freeform: Shape 117"/>
            <p:cNvSpPr/>
            <p:nvPr/>
          </p:nvSpPr>
          <p:spPr>
            <a:xfrm>
              <a:off x="6332008" y="4249902"/>
              <a:ext cx="130374" cy="101883"/>
            </a:xfrm>
            <a:custGeom>
              <a:avLst/>
              <a:gdLst/>
              <a:ahLst/>
              <a:cxnLst>
                <a:cxn ang="0">
                  <a:pos x="wd2" y="hd2"/>
                </a:cxn>
                <a:cxn ang="5400000">
                  <a:pos x="wd2" y="hd2"/>
                </a:cxn>
                <a:cxn ang="10800000">
                  <a:pos x="wd2" y="hd2"/>
                </a:cxn>
                <a:cxn ang="16200000">
                  <a:pos x="wd2" y="hd2"/>
                </a:cxn>
              </a:cxnLst>
              <a:rect l="0" t="0" r="r" b="b"/>
              <a:pathLst>
                <a:path w="21600" h="21218" extrusionOk="0">
                  <a:moveTo>
                    <a:pt x="20660" y="14165"/>
                  </a:moveTo>
                  <a:lnTo>
                    <a:pt x="18782" y="14165"/>
                  </a:lnTo>
                  <a:lnTo>
                    <a:pt x="18782" y="11805"/>
                  </a:lnTo>
                  <a:cubicBezTo>
                    <a:pt x="18782" y="11154"/>
                    <a:pt x="18360" y="10624"/>
                    <a:pt x="17843" y="10624"/>
                  </a:cubicBezTo>
                  <a:cubicBezTo>
                    <a:pt x="17324" y="10624"/>
                    <a:pt x="16904" y="11154"/>
                    <a:pt x="16904" y="11805"/>
                  </a:cubicBezTo>
                  <a:lnTo>
                    <a:pt x="16904" y="14165"/>
                  </a:lnTo>
                  <a:lnTo>
                    <a:pt x="15024" y="14165"/>
                  </a:lnTo>
                  <a:cubicBezTo>
                    <a:pt x="14507" y="14165"/>
                    <a:pt x="14087" y="14693"/>
                    <a:pt x="14087" y="15347"/>
                  </a:cubicBezTo>
                  <a:cubicBezTo>
                    <a:pt x="14087" y="15998"/>
                    <a:pt x="14507" y="16524"/>
                    <a:pt x="15024" y="16524"/>
                  </a:cubicBezTo>
                  <a:lnTo>
                    <a:pt x="16904" y="16524"/>
                  </a:lnTo>
                  <a:lnTo>
                    <a:pt x="16904" y="18886"/>
                  </a:lnTo>
                  <a:cubicBezTo>
                    <a:pt x="16904" y="19537"/>
                    <a:pt x="17324" y="20066"/>
                    <a:pt x="17843" y="20066"/>
                  </a:cubicBezTo>
                  <a:cubicBezTo>
                    <a:pt x="18360" y="20066"/>
                    <a:pt x="18782" y="19537"/>
                    <a:pt x="18782" y="18886"/>
                  </a:cubicBezTo>
                  <a:lnTo>
                    <a:pt x="18782" y="16524"/>
                  </a:lnTo>
                  <a:lnTo>
                    <a:pt x="20660" y="16524"/>
                  </a:lnTo>
                  <a:cubicBezTo>
                    <a:pt x="21177" y="16524"/>
                    <a:pt x="21600" y="15998"/>
                    <a:pt x="21600" y="15347"/>
                  </a:cubicBezTo>
                  <a:cubicBezTo>
                    <a:pt x="21600" y="14693"/>
                    <a:pt x="21177" y="14165"/>
                    <a:pt x="20660" y="14165"/>
                  </a:cubicBezTo>
                  <a:cubicBezTo>
                    <a:pt x="20660" y="14165"/>
                    <a:pt x="20660" y="14165"/>
                    <a:pt x="20660" y="14165"/>
                  </a:cubicBezTo>
                  <a:close/>
                  <a:moveTo>
                    <a:pt x="1878" y="14165"/>
                  </a:moveTo>
                  <a:lnTo>
                    <a:pt x="1878" y="2359"/>
                  </a:lnTo>
                  <a:lnTo>
                    <a:pt x="16904" y="2359"/>
                  </a:lnTo>
                  <a:lnTo>
                    <a:pt x="16904" y="9770"/>
                  </a:lnTo>
                  <a:cubicBezTo>
                    <a:pt x="17182" y="9568"/>
                    <a:pt x="17498" y="9444"/>
                    <a:pt x="17843" y="9444"/>
                  </a:cubicBezTo>
                  <a:cubicBezTo>
                    <a:pt x="18186" y="9444"/>
                    <a:pt x="18504" y="9568"/>
                    <a:pt x="18782" y="9770"/>
                  </a:cubicBezTo>
                  <a:lnTo>
                    <a:pt x="18782" y="2359"/>
                  </a:lnTo>
                  <a:cubicBezTo>
                    <a:pt x="18782" y="1058"/>
                    <a:pt x="17940" y="0"/>
                    <a:pt x="16904" y="0"/>
                  </a:cubicBezTo>
                  <a:lnTo>
                    <a:pt x="1878" y="0"/>
                  </a:lnTo>
                  <a:cubicBezTo>
                    <a:pt x="842" y="0"/>
                    <a:pt x="0" y="1058"/>
                    <a:pt x="0" y="2359"/>
                  </a:cubicBezTo>
                  <a:lnTo>
                    <a:pt x="0" y="14165"/>
                  </a:lnTo>
                  <a:cubicBezTo>
                    <a:pt x="0" y="15470"/>
                    <a:pt x="842" y="16524"/>
                    <a:pt x="1878" y="16524"/>
                  </a:cubicBezTo>
                  <a:lnTo>
                    <a:pt x="13408" y="16524"/>
                  </a:lnTo>
                  <a:cubicBezTo>
                    <a:pt x="13247" y="16176"/>
                    <a:pt x="13148" y="15778"/>
                    <a:pt x="13148" y="15347"/>
                  </a:cubicBezTo>
                  <a:cubicBezTo>
                    <a:pt x="13148" y="14914"/>
                    <a:pt x="13247" y="14514"/>
                    <a:pt x="13408" y="14165"/>
                  </a:cubicBezTo>
                  <a:cubicBezTo>
                    <a:pt x="13408" y="14165"/>
                    <a:pt x="1878" y="14165"/>
                    <a:pt x="1878" y="14165"/>
                  </a:cubicBezTo>
                  <a:close/>
                  <a:moveTo>
                    <a:pt x="4696" y="20066"/>
                  </a:moveTo>
                  <a:cubicBezTo>
                    <a:pt x="4696" y="21374"/>
                    <a:pt x="5218" y="21600"/>
                    <a:pt x="5863" y="20579"/>
                  </a:cubicBezTo>
                  <a:lnTo>
                    <a:pt x="8422" y="16524"/>
                  </a:lnTo>
                  <a:lnTo>
                    <a:pt x="4696" y="16524"/>
                  </a:lnTo>
                  <a:cubicBezTo>
                    <a:pt x="4696" y="16524"/>
                    <a:pt x="4696" y="20066"/>
                    <a:pt x="4696" y="20066"/>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66" name="Freeform: Shape 118"/>
            <p:cNvSpPr/>
            <p:nvPr/>
          </p:nvSpPr>
          <p:spPr>
            <a:xfrm>
              <a:off x="7344217" y="3360977"/>
              <a:ext cx="136841" cy="105894"/>
            </a:xfrm>
            <a:custGeom>
              <a:avLst/>
              <a:gdLst/>
              <a:ahLst/>
              <a:cxnLst>
                <a:cxn ang="0">
                  <a:pos x="wd2" y="hd2"/>
                </a:cxn>
                <a:cxn ang="5400000">
                  <a:pos x="wd2" y="hd2"/>
                </a:cxn>
                <a:cxn ang="10800000">
                  <a:pos x="wd2" y="hd2"/>
                </a:cxn>
                <a:cxn ang="16200000">
                  <a:pos x="wd2" y="hd2"/>
                </a:cxn>
              </a:cxnLst>
              <a:rect l="0" t="0" r="r" b="b"/>
              <a:pathLst>
                <a:path w="21574" h="21600" extrusionOk="0">
                  <a:moveTo>
                    <a:pt x="10787" y="0"/>
                  </a:moveTo>
                  <a:cubicBezTo>
                    <a:pt x="7193" y="0"/>
                    <a:pt x="3945" y="2941"/>
                    <a:pt x="2753" y="7200"/>
                  </a:cubicBezTo>
                  <a:cubicBezTo>
                    <a:pt x="1228" y="7224"/>
                    <a:pt x="0" y="8823"/>
                    <a:pt x="0" y="10800"/>
                  </a:cubicBezTo>
                  <a:cubicBezTo>
                    <a:pt x="0" y="12776"/>
                    <a:pt x="1228" y="14389"/>
                    <a:pt x="2753" y="14413"/>
                  </a:cubicBezTo>
                  <a:cubicBezTo>
                    <a:pt x="3946" y="18672"/>
                    <a:pt x="7193" y="21600"/>
                    <a:pt x="10787" y="21600"/>
                  </a:cubicBezTo>
                  <a:cubicBezTo>
                    <a:pt x="12185" y="21600"/>
                    <a:pt x="13523" y="21152"/>
                    <a:pt x="14716" y="20358"/>
                  </a:cubicBezTo>
                  <a:cubicBezTo>
                    <a:pt x="14442" y="20049"/>
                    <a:pt x="14179" y="19708"/>
                    <a:pt x="13942" y="19344"/>
                  </a:cubicBezTo>
                  <a:cubicBezTo>
                    <a:pt x="12972" y="19922"/>
                    <a:pt x="11900" y="20256"/>
                    <a:pt x="10787" y="20256"/>
                  </a:cubicBezTo>
                  <a:cubicBezTo>
                    <a:pt x="7504" y="20256"/>
                    <a:pt x="4561" y="17486"/>
                    <a:pt x="3625" y="13513"/>
                  </a:cubicBezTo>
                  <a:lnTo>
                    <a:pt x="3488" y="12942"/>
                  </a:lnTo>
                  <a:lnTo>
                    <a:pt x="3047" y="13031"/>
                  </a:lnTo>
                  <a:cubicBezTo>
                    <a:pt x="2948" y="13051"/>
                    <a:pt x="2869" y="13056"/>
                    <a:pt x="2792" y="13056"/>
                  </a:cubicBezTo>
                  <a:cubicBezTo>
                    <a:pt x="1830" y="13056"/>
                    <a:pt x="1039" y="12047"/>
                    <a:pt x="1039" y="10800"/>
                  </a:cubicBezTo>
                  <a:cubicBezTo>
                    <a:pt x="1039" y="9555"/>
                    <a:pt x="1830" y="8544"/>
                    <a:pt x="2792" y="8544"/>
                  </a:cubicBezTo>
                  <a:cubicBezTo>
                    <a:pt x="2869" y="8544"/>
                    <a:pt x="2946" y="8552"/>
                    <a:pt x="3047" y="8569"/>
                  </a:cubicBezTo>
                  <a:lnTo>
                    <a:pt x="3488" y="8658"/>
                  </a:lnTo>
                  <a:lnTo>
                    <a:pt x="3625" y="8100"/>
                  </a:lnTo>
                  <a:cubicBezTo>
                    <a:pt x="4260" y="5406"/>
                    <a:pt x="5818" y="3268"/>
                    <a:pt x="7779" y="2168"/>
                  </a:cubicBezTo>
                  <a:cubicBezTo>
                    <a:pt x="7342" y="3421"/>
                    <a:pt x="7935" y="4962"/>
                    <a:pt x="8925" y="5565"/>
                  </a:cubicBezTo>
                  <a:cubicBezTo>
                    <a:pt x="10160" y="6318"/>
                    <a:pt x="12158" y="6412"/>
                    <a:pt x="13001" y="4779"/>
                  </a:cubicBezTo>
                  <a:cubicBezTo>
                    <a:pt x="13380" y="4041"/>
                    <a:pt x="13039" y="3117"/>
                    <a:pt x="12580" y="2611"/>
                  </a:cubicBezTo>
                  <a:cubicBezTo>
                    <a:pt x="11935" y="1906"/>
                    <a:pt x="11001" y="1802"/>
                    <a:pt x="10238" y="2193"/>
                  </a:cubicBezTo>
                  <a:cubicBezTo>
                    <a:pt x="9619" y="2511"/>
                    <a:pt x="9886" y="3819"/>
                    <a:pt x="10512" y="3499"/>
                  </a:cubicBezTo>
                  <a:cubicBezTo>
                    <a:pt x="10966" y="3266"/>
                    <a:pt x="11381" y="3251"/>
                    <a:pt x="11816" y="3562"/>
                  </a:cubicBezTo>
                  <a:cubicBezTo>
                    <a:pt x="12414" y="3986"/>
                    <a:pt x="11871" y="4472"/>
                    <a:pt x="11453" y="4627"/>
                  </a:cubicBezTo>
                  <a:cubicBezTo>
                    <a:pt x="10673" y="4919"/>
                    <a:pt x="9525" y="4674"/>
                    <a:pt x="8916" y="3968"/>
                  </a:cubicBezTo>
                  <a:cubicBezTo>
                    <a:pt x="8149" y="3074"/>
                    <a:pt x="9135" y="2066"/>
                    <a:pt x="9748" y="1787"/>
                  </a:cubicBezTo>
                  <a:cubicBezTo>
                    <a:pt x="10412" y="1487"/>
                    <a:pt x="11144" y="1425"/>
                    <a:pt x="11845" y="1458"/>
                  </a:cubicBezTo>
                  <a:cubicBezTo>
                    <a:pt x="14684" y="1981"/>
                    <a:pt x="17115" y="4559"/>
                    <a:pt x="17949" y="8100"/>
                  </a:cubicBezTo>
                  <a:lnTo>
                    <a:pt x="18076" y="8658"/>
                  </a:lnTo>
                  <a:lnTo>
                    <a:pt x="18517" y="8569"/>
                  </a:lnTo>
                  <a:cubicBezTo>
                    <a:pt x="18617" y="8549"/>
                    <a:pt x="18706" y="8544"/>
                    <a:pt x="18781" y="8544"/>
                  </a:cubicBezTo>
                  <a:cubicBezTo>
                    <a:pt x="19743" y="8544"/>
                    <a:pt x="20525" y="9553"/>
                    <a:pt x="20525" y="10800"/>
                  </a:cubicBezTo>
                  <a:cubicBezTo>
                    <a:pt x="20525" y="12045"/>
                    <a:pt x="19743" y="13056"/>
                    <a:pt x="18781" y="13056"/>
                  </a:cubicBezTo>
                  <a:cubicBezTo>
                    <a:pt x="18706" y="13056"/>
                    <a:pt x="18625" y="13049"/>
                    <a:pt x="18527" y="13031"/>
                  </a:cubicBezTo>
                  <a:lnTo>
                    <a:pt x="18076" y="12955"/>
                  </a:lnTo>
                  <a:lnTo>
                    <a:pt x="17949" y="13513"/>
                  </a:lnTo>
                  <a:cubicBezTo>
                    <a:pt x="17902" y="13710"/>
                    <a:pt x="17846" y="13895"/>
                    <a:pt x="17792" y="14083"/>
                  </a:cubicBezTo>
                  <a:cubicBezTo>
                    <a:pt x="17950" y="14037"/>
                    <a:pt x="18111" y="14007"/>
                    <a:pt x="18282" y="14007"/>
                  </a:cubicBezTo>
                  <a:cubicBezTo>
                    <a:pt x="18653" y="14007"/>
                    <a:pt x="19004" y="14136"/>
                    <a:pt x="19310" y="14349"/>
                  </a:cubicBezTo>
                  <a:cubicBezTo>
                    <a:pt x="20596" y="14028"/>
                    <a:pt x="21574" y="12559"/>
                    <a:pt x="21574" y="10800"/>
                  </a:cubicBezTo>
                  <a:cubicBezTo>
                    <a:pt x="21572" y="8823"/>
                    <a:pt x="20334" y="7224"/>
                    <a:pt x="18811" y="7200"/>
                  </a:cubicBezTo>
                  <a:cubicBezTo>
                    <a:pt x="17777" y="3507"/>
                    <a:pt x="15205" y="817"/>
                    <a:pt x="12198" y="165"/>
                  </a:cubicBezTo>
                  <a:cubicBezTo>
                    <a:pt x="12147" y="142"/>
                    <a:pt x="12092" y="119"/>
                    <a:pt x="12031" y="114"/>
                  </a:cubicBezTo>
                  <a:cubicBezTo>
                    <a:pt x="11994" y="109"/>
                    <a:pt x="11950" y="116"/>
                    <a:pt x="11914" y="114"/>
                  </a:cubicBezTo>
                  <a:cubicBezTo>
                    <a:pt x="11541" y="50"/>
                    <a:pt x="11167" y="0"/>
                    <a:pt x="10787" y="0"/>
                  </a:cubicBezTo>
                  <a:close/>
                  <a:moveTo>
                    <a:pt x="8514" y="10141"/>
                  </a:moveTo>
                  <a:cubicBezTo>
                    <a:pt x="7616" y="10141"/>
                    <a:pt x="7616" y="11941"/>
                    <a:pt x="8514" y="11941"/>
                  </a:cubicBezTo>
                  <a:cubicBezTo>
                    <a:pt x="9412" y="11941"/>
                    <a:pt x="9412" y="10141"/>
                    <a:pt x="8514" y="10141"/>
                  </a:cubicBezTo>
                  <a:close/>
                  <a:moveTo>
                    <a:pt x="12903" y="10141"/>
                  </a:moveTo>
                  <a:cubicBezTo>
                    <a:pt x="12005" y="10141"/>
                    <a:pt x="12005" y="11941"/>
                    <a:pt x="12903" y="11941"/>
                  </a:cubicBezTo>
                  <a:cubicBezTo>
                    <a:pt x="13801" y="11938"/>
                    <a:pt x="13801" y="10141"/>
                    <a:pt x="12903" y="10141"/>
                  </a:cubicBezTo>
                  <a:close/>
                  <a:moveTo>
                    <a:pt x="9298" y="13386"/>
                  </a:moveTo>
                  <a:cubicBezTo>
                    <a:pt x="9010" y="13386"/>
                    <a:pt x="8778" y="13698"/>
                    <a:pt x="8778" y="14070"/>
                  </a:cubicBezTo>
                  <a:cubicBezTo>
                    <a:pt x="8778" y="15535"/>
                    <a:pt x="9693" y="16720"/>
                    <a:pt x="10826" y="16720"/>
                  </a:cubicBezTo>
                  <a:cubicBezTo>
                    <a:pt x="11956" y="16720"/>
                    <a:pt x="12883" y="15535"/>
                    <a:pt x="12883" y="14070"/>
                  </a:cubicBezTo>
                  <a:cubicBezTo>
                    <a:pt x="12883" y="13698"/>
                    <a:pt x="12652" y="13386"/>
                    <a:pt x="12364" y="13386"/>
                  </a:cubicBezTo>
                  <a:cubicBezTo>
                    <a:pt x="12076" y="13386"/>
                    <a:pt x="11835" y="13698"/>
                    <a:pt x="11835" y="14070"/>
                  </a:cubicBezTo>
                  <a:cubicBezTo>
                    <a:pt x="11835" y="14789"/>
                    <a:pt x="11381" y="15376"/>
                    <a:pt x="10826" y="15376"/>
                  </a:cubicBezTo>
                  <a:cubicBezTo>
                    <a:pt x="10269" y="15376"/>
                    <a:pt x="9817" y="14789"/>
                    <a:pt x="9817" y="14070"/>
                  </a:cubicBezTo>
                  <a:cubicBezTo>
                    <a:pt x="9817" y="13698"/>
                    <a:pt x="9585" y="13386"/>
                    <a:pt x="9298" y="13386"/>
                  </a:cubicBezTo>
                  <a:close/>
                  <a:moveTo>
                    <a:pt x="15744" y="15021"/>
                  </a:moveTo>
                  <a:cubicBezTo>
                    <a:pt x="13850" y="14857"/>
                    <a:pt x="12192" y="18563"/>
                    <a:pt x="16557" y="21461"/>
                  </a:cubicBezTo>
                  <a:cubicBezTo>
                    <a:pt x="21600" y="18114"/>
                    <a:pt x="18598" y="13823"/>
                    <a:pt x="16557" y="15338"/>
                  </a:cubicBezTo>
                  <a:cubicBezTo>
                    <a:pt x="16294" y="15143"/>
                    <a:pt x="16015" y="15045"/>
                    <a:pt x="15744" y="15021"/>
                  </a:cubicBezTo>
                  <a:close/>
                  <a:moveTo>
                    <a:pt x="15636" y="16377"/>
                  </a:moveTo>
                  <a:cubicBezTo>
                    <a:pt x="16046" y="16377"/>
                    <a:pt x="16251" y="16726"/>
                    <a:pt x="16557" y="17100"/>
                  </a:cubicBezTo>
                  <a:cubicBezTo>
                    <a:pt x="16862" y="16726"/>
                    <a:pt x="17060" y="16377"/>
                    <a:pt x="17469" y="16377"/>
                  </a:cubicBezTo>
                  <a:cubicBezTo>
                    <a:pt x="18241" y="16377"/>
                    <a:pt x="19153" y="17929"/>
                    <a:pt x="16557" y="19927"/>
                  </a:cubicBezTo>
                  <a:cubicBezTo>
                    <a:pt x="14065" y="18014"/>
                    <a:pt x="14761" y="16377"/>
                    <a:pt x="15636" y="16377"/>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67" name="Freeform: Shape 119"/>
            <p:cNvSpPr/>
            <p:nvPr/>
          </p:nvSpPr>
          <p:spPr>
            <a:xfrm>
              <a:off x="6526891" y="3687128"/>
              <a:ext cx="257716" cy="265262"/>
            </a:xfrm>
            <a:custGeom>
              <a:avLst/>
              <a:gdLst/>
              <a:ahLst/>
              <a:cxnLst>
                <a:cxn ang="0">
                  <a:pos x="wd2" y="hd2"/>
                </a:cxn>
                <a:cxn ang="5400000">
                  <a:pos x="wd2" y="hd2"/>
                </a:cxn>
                <a:cxn ang="10800000">
                  <a:pos x="wd2" y="hd2"/>
                </a:cxn>
                <a:cxn ang="16200000">
                  <a:pos x="wd2" y="hd2"/>
                </a:cxn>
              </a:cxnLst>
              <a:rect l="0" t="0" r="r" b="b"/>
              <a:pathLst>
                <a:path w="21123" h="21600" extrusionOk="0">
                  <a:moveTo>
                    <a:pt x="15531" y="19735"/>
                  </a:moveTo>
                  <a:lnTo>
                    <a:pt x="9005" y="19933"/>
                  </a:lnTo>
                  <a:cubicBezTo>
                    <a:pt x="11587" y="17440"/>
                    <a:pt x="12926" y="12749"/>
                    <a:pt x="12139" y="8225"/>
                  </a:cubicBezTo>
                  <a:cubicBezTo>
                    <a:pt x="11653" y="5431"/>
                    <a:pt x="10565" y="3085"/>
                    <a:pt x="9049" y="1498"/>
                  </a:cubicBezTo>
                  <a:lnTo>
                    <a:pt x="15458" y="1498"/>
                  </a:lnTo>
                  <a:cubicBezTo>
                    <a:pt x="16473" y="2127"/>
                    <a:pt x="17356" y="3152"/>
                    <a:pt x="18048" y="4445"/>
                  </a:cubicBezTo>
                  <a:lnTo>
                    <a:pt x="13780" y="4445"/>
                  </a:lnTo>
                  <a:cubicBezTo>
                    <a:pt x="13368" y="4445"/>
                    <a:pt x="13023" y="4781"/>
                    <a:pt x="13023" y="5190"/>
                  </a:cubicBezTo>
                  <a:cubicBezTo>
                    <a:pt x="13023" y="5606"/>
                    <a:pt x="13368" y="5936"/>
                    <a:pt x="13780" y="5936"/>
                  </a:cubicBezTo>
                  <a:lnTo>
                    <a:pt x="18716" y="5936"/>
                  </a:lnTo>
                  <a:cubicBezTo>
                    <a:pt x="19011" y="6725"/>
                    <a:pt x="19247" y="7573"/>
                    <a:pt x="19402" y="8472"/>
                  </a:cubicBezTo>
                  <a:cubicBezTo>
                    <a:pt x="19496" y="9000"/>
                    <a:pt x="19541" y="9524"/>
                    <a:pt x="19569" y="10059"/>
                  </a:cubicBezTo>
                  <a:lnTo>
                    <a:pt x="15097" y="10059"/>
                  </a:lnTo>
                  <a:cubicBezTo>
                    <a:pt x="14686" y="10059"/>
                    <a:pt x="14339" y="10395"/>
                    <a:pt x="14339" y="10803"/>
                  </a:cubicBezTo>
                  <a:cubicBezTo>
                    <a:pt x="14339" y="11221"/>
                    <a:pt x="14686" y="11549"/>
                    <a:pt x="15097" y="11549"/>
                  </a:cubicBezTo>
                  <a:lnTo>
                    <a:pt x="19563" y="11549"/>
                  </a:lnTo>
                  <a:cubicBezTo>
                    <a:pt x="19482" y="13019"/>
                    <a:pt x="19187" y="14422"/>
                    <a:pt x="18702" y="15672"/>
                  </a:cubicBezTo>
                  <a:lnTo>
                    <a:pt x="13771" y="15672"/>
                  </a:lnTo>
                  <a:cubicBezTo>
                    <a:pt x="13361" y="15672"/>
                    <a:pt x="13023" y="16008"/>
                    <a:pt x="13023" y="16416"/>
                  </a:cubicBezTo>
                  <a:cubicBezTo>
                    <a:pt x="13023" y="16827"/>
                    <a:pt x="13361" y="17162"/>
                    <a:pt x="13771" y="17162"/>
                  </a:cubicBezTo>
                  <a:lnTo>
                    <a:pt x="17980" y="17162"/>
                  </a:lnTo>
                  <a:cubicBezTo>
                    <a:pt x="17319" y="18296"/>
                    <a:pt x="16503" y="19210"/>
                    <a:pt x="15531" y="19735"/>
                  </a:cubicBezTo>
                  <a:cubicBezTo>
                    <a:pt x="15531" y="19735"/>
                    <a:pt x="15531" y="19735"/>
                    <a:pt x="15531" y="19735"/>
                  </a:cubicBezTo>
                  <a:close/>
                  <a:moveTo>
                    <a:pt x="6636" y="19809"/>
                  </a:moveTo>
                  <a:cubicBezTo>
                    <a:pt x="6453" y="19905"/>
                    <a:pt x="6270" y="19970"/>
                    <a:pt x="6084" y="20021"/>
                  </a:cubicBezTo>
                  <a:lnTo>
                    <a:pt x="5475" y="20043"/>
                  </a:lnTo>
                  <a:cubicBezTo>
                    <a:pt x="5372" y="20043"/>
                    <a:pt x="5275" y="20065"/>
                    <a:pt x="5194" y="20102"/>
                  </a:cubicBezTo>
                  <a:cubicBezTo>
                    <a:pt x="4878" y="20072"/>
                    <a:pt x="4577" y="19985"/>
                    <a:pt x="4268" y="19831"/>
                  </a:cubicBezTo>
                  <a:cubicBezTo>
                    <a:pt x="2988" y="19188"/>
                    <a:pt x="2001" y="17536"/>
                    <a:pt x="1634" y="15416"/>
                  </a:cubicBezTo>
                  <a:cubicBezTo>
                    <a:pt x="1133" y="12544"/>
                    <a:pt x="2245" y="9350"/>
                    <a:pt x="4061" y="8451"/>
                  </a:cubicBezTo>
                  <a:cubicBezTo>
                    <a:pt x="4488" y="8237"/>
                    <a:pt x="4922" y="8237"/>
                    <a:pt x="5327" y="8443"/>
                  </a:cubicBezTo>
                  <a:cubicBezTo>
                    <a:pt x="6070" y="8816"/>
                    <a:pt x="6651" y="9802"/>
                    <a:pt x="6871" y="11075"/>
                  </a:cubicBezTo>
                  <a:cubicBezTo>
                    <a:pt x="7203" y="12983"/>
                    <a:pt x="6408" y="14773"/>
                    <a:pt x="5467" y="15241"/>
                  </a:cubicBezTo>
                  <a:cubicBezTo>
                    <a:pt x="5260" y="15335"/>
                    <a:pt x="5084" y="15344"/>
                    <a:pt x="4892" y="15246"/>
                  </a:cubicBezTo>
                  <a:cubicBezTo>
                    <a:pt x="4583" y="15092"/>
                    <a:pt x="4201" y="14619"/>
                    <a:pt x="4053" y="13757"/>
                  </a:cubicBezTo>
                  <a:cubicBezTo>
                    <a:pt x="3869" y="12704"/>
                    <a:pt x="4297" y="11637"/>
                    <a:pt x="4804" y="11381"/>
                  </a:cubicBezTo>
                  <a:cubicBezTo>
                    <a:pt x="5179" y="11197"/>
                    <a:pt x="5334" y="10752"/>
                    <a:pt x="5143" y="10380"/>
                  </a:cubicBezTo>
                  <a:cubicBezTo>
                    <a:pt x="4958" y="10008"/>
                    <a:pt x="4510" y="9862"/>
                    <a:pt x="4134" y="10042"/>
                  </a:cubicBezTo>
                  <a:cubicBezTo>
                    <a:pt x="2972" y="10613"/>
                    <a:pt x="2280" y="12359"/>
                    <a:pt x="2568" y="14012"/>
                  </a:cubicBezTo>
                  <a:cubicBezTo>
                    <a:pt x="2782" y="15226"/>
                    <a:pt x="3384" y="16169"/>
                    <a:pt x="4216" y="16585"/>
                  </a:cubicBezTo>
                  <a:cubicBezTo>
                    <a:pt x="4826" y="16893"/>
                    <a:pt x="5510" y="16893"/>
                    <a:pt x="6136" y="16579"/>
                  </a:cubicBezTo>
                  <a:cubicBezTo>
                    <a:pt x="7798" y="15760"/>
                    <a:pt x="8777" y="13222"/>
                    <a:pt x="8357" y="10818"/>
                  </a:cubicBezTo>
                  <a:cubicBezTo>
                    <a:pt x="8167" y="9751"/>
                    <a:pt x="7769" y="8866"/>
                    <a:pt x="7225" y="8173"/>
                  </a:cubicBezTo>
                  <a:lnTo>
                    <a:pt x="10587" y="8173"/>
                  </a:lnTo>
                  <a:cubicBezTo>
                    <a:pt x="10602" y="8275"/>
                    <a:pt x="10632" y="8378"/>
                    <a:pt x="10653" y="8479"/>
                  </a:cubicBezTo>
                  <a:cubicBezTo>
                    <a:pt x="11478" y="13215"/>
                    <a:pt x="9675" y="18303"/>
                    <a:pt x="6636" y="19809"/>
                  </a:cubicBezTo>
                  <a:cubicBezTo>
                    <a:pt x="6636" y="19809"/>
                    <a:pt x="6636" y="19809"/>
                    <a:pt x="6636" y="19809"/>
                  </a:cubicBezTo>
                  <a:close/>
                  <a:moveTo>
                    <a:pt x="21123" y="10803"/>
                  </a:moveTo>
                  <a:cubicBezTo>
                    <a:pt x="21123" y="10767"/>
                    <a:pt x="21107" y="10737"/>
                    <a:pt x="21107" y="10702"/>
                  </a:cubicBezTo>
                  <a:cubicBezTo>
                    <a:pt x="21100" y="9875"/>
                    <a:pt x="21034" y="9050"/>
                    <a:pt x="20887" y="8225"/>
                  </a:cubicBezTo>
                  <a:cubicBezTo>
                    <a:pt x="20232" y="4437"/>
                    <a:pt x="18466" y="1478"/>
                    <a:pt x="16038" y="103"/>
                  </a:cubicBezTo>
                  <a:cubicBezTo>
                    <a:pt x="15928" y="38"/>
                    <a:pt x="15796" y="0"/>
                    <a:pt x="15664" y="0"/>
                  </a:cubicBezTo>
                  <a:lnTo>
                    <a:pt x="6908" y="0"/>
                  </a:lnTo>
                  <a:cubicBezTo>
                    <a:pt x="6570" y="0"/>
                    <a:pt x="6270" y="227"/>
                    <a:pt x="6180" y="556"/>
                  </a:cubicBezTo>
                  <a:cubicBezTo>
                    <a:pt x="6092" y="886"/>
                    <a:pt x="6239" y="1228"/>
                    <a:pt x="6533" y="1397"/>
                  </a:cubicBezTo>
                  <a:cubicBezTo>
                    <a:pt x="8158" y="2317"/>
                    <a:pt x="9461" y="4241"/>
                    <a:pt x="10212" y="6673"/>
                  </a:cubicBezTo>
                  <a:lnTo>
                    <a:pt x="5208" y="6673"/>
                  </a:lnTo>
                  <a:cubicBezTo>
                    <a:pt x="5061" y="6673"/>
                    <a:pt x="4930" y="6725"/>
                    <a:pt x="4812" y="6799"/>
                  </a:cubicBezTo>
                  <a:cubicBezTo>
                    <a:pt x="4333" y="6784"/>
                    <a:pt x="3848" y="6878"/>
                    <a:pt x="3384" y="7105"/>
                  </a:cubicBezTo>
                  <a:cubicBezTo>
                    <a:pt x="942" y="8317"/>
                    <a:pt x="-477" y="12076"/>
                    <a:pt x="147" y="15665"/>
                  </a:cubicBezTo>
                  <a:cubicBezTo>
                    <a:pt x="603" y="18287"/>
                    <a:pt x="1854" y="20291"/>
                    <a:pt x="3583" y="21162"/>
                  </a:cubicBezTo>
                  <a:cubicBezTo>
                    <a:pt x="4172" y="21454"/>
                    <a:pt x="4790" y="21600"/>
                    <a:pt x="5415" y="21600"/>
                  </a:cubicBezTo>
                  <a:cubicBezTo>
                    <a:pt x="5701" y="21600"/>
                    <a:pt x="5990" y="21570"/>
                    <a:pt x="6276" y="21511"/>
                  </a:cubicBezTo>
                  <a:lnTo>
                    <a:pt x="15744" y="21227"/>
                  </a:lnTo>
                  <a:cubicBezTo>
                    <a:pt x="15856" y="21219"/>
                    <a:pt x="15966" y="21198"/>
                    <a:pt x="16061" y="21147"/>
                  </a:cubicBezTo>
                  <a:cubicBezTo>
                    <a:pt x="19106" y="19634"/>
                    <a:pt x="21085" y="15416"/>
                    <a:pt x="21100" y="10906"/>
                  </a:cubicBezTo>
                  <a:cubicBezTo>
                    <a:pt x="21107" y="10871"/>
                    <a:pt x="21123" y="10840"/>
                    <a:pt x="21123" y="10803"/>
                  </a:cubicBezTo>
                  <a:cubicBezTo>
                    <a:pt x="21123" y="10803"/>
                    <a:pt x="21123" y="10803"/>
                    <a:pt x="21123" y="10803"/>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68" name="Freeform: Shape 120"/>
            <p:cNvSpPr/>
            <p:nvPr/>
          </p:nvSpPr>
          <p:spPr>
            <a:xfrm>
              <a:off x="6825181" y="2499934"/>
              <a:ext cx="83825" cy="161001"/>
            </a:xfrm>
            <a:custGeom>
              <a:avLst/>
              <a:gdLst/>
              <a:ahLst/>
              <a:cxnLst>
                <a:cxn ang="0">
                  <a:pos x="wd2" y="hd2"/>
                </a:cxn>
                <a:cxn ang="5400000">
                  <a:pos x="wd2" y="hd2"/>
                </a:cxn>
                <a:cxn ang="10800000">
                  <a:pos x="wd2" y="hd2"/>
                </a:cxn>
                <a:cxn ang="16200000">
                  <a:pos x="wd2" y="hd2"/>
                </a:cxn>
              </a:cxnLst>
              <a:rect l="0" t="0" r="r" b="b"/>
              <a:pathLst>
                <a:path w="21600" h="21274" extrusionOk="0">
                  <a:moveTo>
                    <a:pt x="18882" y="11029"/>
                  </a:moveTo>
                  <a:cubicBezTo>
                    <a:pt x="18882" y="11029"/>
                    <a:pt x="14235" y="11697"/>
                    <a:pt x="12657" y="11554"/>
                  </a:cubicBezTo>
                  <a:lnTo>
                    <a:pt x="12657" y="6266"/>
                  </a:lnTo>
                  <a:cubicBezTo>
                    <a:pt x="16859" y="6671"/>
                    <a:pt x="19564" y="7323"/>
                    <a:pt x="18882" y="11029"/>
                  </a:cubicBezTo>
                  <a:cubicBezTo>
                    <a:pt x="18882" y="11029"/>
                    <a:pt x="18882" y="11029"/>
                    <a:pt x="18882" y="11029"/>
                  </a:cubicBezTo>
                  <a:close/>
                  <a:moveTo>
                    <a:pt x="19567" y="11424"/>
                  </a:moveTo>
                  <a:cubicBezTo>
                    <a:pt x="16997" y="11928"/>
                    <a:pt x="14372" y="12125"/>
                    <a:pt x="11942" y="12153"/>
                  </a:cubicBezTo>
                  <a:lnTo>
                    <a:pt x="11942" y="5745"/>
                  </a:lnTo>
                  <a:cubicBezTo>
                    <a:pt x="15865" y="5866"/>
                    <a:pt x="19567" y="6829"/>
                    <a:pt x="19567" y="8822"/>
                  </a:cubicBezTo>
                  <a:cubicBezTo>
                    <a:pt x="19567" y="8822"/>
                    <a:pt x="19567" y="11424"/>
                    <a:pt x="19567" y="11424"/>
                  </a:cubicBezTo>
                  <a:close/>
                  <a:moveTo>
                    <a:pt x="19567" y="15735"/>
                  </a:moveTo>
                  <a:cubicBezTo>
                    <a:pt x="19567" y="18216"/>
                    <a:pt x="15634" y="20231"/>
                    <a:pt x="10800" y="20231"/>
                  </a:cubicBezTo>
                  <a:cubicBezTo>
                    <a:pt x="5966" y="20231"/>
                    <a:pt x="2033" y="18216"/>
                    <a:pt x="2033" y="15735"/>
                  </a:cubicBezTo>
                  <a:lnTo>
                    <a:pt x="2033" y="12504"/>
                  </a:lnTo>
                  <a:cubicBezTo>
                    <a:pt x="3849" y="12784"/>
                    <a:pt x="7268" y="13210"/>
                    <a:pt x="11307" y="13210"/>
                  </a:cubicBezTo>
                  <a:cubicBezTo>
                    <a:pt x="13893" y="13210"/>
                    <a:pt x="16730" y="13033"/>
                    <a:pt x="19567" y="12533"/>
                  </a:cubicBezTo>
                  <a:cubicBezTo>
                    <a:pt x="19567" y="12533"/>
                    <a:pt x="19567" y="15735"/>
                    <a:pt x="19567" y="15735"/>
                  </a:cubicBezTo>
                  <a:close/>
                  <a:moveTo>
                    <a:pt x="2033" y="8822"/>
                  </a:moveTo>
                  <a:cubicBezTo>
                    <a:pt x="2033" y="6995"/>
                    <a:pt x="5903" y="5936"/>
                    <a:pt x="9910" y="5761"/>
                  </a:cubicBezTo>
                  <a:lnTo>
                    <a:pt x="9910" y="12136"/>
                  </a:lnTo>
                  <a:cubicBezTo>
                    <a:pt x="6254" y="12042"/>
                    <a:pt x="3288" y="11615"/>
                    <a:pt x="2033" y="11406"/>
                  </a:cubicBezTo>
                  <a:cubicBezTo>
                    <a:pt x="2033" y="11406"/>
                    <a:pt x="2033" y="8822"/>
                    <a:pt x="2033" y="8822"/>
                  </a:cubicBezTo>
                  <a:close/>
                  <a:moveTo>
                    <a:pt x="11911" y="4701"/>
                  </a:moveTo>
                  <a:cubicBezTo>
                    <a:pt x="11884" y="4685"/>
                    <a:pt x="11860" y="4670"/>
                    <a:pt x="11827" y="4654"/>
                  </a:cubicBezTo>
                  <a:cubicBezTo>
                    <a:pt x="11464" y="4486"/>
                    <a:pt x="11454" y="4536"/>
                    <a:pt x="11851" y="4348"/>
                  </a:cubicBezTo>
                  <a:cubicBezTo>
                    <a:pt x="12145" y="4211"/>
                    <a:pt x="12502" y="4103"/>
                    <a:pt x="12825" y="3982"/>
                  </a:cubicBezTo>
                  <a:cubicBezTo>
                    <a:pt x="13679" y="3666"/>
                    <a:pt x="14244" y="3241"/>
                    <a:pt x="14625" y="2738"/>
                  </a:cubicBezTo>
                  <a:cubicBezTo>
                    <a:pt x="15477" y="1609"/>
                    <a:pt x="12962" y="827"/>
                    <a:pt x="11701" y="158"/>
                  </a:cubicBezTo>
                  <a:cubicBezTo>
                    <a:pt x="10787" y="-326"/>
                    <a:pt x="9353" y="412"/>
                    <a:pt x="10261" y="895"/>
                  </a:cubicBezTo>
                  <a:cubicBezTo>
                    <a:pt x="10967" y="1269"/>
                    <a:pt x="11872" y="1572"/>
                    <a:pt x="12484" y="1987"/>
                  </a:cubicBezTo>
                  <a:cubicBezTo>
                    <a:pt x="13171" y="2453"/>
                    <a:pt x="12126" y="2965"/>
                    <a:pt x="11410" y="3224"/>
                  </a:cubicBezTo>
                  <a:cubicBezTo>
                    <a:pt x="10302" y="3626"/>
                    <a:pt x="9344" y="4155"/>
                    <a:pt x="9566" y="4726"/>
                  </a:cubicBezTo>
                  <a:cubicBezTo>
                    <a:pt x="4594" y="4963"/>
                    <a:pt x="0" y="6361"/>
                    <a:pt x="0" y="8822"/>
                  </a:cubicBezTo>
                  <a:lnTo>
                    <a:pt x="0" y="15735"/>
                  </a:lnTo>
                  <a:cubicBezTo>
                    <a:pt x="0" y="18789"/>
                    <a:pt x="4844" y="21274"/>
                    <a:pt x="10800" y="21274"/>
                  </a:cubicBezTo>
                  <a:cubicBezTo>
                    <a:pt x="16757" y="21274"/>
                    <a:pt x="21600" y="18789"/>
                    <a:pt x="21600" y="15735"/>
                  </a:cubicBezTo>
                  <a:lnTo>
                    <a:pt x="21600" y="8822"/>
                  </a:lnTo>
                  <a:cubicBezTo>
                    <a:pt x="21600" y="6134"/>
                    <a:pt x="16722" y="4833"/>
                    <a:pt x="11911" y="4701"/>
                  </a:cubicBezTo>
                  <a:cubicBezTo>
                    <a:pt x="11911" y="4701"/>
                    <a:pt x="11911" y="4701"/>
                    <a:pt x="11911" y="4701"/>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69" name="Freeform: Shape 121"/>
            <p:cNvSpPr/>
            <p:nvPr/>
          </p:nvSpPr>
          <p:spPr>
            <a:xfrm>
              <a:off x="7014098" y="2714703"/>
              <a:ext cx="121577" cy="101077"/>
            </a:xfrm>
            <a:custGeom>
              <a:avLst/>
              <a:gdLst/>
              <a:ahLst/>
              <a:cxnLst>
                <a:cxn ang="0">
                  <a:pos x="wd2" y="hd2"/>
                </a:cxn>
                <a:cxn ang="5400000">
                  <a:pos x="wd2" y="hd2"/>
                </a:cxn>
                <a:cxn ang="10800000">
                  <a:pos x="wd2" y="hd2"/>
                </a:cxn>
                <a:cxn ang="16200000">
                  <a:pos x="wd2" y="hd2"/>
                </a:cxn>
              </a:cxnLst>
              <a:rect l="0" t="0" r="r" b="b"/>
              <a:pathLst>
                <a:path w="21600" h="21341" extrusionOk="0">
                  <a:moveTo>
                    <a:pt x="3553" y="7297"/>
                  </a:moveTo>
                  <a:cubicBezTo>
                    <a:pt x="3954" y="7330"/>
                    <a:pt x="4453" y="7289"/>
                    <a:pt x="5005" y="7052"/>
                  </a:cubicBezTo>
                  <a:cubicBezTo>
                    <a:pt x="6349" y="6475"/>
                    <a:pt x="7491" y="4996"/>
                    <a:pt x="8405" y="2647"/>
                  </a:cubicBezTo>
                  <a:lnTo>
                    <a:pt x="8421" y="2598"/>
                  </a:lnTo>
                  <a:cubicBezTo>
                    <a:pt x="8426" y="2583"/>
                    <a:pt x="8908" y="945"/>
                    <a:pt x="9828" y="943"/>
                  </a:cubicBezTo>
                  <a:cubicBezTo>
                    <a:pt x="9831" y="945"/>
                    <a:pt x="10274" y="957"/>
                    <a:pt x="10499" y="1412"/>
                  </a:cubicBezTo>
                  <a:cubicBezTo>
                    <a:pt x="10721" y="1862"/>
                    <a:pt x="10883" y="3060"/>
                    <a:pt x="9481" y="6034"/>
                  </a:cubicBezTo>
                  <a:lnTo>
                    <a:pt x="9305" y="6404"/>
                  </a:lnTo>
                  <a:lnTo>
                    <a:pt x="9597" y="6649"/>
                  </a:lnTo>
                  <a:cubicBezTo>
                    <a:pt x="9651" y="6692"/>
                    <a:pt x="10140" y="7077"/>
                    <a:pt x="11175" y="7077"/>
                  </a:cubicBezTo>
                  <a:lnTo>
                    <a:pt x="19660" y="7077"/>
                  </a:lnTo>
                  <a:cubicBezTo>
                    <a:pt x="20292" y="7077"/>
                    <a:pt x="20806" y="7688"/>
                    <a:pt x="20806" y="8438"/>
                  </a:cubicBezTo>
                  <a:cubicBezTo>
                    <a:pt x="20806" y="9186"/>
                    <a:pt x="20292" y="9799"/>
                    <a:pt x="19660" y="9799"/>
                  </a:cubicBezTo>
                  <a:lnTo>
                    <a:pt x="15506" y="9799"/>
                  </a:lnTo>
                  <a:cubicBezTo>
                    <a:pt x="15472" y="9788"/>
                    <a:pt x="15437" y="9779"/>
                    <a:pt x="15401" y="9779"/>
                  </a:cubicBezTo>
                  <a:lnTo>
                    <a:pt x="13394" y="9779"/>
                  </a:lnTo>
                  <a:cubicBezTo>
                    <a:pt x="13177" y="9779"/>
                    <a:pt x="12999" y="9991"/>
                    <a:pt x="12999" y="10251"/>
                  </a:cubicBezTo>
                  <a:cubicBezTo>
                    <a:pt x="12999" y="10511"/>
                    <a:pt x="13177" y="10724"/>
                    <a:pt x="13394" y="10724"/>
                  </a:cubicBezTo>
                  <a:lnTo>
                    <a:pt x="13566" y="10724"/>
                  </a:lnTo>
                  <a:lnTo>
                    <a:pt x="13566" y="10741"/>
                  </a:lnTo>
                  <a:cubicBezTo>
                    <a:pt x="13566" y="10741"/>
                    <a:pt x="13615" y="10741"/>
                    <a:pt x="13706" y="10741"/>
                  </a:cubicBezTo>
                  <a:cubicBezTo>
                    <a:pt x="13715" y="10751"/>
                    <a:pt x="13721" y="10761"/>
                    <a:pt x="13729" y="10769"/>
                  </a:cubicBezTo>
                  <a:cubicBezTo>
                    <a:pt x="14808" y="11850"/>
                    <a:pt x="14220" y="13736"/>
                    <a:pt x="14214" y="13755"/>
                  </a:cubicBezTo>
                  <a:cubicBezTo>
                    <a:pt x="14207" y="13774"/>
                    <a:pt x="14203" y="13798"/>
                    <a:pt x="14199" y="13819"/>
                  </a:cubicBezTo>
                  <a:cubicBezTo>
                    <a:pt x="14162" y="13903"/>
                    <a:pt x="14145" y="14001"/>
                    <a:pt x="14156" y="14103"/>
                  </a:cubicBezTo>
                  <a:cubicBezTo>
                    <a:pt x="14166" y="14175"/>
                    <a:pt x="14346" y="15912"/>
                    <a:pt x="13174" y="17322"/>
                  </a:cubicBezTo>
                  <a:lnTo>
                    <a:pt x="13145" y="17361"/>
                  </a:lnTo>
                  <a:cubicBezTo>
                    <a:pt x="12922" y="17698"/>
                    <a:pt x="12843" y="18131"/>
                    <a:pt x="12765" y="18549"/>
                  </a:cubicBezTo>
                  <a:cubicBezTo>
                    <a:pt x="12616" y="19369"/>
                    <a:pt x="12486" y="20077"/>
                    <a:pt x="11403" y="20326"/>
                  </a:cubicBezTo>
                  <a:cubicBezTo>
                    <a:pt x="11144" y="20352"/>
                    <a:pt x="8273" y="20611"/>
                    <a:pt x="6707" y="19927"/>
                  </a:cubicBezTo>
                  <a:cubicBezTo>
                    <a:pt x="6099" y="19661"/>
                    <a:pt x="5761" y="19429"/>
                    <a:pt x="5463" y="19225"/>
                  </a:cubicBezTo>
                  <a:cubicBezTo>
                    <a:pt x="4926" y="18856"/>
                    <a:pt x="4546" y="18628"/>
                    <a:pt x="3553" y="18536"/>
                  </a:cubicBezTo>
                  <a:cubicBezTo>
                    <a:pt x="3553" y="18536"/>
                    <a:pt x="3553" y="7297"/>
                    <a:pt x="3553" y="7297"/>
                  </a:cubicBezTo>
                  <a:close/>
                  <a:moveTo>
                    <a:pt x="0" y="19643"/>
                  </a:moveTo>
                  <a:cubicBezTo>
                    <a:pt x="0" y="20162"/>
                    <a:pt x="354" y="20583"/>
                    <a:pt x="789" y="20583"/>
                  </a:cubicBezTo>
                  <a:lnTo>
                    <a:pt x="2764" y="20583"/>
                  </a:lnTo>
                  <a:cubicBezTo>
                    <a:pt x="3200" y="20583"/>
                    <a:pt x="3553" y="20162"/>
                    <a:pt x="3553" y="19643"/>
                  </a:cubicBezTo>
                  <a:lnTo>
                    <a:pt x="3553" y="19479"/>
                  </a:lnTo>
                  <a:cubicBezTo>
                    <a:pt x="4370" y="19568"/>
                    <a:pt x="4647" y="19753"/>
                    <a:pt x="5064" y="20043"/>
                  </a:cubicBezTo>
                  <a:cubicBezTo>
                    <a:pt x="5374" y="20255"/>
                    <a:pt x="5759" y="20520"/>
                    <a:pt x="6433" y="20813"/>
                  </a:cubicBezTo>
                  <a:cubicBezTo>
                    <a:pt x="8235" y="21600"/>
                    <a:pt x="11360" y="21278"/>
                    <a:pt x="11493" y="21264"/>
                  </a:cubicBezTo>
                  <a:lnTo>
                    <a:pt x="11531" y="21257"/>
                  </a:lnTo>
                  <a:cubicBezTo>
                    <a:pt x="13149" y="20896"/>
                    <a:pt x="13386" y="19605"/>
                    <a:pt x="13541" y="18751"/>
                  </a:cubicBezTo>
                  <a:cubicBezTo>
                    <a:pt x="13599" y="18434"/>
                    <a:pt x="13654" y="18136"/>
                    <a:pt x="13758" y="17962"/>
                  </a:cubicBezTo>
                  <a:cubicBezTo>
                    <a:pt x="14450" y="17120"/>
                    <a:pt x="14752" y="16185"/>
                    <a:pt x="14878" y="15433"/>
                  </a:cubicBezTo>
                  <a:cubicBezTo>
                    <a:pt x="14877" y="14946"/>
                    <a:pt x="14915" y="14443"/>
                    <a:pt x="15004" y="13917"/>
                  </a:cubicBezTo>
                  <a:cubicBezTo>
                    <a:pt x="15132" y="13425"/>
                    <a:pt x="15414" y="11964"/>
                    <a:pt x="14750" y="10738"/>
                  </a:cubicBezTo>
                  <a:cubicBezTo>
                    <a:pt x="16493" y="10734"/>
                    <a:pt x="19586" y="10726"/>
                    <a:pt x="19965" y="10726"/>
                  </a:cubicBezTo>
                  <a:cubicBezTo>
                    <a:pt x="20619" y="10726"/>
                    <a:pt x="21223" y="9799"/>
                    <a:pt x="21223" y="9799"/>
                  </a:cubicBezTo>
                  <a:cubicBezTo>
                    <a:pt x="21457" y="9417"/>
                    <a:pt x="21600" y="8948"/>
                    <a:pt x="21600" y="8438"/>
                  </a:cubicBezTo>
                  <a:cubicBezTo>
                    <a:pt x="21600" y="7167"/>
                    <a:pt x="20730" y="6134"/>
                    <a:pt x="19660" y="6134"/>
                  </a:cubicBezTo>
                  <a:lnTo>
                    <a:pt x="11175" y="6134"/>
                  </a:lnTo>
                  <a:cubicBezTo>
                    <a:pt x="10831" y="6134"/>
                    <a:pt x="10571" y="6083"/>
                    <a:pt x="10388" y="6027"/>
                  </a:cubicBezTo>
                  <a:cubicBezTo>
                    <a:pt x="11429" y="3688"/>
                    <a:pt x="11697" y="1978"/>
                    <a:pt x="11183" y="935"/>
                  </a:cubicBezTo>
                  <a:cubicBezTo>
                    <a:pt x="10728" y="11"/>
                    <a:pt x="9864" y="0"/>
                    <a:pt x="9828" y="0"/>
                  </a:cubicBezTo>
                  <a:cubicBezTo>
                    <a:pt x="8399" y="0"/>
                    <a:pt x="7758" y="1998"/>
                    <a:pt x="7676" y="2273"/>
                  </a:cubicBezTo>
                  <a:cubicBezTo>
                    <a:pt x="6199" y="6055"/>
                    <a:pt x="4465" y="6458"/>
                    <a:pt x="3553" y="6355"/>
                  </a:cubicBezTo>
                  <a:lnTo>
                    <a:pt x="3553" y="6192"/>
                  </a:lnTo>
                  <a:cubicBezTo>
                    <a:pt x="3553" y="5675"/>
                    <a:pt x="3200" y="5253"/>
                    <a:pt x="2764" y="5253"/>
                  </a:cubicBezTo>
                  <a:lnTo>
                    <a:pt x="789" y="5253"/>
                  </a:lnTo>
                  <a:cubicBezTo>
                    <a:pt x="354" y="5253"/>
                    <a:pt x="0" y="5675"/>
                    <a:pt x="0" y="6192"/>
                  </a:cubicBezTo>
                  <a:cubicBezTo>
                    <a:pt x="0" y="6192"/>
                    <a:pt x="0" y="19643"/>
                    <a:pt x="0" y="19643"/>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70" name="Freeform: Shape 122"/>
            <p:cNvSpPr/>
            <p:nvPr/>
          </p:nvSpPr>
          <p:spPr>
            <a:xfrm>
              <a:off x="6067547" y="3862107"/>
              <a:ext cx="163364" cy="94507"/>
            </a:xfrm>
            <a:custGeom>
              <a:avLst/>
              <a:gdLst/>
              <a:ahLst/>
              <a:cxnLst>
                <a:cxn ang="0">
                  <a:pos x="wd2" y="hd2"/>
                </a:cxn>
                <a:cxn ang="5400000">
                  <a:pos x="wd2" y="hd2"/>
                </a:cxn>
                <a:cxn ang="10800000">
                  <a:pos x="wd2" y="hd2"/>
                </a:cxn>
                <a:cxn ang="16200000">
                  <a:pos x="wd2" y="hd2"/>
                </a:cxn>
              </a:cxnLst>
              <a:rect l="0" t="0" r="r" b="b"/>
              <a:pathLst>
                <a:path w="21516" h="17758" extrusionOk="0">
                  <a:moveTo>
                    <a:pt x="9788" y="23"/>
                  </a:moveTo>
                  <a:cubicBezTo>
                    <a:pt x="5473" y="322"/>
                    <a:pt x="1439" y="3835"/>
                    <a:pt x="40" y="9820"/>
                  </a:cubicBezTo>
                  <a:cubicBezTo>
                    <a:pt x="0" y="9984"/>
                    <a:pt x="-2" y="10141"/>
                    <a:pt x="15" y="10276"/>
                  </a:cubicBezTo>
                  <a:cubicBezTo>
                    <a:pt x="-17" y="10477"/>
                    <a:pt x="-1" y="10697"/>
                    <a:pt x="105" y="10930"/>
                  </a:cubicBezTo>
                  <a:cubicBezTo>
                    <a:pt x="4846" y="21292"/>
                    <a:pt x="16125" y="18845"/>
                    <a:pt x="21263" y="10369"/>
                  </a:cubicBezTo>
                  <a:cubicBezTo>
                    <a:pt x="21299" y="10309"/>
                    <a:pt x="21328" y="10244"/>
                    <a:pt x="21353" y="10182"/>
                  </a:cubicBezTo>
                  <a:cubicBezTo>
                    <a:pt x="21515" y="9911"/>
                    <a:pt x="21583" y="9523"/>
                    <a:pt x="21435" y="9120"/>
                  </a:cubicBezTo>
                  <a:cubicBezTo>
                    <a:pt x="19165" y="2970"/>
                    <a:pt x="14574" y="-308"/>
                    <a:pt x="9788" y="23"/>
                  </a:cubicBezTo>
                  <a:close/>
                  <a:moveTo>
                    <a:pt x="10795" y="1892"/>
                  </a:moveTo>
                  <a:cubicBezTo>
                    <a:pt x="14574" y="1983"/>
                    <a:pt x="18111" y="4777"/>
                    <a:pt x="20044" y="9470"/>
                  </a:cubicBezTo>
                  <a:cubicBezTo>
                    <a:pt x="18400" y="11987"/>
                    <a:pt x="16103" y="13921"/>
                    <a:pt x="13635" y="14981"/>
                  </a:cubicBezTo>
                  <a:cubicBezTo>
                    <a:pt x="14531" y="13738"/>
                    <a:pt x="15160" y="12105"/>
                    <a:pt x="15329" y="10369"/>
                  </a:cubicBezTo>
                  <a:cubicBezTo>
                    <a:pt x="15742" y="6134"/>
                    <a:pt x="13503" y="2804"/>
                    <a:pt x="10811" y="1927"/>
                  </a:cubicBezTo>
                  <a:cubicBezTo>
                    <a:pt x="10806" y="1916"/>
                    <a:pt x="10800" y="1902"/>
                    <a:pt x="10795" y="1892"/>
                  </a:cubicBezTo>
                  <a:close/>
                  <a:moveTo>
                    <a:pt x="8110" y="2277"/>
                  </a:moveTo>
                  <a:cubicBezTo>
                    <a:pt x="6219" y="3352"/>
                    <a:pt x="4710" y="5664"/>
                    <a:pt x="4492" y="8723"/>
                  </a:cubicBezTo>
                  <a:cubicBezTo>
                    <a:pt x="4308" y="11315"/>
                    <a:pt x="5113" y="13719"/>
                    <a:pt x="6432" y="15308"/>
                  </a:cubicBezTo>
                  <a:cubicBezTo>
                    <a:pt x="4432" y="14516"/>
                    <a:pt x="2641" y="12874"/>
                    <a:pt x="1358" y="10182"/>
                  </a:cubicBezTo>
                  <a:cubicBezTo>
                    <a:pt x="2421" y="5825"/>
                    <a:pt x="5088" y="3215"/>
                    <a:pt x="8110" y="2277"/>
                  </a:cubicBezTo>
                  <a:close/>
                  <a:moveTo>
                    <a:pt x="8970" y="3713"/>
                  </a:moveTo>
                  <a:cubicBezTo>
                    <a:pt x="9530" y="3653"/>
                    <a:pt x="10087" y="3653"/>
                    <a:pt x="10647" y="3725"/>
                  </a:cubicBezTo>
                  <a:cubicBezTo>
                    <a:pt x="10701" y="3732"/>
                    <a:pt x="10748" y="3735"/>
                    <a:pt x="10795" y="3725"/>
                  </a:cubicBezTo>
                  <a:cubicBezTo>
                    <a:pt x="12816" y="4517"/>
                    <a:pt x="14417" y="7029"/>
                    <a:pt x="14101" y="10264"/>
                  </a:cubicBezTo>
                  <a:cubicBezTo>
                    <a:pt x="13822" y="13124"/>
                    <a:pt x="11931" y="15284"/>
                    <a:pt x="9968" y="15448"/>
                  </a:cubicBezTo>
                  <a:cubicBezTo>
                    <a:pt x="7581" y="15646"/>
                    <a:pt x="5606" y="12358"/>
                    <a:pt x="5696" y="9108"/>
                  </a:cubicBezTo>
                  <a:cubicBezTo>
                    <a:pt x="5771" y="6424"/>
                    <a:pt x="7268" y="4461"/>
                    <a:pt x="8970" y="3713"/>
                  </a:cubicBezTo>
                  <a:close/>
                  <a:moveTo>
                    <a:pt x="10279" y="5979"/>
                  </a:moveTo>
                  <a:cubicBezTo>
                    <a:pt x="10297" y="6019"/>
                    <a:pt x="10314" y="6065"/>
                    <a:pt x="10328" y="6107"/>
                  </a:cubicBezTo>
                  <a:cubicBezTo>
                    <a:pt x="10494" y="6573"/>
                    <a:pt x="10529" y="7045"/>
                    <a:pt x="10476" y="7555"/>
                  </a:cubicBezTo>
                  <a:cubicBezTo>
                    <a:pt x="10435" y="7936"/>
                    <a:pt x="10293" y="8366"/>
                    <a:pt x="10083" y="8618"/>
                  </a:cubicBezTo>
                  <a:cubicBezTo>
                    <a:pt x="9770" y="8990"/>
                    <a:pt x="9378" y="9142"/>
                    <a:pt x="8978" y="8979"/>
                  </a:cubicBezTo>
                  <a:cubicBezTo>
                    <a:pt x="8561" y="8812"/>
                    <a:pt x="8212" y="8392"/>
                    <a:pt x="7930" y="7940"/>
                  </a:cubicBezTo>
                  <a:cubicBezTo>
                    <a:pt x="7867" y="7840"/>
                    <a:pt x="7828" y="7721"/>
                    <a:pt x="7799" y="7602"/>
                  </a:cubicBezTo>
                  <a:cubicBezTo>
                    <a:pt x="7238" y="8557"/>
                    <a:pt x="7124" y="9849"/>
                    <a:pt x="7783" y="11023"/>
                  </a:cubicBezTo>
                  <a:cubicBezTo>
                    <a:pt x="8577" y="12442"/>
                    <a:pt x="10079" y="12920"/>
                    <a:pt x="11245" y="12272"/>
                  </a:cubicBezTo>
                  <a:cubicBezTo>
                    <a:pt x="11263" y="12261"/>
                    <a:pt x="11278" y="12247"/>
                    <a:pt x="11294" y="12237"/>
                  </a:cubicBezTo>
                  <a:cubicBezTo>
                    <a:pt x="11410" y="12207"/>
                    <a:pt x="11511" y="12134"/>
                    <a:pt x="11597" y="12015"/>
                  </a:cubicBezTo>
                  <a:cubicBezTo>
                    <a:pt x="11655" y="11967"/>
                    <a:pt x="11716" y="11912"/>
                    <a:pt x="11769" y="11829"/>
                  </a:cubicBezTo>
                  <a:cubicBezTo>
                    <a:pt x="12219" y="11161"/>
                    <a:pt x="12598" y="10341"/>
                    <a:pt x="12563" y="9376"/>
                  </a:cubicBezTo>
                  <a:cubicBezTo>
                    <a:pt x="12562" y="9360"/>
                    <a:pt x="12555" y="9344"/>
                    <a:pt x="12555" y="9330"/>
                  </a:cubicBezTo>
                  <a:cubicBezTo>
                    <a:pt x="12579" y="9165"/>
                    <a:pt x="12579" y="8982"/>
                    <a:pt x="12530" y="8781"/>
                  </a:cubicBezTo>
                  <a:cubicBezTo>
                    <a:pt x="12300" y="7835"/>
                    <a:pt x="11957" y="7008"/>
                    <a:pt x="11343" y="6481"/>
                  </a:cubicBezTo>
                  <a:cubicBezTo>
                    <a:pt x="11199" y="6358"/>
                    <a:pt x="11042" y="6262"/>
                    <a:pt x="10885" y="6200"/>
                  </a:cubicBezTo>
                  <a:cubicBezTo>
                    <a:pt x="10689" y="6087"/>
                    <a:pt x="10484" y="6014"/>
                    <a:pt x="10279" y="5979"/>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71" name="Freeform: Shape 123"/>
            <p:cNvSpPr/>
            <p:nvPr/>
          </p:nvSpPr>
          <p:spPr>
            <a:xfrm>
              <a:off x="6689979" y="4031135"/>
              <a:ext cx="199324" cy="160990"/>
            </a:xfrm>
            <a:custGeom>
              <a:avLst/>
              <a:gdLst/>
              <a:ahLst/>
              <a:cxnLst>
                <a:cxn ang="0">
                  <a:pos x="wd2" y="hd2"/>
                </a:cxn>
                <a:cxn ang="5400000">
                  <a:pos x="wd2" y="hd2"/>
                </a:cxn>
                <a:cxn ang="10800000">
                  <a:pos x="wd2" y="hd2"/>
                </a:cxn>
                <a:cxn ang="16200000">
                  <a:pos x="wd2" y="hd2"/>
                </a:cxn>
              </a:cxnLst>
              <a:rect l="0" t="0" r="r" b="b"/>
              <a:pathLst>
                <a:path w="21510" h="20913" extrusionOk="0">
                  <a:moveTo>
                    <a:pt x="11265" y="1"/>
                  </a:moveTo>
                  <a:cubicBezTo>
                    <a:pt x="10624" y="11"/>
                    <a:pt x="10092" y="270"/>
                    <a:pt x="9716" y="913"/>
                  </a:cubicBezTo>
                  <a:cubicBezTo>
                    <a:pt x="9629" y="1061"/>
                    <a:pt x="9616" y="1244"/>
                    <a:pt x="9649" y="1413"/>
                  </a:cubicBezTo>
                  <a:cubicBezTo>
                    <a:pt x="9535" y="1673"/>
                    <a:pt x="9460" y="1955"/>
                    <a:pt x="9434" y="2277"/>
                  </a:cubicBezTo>
                  <a:cubicBezTo>
                    <a:pt x="9380" y="2898"/>
                    <a:pt x="9735" y="3489"/>
                    <a:pt x="10098" y="3875"/>
                  </a:cubicBezTo>
                  <a:cubicBezTo>
                    <a:pt x="10189" y="3972"/>
                    <a:pt x="10287" y="4023"/>
                    <a:pt x="10386" y="4045"/>
                  </a:cubicBezTo>
                  <a:cubicBezTo>
                    <a:pt x="10445" y="4079"/>
                    <a:pt x="10506" y="4105"/>
                    <a:pt x="10567" y="4134"/>
                  </a:cubicBezTo>
                  <a:cubicBezTo>
                    <a:pt x="10276" y="6893"/>
                    <a:pt x="9943" y="9927"/>
                    <a:pt x="8683" y="12311"/>
                  </a:cubicBezTo>
                  <a:cubicBezTo>
                    <a:pt x="7343" y="14844"/>
                    <a:pt x="5057" y="13832"/>
                    <a:pt x="3298" y="12545"/>
                  </a:cubicBezTo>
                  <a:cubicBezTo>
                    <a:pt x="3568" y="12090"/>
                    <a:pt x="3651" y="11511"/>
                    <a:pt x="3593" y="10963"/>
                  </a:cubicBezTo>
                  <a:cubicBezTo>
                    <a:pt x="3591" y="10946"/>
                    <a:pt x="3582" y="10933"/>
                    <a:pt x="3580" y="10915"/>
                  </a:cubicBezTo>
                  <a:cubicBezTo>
                    <a:pt x="3582" y="10848"/>
                    <a:pt x="3585" y="10773"/>
                    <a:pt x="3573" y="10705"/>
                  </a:cubicBezTo>
                  <a:cubicBezTo>
                    <a:pt x="3494" y="10275"/>
                    <a:pt x="3312" y="9861"/>
                    <a:pt x="3030" y="9575"/>
                  </a:cubicBezTo>
                  <a:cubicBezTo>
                    <a:pt x="2765" y="9307"/>
                    <a:pt x="2470" y="9171"/>
                    <a:pt x="2144" y="9098"/>
                  </a:cubicBezTo>
                  <a:cubicBezTo>
                    <a:pt x="2056" y="9031"/>
                    <a:pt x="1954" y="8991"/>
                    <a:pt x="1843" y="8993"/>
                  </a:cubicBezTo>
                  <a:cubicBezTo>
                    <a:pt x="1200" y="9004"/>
                    <a:pt x="662" y="9262"/>
                    <a:pt x="287" y="9906"/>
                  </a:cubicBezTo>
                  <a:cubicBezTo>
                    <a:pt x="200" y="10053"/>
                    <a:pt x="186" y="10237"/>
                    <a:pt x="220" y="10406"/>
                  </a:cubicBezTo>
                  <a:cubicBezTo>
                    <a:pt x="104" y="10667"/>
                    <a:pt x="31" y="10949"/>
                    <a:pt x="5" y="11270"/>
                  </a:cubicBezTo>
                  <a:cubicBezTo>
                    <a:pt x="-49" y="11890"/>
                    <a:pt x="307" y="12482"/>
                    <a:pt x="669" y="12868"/>
                  </a:cubicBezTo>
                  <a:cubicBezTo>
                    <a:pt x="760" y="12966"/>
                    <a:pt x="858" y="13017"/>
                    <a:pt x="957" y="13038"/>
                  </a:cubicBezTo>
                  <a:cubicBezTo>
                    <a:pt x="1283" y="13220"/>
                    <a:pt x="1629" y="13312"/>
                    <a:pt x="1970" y="13304"/>
                  </a:cubicBezTo>
                  <a:cubicBezTo>
                    <a:pt x="2581" y="15118"/>
                    <a:pt x="3182" y="16940"/>
                    <a:pt x="3901" y="18697"/>
                  </a:cubicBezTo>
                  <a:cubicBezTo>
                    <a:pt x="3928" y="18761"/>
                    <a:pt x="3955" y="18805"/>
                    <a:pt x="3989" y="18850"/>
                  </a:cubicBezTo>
                  <a:cubicBezTo>
                    <a:pt x="4011" y="19027"/>
                    <a:pt x="4100" y="19191"/>
                    <a:pt x="4284" y="19294"/>
                  </a:cubicBezTo>
                  <a:cubicBezTo>
                    <a:pt x="8369" y="21599"/>
                    <a:pt x="12942" y="21189"/>
                    <a:pt x="17160" y="19649"/>
                  </a:cubicBezTo>
                  <a:cubicBezTo>
                    <a:pt x="17342" y="19581"/>
                    <a:pt x="17461" y="19447"/>
                    <a:pt x="17522" y="19286"/>
                  </a:cubicBezTo>
                  <a:cubicBezTo>
                    <a:pt x="17645" y="19209"/>
                    <a:pt x="17747" y="19074"/>
                    <a:pt x="17803" y="18874"/>
                  </a:cubicBezTo>
                  <a:cubicBezTo>
                    <a:pt x="18392" y="16732"/>
                    <a:pt x="18949" y="14582"/>
                    <a:pt x="19520" y="12432"/>
                  </a:cubicBezTo>
                  <a:cubicBezTo>
                    <a:pt x="19998" y="12521"/>
                    <a:pt x="20480" y="12420"/>
                    <a:pt x="20908" y="12061"/>
                  </a:cubicBezTo>
                  <a:cubicBezTo>
                    <a:pt x="20970" y="12010"/>
                    <a:pt x="21026" y="11950"/>
                    <a:pt x="21069" y="11884"/>
                  </a:cubicBezTo>
                  <a:cubicBezTo>
                    <a:pt x="21110" y="11840"/>
                    <a:pt x="21144" y="11791"/>
                    <a:pt x="21177" y="11738"/>
                  </a:cubicBezTo>
                  <a:cubicBezTo>
                    <a:pt x="21466" y="11278"/>
                    <a:pt x="21551" y="10687"/>
                    <a:pt x="21492" y="10124"/>
                  </a:cubicBezTo>
                  <a:cubicBezTo>
                    <a:pt x="21491" y="10106"/>
                    <a:pt x="21489" y="10084"/>
                    <a:pt x="21485" y="10067"/>
                  </a:cubicBezTo>
                  <a:cubicBezTo>
                    <a:pt x="21488" y="9999"/>
                    <a:pt x="21484" y="9933"/>
                    <a:pt x="21472" y="9865"/>
                  </a:cubicBezTo>
                  <a:cubicBezTo>
                    <a:pt x="21393" y="9435"/>
                    <a:pt x="21210" y="9020"/>
                    <a:pt x="20929" y="8735"/>
                  </a:cubicBezTo>
                  <a:cubicBezTo>
                    <a:pt x="20663" y="8467"/>
                    <a:pt x="20369" y="8332"/>
                    <a:pt x="20043" y="8259"/>
                  </a:cubicBezTo>
                  <a:cubicBezTo>
                    <a:pt x="19954" y="8192"/>
                    <a:pt x="19852" y="8152"/>
                    <a:pt x="19742" y="8154"/>
                  </a:cubicBezTo>
                  <a:cubicBezTo>
                    <a:pt x="19098" y="8164"/>
                    <a:pt x="18562" y="8423"/>
                    <a:pt x="18186" y="9066"/>
                  </a:cubicBezTo>
                  <a:cubicBezTo>
                    <a:pt x="18099" y="9213"/>
                    <a:pt x="18084" y="9389"/>
                    <a:pt x="18119" y="9559"/>
                  </a:cubicBezTo>
                  <a:cubicBezTo>
                    <a:pt x="18004" y="9819"/>
                    <a:pt x="17931" y="10108"/>
                    <a:pt x="17904" y="10430"/>
                  </a:cubicBezTo>
                  <a:cubicBezTo>
                    <a:pt x="17863" y="10908"/>
                    <a:pt x="18065" y="11359"/>
                    <a:pt x="18327" y="11722"/>
                  </a:cubicBezTo>
                  <a:cubicBezTo>
                    <a:pt x="17455" y="13128"/>
                    <a:pt x="16099" y="14371"/>
                    <a:pt x="14571" y="13910"/>
                  </a:cubicBezTo>
                  <a:cubicBezTo>
                    <a:pt x="13641" y="13632"/>
                    <a:pt x="13116" y="12396"/>
                    <a:pt x="12801" y="11415"/>
                  </a:cubicBezTo>
                  <a:cubicBezTo>
                    <a:pt x="12074" y="9153"/>
                    <a:pt x="11982" y="6654"/>
                    <a:pt x="11795" y="4255"/>
                  </a:cubicBezTo>
                  <a:cubicBezTo>
                    <a:pt x="12017" y="4193"/>
                    <a:pt x="12235" y="4086"/>
                    <a:pt x="12438" y="3916"/>
                  </a:cubicBezTo>
                  <a:cubicBezTo>
                    <a:pt x="12499" y="3864"/>
                    <a:pt x="12549" y="3798"/>
                    <a:pt x="12593" y="3730"/>
                  </a:cubicBezTo>
                  <a:cubicBezTo>
                    <a:pt x="12633" y="3686"/>
                    <a:pt x="12672" y="3645"/>
                    <a:pt x="12707" y="3593"/>
                  </a:cubicBezTo>
                  <a:cubicBezTo>
                    <a:pt x="12995" y="3131"/>
                    <a:pt x="13076" y="2532"/>
                    <a:pt x="13015" y="1970"/>
                  </a:cubicBezTo>
                  <a:cubicBezTo>
                    <a:pt x="13014" y="1952"/>
                    <a:pt x="13010" y="1938"/>
                    <a:pt x="13008" y="1922"/>
                  </a:cubicBezTo>
                  <a:cubicBezTo>
                    <a:pt x="13010" y="1853"/>
                    <a:pt x="13008" y="1783"/>
                    <a:pt x="12995" y="1712"/>
                  </a:cubicBezTo>
                  <a:cubicBezTo>
                    <a:pt x="12916" y="1285"/>
                    <a:pt x="12742" y="867"/>
                    <a:pt x="12459" y="582"/>
                  </a:cubicBezTo>
                  <a:cubicBezTo>
                    <a:pt x="12195" y="314"/>
                    <a:pt x="11899" y="178"/>
                    <a:pt x="11573" y="105"/>
                  </a:cubicBezTo>
                  <a:cubicBezTo>
                    <a:pt x="11484" y="38"/>
                    <a:pt x="11377" y="-1"/>
                    <a:pt x="11265" y="1"/>
                  </a:cubicBezTo>
                  <a:close/>
                  <a:moveTo>
                    <a:pt x="11111" y="1454"/>
                  </a:moveTo>
                  <a:cubicBezTo>
                    <a:pt x="11269" y="1416"/>
                    <a:pt x="11447" y="1472"/>
                    <a:pt x="11614" y="1672"/>
                  </a:cubicBezTo>
                  <a:cubicBezTo>
                    <a:pt x="11791" y="1881"/>
                    <a:pt x="11836" y="2153"/>
                    <a:pt x="11788" y="2390"/>
                  </a:cubicBezTo>
                  <a:cubicBezTo>
                    <a:pt x="11715" y="2751"/>
                    <a:pt x="11419" y="3028"/>
                    <a:pt x="11030" y="2842"/>
                  </a:cubicBezTo>
                  <a:cubicBezTo>
                    <a:pt x="10337" y="2513"/>
                    <a:pt x="10637" y="1568"/>
                    <a:pt x="11111" y="1454"/>
                  </a:cubicBezTo>
                  <a:close/>
                  <a:moveTo>
                    <a:pt x="11070" y="9123"/>
                  </a:moveTo>
                  <a:cubicBezTo>
                    <a:pt x="11290" y="10595"/>
                    <a:pt x="11642" y="12024"/>
                    <a:pt x="12271" y="13304"/>
                  </a:cubicBezTo>
                  <a:cubicBezTo>
                    <a:pt x="12868" y="14520"/>
                    <a:pt x="13805" y="15267"/>
                    <a:pt x="14967" y="15403"/>
                  </a:cubicBezTo>
                  <a:cubicBezTo>
                    <a:pt x="16015" y="15528"/>
                    <a:pt x="16973" y="15072"/>
                    <a:pt x="17790" y="14346"/>
                  </a:cubicBezTo>
                  <a:cubicBezTo>
                    <a:pt x="17439" y="15680"/>
                    <a:pt x="17088" y="17014"/>
                    <a:pt x="16724" y="18342"/>
                  </a:cubicBezTo>
                  <a:cubicBezTo>
                    <a:pt x="12892" y="19718"/>
                    <a:pt x="8675" y="20189"/>
                    <a:pt x="4948" y="18124"/>
                  </a:cubicBezTo>
                  <a:cubicBezTo>
                    <a:pt x="4936" y="18077"/>
                    <a:pt x="4927" y="18033"/>
                    <a:pt x="4907" y="17986"/>
                  </a:cubicBezTo>
                  <a:cubicBezTo>
                    <a:pt x="4417" y="16789"/>
                    <a:pt x="3986" y="15555"/>
                    <a:pt x="3566" y="14321"/>
                  </a:cubicBezTo>
                  <a:cubicBezTo>
                    <a:pt x="5453" y="15458"/>
                    <a:pt x="7579" y="15898"/>
                    <a:pt x="9206" y="13781"/>
                  </a:cubicBezTo>
                  <a:cubicBezTo>
                    <a:pt x="10163" y="12533"/>
                    <a:pt x="10717" y="10872"/>
                    <a:pt x="11070" y="9123"/>
                  </a:cubicBezTo>
                  <a:close/>
                  <a:moveTo>
                    <a:pt x="19581" y="9607"/>
                  </a:moveTo>
                  <a:cubicBezTo>
                    <a:pt x="19739" y="9569"/>
                    <a:pt x="19917" y="9618"/>
                    <a:pt x="20084" y="9817"/>
                  </a:cubicBezTo>
                  <a:cubicBezTo>
                    <a:pt x="20261" y="10026"/>
                    <a:pt x="20306" y="10307"/>
                    <a:pt x="20258" y="10543"/>
                  </a:cubicBezTo>
                  <a:cubicBezTo>
                    <a:pt x="20185" y="10907"/>
                    <a:pt x="19897" y="11172"/>
                    <a:pt x="19507" y="10987"/>
                  </a:cubicBezTo>
                  <a:cubicBezTo>
                    <a:pt x="18815" y="10658"/>
                    <a:pt x="19107" y="9721"/>
                    <a:pt x="19581" y="9607"/>
                  </a:cubicBezTo>
                  <a:close/>
                  <a:moveTo>
                    <a:pt x="1682" y="10447"/>
                  </a:moveTo>
                  <a:cubicBezTo>
                    <a:pt x="1840" y="10409"/>
                    <a:pt x="2017" y="10465"/>
                    <a:pt x="2185" y="10665"/>
                  </a:cubicBezTo>
                  <a:cubicBezTo>
                    <a:pt x="2361" y="10873"/>
                    <a:pt x="2408" y="11145"/>
                    <a:pt x="2359" y="11383"/>
                  </a:cubicBezTo>
                  <a:cubicBezTo>
                    <a:pt x="2286" y="11743"/>
                    <a:pt x="1997" y="12020"/>
                    <a:pt x="1608" y="11835"/>
                  </a:cubicBezTo>
                  <a:cubicBezTo>
                    <a:pt x="915" y="11506"/>
                    <a:pt x="1207" y="10561"/>
                    <a:pt x="1682" y="10447"/>
                  </a:cubicBezTo>
                  <a:close/>
                  <a:moveTo>
                    <a:pt x="10997" y="13950"/>
                  </a:moveTo>
                  <a:cubicBezTo>
                    <a:pt x="10230" y="13961"/>
                    <a:pt x="9589" y="14272"/>
                    <a:pt x="9139" y="15040"/>
                  </a:cubicBezTo>
                  <a:cubicBezTo>
                    <a:pt x="9035" y="15217"/>
                    <a:pt x="9024" y="15434"/>
                    <a:pt x="9065" y="15637"/>
                  </a:cubicBezTo>
                  <a:cubicBezTo>
                    <a:pt x="8927" y="15948"/>
                    <a:pt x="8837" y="16286"/>
                    <a:pt x="8804" y="16671"/>
                  </a:cubicBezTo>
                  <a:cubicBezTo>
                    <a:pt x="8741" y="17413"/>
                    <a:pt x="9169" y="18117"/>
                    <a:pt x="9602" y="18576"/>
                  </a:cubicBezTo>
                  <a:cubicBezTo>
                    <a:pt x="9711" y="18693"/>
                    <a:pt x="9826" y="18752"/>
                    <a:pt x="9944" y="18778"/>
                  </a:cubicBezTo>
                  <a:cubicBezTo>
                    <a:pt x="10746" y="19225"/>
                    <a:pt x="11645" y="19255"/>
                    <a:pt x="12398" y="18624"/>
                  </a:cubicBezTo>
                  <a:cubicBezTo>
                    <a:pt x="12472" y="18564"/>
                    <a:pt x="12533" y="18487"/>
                    <a:pt x="12586" y="18406"/>
                  </a:cubicBezTo>
                  <a:cubicBezTo>
                    <a:pt x="12634" y="18356"/>
                    <a:pt x="12680" y="18301"/>
                    <a:pt x="12720" y="18237"/>
                  </a:cubicBezTo>
                  <a:cubicBezTo>
                    <a:pt x="13067" y="17687"/>
                    <a:pt x="13167" y="16980"/>
                    <a:pt x="13096" y="16307"/>
                  </a:cubicBezTo>
                  <a:cubicBezTo>
                    <a:pt x="13094" y="16286"/>
                    <a:pt x="13084" y="16264"/>
                    <a:pt x="13082" y="16243"/>
                  </a:cubicBezTo>
                  <a:cubicBezTo>
                    <a:pt x="13084" y="16163"/>
                    <a:pt x="13085" y="16076"/>
                    <a:pt x="13069" y="15993"/>
                  </a:cubicBezTo>
                  <a:cubicBezTo>
                    <a:pt x="12975" y="15481"/>
                    <a:pt x="12755" y="14993"/>
                    <a:pt x="12418" y="14652"/>
                  </a:cubicBezTo>
                  <a:cubicBezTo>
                    <a:pt x="12101" y="14331"/>
                    <a:pt x="11749" y="14166"/>
                    <a:pt x="11359" y="14079"/>
                  </a:cubicBezTo>
                  <a:cubicBezTo>
                    <a:pt x="11252" y="14000"/>
                    <a:pt x="11129" y="13948"/>
                    <a:pt x="10997" y="13950"/>
                  </a:cubicBezTo>
                  <a:close/>
                  <a:moveTo>
                    <a:pt x="10809" y="15686"/>
                  </a:moveTo>
                  <a:cubicBezTo>
                    <a:pt x="10998" y="15640"/>
                    <a:pt x="11213" y="15706"/>
                    <a:pt x="11412" y="15944"/>
                  </a:cubicBezTo>
                  <a:cubicBezTo>
                    <a:pt x="11624" y="16195"/>
                    <a:pt x="11678" y="16525"/>
                    <a:pt x="11620" y="16808"/>
                  </a:cubicBezTo>
                  <a:cubicBezTo>
                    <a:pt x="11533" y="17239"/>
                    <a:pt x="11181" y="17561"/>
                    <a:pt x="10715" y="17341"/>
                  </a:cubicBezTo>
                  <a:cubicBezTo>
                    <a:pt x="9887" y="16947"/>
                    <a:pt x="10242" y="15822"/>
                    <a:pt x="10809" y="15686"/>
                  </a:cubicBezTo>
                  <a:close/>
                  <a:moveTo>
                    <a:pt x="5712" y="16275"/>
                  </a:moveTo>
                  <a:cubicBezTo>
                    <a:pt x="4960" y="16275"/>
                    <a:pt x="4960" y="17680"/>
                    <a:pt x="5712" y="17680"/>
                  </a:cubicBezTo>
                  <a:cubicBezTo>
                    <a:pt x="6464" y="17680"/>
                    <a:pt x="6464" y="16275"/>
                    <a:pt x="5712" y="16275"/>
                  </a:cubicBezTo>
                  <a:close/>
                  <a:moveTo>
                    <a:pt x="15369" y="16533"/>
                  </a:moveTo>
                  <a:cubicBezTo>
                    <a:pt x="14616" y="16533"/>
                    <a:pt x="14616" y="17938"/>
                    <a:pt x="15369" y="17938"/>
                  </a:cubicBezTo>
                  <a:cubicBezTo>
                    <a:pt x="16123" y="17938"/>
                    <a:pt x="16123" y="16533"/>
                    <a:pt x="15369" y="16533"/>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72" name="Freeform: Shape 124"/>
            <p:cNvSpPr/>
            <p:nvPr/>
          </p:nvSpPr>
          <p:spPr>
            <a:xfrm>
              <a:off x="5679777" y="2149949"/>
              <a:ext cx="78737" cy="69726"/>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lnTo>
                    <a:pt x="9274" y="12706"/>
                  </a:lnTo>
                  <a:cubicBezTo>
                    <a:pt x="9662" y="12777"/>
                    <a:pt x="10110" y="12821"/>
                    <a:pt x="10587" y="12821"/>
                  </a:cubicBezTo>
                  <a:cubicBezTo>
                    <a:pt x="11061" y="12821"/>
                    <a:pt x="11494" y="12777"/>
                    <a:pt x="11883" y="12706"/>
                  </a:cubicBezTo>
                  <a:lnTo>
                    <a:pt x="11883" y="0"/>
                  </a:lnTo>
                  <a:lnTo>
                    <a:pt x="9274" y="0"/>
                  </a:lnTo>
                  <a:close/>
                  <a:moveTo>
                    <a:pt x="13093" y="3080"/>
                  </a:moveTo>
                  <a:lnTo>
                    <a:pt x="13093" y="12090"/>
                  </a:lnTo>
                  <a:cubicBezTo>
                    <a:pt x="13115" y="12081"/>
                    <a:pt x="13144" y="12072"/>
                    <a:pt x="13161" y="12071"/>
                  </a:cubicBezTo>
                  <a:cubicBezTo>
                    <a:pt x="14007" y="11671"/>
                    <a:pt x="14959" y="11575"/>
                    <a:pt x="15718" y="11551"/>
                  </a:cubicBezTo>
                  <a:lnTo>
                    <a:pt x="15718" y="3080"/>
                  </a:lnTo>
                  <a:lnTo>
                    <a:pt x="13093" y="3080"/>
                  </a:lnTo>
                  <a:close/>
                  <a:moveTo>
                    <a:pt x="5455" y="4928"/>
                  </a:moveTo>
                  <a:lnTo>
                    <a:pt x="5455" y="11782"/>
                  </a:lnTo>
                  <a:cubicBezTo>
                    <a:pt x="6213" y="11806"/>
                    <a:pt x="7174" y="11907"/>
                    <a:pt x="8064" y="12321"/>
                  </a:cubicBezTo>
                  <a:lnTo>
                    <a:pt x="8064" y="4928"/>
                  </a:lnTo>
                  <a:lnTo>
                    <a:pt x="5455" y="4928"/>
                  </a:lnTo>
                  <a:close/>
                  <a:moveTo>
                    <a:pt x="1637" y="8009"/>
                  </a:moveTo>
                  <a:lnTo>
                    <a:pt x="1637" y="12475"/>
                  </a:lnTo>
                  <a:cubicBezTo>
                    <a:pt x="2543" y="12067"/>
                    <a:pt x="3534" y="11960"/>
                    <a:pt x="4262" y="11936"/>
                  </a:cubicBezTo>
                  <a:cubicBezTo>
                    <a:pt x="4262" y="11936"/>
                    <a:pt x="4262" y="8009"/>
                    <a:pt x="4262" y="8009"/>
                  </a:cubicBezTo>
                  <a:lnTo>
                    <a:pt x="1637" y="8009"/>
                  </a:lnTo>
                  <a:close/>
                  <a:moveTo>
                    <a:pt x="17457" y="8625"/>
                  </a:moveTo>
                  <a:lnTo>
                    <a:pt x="17457" y="11917"/>
                  </a:lnTo>
                  <a:cubicBezTo>
                    <a:pt x="18188" y="11947"/>
                    <a:pt x="19171" y="12043"/>
                    <a:pt x="20083" y="12456"/>
                  </a:cubicBezTo>
                  <a:cubicBezTo>
                    <a:pt x="20083" y="12456"/>
                    <a:pt x="20083" y="8625"/>
                    <a:pt x="20083" y="8625"/>
                  </a:cubicBezTo>
                  <a:lnTo>
                    <a:pt x="17457" y="8625"/>
                  </a:lnTo>
                  <a:close/>
                  <a:moveTo>
                    <a:pt x="4859" y="12321"/>
                  </a:moveTo>
                  <a:cubicBezTo>
                    <a:pt x="3400" y="12321"/>
                    <a:pt x="0" y="12327"/>
                    <a:pt x="0" y="16113"/>
                  </a:cubicBezTo>
                  <a:cubicBezTo>
                    <a:pt x="0" y="19149"/>
                    <a:pt x="2172" y="21600"/>
                    <a:pt x="4859" y="21600"/>
                  </a:cubicBezTo>
                  <a:cubicBezTo>
                    <a:pt x="7543" y="21600"/>
                    <a:pt x="9734" y="19149"/>
                    <a:pt x="9734" y="16113"/>
                  </a:cubicBezTo>
                  <a:cubicBezTo>
                    <a:pt x="9734" y="15875"/>
                    <a:pt x="9725" y="15633"/>
                    <a:pt x="9700" y="15420"/>
                  </a:cubicBezTo>
                  <a:cubicBezTo>
                    <a:pt x="9977" y="15296"/>
                    <a:pt x="10330" y="15189"/>
                    <a:pt x="10740" y="15189"/>
                  </a:cubicBezTo>
                  <a:cubicBezTo>
                    <a:pt x="11197" y="15189"/>
                    <a:pt x="11594" y="15331"/>
                    <a:pt x="11883" y="15478"/>
                  </a:cubicBezTo>
                  <a:cubicBezTo>
                    <a:pt x="11861" y="15675"/>
                    <a:pt x="11848" y="15893"/>
                    <a:pt x="11848" y="16113"/>
                  </a:cubicBezTo>
                  <a:cubicBezTo>
                    <a:pt x="11848" y="19149"/>
                    <a:pt x="14036" y="21600"/>
                    <a:pt x="16724" y="21600"/>
                  </a:cubicBezTo>
                  <a:cubicBezTo>
                    <a:pt x="19413" y="21600"/>
                    <a:pt x="21600" y="19149"/>
                    <a:pt x="21600" y="16113"/>
                  </a:cubicBezTo>
                  <a:cubicBezTo>
                    <a:pt x="21600" y="12327"/>
                    <a:pt x="18183" y="12321"/>
                    <a:pt x="16724" y="12321"/>
                  </a:cubicBezTo>
                  <a:cubicBezTo>
                    <a:pt x="15991" y="12321"/>
                    <a:pt x="14764" y="12318"/>
                    <a:pt x="13724" y="12802"/>
                  </a:cubicBezTo>
                  <a:cubicBezTo>
                    <a:pt x="13387" y="12922"/>
                    <a:pt x="12203" y="13303"/>
                    <a:pt x="10791" y="13303"/>
                  </a:cubicBezTo>
                  <a:cubicBezTo>
                    <a:pt x="9378" y="13303"/>
                    <a:pt x="8197" y="12922"/>
                    <a:pt x="7859" y="12802"/>
                  </a:cubicBezTo>
                  <a:cubicBezTo>
                    <a:pt x="6818" y="12318"/>
                    <a:pt x="5592" y="12321"/>
                    <a:pt x="4859" y="12321"/>
                  </a:cubicBezTo>
                  <a:close/>
                  <a:moveTo>
                    <a:pt x="4859" y="13591"/>
                  </a:moveTo>
                  <a:cubicBezTo>
                    <a:pt x="7580" y="13591"/>
                    <a:pt x="8592" y="14291"/>
                    <a:pt x="8592" y="16113"/>
                  </a:cubicBezTo>
                  <a:cubicBezTo>
                    <a:pt x="8592" y="18438"/>
                    <a:pt x="6917" y="20329"/>
                    <a:pt x="4859" y="20329"/>
                  </a:cubicBezTo>
                  <a:cubicBezTo>
                    <a:pt x="2801" y="20329"/>
                    <a:pt x="1125" y="18438"/>
                    <a:pt x="1125" y="16113"/>
                  </a:cubicBezTo>
                  <a:cubicBezTo>
                    <a:pt x="1125" y="14291"/>
                    <a:pt x="2138" y="13591"/>
                    <a:pt x="4859" y="13591"/>
                  </a:cubicBezTo>
                  <a:close/>
                  <a:moveTo>
                    <a:pt x="16724" y="13591"/>
                  </a:moveTo>
                  <a:cubicBezTo>
                    <a:pt x="19444" y="13591"/>
                    <a:pt x="20458" y="14291"/>
                    <a:pt x="20458" y="16113"/>
                  </a:cubicBezTo>
                  <a:cubicBezTo>
                    <a:pt x="20458" y="18438"/>
                    <a:pt x="18784" y="20329"/>
                    <a:pt x="16724" y="20329"/>
                  </a:cubicBezTo>
                  <a:cubicBezTo>
                    <a:pt x="14667" y="20329"/>
                    <a:pt x="12991" y="18438"/>
                    <a:pt x="12991" y="16113"/>
                  </a:cubicBezTo>
                  <a:cubicBezTo>
                    <a:pt x="12991" y="14291"/>
                    <a:pt x="14003" y="13591"/>
                    <a:pt x="16724" y="13591"/>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73" name="Freeform: Shape 125"/>
            <p:cNvSpPr/>
            <p:nvPr/>
          </p:nvSpPr>
          <p:spPr>
            <a:xfrm>
              <a:off x="4926079" y="3357000"/>
              <a:ext cx="58354" cy="87748"/>
            </a:xfrm>
            <a:custGeom>
              <a:avLst/>
              <a:gdLst/>
              <a:ahLst/>
              <a:cxnLst>
                <a:cxn ang="0">
                  <a:pos x="wd2" y="hd2"/>
                </a:cxn>
                <a:cxn ang="5400000">
                  <a:pos x="wd2" y="hd2"/>
                </a:cxn>
                <a:cxn ang="10800000">
                  <a:pos x="wd2" y="hd2"/>
                </a:cxn>
                <a:cxn ang="16200000">
                  <a:pos x="wd2" y="hd2"/>
                </a:cxn>
              </a:cxnLst>
              <a:rect l="0" t="0" r="r" b="b"/>
              <a:pathLst>
                <a:path w="21600" h="21600" extrusionOk="0">
                  <a:moveTo>
                    <a:pt x="11985" y="0"/>
                  </a:moveTo>
                  <a:lnTo>
                    <a:pt x="9822" y="1407"/>
                  </a:lnTo>
                  <a:cubicBezTo>
                    <a:pt x="5872" y="3961"/>
                    <a:pt x="0" y="10546"/>
                    <a:pt x="0" y="14410"/>
                  </a:cubicBezTo>
                  <a:cubicBezTo>
                    <a:pt x="0" y="18370"/>
                    <a:pt x="4834" y="21600"/>
                    <a:pt x="10788" y="21600"/>
                  </a:cubicBezTo>
                  <a:cubicBezTo>
                    <a:pt x="16743" y="21600"/>
                    <a:pt x="21600" y="18370"/>
                    <a:pt x="21600" y="14410"/>
                  </a:cubicBezTo>
                  <a:cubicBezTo>
                    <a:pt x="21600" y="12453"/>
                    <a:pt x="19418" y="10478"/>
                    <a:pt x="17114" y="8383"/>
                  </a:cubicBezTo>
                  <a:cubicBezTo>
                    <a:pt x="14811" y="6287"/>
                    <a:pt x="12422" y="4125"/>
                    <a:pt x="12192" y="2019"/>
                  </a:cubicBezTo>
                  <a:lnTo>
                    <a:pt x="11985" y="0"/>
                  </a:lnTo>
                  <a:close/>
                  <a:moveTo>
                    <a:pt x="10006" y="4069"/>
                  </a:moveTo>
                  <a:cubicBezTo>
                    <a:pt x="11008" y="5999"/>
                    <a:pt x="13008" y="7828"/>
                    <a:pt x="14837" y="9484"/>
                  </a:cubicBezTo>
                  <a:cubicBezTo>
                    <a:pt x="16864" y="11331"/>
                    <a:pt x="18771" y="13067"/>
                    <a:pt x="18771" y="14410"/>
                  </a:cubicBezTo>
                  <a:cubicBezTo>
                    <a:pt x="18771" y="17335"/>
                    <a:pt x="15188" y="19718"/>
                    <a:pt x="10788" y="19718"/>
                  </a:cubicBezTo>
                  <a:cubicBezTo>
                    <a:pt x="6385" y="19718"/>
                    <a:pt x="2806" y="17335"/>
                    <a:pt x="2806" y="14410"/>
                  </a:cubicBezTo>
                  <a:cubicBezTo>
                    <a:pt x="2806" y="11827"/>
                    <a:pt x="6497" y="7000"/>
                    <a:pt x="10006" y="4069"/>
                  </a:cubicBezTo>
                  <a:close/>
                  <a:moveTo>
                    <a:pt x="6510" y="10769"/>
                  </a:moveTo>
                  <a:cubicBezTo>
                    <a:pt x="6510" y="10769"/>
                    <a:pt x="5767" y="11192"/>
                    <a:pt x="5153" y="12054"/>
                  </a:cubicBezTo>
                  <a:cubicBezTo>
                    <a:pt x="4993" y="12268"/>
                    <a:pt x="4858" y="12508"/>
                    <a:pt x="4739" y="12773"/>
                  </a:cubicBezTo>
                  <a:cubicBezTo>
                    <a:pt x="4685" y="12907"/>
                    <a:pt x="4612" y="13046"/>
                    <a:pt x="4555" y="13186"/>
                  </a:cubicBezTo>
                  <a:cubicBezTo>
                    <a:pt x="4523" y="13332"/>
                    <a:pt x="4497" y="13475"/>
                    <a:pt x="4463" y="13630"/>
                  </a:cubicBezTo>
                  <a:cubicBezTo>
                    <a:pt x="4447" y="13782"/>
                    <a:pt x="4437" y="13944"/>
                    <a:pt x="4417" y="14104"/>
                  </a:cubicBezTo>
                  <a:cubicBezTo>
                    <a:pt x="4421" y="14267"/>
                    <a:pt x="4430" y="14427"/>
                    <a:pt x="4440" y="14594"/>
                  </a:cubicBezTo>
                  <a:cubicBezTo>
                    <a:pt x="4506" y="14924"/>
                    <a:pt x="4629" y="15265"/>
                    <a:pt x="4808" y="15588"/>
                  </a:cubicBezTo>
                  <a:cubicBezTo>
                    <a:pt x="4901" y="15746"/>
                    <a:pt x="4993" y="15906"/>
                    <a:pt x="5107" y="16062"/>
                  </a:cubicBezTo>
                  <a:lnTo>
                    <a:pt x="5153" y="16108"/>
                  </a:lnTo>
                  <a:lnTo>
                    <a:pt x="5199" y="16154"/>
                  </a:lnTo>
                  <a:lnTo>
                    <a:pt x="5222" y="16185"/>
                  </a:lnTo>
                  <a:lnTo>
                    <a:pt x="5314" y="16276"/>
                  </a:lnTo>
                  <a:lnTo>
                    <a:pt x="5475" y="16460"/>
                  </a:lnTo>
                  <a:cubicBezTo>
                    <a:pt x="5742" y="16710"/>
                    <a:pt x="6100" y="17001"/>
                    <a:pt x="6418" y="17210"/>
                  </a:cubicBezTo>
                  <a:cubicBezTo>
                    <a:pt x="6743" y="17434"/>
                    <a:pt x="7125" y="17621"/>
                    <a:pt x="7476" y="17776"/>
                  </a:cubicBezTo>
                  <a:cubicBezTo>
                    <a:pt x="7833" y="17936"/>
                    <a:pt x="8195" y="18024"/>
                    <a:pt x="8534" y="18112"/>
                  </a:cubicBezTo>
                  <a:cubicBezTo>
                    <a:pt x="9223" y="18281"/>
                    <a:pt x="9844" y="18332"/>
                    <a:pt x="10259" y="18326"/>
                  </a:cubicBezTo>
                  <a:cubicBezTo>
                    <a:pt x="10675" y="18319"/>
                    <a:pt x="10904" y="18280"/>
                    <a:pt x="10904" y="18280"/>
                  </a:cubicBezTo>
                  <a:cubicBezTo>
                    <a:pt x="10904" y="18280"/>
                    <a:pt x="10015" y="18040"/>
                    <a:pt x="9040" y="17516"/>
                  </a:cubicBezTo>
                  <a:cubicBezTo>
                    <a:pt x="8792" y="17387"/>
                    <a:pt x="8550" y="17234"/>
                    <a:pt x="8304" y="17072"/>
                  </a:cubicBezTo>
                  <a:cubicBezTo>
                    <a:pt x="8060" y="16908"/>
                    <a:pt x="7853" y="16703"/>
                    <a:pt x="7637" y="16506"/>
                  </a:cubicBezTo>
                  <a:cubicBezTo>
                    <a:pt x="7404" y="16295"/>
                    <a:pt x="7232" y="16112"/>
                    <a:pt x="7039" y="15863"/>
                  </a:cubicBezTo>
                  <a:lnTo>
                    <a:pt x="6878" y="15680"/>
                  </a:lnTo>
                  <a:lnTo>
                    <a:pt x="6809" y="15573"/>
                  </a:lnTo>
                  <a:lnTo>
                    <a:pt x="6786" y="15558"/>
                  </a:lnTo>
                  <a:lnTo>
                    <a:pt x="6763" y="15512"/>
                  </a:lnTo>
                  <a:lnTo>
                    <a:pt x="6556" y="15160"/>
                  </a:lnTo>
                  <a:cubicBezTo>
                    <a:pt x="6506" y="15039"/>
                    <a:pt x="6451" y="14928"/>
                    <a:pt x="6395" y="14808"/>
                  </a:cubicBezTo>
                  <a:cubicBezTo>
                    <a:pt x="6360" y="14685"/>
                    <a:pt x="6323" y="14546"/>
                    <a:pt x="6280" y="14425"/>
                  </a:cubicBezTo>
                  <a:cubicBezTo>
                    <a:pt x="6225" y="14173"/>
                    <a:pt x="6166" y="13927"/>
                    <a:pt x="6142" y="13676"/>
                  </a:cubicBezTo>
                  <a:cubicBezTo>
                    <a:pt x="6117" y="13171"/>
                    <a:pt x="6152" y="12682"/>
                    <a:pt x="6211" y="12253"/>
                  </a:cubicBezTo>
                  <a:cubicBezTo>
                    <a:pt x="6349" y="11397"/>
                    <a:pt x="6510" y="10769"/>
                    <a:pt x="6510" y="10769"/>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74" name="Freeform: Shape 126"/>
            <p:cNvSpPr/>
            <p:nvPr/>
          </p:nvSpPr>
          <p:spPr>
            <a:xfrm>
              <a:off x="5657872" y="4325469"/>
              <a:ext cx="75238" cy="109428"/>
            </a:xfrm>
            <a:custGeom>
              <a:avLst/>
              <a:gdLst/>
              <a:ahLst/>
              <a:cxnLst>
                <a:cxn ang="0">
                  <a:pos x="wd2" y="hd2"/>
                </a:cxn>
                <a:cxn ang="5400000">
                  <a:pos x="wd2" y="hd2"/>
                </a:cxn>
                <a:cxn ang="10800000">
                  <a:pos x="wd2" y="hd2"/>
                </a:cxn>
                <a:cxn ang="16200000">
                  <a:pos x="wd2" y="hd2"/>
                </a:cxn>
              </a:cxnLst>
              <a:rect l="0" t="0" r="r" b="b"/>
              <a:pathLst>
                <a:path w="21600" h="21600" extrusionOk="0">
                  <a:moveTo>
                    <a:pt x="10801" y="19574"/>
                  </a:moveTo>
                  <a:cubicBezTo>
                    <a:pt x="6466" y="19574"/>
                    <a:pt x="2943" y="17150"/>
                    <a:pt x="2943" y="14176"/>
                  </a:cubicBezTo>
                  <a:cubicBezTo>
                    <a:pt x="2943" y="13268"/>
                    <a:pt x="3259" y="12412"/>
                    <a:pt x="3879" y="11620"/>
                  </a:cubicBezTo>
                  <a:lnTo>
                    <a:pt x="10801" y="2775"/>
                  </a:lnTo>
                  <a:lnTo>
                    <a:pt x="17722" y="11620"/>
                  </a:lnTo>
                  <a:cubicBezTo>
                    <a:pt x="18340" y="12412"/>
                    <a:pt x="18652" y="13268"/>
                    <a:pt x="18652" y="14176"/>
                  </a:cubicBezTo>
                  <a:cubicBezTo>
                    <a:pt x="18652" y="17150"/>
                    <a:pt x="15128" y="19574"/>
                    <a:pt x="10801" y="19574"/>
                  </a:cubicBezTo>
                  <a:cubicBezTo>
                    <a:pt x="10801" y="19574"/>
                    <a:pt x="10801" y="19574"/>
                    <a:pt x="10801" y="19574"/>
                  </a:cubicBezTo>
                  <a:close/>
                  <a:moveTo>
                    <a:pt x="20314" y="10663"/>
                  </a:moveTo>
                  <a:lnTo>
                    <a:pt x="12530" y="713"/>
                  </a:lnTo>
                  <a:cubicBezTo>
                    <a:pt x="12200" y="287"/>
                    <a:pt x="11548" y="0"/>
                    <a:pt x="10801" y="0"/>
                  </a:cubicBezTo>
                  <a:cubicBezTo>
                    <a:pt x="10052" y="0"/>
                    <a:pt x="9401" y="287"/>
                    <a:pt x="9070" y="713"/>
                  </a:cubicBezTo>
                  <a:lnTo>
                    <a:pt x="1285" y="10663"/>
                  </a:lnTo>
                  <a:cubicBezTo>
                    <a:pt x="465" y="11705"/>
                    <a:pt x="0" y="12903"/>
                    <a:pt x="0" y="14176"/>
                  </a:cubicBezTo>
                  <a:cubicBezTo>
                    <a:pt x="0" y="18274"/>
                    <a:pt x="4837" y="21600"/>
                    <a:pt x="10801" y="21600"/>
                  </a:cubicBezTo>
                  <a:cubicBezTo>
                    <a:pt x="16763" y="21600"/>
                    <a:pt x="21600" y="18274"/>
                    <a:pt x="21600" y="14176"/>
                  </a:cubicBezTo>
                  <a:cubicBezTo>
                    <a:pt x="21600" y="12903"/>
                    <a:pt x="21135" y="11705"/>
                    <a:pt x="20314" y="10663"/>
                  </a:cubicBezTo>
                  <a:cubicBezTo>
                    <a:pt x="20314" y="10663"/>
                    <a:pt x="20314" y="10663"/>
                    <a:pt x="20314" y="10663"/>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75" name="Freeform: Shape 127"/>
            <p:cNvSpPr/>
            <p:nvPr/>
          </p:nvSpPr>
          <p:spPr>
            <a:xfrm>
              <a:off x="6135136" y="2311016"/>
              <a:ext cx="143584" cy="163090"/>
            </a:xfrm>
            <a:custGeom>
              <a:avLst/>
              <a:gdLst/>
              <a:ahLst/>
              <a:cxnLst>
                <a:cxn ang="0">
                  <a:pos x="wd2" y="hd2"/>
                </a:cxn>
                <a:cxn ang="5400000">
                  <a:pos x="wd2" y="hd2"/>
                </a:cxn>
                <a:cxn ang="10800000">
                  <a:pos x="wd2" y="hd2"/>
                </a:cxn>
                <a:cxn ang="16200000">
                  <a:pos x="wd2" y="hd2"/>
                </a:cxn>
              </a:cxnLst>
              <a:rect l="0" t="0" r="r" b="b"/>
              <a:pathLst>
                <a:path w="21600" h="21274" extrusionOk="0">
                  <a:moveTo>
                    <a:pt x="20542" y="7920"/>
                  </a:moveTo>
                  <a:cubicBezTo>
                    <a:pt x="17676" y="8481"/>
                    <a:pt x="13818" y="8830"/>
                    <a:pt x="11329" y="8876"/>
                  </a:cubicBezTo>
                  <a:lnTo>
                    <a:pt x="11329" y="5683"/>
                  </a:lnTo>
                  <a:cubicBezTo>
                    <a:pt x="13907" y="5659"/>
                    <a:pt x="16317" y="5476"/>
                    <a:pt x="18165" y="5159"/>
                  </a:cubicBezTo>
                  <a:cubicBezTo>
                    <a:pt x="19194" y="4983"/>
                    <a:pt x="19983" y="4779"/>
                    <a:pt x="20542" y="4542"/>
                  </a:cubicBezTo>
                  <a:cubicBezTo>
                    <a:pt x="20542" y="4542"/>
                    <a:pt x="20542" y="7920"/>
                    <a:pt x="20542" y="7920"/>
                  </a:cubicBezTo>
                  <a:close/>
                  <a:moveTo>
                    <a:pt x="19860" y="19026"/>
                  </a:moveTo>
                  <a:cubicBezTo>
                    <a:pt x="18941" y="19672"/>
                    <a:pt x="15665" y="20305"/>
                    <a:pt x="11329" y="20354"/>
                  </a:cubicBezTo>
                  <a:lnTo>
                    <a:pt x="11329" y="9793"/>
                  </a:lnTo>
                  <a:cubicBezTo>
                    <a:pt x="13597" y="9753"/>
                    <a:pt x="16992" y="9473"/>
                    <a:pt x="19860" y="8982"/>
                  </a:cubicBezTo>
                  <a:cubicBezTo>
                    <a:pt x="19860" y="8982"/>
                    <a:pt x="19860" y="19026"/>
                    <a:pt x="19860" y="19026"/>
                  </a:cubicBezTo>
                  <a:close/>
                  <a:moveTo>
                    <a:pt x="3946" y="4311"/>
                  </a:moveTo>
                  <a:cubicBezTo>
                    <a:pt x="1914" y="3989"/>
                    <a:pt x="1215" y="3614"/>
                    <a:pt x="1075" y="3462"/>
                  </a:cubicBezTo>
                  <a:cubicBezTo>
                    <a:pt x="1253" y="3263"/>
                    <a:pt x="2344" y="2737"/>
                    <a:pt x="5596" y="2402"/>
                  </a:cubicBezTo>
                  <a:lnTo>
                    <a:pt x="5725" y="2389"/>
                  </a:lnTo>
                  <a:cubicBezTo>
                    <a:pt x="5720" y="2443"/>
                    <a:pt x="5716" y="2500"/>
                    <a:pt x="5711" y="2554"/>
                  </a:cubicBezTo>
                  <a:cubicBezTo>
                    <a:pt x="5666" y="3067"/>
                    <a:pt x="5616" y="3650"/>
                    <a:pt x="6018" y="4035"/>
                  </a:cubicBezTo>
                  <a:cubicBezTo>
                    <a:pt x="6161" y="4171"/>
                    <a:pt x="6421" y="4336"/>
                    <a:pt x="6857" y="4345"/>
                  </a:cubicBezTo>
                  <a:cubicBezTo>
                    <a:pt x="6880" y="4345"/>
                    <a:pt x="6901" y="4345"/>
                    <a:pt x="6924" y="4345"/>
                  </a:cubicBezTo>
                  <a:cubicBezTo>
                    <a:pt x="7848" y="4345"/>
                    <a:pt x="8919" y="3954"/>
                    <a:pt x="9803" y="3290"/>
                  </a:cubicBezTo>
                  <a:cubicBezTo>
                    <a:pt x="9807" y="3287"/>
                    <a:pt x="9811" y="3284"/>
                    <a:pt x="9813" y="3281"/>
                  </a:cubicBezTo>
                  <a:cubicBezTo>
                    <a:pt x="10035" y="3430"/>
                    <a:pt x="10312" y="3518"/>
                    <a:pt x="10612" y="3518"/>
                  </a:cubicBezTo>
                  <a:lnTo>
                    <a:pt x="10987" y="3518"/>
                  </a:lnTo>
                  <a:cubicBezTo>
                    <a:pt x="11279" y="3518"/>
                    <a:pt x="11550" y="3434"/>
                    <a:pt x="11768" y="3293"/>
                  </a:cubicBezTo>
                  <a:cubicBezTo>
                    <a:pt x="11974" y="3441"/>
                    <a:pt x="13365" y="4402"/>
                    <a:pt x="14535" y="4402"/>
                  </a:cubicBezTo>
                  <a:cubicBezTo>
                    <a:pt x="14912" y="4402"/>
                    <a:pt x="15266" y="4303"/>
                    <a:pt x="15549" y="4046"/>
                  </a:cubicBezTo>
                  <a:cubicBezTo>
                    <a:pt x="15986" y="3647"/>
                    <a:pt x="15890" y="3117"/>
                    <a:pt x="15820" y="2729"/>
                  </a:cubicBezTo>
                  <a:cubicBezTo>
                    <a:pt x="15797" y="2603"/>
                    <a:pt x="15772" y="2475"/>
                    <a:pt x="15776" y="2393"/>
                  </a:cubicBezTo>
                  <a:cubicBezTo>
                    <a:pt x="15776" y="2393"/>
                    <a:pt x="15776" y="2389"/>
                    <a:pt x="15776" y="2387"/>
                  </a:cubicBezTo>
                  <a:cubicBezTo>
                    <a:pt x="15858" y="2393"/>
                    <a:pt x="15939" y="2398"/>
                    <a:pt x="16009" y="2402"/>
                  </a:cubicBezTo>
                  <a:cubicBezTo>
                    <a:pt x="19257" y="2737"/>
                    <a:pt x="20346" y="3263"/>
                    <a:pt x="20524" y="3462"/>
                  </a:cubicBezTo>
                  <a:cubicBezTo>
                    <a:pt x="20386" y="3614"/>
                    <a:pt x="19685" y="3989"/>
                    <a:pt x="17653" y="4311"/>
                  </a:cubicBezTo>
                  <a:cubicBezTo>
                    <a:pt x="15785" y="4606"/>
                    <a:pt x="13351" y="4769"/>
                    <a:pt x="10799" y="4769"/>
                  </a:cubicBezTo>
                  <a:cubicBezTo>
                    <a:pt x="8249" y="4769"/>
                    <a:pt x="5814" y="4606"/>
                    <a:pt x="3946" y="4311"/>
                  </a:cubicBezTo>
                  <a:cubicBezTo>
                    <a:pt x="3946" y="4311"/>
                    <a:pt x="3946" y="4311"/>
                    <a:pt x="3946" y="4311"/>
                  </a:cubicBezTo>
                  <a:close/>
                  <a:moveTo>
                    <a:pt x="10270" y="8876"/>
                  </a:moveTo>
                  <a:cubicBezTo>
                    <a:pt x="7781" y="8830"/>
                    <a:pt x="3923" y="8481"/>
                    <a:pt x="1058" y="7920"/>
                  </a:cubicBezTo>
                  <a:lnTo>
                    <a:pt x="1058" y="4542"/>
                  </a:lnTo>
                  <a:cubicBezTo>
                    <a:pt x="1617" y="4779"/>
                    <a:pt x="2405" y="4983"/>
                    <a:pt x="3436" y="5159"/>
                  </a:cubicBezTo>
                  <a:cubicBezTo>
                    <a:pt x="5282" y="5476"/>
                    <a:pt x="7693" y="5659"/>
                    <a:pt x="10270" y="5683"/>
                  </a:cubicBezTo>
                  <a:cubicBezTo>
                    <a:pt x="10270" y="5683"/>
                    <a:pt x="10270" y="8876"/>
                    <a:pt x="10270" y="8876"/>
                  </a:cubicBezTo>
                  <a:close/>
                  <a:moveTo>
                    <a:pt x="10270" y="20354"/>
                  </a:moveTo>
                  <a:cubicBezTo>
                    <a:pt x="5934" y="20305"/>
                    <a:pt x="2657" y="19672"/>
                    <a:pt x="1739" y="19026"/>
                  </a:cubicBezTo>
                  <a:lnTo>
                    <a:pt x="1739" y="8981"/>
                  </a:lnTo>
                  <a:cubicBezTo>
                    <a:pt x="4607" y="9473"/>
                    <a:pt x="8002" y="9753"/>
                    <a:pt x="10270" y="9793"/>
                  </a:cubicBezTo>
                  <a:cubicBezTo>
                    <a:pt x="10270" y="9793"/>
                    <a:pt x="10270" y="20354"/>
                    <a:pt x="10270" y="20354"/>
                  </a:cubicBezTo>
                  <a:close/>
                  <a:moveTo>
                    <a:pt x="6869" y="1048"/>
                  </a:moveTo>
                  <a:cubicBezTo>
                    <a:pt x="7292" y="818"/>
                    <a:pt x="8497" y="1114"/>
                    <a:pt x="9255" y="1635"/>
                  </a:cubicBezTo>
                  <a:cubicBezTo>
                    <a:pt x="9288" y="1656"/>
                    <a:pt x="9322" y="1674"/>
                    <a:pt x="9359" y="1688"/>
                  </a:cubicBezTo>
                  <a:cubicBezTo>
                    <a:pt x="9321" y="1793"/>
                    <a:pt x="9302" y="1903"/>
                    <a:pt x="9302" y="2016"/>
                  </a:cubicBezTo>
                  <a:lnTo>
                    <a:pt x="9302" y="2382"/>
                  </a:lnTo>
                  <a:cubicBezTo>
                    <a:pt x="9302" y="2423"/>
                    <a:pt x="9304" y="2465"/>
                    <a:pt x="9309" y="2503"/>
                  </a:cubicBezTo>
                  <a:cubicBezTo>
                    <a:pt x="9239" y="2521"/>
                    <a:pt x="9171" y="2553"/>
                    <a:pt x="9111" y="2597"/>
                  </a:cubicBezTo>
                  <a:cubicBezTo>
                    <a:pt x="8410" y="3123"/>
                    <a:pt x="7557" y="3441"/>
                    <a:pt x="6883" y="3428"/>
                  </a:cubicBezTo>
                  <a:cubicBezTo>
                    <a:pt x="6826" y="3427"/>
                    <a:pt x="6803" y="3418"/>
                    <a:pt x="6801" y="3419"/>
                  </a:cubicBezTo>
                  <a:cubicBezTo>
                    <a:pt x="6705" y="3324"/>
                    <a:pt x="6745" y="2851"/>
                    <a:pt x="6766" y="2623"/>
                  </a:cubicBezTo>
                  <a:cubicBezTo>
                    <a:pt x="6791" y="2330"/>
                    <a:pt x="6815" y="2054"/>
                    <a:pt x="6754" y="1817"/>
                  </a:cubicBezTo>
                  <a:cubicBezTo>
                    <a:pt x="6694" y="1585"/>
                    <a:pt x="6631" y="1178"/>
                    <a:pt x="6869" y="1048"/>
                  </a:cubicBezTo>
                  <a:cubicBezTo>
                    <a:pt x="6869" y="1048"/>
                    <a:pt x="6869" y="1048"/>
                    <a:pt x="6869" y="1048"/>
                  </a:cubicBezTo>
                  <a:close/>
                  <a:moveTo>
                    <a:pt x="10359" y="2016"/>
                  </a:moveTo>
                  <a:cubicBezTo>
                    <a:pt x="10359" y="1896"/>
                    <a:pt x="10473" y="1797"/>
                    <a:pt x="10612" y="1797"/>
                  </a:cubicBezTo>
                  <a:lnTo>
                    <a:pt x="10987" y="1797"/>
                  </a:lnTo>
                  <a:cubicBezTo>
                    <a:pt x="11127" y="1797"/>
                    <a:pt x="11239" y="1896"/>
                    <a:pt x="11239" y="2016"/>
                  </a:cubicBezTo>
                  <a:lnTo>
                    <a:pt x="11239" y="2383"/>
                  </a:lnTo>
                  <a:cubicBezTo>
                    <a:pt x="11239" y="2503"/>
                    <a:pt x="11125" y="2601"/>
                    <a:pt x="10987" y="2601"/>
                  </a:cubicBezTo>
                  <a:lnTo>
                    <a:pt x="10612" y="2601"/>
                  </a:lnTo>
                  <a:cubicBezTo>
                    <a:pt x="10473" y="2601"/>
                    <a:pt x="10359" y="2503"/>
                    <a:pt x="10359" y="2383"/>
                  </a:cubicBezTo>
                  <a:cubicBezTo>
                    <a:pt x="10359" y="2383"/>
                    <a:pt x="10359" y="2016"/>
                    <a:pt x="10359" y="2016"/>
                  </a:cubicBezTo>
                  <a:close/>
                  <a:moveTo>
                    <a:pt x="12296" y="1640"/>
                  </a:moveTo>
                  <a:cubicBezTo>
                    <a:pt x="12999" y="1171"/>
                    <a:pt x="14242" y="768"/>
                    <a:pt x="14688" y="964"/>
                  </a:cubicBezTo>
                  <a:cubicBezTo>
                    <a:pt x="14735" y="984"/>
                    <a:pt x="14877" y="1047"/>
                    <a:pt x="14870" y="1411"/>
                  </a:cubicBezTo>
                  <a:lnTo>
                    <a:pt x="14869" y="1415"/>
                  </a:lnTo>
                  <a:cubicBezTo>
                    <a:pt x="14866" y="1542"/>
                    <a:pt x="14835" y="1679"/>
                    <a:pt x="14803" y="1825"/>
                  </a:cubicBezTo>
                  <a:cubicBezTo>
                    <a:pt x="14766" y="1992"/>
                    <a:pt x="14728" y="2165"/>
                    <a:pt x="14719" y="2359"/>
                  </a:cubicBezTo>
                  <a:cubicBezTo>
                    <a:pt x="14712" y="2529"/>
                    <a:pt x="14743" y="2703"/>
                    <a:pt x="14775" y="2872"/>
                  </a:cubicBezTo>
                  <a:cubicBezTo>
                    <a:pt x="14808" y="3059"/>
                    <a:pt x="14861" y="3342"/>
                    <a:pt x="14784" y="3411"/>
                  </a:cubicBezTo>
                  <a:cubicBezTo>
                    <a:pt x="14515" y="3656"/>
                    <a:pt x="13374" y="3254"/>
                    <a:pt x="12438" y="2585"/>
                  </a:cubicBezTo>
                  <a:cubicBezTo>
                    <a:pt x="12393" y="2553"/>
                    <a:pt x="12342" y="2527"/>
                    <a:pt x="12289" y="2510"/>
                  </a:cubicBezTo>
                  <a:cubicBezTo>
                    <a:pt x="12295" y="2468"/>
                    <a:pt x="12298" y="2426"/>
                    <a:pt x="12298" y="2383"/>
                  </a:cubicBezTo>
                  <a:lnTo>
                    <a:pt x="12298" y="2016"/>
                  </a:lnTo>
                  <a:cubicBezTo>
                    <a:pt x="12298" y="1898"/>
                    <a:pt x="12275" y="1782"/>
                    <a:pt x="12236" y="1673"/>
                  </a:cubicBezTo>
                  <a:cubicBezTo>
                    <a:pt x="12256" y="1664"/>
                    <a:pt x="12276" y="1653"/>
                    <a:pt x="12296" y="1640"/>
                  </a:cubicBezTo>
                  <a:cubicBezTo>
                    <a:pt x="12296" y="1640"/>
                    <a:pt x="12296" y="1640"/>
                    <a:pt x="12296" y="1640"/>
                  </a:cubicBezTo>
                  <a:close/>
                  <a:moveTo>
                    <a:pt x="21599" y="3462"/>
                  </a:moveTo>
                  <a:cubicBezTo>
                    <a:pt x="21599" y="2658"/>
                    <a:pt x="20291" y="2271"/>
                    <a:pt x="19862" y="2144"/>
                  </a:cubicBezTo>
                  <a:cubicBezTo>
                    <a:pt x="18950" y="1874"/>
                    <a:pt x="17658" y="1648"/>
                    <a:pt x="16125" y="1490"/>
                  </a:cubicBezTo>
                  <a:cubicBezTo>
                    <a:pt x="16119" y="1490"/>
                    <a:pt x="16112" y="1490"/>
                    <a:pt x="16107" y="1489"/>
                  </a:cubicBezTo>
                  <a:cubicBezTo>
                    <a:pt x="16079" y="1487"/>
                    <a:pt x="16011" y="1482"/>
                    <a:pt x="15925" y="1477"/>
                  </a:cubicBezTo>
                  <a:cubicBezTo>
                    <a:pt x="15925" y="1464"/>
                    <a:pt x="15927" y="1451"/>
                    <a:pt x="15927" y="1439"/>
                  </a:cubicBezTo>
                  <a:cubicBezTo>
                    <a:pt x="15927" y="1431"/>
                    <a:pt x="15927" y="1423"/>
                    <a:pt x="15927" y="1414"/>
                  </a:cubicBezTo>
                  <a:cubicBezTo>
                    <a:pt x="15939" y="647"/>
                    <a:pt x="15520" y="302"/>
                    <a:pt x="15166" y="146"/>
                  </a:cubicBezTo>
                  <a:cubicBezTo>
                    <a:pt x="14091" y="-326"/>
                    <a:pt x="12335" y="459"/>
                    <a:pt x="11652" y="913"/>
                  </a:cubicBezTo>
                  <a:cubicBezTo>
                    <a:pt x="11616" y="937"/>
                    <a:pt x="11584" y="964"/>
                    <a:pt x="11557" y="994"/>
                  </a:cubicBezTo>
                  <a:cubicBezTo>
                    <a:pt x="11385" y="921"/>
                    <a:pt x="11190" y="881"/>
                    <a:pt x="10987" y="881"/>
                  </a:cubicBezTo>
                  <a:lnTo>
                    <a:pt x="10612" y="881"/>
                  </a:lnTo>
                  <a:cubicBezTo>
                    <a:pt x="10396" y="881"/>
                    <a:pt x="10193" y="926"/>
                    <a:pt x="10012" y="1007"/>
                  </a:cubicBezTo>
                  <a:cubicBezTo>
                    <a:pt x="9984" y="973"/>
                    <a:pt x="9951" y="942"/>
                    <a:pt x="9911" y="915"/>
                  </a:cubicBezTo>
                  <a:cubicBezTo>
                    <a:pt x="9057" y="329"/>
                    <a:pt x="7322" y="-279"/>
                    <a:pt x="6307" y="271"/>
                  </a:cubicBezTo>
                  <a:cubicBezTo>
                    <a:pt x="5974" y="452"/>
                    <a:pt x="5627" y="803"/>
                    <a:pt x="5642" y="1473"/>
                  </a:cubicBezTo>
                  <a:lnTo>
                    <a:pt x="5469" y="1491"/>
                  </a:lnTo>
                  <a:cubicBezTo>
                    <a:pt x="3936" y="1649"/>
                    <a:pt x="2645" y="1875"/>
                    <a:pt x="1737" y="2144"/>
                  </a:cubicBezTo>
                  <a:cubicBezTo>
                    <a:pt x="1308" y="2272"/>
                    <a:pt x="2" y="2658"/>
                    <a:pt x="2" y="3462"/>
                  </a:cubicBezTo>
                  <a:lnTo>
                    <a:pt x="0" y="4276"/>
                  </a:lnTo>
                  <a:lnTo>
                    <a:pt x="0" y="8283"/>
                  </a:lnTo>
                  <a:cubicBezTo>
                    <a:pt x="0" y="8495"/>
                    <a:pt x="167" y="8679"/>
                    <a:pt x="405" y="8728"/>
                  </a:cubicBezTo>
                  <a:cubicBezTo>
                    <a:pt x="496" y="8748"/>
                    <a:pt x="590" y="8768"/>
                    <a:pt x="684" y="8786"/>
                  </a:cubicBezTo>
                  <a:cubicBezTo>
                    <a:pt x="682" y="8800"/>
                    <a:pt x="682" y="8813"/>
                    <a:pt x="682" y="8825"/>
                  </a:cubicBezTo>
                  <a:lnTo>
                    <a:pt x="682" y="19219"/>
                  </a:lnTo>
                  <a:cubicBezTo>
                    <a:pt x="682" y="19331"/>
                    <a:pt x="727" y="19438"/>
                    <a:pt x="813" y="19522"/>
                  </a:cubicBezTo>
                  <a:cubicBezTo>
                    <a:pt x="2035" y="20732"/>
                    <a:pt x="6708" y="21274"/>
                    <a:pt x="10799" y="21274"/>
                  </a:cubicBezTo>
                  <a:cubicBezTo>
                    <a:pt x="14891" y="21274"/>
                    <a:pt x="19564" y="20732"/>
                    <a:pt x="20787" y="19522"/>
                  </a:cubicBezTo>
                  <a:cubicBezTo>
                    <a:pt x="20871" y="19438"/>
                    <a:pt x="20917" y="19331"/>
                    <a:pt x="20917" y="19219"/>
                  </a:cubicBezTo>
                  <a:lnTo>
                    <a:pt x="20917" y="8825"/>
                  </a:lnTo>
                  <a:cubicBezTo>
                    <a:pt x="20917" y="8813"/>
                    <a:pt x="20917" y="8800"/>
                    <a:pt x="20915" y="8787"/>
                  </a:cubicBezTo>
                  <a:cubicBezTo>
                    <a:pt x="21010" y="8768"/>
                    <a:pt x="21103" y="8749"/>
                    <a:pt x="21196" y="8730"/>
                  </a:cubicBezTo>
                  <a:cubicBezTo>
                    <a:pt x="21432" y="8679"/>
                    <a:pt x="21600" y="8495"/>
                    <a:pt x="21600" y="8283"/>
                  </a:cubicBezTo>
                  <a:lnTo>
                    <a:pt x="21600" y="4276"/>
                  </a:lnTo>
                  <a:cubicBezTo>
                    <a:pt x="21600" y="4276"/>
                    <a:pt x="21599" y="3462"/>
                    <a:pt x="21599" y="3462"/>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76" name="Freeform: Shape 128"/>
            <p:cNvSpPr/>
            <p:nvPr/>
          </p:nvSpPr>
          <p:spPr>
            <a:xfrm>
              <a:off x="6131159" y="4516375"/>
              <a:ext cx="75987" cy="97959"/>
            </a:xfrm>
            <a:custGeom>
              <a:avLst/>
              <a:gdLst/>
              <a:ahLst/>
              <a:cxnLst>
                <a:cxn ang="0">
                  <a:pos x="wd2" y="hd2"/>
                </a:cxn>
                <a:cxn ang="5400000">
                  <a:pos x="wd2" y="hd2"/>
                </a:cxn>
                <a:cxn ang="10800000">
                  <a:pos x="wd2" y="hd2"/>
                </a:cxn>
                <a:cxn ang="16200000">
                  <a:pos x="wd2" y="hd2"/>
                </a:cxn>
              </a:cxnLst>
              <a:rect l="0" t="0" r="r" b="b"/>
              <a:pathLst>
                <a:path w="21600" h="21600" extrusionOk="0">
                  <a:moveTo>
                    <a:pt x="16346" y="16628"/>
                  </a:moveTo>
                  <a:cubicBezTo>
                    <a:pt x="16181" y="16580"/>
                    <a:pt x="16071" y="16549"/>
                    <a:pt x="16071" y="16549"/>
                  </a:cubicBezTo>
                  <a:lnTo>
                    <a:pt x="16071" y="12872"/>
                  </a:lnTo>
                  <a:cubicBezTo>
                    <a:pt x="18577" y="13373"/>
                    <a:pt x="20327" y="15131"/>
                    <a:pt x="20327" y="17153"/>
                  </a:cubicBezTo>
                  <a:lnTo>
                    <a:pt x="20327" y="20093"/>
                  </a:lnTo>
                  <a:cubicBezTo>
                    <a:pt x="20327" y="20415"/>
                    <a:pt x="20006" y="20673"/>
                    <a:pt x="19592" y="20673"/>
                  </a:cubicBezTo>
                  <a:lnTo>
                    <a:pt x="17544" y="20673"/>
                  </a:lnTo>
                  <a:lnTo>
                    <a:pt x="17544" y="17980"/>
                  </a:lnTo>
                  <a:cubicBezTo>
                    <a:pt x="17544" y="17381"/>
                    <a:pt x="17068" y="16842"/>
                    <a:pt x="16346" y="16628"/>
                  </a:cubicBezTo>
                  <a:cubicBezTo>
                    <a:pt x="16346" y="16628"/>
                    <a:pt x="16346" y="16628"/>
                    <a:pt x="16346" y="16628"/>
                  </a:cubicBezTo>
                  <a:close/>
                  <a:moveTo>
                    <a:pt x="7318" y="12518"/>
                  </a:moveTo>
                  <a:lnTo>
                    <a:pt x="8804" y="12226"/>
                  </a:lnTo>
                  <a:cubicBezTo>
                    <a:pt x="9258" y="12395"/>
                    <a:pt x="9729" y="12512"/>
                    <a:pt x="10228" y="12561"/>
                  </a:cubicBezTo>
                  <a:cubicBezTo>
                    <a:pt x="10417" y="12580"/>
                    <a:pt x="10606" y="12592"/>
                    <a:pt x="10798" y="12592"/>
                  </a:cubicBezTo>
                  <a:cubicBezTo>
                    <a:pt x="10990" y="12592"/>
                    <a:pt x="11180" y="12580"/>
                    <a:pt x="11370" y="12561"/>
                  </a:cubicBezTo>
                  <a:cubicBezTo>
                    <a:pt x="11861" y="12512"/>
                    <a:pt x="12335" y="12399"/>
                    <a:pt x="12782" y="12236"/>
                  </a:cubicBezTo>
                  <a:lnTo>
                    <a:pt x="14282" y="12527"/>
                  </a:lnTo>
                  <a:lnTo>
                    <a:pt x="14282" y="16613"/>
                  </a:lnTo>
                  <a:cubicBezTo>
                    <a:pt x="13683" y="16761"/>
                    <a:pt x="13123" y="17034"/>
                    <a:pt x="12709" y="17399"/>
                  </a:cubicBezTo>
                  <a:cubicBezTo>
                    <a:pt x="12212" y="17832"/>
                    <a:pt x="11642" y="18084"/>
                    <a:pt x="10749" y="18082"/>
                  </a:cubicBezTo>
                  <a:lnTo>
                    <a:pt x="10747" y="18082"/>
                  </a:lnTo>
                  <a:cubicBezTo>
                    <a:pt x="10049" y="18082"/>
                    <a:pt x="9387" y="17847"/>
                    <a:pt x="8930" y="17434"/>
                  </a:cubicBezTo>
                  <a:cubicBezTo>
                    <a:pt x="8512" y="17052"/>
                    <a:pt x="7956" y="16767"/>
                    <a:pt x="7320" y="16613"/>
                  </a:cubicBezTo>
                  <a:lnTo>
                    <a:pt x="7320" y="12518"/>
                  </a:lnTo>
                  <a:cubicBezTo>
                    <a:pt x="7320" y="12518"/>
                    <a:pt x="7318" y="12518"/>
                    <a:pt x="7318" y="12518"/>
                  </a:cubicBezTo>
                  <a:close/>
                  <a:moveTo>
                    <a:pt x="5800" y="5390"/>
                  </a:moveTo>
                  <a:cubicBezTo>
                    <a:pt x="9762" y="5506"/>
                    <a:pt x="12119" y="4266"/>
                    <a:pt x="13403" y="3191"/>
                  </a:cubicBezTo>
                  <a:cubicBezTo>
                    <a:pt x="14955" y="4393"/>
                    <a:pt x="15565" y="5992"/>
                    <a:pt x="15790" y="6860"/>
                  </a:cubicBezTo>
                  <a:cubicBezTo>
                    <a:pt x="15479" y="9158"/>
                    <a:pt x="13370" y="11659"/>
                    <a:pt x="10798" y="11659"/>
                  </a:cubicBezTo>
                  <a:cubicBezTo>
                    <a:pt x="8009" y="11659"/>
                    <a:pt x="5760" y="8720"/>
                    <a:pt x="5760" y="6282"/>
                  </a:cubicBezTo>
                  <a:cubicBezTo>
                    <a:pt x="5760" y="5963"/>
                    <a:pt x="5772" y="5668"/>
                    <a:pt x="5800" y="5390"/>
                  </a:cubicBezTo>
                  <a:cubicBezTo>
                    <a:pt x="5800" y="5390"/>
                    <a:pt x="5800" y="5390"/>
                    <a:pt x="5800" y="5390"/>
                  </a:cubicBezTo>
                  <a:close/>
                  <a:moveTo>
                    <a:pt x="1868" y="20673"/>
                  </a:moveTo>
                  <a:cubicBezTo>
                    <a:pt x="1504" y="20631"/>
                    <a:pt x="1232" y="20395"/>
                    <a:pt x="1232" y="20101"/>
                  </a:cubicBezTo>
                  <a:lnTo>
                    <a:pt x="1232" y="17159"/>
                  </a:lnTo>
                  <a:cubicBezTo>
                    <a:pt x="1232" y="15131"/>
                    <a:pt x="2981" y="13371"/>
                    <a:pt x="5528" y="12872"/>
                  </a:cubicBezTo>
                  <a:lnTo>
                    <a:pt x="5528" y="16549"/>
                  </a:lnTo>
                  <a:cubicBezTo>
                    <a:pt x="5528" y="16549"/>
                    <a:pt x="5417" y="16580"/>
                    <a:pt x="5253" y="16628"/>
                  </a:cubicBezTo>
                  <a:cubicBezTo>
                    <a:pt x="4533" y="16842"/>
                    <a:pt x="4057" y="17381"/>
                    <a:pt x="4057" y="17980"/>
                  </a:cubicBezTo>
                  <a:lnTo>
                    <a:pt x="4057" y="20673"/>
                  </a:lnTo>
                  <a:lnTo>
                    <a:pt x="1937" y="20673"/>
                  </a:lnTo>
                  <a:cubicBezTo>
                    <a:pt x="1911" y="20673"/>
                    <a:pt x="1891" y="20675"/>
                    <a:pt x="1868" y="20673"/>
                  </a:cubicBezTo>
                  <a:cubicBezTo>
                    <a:pt x="1868" y="20673"/>
                    <a:pt x="1868" y="20673"/>
                    <a:pt x="1868" y="20673"/>
                  </a:cubicBezTo>
                  <a:close/>
                  <a:moveTo>
                    <a:pt x="17663" y="12330"/>
                  </a:moveTo>
                  <a:lnTo>
                    <a:pt x="17663" y="3982"/>
                  </a:lnTo>
                  <a:cubicBezTo>
                    <a:pt x="17663" y="1778"/>
                    <a:pt x="15342" y="0"/>
                    <a:pt x="12504" y="0"/>
                  </a:cubicBezTo>
                  <a:lnTo>
                    <a:pt x="9091" y="0"/>
                  </a:lnTo>
                  <a:cubicBezTo>
                    <a:pt x="6251" y="0"/>
                    <a:pt x="3979" y="1778"/>
                    <a:pt x="3979" y="3982"/>
                  </a:cubicBezTo>
                  <a:lnTo>
                    <a:pt x="3979" y="12302"/>
                  </a:lnTo>
                  <a:cubicBezTo>
                    <a:pt x="1577" y="13162"/>
                    <a:pt x="0" y="15038"/>
                    <a:pt x="0" y="17153"/>
                  </a:cubicBezTo>
                  <a:lnTo>
                    <a:pt x="0" y="20093"/>
                  </a:lnTo>
                  <a:cubicBezTo>
                    <a:pt x="0" y="20929"/>
                    <a:pt x="858" y="21600"/>
                    <a:pt x="1937" y="21600"/>
                  </a:cubicBezTo>
                  <a:lnTo>
                    <a:pt x="19622" y="21600"/>
                  </a:lnTo>
                  <a:cubicBezTo>
                    <a:pt x="20698" y="21600"/>
                    <a:pt x="21600" y="20937"/>
                    <a:pt x="21600" y="20101"/>
                  </a:cubicBezTo>
                  <a:lnTo>
                    <a:pt x="21600" y="17159"/>
                  </a:lnTo>
                  <a:cubicBezTo>
                    <a:pt x="21600" y="15064"/>
                    <a:pt x="20023" y="13206"/>
                    <a:pt x="17663" y="12330"/>
                  </a:cubicBezTo>
                  <a:cubicBezTo>
                    <a:pt x="17663" y="12330"/>
                    <a:pt x="17663" y="12330"/>
                    <a:pt x="17663" y="12330"/>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77" name="Freeform: Shape 129"/>
            <p:cNvSpPr/>
            <p:nvPr/>
          </p:nvSpPr>
          <p:spPr>
            <a:xfrm>
              <a:off x="6674034" y="2303073"/>
              <a:ext cx="120168" cy="134292"/>
            </a:xfrm>
            <a:custGeom>
              <a:avLst/>
              <a:gdLst/>
              <a:ahLst/>
              <a:cxnLst>
                <a:cxn ang="0">
                  <a:pos x="wd2" y="hd2"/>
                </a:cxn>
                <a:cxn ang="5400000">
                  <a:pos x="wd2" y="hd2"/>
                </a:cxn>
                <a:cxn ang="10800000">
                  <a:pos x="wd2" y="hd2"/>
                </a:cxn>
                <a:cxn ang="16200000">
                  <a:pos x="wd2" y="hd2"/>
                </a:cxn>
              </a:cxnLst>
              <a:rect l="0" t="0" r="r" b="b"/>
              <a:pathLst>
                <a:path w="21481" h="21561" extrusionOk="0">
                  <a:moveTo>
                    <a:pt x="17982" y="20"/>
                  </a:moveTo>
                  <a:cubicBezTo>
                    <a:pt x="17586" y="78"/>
                    <a:pt x="17213" y="273"/>
                    <a:pt x="16960" y="588"/>
                  </a:cubicBezTo>
                  <a:lnTo>
                    <a:pt x="11638" y="7283"/>
                  </a:lnTo>
                  <a:cubicBezTo>
                    <a:pt x="11059" y="6960"/>
                    <a:pt x="10405" y="6774"/>
                    <a:pt x="9717" y="6774"/>
                  </a:cubicBezTo>
                  <a:cubicBezTo>
                    <a:pt x="8785" y="6774"/>
                    <a:pt x="7896" y="7091"/>
                    <a:pt x="7217" y="7662"/>
                  </a:cubicBezTo>
                  <a:lnTo>
                    <a:pt x="507" y="13280"/>
                  </a:lnTo>
                  <a:cubicBezTo>
                    <a:pt x="50" y="13663"/>
                    <a:pt x="-119" y="14256"/>
                    <a:pt x="85" y="14786"/>
                  </a:cubicBezTo>
                  <a:cubicBezTo>
                    <a:pt x="287" y="15315"/>
                    <a:pt x="819" y="15687"/>
                    <a:pt x="1440" y="15734"/>
                  </a:cubicBezTo>
                  <a:lnTo>
                    <a:pt x="3118" y="15874"/>
                  </a:lnTo>
                  <a:lnTo>
                    <a:pt x="4162" y="18238"/>
                  </a:lnTo>
                  <a:cubicBezTo>
                    <a:pt x="4345" y="18656"/>
                    <a:pt x="4733" y="18971"/>
                    <a:pt x="5217" y="19087"/>
                  </a:cubicBezTo>
                  <a:lnTo>
                    <a:pt x="7850" y="19725"/>
                  </a:lnTo>
                  <a:lnTo>
                    <a:pt x="8461" y="20643"/>
                  </a:lnTo>
                  <a:cubicBezTo>
                    <a:pt x="8745" y="21074"/>
                    <a:pt x="9260" y="21332"/>
                    <a:pt x="9817" y="21332"/>
                  </a:cubicBezTo>
                  <a:lnTo>
                    <a:pt x="9905" y="21332"/>
                  </a:lnTo>
                  <a:cubicBezTo>
                    <a:pt x="10498" y="21302"/>
                    <a:pt x="11016" y="20989"/>
                    <a:pt x="11261" y="20503"/>
                  </a:cubicBezTo>
                  <a:lnTo>
                    <a:pt x="15160" y="12791"/>
                  </a:lnTo>
                  <a:cubicBezTo>
                    <a:pt x="15845" y="11434"/>
                    <a:pt x="15407" y="9832"/>
                    <a:pt x="14138" y="8900"/>
                  </a:cubicBezTo>
                  <a:lnTo>
                    <a:pt x="19515" y="2225"/>
                  </a:lnTo>
                  <a:cubicBezTo>
                    <a:pt x="20020" y="1592"/>
                    <a:pt x="19853" y="714"/>
                    <a:pt x="19148" y="259"/>
                  </a:cubicBezTo>
                  <a:cubicBezTo>
                    <a:pt x="18798" y="31"/>
                    <a:pt x="18378" y="-39"/>
                    <a:pt x="17982" y="20"/>
                  </a:cubicBezTo>
                  <a:close/>
                  <a:moveTo>
                    <a:pt x="9705" y="8191"/>
                  </a:moveTo>
                  <a:cubicBezTo>
                    <a:pt x="10146" y="8191"/>
                    <a:pt x="10569" y="8309"/>
                    <a:pt x="10927" y="8540"/>
                  </a:cubicBezTo>
                  <a:lnTo>
                    <a:pt x="13038" y="9897"/>
                  </a:lnTo>
                  <a:cubicBezTo>
                    <a:pt x="13847" y="10420"/>
                    <a:pt x="14137" y="11390"/>
                    <a:pt x="13727" y="12202"/>
                  </a:cubicBezTo>
                  <a:lnTo>
                    <a:pt x="12783" y="14068"/>
                  </a:lnTo>
                  <a:lnTo>
                    <a:pt x="6617" y="10087"/>
                  </a:lnTo>
                  <a:lnTo>
                    <a:pt x="8284" y="8690"/>
                  </a:lnTo>
                  <a:cubicBezTo>
                    <a:pt x="8674" y="8364"/>
                    <a:pt x="9175" y="8191"/>
                    <a:pt x="9705" y="8191"/>
                  </a:cubicBezTo>
                  <a:close/>
                  <a:moveTo>
                    <a:pt x="5440" y="11075"/>
                  </a:moveTo>
                  <a:lnTo>
                    <a:pt x="6428" y="11703"/>
                  </a:lnTo>
                  <a:cubicBezTo>
                    <a:pt x="6428" y="11703"/>
                    <a:pt x="3318" y="14477"/>
                    <a:pt x="3318" y="14477"/>
                  </a:cubicBezTo>
                  <a:cubicBezTo>
                    <a:pt x="3291" y="14476"/>
                    <a:pt x="1574" y="14307"/>
                    <a:pt x="1574" y="14307"/>
                  </a:cubicBezTo>
                  <a:lnTo>
                    <a:pt x="5440" y="11075"/>
                  </a:lnTo>
                  <a:close/>
                  <a:moveTo>
                    <a:pt x="7717" y="12541"/>
                  </a:moveTo>
                  <a:lnTo>
                    <a:pt x="9794" y="13878"/>
                  </a:lnTo>
                  <a:cubicBezTo>
                    <a:pt x="9794" y="13878"/>
                    <a:pt x="7606" y="18209"/>
                    <a:pt x="7606" y="18209"/>
                  </a:cubicBezTo>
                  <a:lnTo>
                    <a:pt x="5617" y="17720"/>
                  </a:lnTo>
                  <a:lnTo>
                    <a:pt x="4573" y="15355"/>
                  </a:lnTo>
                  <a:cubicBezTo>
                    <a:pt x="4570" y="15351"/>
                    <a:pt x="4562" y="15351"/>
                    <a:pt x="4562" y="15345"/>
                  </a:cubicBezTo>
                  <a:lnTo>
                    <a:pt x="7717" y="12541"/>
                  </a:lnTo>
                  <a:close/>
                  <a:moveTo>
                    <a:pt x="11116" y="14746"/>
                  </a:moveTo>
                  <a:lnTo>
                    <a:pt x="12172" y="15495"/>
                  </a:lnTo>
                  <a:cubicBezTo>
                    <a:pt x="12172" y="15495"/>
                    <a:pt x="9905" y="19885"/>
                    <a:pt x="9905" y="19885"/>
                  </a:cubicBezTo>
                  <a:cubicBezTo>
                    <a:pt x="9905" y="19885"/>
                    <a:pt x="9137" y="18912"/>
                    <a:pt x="9072" y="18847"/>
                  </a:cubicBezTo>
                  <a:lnTo>
                    <a:pt x="11116" y="14746"/>
                  </a:lnTo>
                  <a:close/>
                  <a:moveTo>
                    <a:pt x="15382" y="18199"/>
                  </a:moveTo>
                  <a:cubicBezTo>
                    <a:pt x="14348" y="18199"/>
                    <a:pt x="13516" y="18956"/>
                    <a:pt x="13516" y="19885"/>
                  </a:cubicBezTo>
                  <a:cubicBezTo>
                    <a:pt x="13516" y="20813"/>
                    <a:pt x="14348" y="21561"/>
                    <a:pt x="15382" y="21561"/>
                  </a:cubicBezTo>
                  <a:cubicBezTo>
                    <a:pt x="16417" y="21561"/>
                    <a:pt x="17260" y="20813"/>
                    <a:pt x="17260" y="19885"/>
                  </a:cubicBezTo>
                  <a:cubicBezTo>
                    <a:pt x="17260" y="18956"/>
                    <a:pt x="16417" y="18199"/>
                    <a:pt x="15382" y="18199"/>
                  </a:cubicBezTo>
                  <a:close/>
                  <a:moveTo>
                    <a:pt x="18748" y="18199"/>
                  </a:moveTo>
                  <a:cubicBezTo>
                    <a:pt x="18213" y="18199"/>
                    <a:pt x="17782" y="18585"/>
                    <a:pt x="17782" y="19067"/>
                  </a:cubicBezTo>
                  <a:cubicBezTo>
                    <a:pt x="17782" y="19548"/>
                    <a:pt x="18213" y="19945"/>
                    <a:pt x="18748" y="19945"/>
                  </a:cubicBezTo>
                  <a:cubicBezTo>
                    <a:pt x="19285" y="19945"/>
                    <a:pt x="19715" y="19548"/>
                    <a:pt x="19715" y="19067"/>
                  </a:cubicBezTo>
                  <a:cubicBezTo>
                    <a:pt x="19715" y="18585"/>
                    <a:pt x="19285" y="18199"/>
                    <a:pt x="18748" y="18199"/>
                  </a:cubicBezTo>
                  <a:close/>
                  <a:moveTo>
                    <a:pt x="20870" y="19795"/>
                  </a:moveTo>
                  <a:cubicBezTo>
                    <a:pt x="20533" y="19795"/>
                    <a:pt x="20270" y="20041"/>
                    <a:pt x="20270" y="20344"/>
                  </a:cubicBezTo>
                  <a:cubicBezTo>
                    <a:pt x="20270" y="20647"/>
                    <a:pt x="20533" y="20883"/>
                    <a:pt x="20870" y="20883"/>
                  </a:cubicBezTo>
                  <a:cubicBezTo>
                    <a:pt x="21207" y="20883"/>
                    <a:pt x="21481" y="20647"/>
                    <a:pt x="21481" y="20344"/>
                  </a:cubicBezTo>
                  <a:cubicBezTo>
                    <a:pt x="21481" y="20041"/>
                    <a:pt x="21207" y="19795"/>
                    <a:pt x="20870" y="19795"/>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78" name="Freeform: Shape 130"/>
            <p:cNvSpPr/>
            <p:nvPr/>
          </p:nvSpPr>
          <p:spPr>
            <a:xfrm>
              <a:off x="5902500" y="2293128"/>
              <a:ext cx="161139" cy="193268"/>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8861" y="0"/>
                    <a:pt x="7263" y="530"/>
                    <a:pt x="6006" y="1604"/>
                  </a:cubicBezTo>
                  <a:cubicBezTo>
                    <a:pt x="4748" y="2678"/>
                    <a:pt x="4107" y="4042"/>
                    <a:pt x="4107" y="5688"/>
                  </a:cubicBezTo>
                  <a:lnTo>
                    <a:pt x="4107" y="6549"/>
                  </a:lnTo>
                  <a:cubicBezTo>
                    <a:pt x="4107" y="6971"/>
                    <a:pt x="4534" y="7300"/>
                    <a:pt x="5006" y="7300"/>
                  </a:cubicBezTo>
                  <a:cubicBezTo>
                    <a:pt x="5514" y="7300"/>
                    <a:pt x="5923" y="6971"/>
                    <a:pt x="5923" y="6549"/>
                  </a:cubicBezTo>
                  <a:lnTo>
                    <a:pt x="5923" y="5688"/>
                  </a:lnTo>
                  <a:cubicBezTo>
                    <a:pt x="5923" y="4466"/>
                    <a:pt x="6381" y="3459"/>
                    <a:pt x="7281" y="2681"/>
                  </a:cubicBezTo>
                  <a:cubicBezTo>
                    <a:pt x="8194" y="1893"/>
                    <a:pt x="9367" y="1500"/>
                    <a:pt x="10804" y="1500"/>
                  </a:cubicBezTo>
                  <a:cubicBezTo>
                    <a:pt x="12224" y="1500"/>
                    <a:pt x="13383" y="1897"/>
                    <a:pt x="14286" y="2681"/>
                  </a:cubicBezTo>
                  <a:cubicBezTo>
                    <a:pt x="15179" y="3462"/>
                    <a:pt x="15636" y="4466"/>
                    <a:pt x="15636" y="5688"/>
                  </a:cubicBezTo>
                  <a:lnTo>
                    <a:pt x="15636" y="9230"/>
                  </a:lnTo>
                  <a:lnTo>
                    <a:pt x="891" y="9230"/>
                  </a:lnTo>
                  <a:cubicBezTo>
                    <a:pt x="384" y="9230"/>
                    <a:pt x="0" y="9559"/>
                    <a:pt x="0" y="9980"/>
                  </a:cubicBezTo>
                  <a:lnTo>
                    <a:pt x="0" y="20857"/>
                  </a:lnTo>
                  <a:cubicBezTo>
                    <a:pt x="0" y="21281"/>
                    <a:pt x="384" y="21600"/>
                    <a:pt x="891" y="21600"/>
                  </a:cubicBezTo>
                  <a:lnTo>
                    <a:pt x="20700" y="21600"/>
                  </a:lnTo>
                  <a:cubicBezTo>
                    <a:pt x="21174" y="21600"/>
                    <a:pt x="21600" y="21281"/>
                    <a:pt x="21600" y="20857"/>
                  </a:cubicBezTo>
                  <a:lnTo>
                    <a:pt x="21600" y="9980"/>
                  </a:lnTo>
                  <a:cubicBezTo>
                    <a:pt x="21600" y="9559"/>
                    <a:pt x="21174" y="9230"/>
                    <a:pt x="20700" y="9230"/>
                  </a:cubicBezTo>
                  <a:lnTo>
                    <a:pt x="17452" y="9230"/>
                  </a:lnTo>
                  <a:lnTo>
                    <a:pt x="17452" y="5688"/>
                  </a:lnTo>
                  <a:cubicBezTo>
                    <a:pt x="17452" y="4042"/>
                    <a:pt x="16826" y="2678"/>
                    <a:pt x="15569" y="1604"/>
                  </a:cubicBezTo>
                  <a:cubicBezTo>
                    <a:pt x="14313" y="530"/>
                    <a:pt x="12731" y="0"/>
                    <a:pt x="10804" y="0"/>
                  </a:cubicBezTo>
                  <a:close/>
                  <a:moveTo>
                    <a:pt x="1808" y="10724"/>
                  </a:moveTo>
                  <a:lnTo>
                    <a:pt x="19784" y="10724"/>
                  </a:lnTo>
                  <a:cubicBezTo>
                    <a:pt x="19784" y="10724"/>
                    <a:pt x="19784" y="20093"/>
                    <a:pt x="19784" y="20093"/>
                  </a:cubicBezTo>
                  <a:lnTo>
                    <a:pt x="1808" y="20093"/>
                  </a:lnTo>
                  <a:lnTo>
                    <a:pt x="1808" y="10724"/>
                  </a:lnTo>
                  <a:close/>
                  <a:moveTo>
                    <a:pt x="10779" y="12224"/>
                  </a:moveTo>
                  <a:cubicBezTo>
                    <a:pt x="10190" y="12224"/>
                    <a:pt x="9674" y="12388"/>
                    <a:pt x="9213" y="12724"/>
                  </a:cubicBezTo>
                  <a:cubicBezTo>
                    <a:pt x="8760" y="13054"/>
                    <a:pt x="8530" y="13448"/>
                    <a:pt x="8530" y="13898"/>
                  </a:cubicBezTo>
                  <a:cubicBezTo>
                    <a:pt x="8530" y="14537"/>
                    <a:pt x="9094" y="15138"/>
                    <a:pt x="9863" y="15426"/>
                  </a:cubicBezTo>
                  <a:lnTo>
                    <a:pt x="9863" y="18551"/>
                  </a:lnTo>
                  <a:cubicBezTo>
                    <a:pt x="9863" y="18972"/>
                    <a:pt x="10274" y="19329"/>
                    <a:pt x="10779" y="19329"/>
                  </a:cubicBezTo>
                  <a:cubicBezTo>
                    <a:pt x="11286" y="19329"/>
                    <a:pt x="11679" y="18972"/>
                    <a:pt x="11679" y="18551"/>
                  </a:cubicBezTo>
                  <a:lnTo>
                    <a:pt x="11679" y="15426"/>
                  </a:lnTo>
                  <a:cubicBezTo>
                    <a:pt x="12446" y="15138"/>
                    <a:pt x="12987" y="14551"/>
                    <a:pt x="12987" y="13898"/>
                  </a:cubicBezTo>
                  <a:cubicBezTo>
                    <a:pt x="12987" y="13448"/>
                    <a:pt x="12745" y="13056"/>
                    <a:pt x="12295" y="12724"/>
                  </a:cubicBezTo>
                  <a:cubicBezTo>
                    <a:pt x="11846" y="12391"/>
                    <a:pt x="11350" y="12224"/>
                    <a:pt x="10779" y="12224"/>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179" name="Freeform: Shape 131"/>
            <p:cNvSpPr/>
            <p:nvPr/>
          </p:nvSpPr>
          <p:spPr>
            <a:xfrm>
              <a:off x="5407339" y="2382615"/>
              <a:ext cx="161139" cy="193268"/>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8862" y="0"/>
                    <a:pt x="7263" y="527"/>
                    <a:pt x="6006" y="1604"/>
                  </a:cubicBezTo>
                  <a:cubicBezTo>
                    <a:pt x="4749" y="2680"/>
                    <a:pt x="4107" y="4040"/>
                    <a:pt x="4107" y="5688"/>
                  </a:cubicBezTo>
                  <a:lnTo>
                    <a:pt x="4107" y="6549"/>
                  </a:lnTo>
                  <a:cubicBezTo>
                    <a:pt x="4107" y="6971"/>
                    <a:pt x="4534" y="7300"/>
                    <a:pt x="5006" y="7300"/>
                  </a:cubicBezTo>
                  <a:cubicBezTo>
                    <a:pt x="5514" y="7300"/>
                    <a:pt x="5923" y="6971"/>
                    <a:pt x="5923" y="6549"/>
                  </a:cubicBezTo>
                  <a:lnTo>
                    <a:pt x="5923" y="5688"/>
                  </a:lnTo>
                  <a:cubicBezTo>
                    <a:pt x="5923" y="4463"/>
                    <a:pt x="6383" y="3456"/>
                    <a:pt x="7281" y="2681"/>
                  </a:cubicBezTo>
                  <a:cubicBezTo>
                    <a:pt x="8194" y="1891"/>
                    <a:pt x="9369" y="1493"/>
                    <a:pt x="10804" y="1493"/>
                  </a:cubicBezTo>
                  <a:cubicBezTo>
                    <a:pt x="12226" y="1493"/>
                    <a:pt x="13385" y="1895"/>
                    <a:pt x="14286" y="2681"/>
                  </a:cubicBezTo>
                  <a:cubicBezTo>
                    <a:pt x="15182" y="3460"/>
                    <a:pt x="15636" y="4463"/>
                    <a:pt x="15636" y="5688"/>
                  </a:cubicBezTo>
                  <a:lnTo>
                    <a:pt x="15636" y="9230"/>
                  </a:lnTo>
                  <a:lnTo>
                    <a:pt x="891" y="9230"/>
                  </a:lnTo>
                  <a:cubicBezTo>
                    <a:pt x="384" y="9230"/>
                    <a:pt x="0" y="9557"/>
                    <a:pt x="0" y="9980"/>
                  </a:cubicBezTo>
                  <a:lnTo>
                    <a:pt x="0" y="20857"/>
                  </a:lnTo>
                  <a:cubicBezTo>
                    <a:pt x="0" y="21280"/>
                    <a:pt x="384" y="21600"/>
                    <a:pt x="891" y="21600"/>
                  </a:cubicBezTo>
                  <a:lnTo>
                    <a:pt x="20700" y="21600"/>
                  </a:lnTo>
                  <a:cubicBezTo>
                    <a:pt x="21173" y="21600"/>
                    <a:pt x="21600" y="21280"/>
                    <a:pt x="21600" y="20857"/>
                  </a:cubicBezTo>
                  <a:lnTo>
                    <a:pt x="21600" y="9980"/>
                  </a:lnTo>
                  <a:cubicBezTo>
                    <a:pt x="21600" y="9557"/>
                    <a:pt x="21173" y="9230"/>
                    <a:pt x="20700" y="9230"/>
                  </a:cubicBezTo>
                  <a:lnTo>
                    <a:pt x="17452" y="9230"/>
                  </a:lnTo>
                  <a:lnTo>
                    <a:pt x="17452" y="5688"/>
                  </a:lnTo>
                  <a:cubicBezTo>
                    <a:pt x="17452" y="4040"/>
                    <a:pt x="16828" y="2680"/>
                    <a:pt x="15569" y="1604"/>
                  </a:cubicBezTo>
                  <a:cubicBezTo>
                    <a:pt x="14312" y="527"/>
                    <a:pt x="12732" y="0"/>
                    <a:pt x="10804" y="0"/>
                  </a:cubicBezTo>
                  <a:close/>
                  <a:moveTo>
                    <a:pt x="1808" y="10724"/>
                  </a:moveTo>
                  <a:lnTo>
                    <a:pt x="19784" y="10724"/>
                  </a:lnTo>
                  <a:cubicBezTo>
                    <a:pt x="19784" y="10724"/>
                    <a:pt x="19784" y="20093"/>
                    <a:pt x="19784" y="20093"/>
                  </a:cubicBezTo>
                  <a:lnTo>
                    <a:pt x="1808" y="20093"/>
                  </a:lnTo>
                  <a:lnTo>
                    <a:pt x="1808" y="10724"/>
                  </a:lnTo>
                  <a:close/>
                  <a:moveTo>
                    <a:pt x="11046" y="12446"/>
                  </a:moveTo>
                  <a:cubicBezTo>
                    <a:pt x="10459" y="12446"/>
                    <a:pt x="9940" y="12609"/>
                    <a:pt x="9480" y="12946"/>
                  </a:cubicBezTo>
                  <a:cubicBezTo>
                    <a:pt x="9025" y="13277"/>
                    <a:pt x="8797" y="13670"/>
                    <a:pt x="8797" y="14120"/>
                  </a:cubicBezTo>
                  <a:cubicBezTo>
                    <a:pt x="8797" y="14759"/>
                    <a:pt x="9360" y="15357"/>
                    <a:pt x="10129" y="15641"/>
                  </a:cubicBezTo>
                  <a:lnTo>
                    <a:pt x="10129" y="18773"/>
                  </a:lnTo>
                  <a:cubicBezTo>
                    <a:pt x="10129" y="19196"/>
                    <a:pt x="10541" y="19551"/>
                    <a:pt x="11046" y="19551"/>
                  </a:cubicBezTo>
                  <a:cubicBezTo>
                    <a:pt x="11553" y="19551"/>
                    <a:pt x="11945" y="19196"/>
                    <a:pt x="11945" y="18773"/>
                  </a:cubicBezTo>
                  <a:lnTo>
                    <a:pt x="11945" y="15641"/>
                  </a:lnTo>
                  <a:cubicBezTo>
                    <a:pt x="12712" y="15357"/>
                    <a:pt x="13253" y="14774"/>
                    <a:pt x="13253" y="14120"/>
                  </a:cubicBezTo>
                  <a:cubicBezTo>
                    <a:pt x="13253" y="13670"/>
                    <a:pt x="13011" y="13279"/>
                    <a:pt x="12562" y="12946"/>
                  </a:cubicBezTo>
                  <a:cubicBezTo>
                    <a:pt x="12113" y="12611"/>
                    <a:pt x="11617" y="12446"/>
                    <a:pt x="11046" y="12446"/>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80" name="Freeform: Shape 132"/>
            <p:cNvSpPr/>
            <p:nvPr/>
          </p:nvSpPr>
          <p:spPr>
            <a:xfrm>
              <a:off x="6711861" y="2700792"/>
              <a:ext cx="155112" cy="179658"/>
            </a:xfrm>
            <a:custGeom>
              <a:avLst/>
              <a:gdLst/>
              <a:ahLst/>
              <a:cxnLst>
                <a:cxn ang="0">
                  <a:pos x="wd2" y="hd2"/>
                </a:cxn>
                <a:cxn ang="5400000">
                  <a:pos x="wd2" y="hd2"/>
                </a:cxn>
                <a:cxn ang="10800000">
                  <a:pos x="wd2" y="hd2"/>
                </a:cxn>
                <a:cxn ang="16200000">
                  <a:pos x="wd2" y="hd2"/>
                </a:cxn>
              </a:cxnLst>
              <a:rect l="0" t="0" r="r" b="b"/>
              <a:pathLst>
                <a:path w="21600" h="21600" extrusionOk="0">
                  <a:moveTo>
                    <a:pt x="1376" y="0"/>
                  </a:moveTo>
                  <a:cubicBezTo>
                    <a:pt x="615" y="0"/>
                    <a:pt x="0" y="548"/>
                    <a:pt x="0" y="1203"/>
                  </a:cubicBezTo>
                  <a:cubicBezTo>
                    <a:pt x="0" y="1860"/>
                    <a:pt x="615" y="2406"/>
                    <a:pt x="1376" y="2406"/>
                  </a:cubicBezTo>
                  <a:lnTo>
                    <a:pt x="8126" y="2406"/>
                  </a:lnTo>
                  <a:lnTo>
                    <a:pt x="8117" y="3220"/>
                  </a:lnTo>
                  <a:cubicBezTo>
                    <a:pt x="6185" y="4068"/>
                    <a:pt x="4847" y="5795"/>
                    <a:pt x="4829" y="7785"/>
                  </a:cubicBezTo>
                  <a:cubicBezTo>
                    <a:pt x="4817" y="9079"/>
                    <a:pt x="5368" y="11350"/>
                    <a:pt x="6144" y="13187"/>
                  </a:cubicBezTo>
                  <a:cubicBezTo>
                    <a:pt x="7348" y="16037"/>
                    <a:pt x="8881" y="17492"/>
                    <a:pt x="10705" y="17506"/>
                  </a:cubicBezTo>
                  <a:cubicBezTo>
                    <a:pt x="12548" y="17506"/>
                    <a:pt x="14107" y="16069"/>
                    <a:pt x="15361" y="13247"/>
                  </a:cubicBezTo>
                  <a:cubicBezTo>
                    <a:pt x="16169" y="11421"/>
                    <a:pt x="16769" y="9160"/>
                    <a:pt x="16780" y="7867"/>
                  </a:cubicBezTo>
                  <a:cubicBezTo>
                    <a:pt x="16793" y="6492"/>
                    <a:pt x="16178" y="5190"/>
                    <a:pt x="15058" y="4206"/>
                  </a:cubicBezTo>
                  <a:cubicBezTo>
                    <a:pt x="14609" y="3811"/>
                    <a:pt x="14099" y="3489"/>
                    <a:pt x="13543" y="3243"/>
                  </a:cubicBezTo>
                  <a:lnTo>
                    <a:pt x="13552" y="2406"/>
                  </a:lnTo>
                  <a:lnTo>
                    <a:pt x="20224" y="2406"/>
                  </a:lnTo>
                  <a:cubicBezTo>
                    <a:pt x="20986" y="2406"/>
                    <a:pt x="21600" y="1860"/>
                    <a:pt x="21600" y="1203"/>
                  </a:cubicBezTo>
                  <a:cubicBezTo>
                    <a:pt x="21600" y="548"/>
                    <a:pt x="20982" y="0"/>
                    <a:pt x="20224" y="0"/>
                  </a:cubicBezTo>
                  <a:lnTo>
                    <a:pt x="1376" y="0"/>
                  </a:lnTo>
                  <a:close/>
                  <a:moveTo>
                    <a:pt x="10800" y="4087"/>
                  </a:moveTo>
                  <a:lnTo>
                    <a:pt x="10835" y="4087"/>
                  </a:lnTo>
                  <a:cubicBezTo>
                    <a:pt x="13222" y="4087"/>
                    <a:pt x="15145" y="5783"/>
                    <a:pt x="15127" y="7845"/>
                  </a:cubicBezTo>
                  <a:cubicBezTo>
                    <a:pt x="15109" y="9904"/>
                    <a:pt x="13114" y="16064"/>
                    <a:pt x="10731" y="16064"/>
                  </a:cubicBezTo>
                  <a:lnTo>
                    <a:pt x="10722" y="16064"/>
                  </a:lnTo>
                  <a:cubicBezTo>
                    <a:pt x="8332" y="16064"/>
                    <a:pt x="6455" y="9846"/>
                    <a:pt x="6473" y="7785"/>
                  </a:cubicBezTo>
                  <a:cubicBezTo>
                    <a:pt x="6494" y="5732"/>
                    <a:pt x="8429" y="4087"/>
                    <a:pt x="10800" y="4087"/>
                  </a:cubicBezTo>
                  <a:close/>
                  <a:moveTo>
                    <a:pt x="9303" y="5275"/>
                  </a:moveTo>
                  <a:cubicBezTo>
                    <a:pt x="9166" y="5244"/>
                    <a:pt x="9010" y="5261"/>
                    <a:pt x="8879" y="5327"/>
                  </a:cubicBezTo>
                  <a:cubicBezTo>
                    <a:pt x="8792" y="5371"/>
                    <a:pt x="6715" y="6441"/>
                    <a:pt x="7304" y="9018"/>
                  </a:cubicBezTo>
                  <a:cubicBezTo>
                    <a:pt x="7357" y="9246"/>
                    <a:pt x="7584" y="9407"/>
                    <a:pt x="7840" y="9407"/>
                  </a:cubicBezTo>
                  <a:cubicBezTo>
                    <a:pt x="7878" y="9407"/>
                    <a:pt x="7907" y="9406"/>
                    <a:pt x="7944" y="9399"/>
                  </a:cubicBezTo>
                  <a:cubicBezTo>
                    <a:pt x="8243" y="9349"/>
                    <a:pt x="8443" y="9096"/>
                    <a:pt x="8386" y="8839"/>
                  </a:cubicBezTo>
                  <a:cubicBezTo>
                    <a:pt x="7955" y="6953"/>
                    <a:pt x="9370" y="6179"/>
                    <a:pt x="9441" y="6142"/>
                  </a:cubicBezTo>
                  <a:cubicBezTo>
                    <a:pt x="9701" y="6007"/>
                    <a:pt x="9784" y="5721"/>
                    <a:pt x="9632" y="5492"/>
                  </a:cubicBezTo>
                  <a:cubicBezTo>
                    <a:pt x="9555" y="5378"/>
                    <a:pt x="9439" y="5306"/>
                    <a:pt x="9303" y="5275"/>
                  </a:cubicBezTo>
                  <a:close/>
                  <a:moveTo>
                    <a:pt x="1099" y="8129"/>
                  </a:moveTo>
                  <a:cubicBezTo>
                    <a:pt x="641" y="8129"/>
                    <a:pt x="277" y="8452"/>
                    <a:pt x="277" y="8846"/>
                  </a:cubicBezTo>
                  <a:cubicBezTo>
                    <a:pt x="277" y="9242"/>
                    <a:pt x="641" y="9563"/>
                    <a:pt x="1099" y="9563"/>
                  </a:cubicBezTo>
                  <a:lnTo>
                    <a:pt x="2821" y="9563"/>
                  </a:lnTo>
                  <a:cubicBezTo>
                    <a:pt x="3279" y="9563"/>
                    <a:pt x="3652" y="9242"/>
                    <a:pt x="3652" y="8846"/>
                  </a:cubicBezTo>
                  <a:cubicBezTo>
                    <a:pt x="3652" y="8452"/>
                    <a:pt x="3277" y="8129"/>
                    <a:pt x="2821" y="8129"/>
                  </a:cubicBezTo>
                  <a:lnTo>
                    <a:pt x="1099" y="8129"/>
                  </a:lnTo>
                  <a:close/>
                  <a:moveTo>
                    <a:pt x="18545" y="8129"/>
                  </a:moveTo>
                  <a:cubicBezTo>
                    <a:pt x="18088" y="8129"/>
                    <a:pt x="17723" y="8452"/>
                    <a:pt x="17723" y="8846"/>
                  </a:cubicBezTo>
                  <a:cubicBezTo>
                    <a:pt x="17723" y="9239"/>
                    <a:pt x="18088" y="9563"/>
                    <a:pt x="18545" y="9563"/>
                  </a:cubicBezTo>
                  <a:lnTo>
                    <a:pt x="20267" y="9563"/>
                  </a:lnTo>
                  <a:cubicBezTo>
                    <a:pt x="20725" y="9563"/>
                    <a:pt x="21098" y="9239"/>
                    <a:pt x="21098" y="8846"/>
                  </a:cubicBezTo>
                  <a:cubicBezTo>
                    <a:pt x="21098" y="8452"/>
                    <a:pt x="20725" y="8129"/>
                    <a:pt x="20267" y="8129"/>
                  </a:cubicBezTo>
                  <a:lnTo>
                    <a:pt x="18545" y="8129"/>
                  </a:lnTo>
                  <a:close/>
                  <a:moveTo>
                    <a:pt x="8360" y="10042"/>
                  </a:moveTo>
                  <a:cubicBezTo>
                    <a:pt x="8019" y="10042"/>
                    <a:pt x="7754" y="10280"/>
                    <a:pt x="7754" y="10572"/>
                  </a:cubicBezTo>
                  <a:cubicBezTo>
                    <a:pt x="7754" y="10867"/>
                    <a:pt x="8019" y="11103"/>
                    <a:pt x="8360" y="11103"/>
                  </a:cubicBezTo>
                  <a:cubicBezTo>
                    <a:pt x="8699" y="11103"/>
                    <a:pt x="8974" y="10867"/>
                    <a:pt x="8974" y="10572"/>
                  </a:cubicBezTo>
                  <a:cubicBezTo>
                    <a:pt x="8974" y="10280"/>
                    <a:pt x="8699" y="10042"/>
                    <a:pt x="8360" y="10042"/>
                  </a:cubicBezTo>
                  <a:close/>
                  <a:moveTo>
                    <a:pt x="4812" y="14823"/>
                  </a:moveTo>
                  <a:cubicBezTo>
                    <a:pt x="4600" y="14824"/>
                    <a:pt x="4384" y="14892"/>
                    <a:pt x="4223" y="15033"/>
                  </a:cubicBezTo>
                  <a:lnTo>
                    <a:pt x="3012" y="16086"/>
                  </a:lnTo>
                  <a:cubicBezTo>
                    <a:pt x="2689" y="16365"/>
                    <a:pt x="2689" y="16817"/>
                    <a:pt x="3012" y="17095"/>
                  </a:cubicBezTo>
                  <a:cubicBezTo>
                    <a:pt x="3172" y="17234"/>
                    <a:pt x="3378" y="17304"/>
                    <a:pt x="3591" y="17304"/>
                  </a:cubicBezTo>
                  <a:cubicBezTo>
                    <a:pt x="3801" y="17304"/>
                    <a:pt x="4017" y="17234"/>
                    <a:pt x="4180" y="17095"/>
                  </a:cubicBezTo>
                  <a:lnTo>
                    <a:pt x="5400" y="16041"/>
                  </a:lnTo>
                  <a:cubicBezTo>
                    <a:pt x="5723" y="15763"/>
                    <a:pt x="5723" y="15311"/>
                    <a:pt x="5400" y="15033"/>
                  </a:cubicBezTo>
                  <a:cubicBezTo>
                    <a:pt x="5238" y="14893"/>
                    <a:pt x="5023" y="14823"/>
                    <a:pt x="4812" y="14823"/>
                  </a:cubicBezTo>
                  <a:close/>
                  <a:moveTo>
                    <a:pt x="16607" y="14823"/>
                  </a:moveTo>
                  <a:cubicBezTo>
                    <a:pt x="16395" y="14823"/>
                    <a:pt x="16180" y="14892"/>
                    <a:pt x="16018" y="15033"/>
                  </a:cubicBezTo>
                  <a:cubicBezTo>
                    <a:pt x="15696" y="15311"/>
                    <a:pt x="15696" y="15760"/>
                    <a:pt x="16018" y="16041"/>
                  </a:cubicBezTo>
                  <a:lnTo>
                    <a:pt x="17238" y="17095"/>
                  </a:lnTo>
                  <a:cubicBezTo>
                    <a:pt x="17401" y="17234"/>
                    <a:pt x="17618" y="17304"/>
                    <a:pt x="17827" y="17304"/>
                  </a:cubicBezTo>
                  <a:cubicBezTo>
                    <a:pt x="18038" y="17304"/>
                    <a:pt x="18251" y="17234"/>
                    <a:pt x="18415" y="17095"/>
                  </a:cubicBezTo>
                  <a:cubicBezTo>
                    <a:pt x="18738" y="16817"/>
                    <a:pt x="18738" y="16365"/>
                    <a:pt x="18415" y="16086"/>
                  </a:cubicBezTo>
                  <a:cubicBezTo>
                    <a:pt x="18415" y="16086"/>
                    <a:pt x="17187" y="15033"/>
                    <a:pt x="17187" y="15033"/>
                  </a:cubicBezTo>
                  <a:cubicBezTo>
                    <a:pt x="17026" y="14892"/>
                    <a:pt x="16818" y="14823"/>
                    <a:pt x="16607" y="14823"/>
                  </a:cubicBezTo>
                  <a:close/>
                  <a:moveTo>
                    <a:pt x="10774" y="18649"/>
                  </a:moveTo>
                  <a:cubicBezTo>
                    <a:pt x="10584" y="18649"/>
                    <a:pt x="10413" y="18718"/>
                    <a:pt x="10272" y="18813"/>
                  </a:cubicBezTo>
                  <a:cubicBezTo>
                    <a:pt x="10082" y="18943"/>
                    <a:pt x="9969" y="19153"/>
                    <a:pt x="9969" y="19381"/>
                  </a:cubicBezTo>
                  <a:lnTo>
                    <a:pt x="9969" y="20868"/>
                  </a:lnTo>
                  <a:cubicBezTo>
                    <a:pt x="9969" y="21096"/>
                    <a:pt x="10082" y="21305"/>
                    <a:pt x="10272" y="21436"/>
                  </a:cubicBezTo>
                  <a:cubicBezTo>
                    <a:pt x="10413" y="21531"/>
                    <a:pt x="10584" y="21600"/>
                    <a:pt x="10774" y="21600"/>
                  </a:cubicBezTo>
                  <a:cubicBezTo>
                    <a:pt x="10967" y="21600"/>
                    <a:pt x="11136" y="21529"/>
                    <a:pt x="11276" y="21436"/>
                  </a:cubicBezTo>
                  <a:cubicBezTo>
                    <a:pt x="11466" y="21305"/>
                    <a:pt x="11579" y="21096"/>
                    <a:pt x="11579" y="20868"/>
                  </a:cubicBezTo>
                  <a:lnTo>
                    <a:pt x="11579" y="19381"/>
                  </a:lnTo>
                  <a:cubicBezTo>
                    <a:pt x="11579" y="19153"/>
                    <a:pt x="11466" y="18943"/>
                    <a:pt x="11276" y="18813"/>
                  </a:cubicBezTo>
                  <a:cubicBezTo>
                    <a:pt x="11136" y="18718"/>
                    <a:pt x="10967" y="18649"/>
                    <a:pt x="10774" y="18649"/>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81" name="Freeform: Shape 133"/>
            <p:cNvSpPr/>
            <p:nvPr/>
          </p:nvSpPr>
          <p:spPr>
            <a:xfrm>
              <a:off x="5795097" y="4470651"/>
              <a:ext cx="130254" cy="161512"/>
            </a:xfrm>
            <a:custGeom>
              <a:avLst/>
              <a:gdLst/>
              <a:ahLst/>
              <a:cxnLst>
                <a:cxn ang="0">
                  <a:pos x="wd2" y="hd2"/>
                </a:cxn>
                <a:cxn ang="5400000">
                  <a:pos x="wd2" y="hd2"/>
                </a:cxn>
                <a:cxn ang="10800000">
                  <a:pos x="wd2" y="hd2"/>
                </a:cxn>
                <a:cxn ang="16200000">
                  <a:pos x="wd2" y="hd2"/>
                </a:cxn>
              </a:cxnLst>
              <a:rect l="0" t="0" r="r" b="b"/>
              <a:pathLst>
                <a:path w="21600" h="21600" extrusionOk="0">
                  <a:moveTo>
                    <a:pt x="4916" y="0"/>
                  </a:moveTo>
                  <a:cubicBezTo>
                    <a:pt x="3189" y="0"/>
                    <a:pt x="1762" y="1161"/>
                    <a:pt x="1762" y="2551"/>
                  </a:cubicBezTo>
                  <a:lnTo>
                    <a:pt x="1762" y="11020"/>
                  </a:lnTo>
                  <a:lnTo>
                    <a:pt x="969" y="10555"/>
                  </a:lnTo>
                  <a:cubicBezTo>
                    <a:pt x="779" y="10446"/>
                    <a:pt x="535" y="10434"/>
                    <a:pt x="330" y="10522"/>
                  </a:cubicBezTo>
                  <a:cubicBezTo>
                    <a:pt x="123" y="10605"/>
                    <a:pt x="0" y="10775"/>
                    <a:pt x="0" y="10962"/>
                  </a:cubicBezTo>
                  <a:lnTo>
                    <a:pt x="0" y="19772"/>
                  </a:lnTo>
                  <a:cubicBezTo>
                    <a:pt x="0" y="19963"/>
                    <a:pt x="129" y="20140"/>
                    <a:pt x="340" y="20229"/>
                  </a:cubicBezTo>
                  <a:cubicBezTo>
                    <a:pt x="552" y="20315"/>
                    <a:pt x="805" y="20299"/>
                    <a:pt x="1000" y="20187"/>
                  </a:cubicBezTo>
                  <a:lnTo>
                    <a:pt x="8667" y="15791"/>
                  </a:lnTo>
                  <a:cubicBezTo>
                    <a:pt x="8831" y="15695"/>
                    <a:pt x="8924" y="15537"/>
                    <a:pt x="8924" y="15375"/>
                  </a:cubicBezTo>
                  <a:cubicBezTo>
                    <a:pt x="8924" y="15213"/>
                    <a:pt x="8820" y="15070"/>
                    <a:pt x="8656" y="14976"/>
                  </a:cubicBezTo>
                  <a:lnTo>
                    <a:pt x="3463" y="11984"/>
                  </a:lnTo>
                  <a:lnTo>
                    <a:pt x="3463" y="2551"/>
                  </a:lnTo>
                  <a:cubicBezTo>
                    <a:pt x="3463" y="1901"/>
                    <a:pt x="4106" y="1371"/>
                    <a:pt x="4916" y="1371"/>
                  </a:cubicBezTo>
                  <a:lnTo>
                    <a:pt x="16664" y="1371"/>
                  </a:lnTo>
                  <a:cubicBezTo>
                    <a:pt x="17471" y="1371"/>
                    <a:pt x="18137" y="1901"/>
                    <a:pt x="18137" y="2551"/>
                  </a:cubicBezTo>
                  <a:lnTo>
                    <a:pt x="18137" y="11984"/>
                  </a:lnTo>
                  <a:lnTo>
                    <a:pt x="12923" y="14976"/>
                  </a:lnTo>
                  <a:cubicBezTo>
                    <a:pt x="12759" y="15071"/>
                    <a:pt x="12665" y="15213"/>
                    <a:pt x="12665" y="15375"/>
                  </a:cubicBezTo>
                  <a:cubicBezTo>
                    <a:pt x="12665" y="15537"/>
                    <a:pt x="12759" y="15690"/>
                    <a:pt x="12923" y="15782"/>
                  </a:cubicBezTo>
                  <a:lnTo>
                    <a:pt x="20580" y="20187"/>
                  </a:lnTo>
                  <a:cubicBezTo>
                    <a:pt x="20772" y="20299"/>
                    <a:pt x="21038" y="20315"/>
                    <a:pt x="21250" y="20229"/>
                  </a:cubicBezTo>
                  <a:cubicBezTo>
                    <a:pt x="21462" y="20140"/>
                    <a:pt x="21600" y="19965"/>
                    <a:pt x="21600" y="19772"/>
                  </a:cubicBezTo>
                  <a:lnTo>
                    <a:pt x="21600" y="10962"/>
                  </a:lnTo>
                  <a:cubicBezTo>
                    <a:pt x="21600" y="10772"/>
                    <a:pt x="21456" y="10607"/>
                    <a:pt x="21250" y="10522"/>
                  </a:cubicBezTo>
                  <a:cubicBezTo>
                    <a:pt x="21044" y="10436"/>
                    <a:pt x="20779" y="10446"/>
                    <a:pt x="20590" y="10555"/>
                  </a:cubicBezTo>
                  <a:lnTo>
                    <a:pt x="19776" y="11020"/>
                  </a:lnTo>
                  <a:lnTo>
                    <a:pt x="19776" y="2551"/>
                  </a:lnTo>
                  <a:cubicBezTo>
                    <a:pt x="19776" y="1161"/>
                    <a:pt x="18387" y="0"/>
                    <a:pt x="16664" y="0"/>
                  </a:cubicBezTo>
                  <a:lnTo>
                    <a:pt x="4916" y="0"/>
                  </a:lnTo>
                  <a:close/>
                  <a:moveTo>
                    <a:pt x="5771" y="3723"/>
                  </a:moveTo>
                  <a:cubicBezTo>
                    <a:pt x="5313" y="3723"/>
                    <a:pt x="4947" y="4011"/>
                    <a:pt x="4947" y="4380"/>
                  </a:cubicBezTo>
                  <a:cubicBezTo>
                    <a:pt x="4947" y="4751"/>
                    <a:pt x="5313" y="5045"/>
                    <a:pt x="5771" y="5045"/>
                  </a:cubicBezTo>
                  <a:lnTo>
                    <a:pt x="10120" y="5045"/>
                  </a:lnTo>
                  <a:cubicBezTo>
                    <a:pt x="10475" y="5045"/>
                    <a:pt x="10810" y="4877"/>
                    <a:pt x="10872" y="4629"/>
                  </a:cubicBezTo>
                  <a:lnTo>
                    <a:pt x="10872" y="4155"/>
                  </a:lnTo>
                  <a:cubicBezTo>
                    <a:pt x="10810" y="3906"/>
                    <a:pt x="10475" y="3723"/>
                    <a:pt x="10120" y="3723"/>
                  </a:cubicBezTo>
                  <a:lnTo>
                    <a:pt x="5771" y="3723"/>
                  </a:lnTo>
                  <a:close/>
                  <a:moveTo>
                    <a:pt x="5771" y="6383"/>
                  </a:moveTo>
                  <a:cubicBezTo>
                    <a:pt x="5313" y="6383"/>
                    <a:pt x="4947" y="6668"/>
                    <a:pt x="4947" y="7039"/>
                  </a:cubicBezTo>
                  <a:cubicBezTo>
                    <a:pt x="4947" y="7410"/>
                    <a:pt x="5313" y="7704"/>
                    <a:pt x="5771" y="7704"/>
                  </a:cubicBezTo>
                  <a:lnTo>
                    <a:pt x="15458" y="7704"/>
                  </a:lnTo>
                  <a:cubicBezTo>
                    <a:pt x="15918" y="7704"/>
                    <a:pt x="16293" y="7410"/>
                    <a:pt x="16293" y="7039"/>
                  </a:cubicBezTo>
                  <a:cubicBezTo>
                    <a:pt x="16293" y="6668"/>
                    <a:pt x="15918" y="6383"/>
                    <a:pt x="15458" y="6383"/>
                  </a:cubicBezTo>
                  <a:lnTo>
                    <a:pt x="5771" y="6383"/>
                  </a:lnTo>
                  <a:close/>
                  <a:moveTo>
                    <a:pt x="5771" y="9042"/>
                  </a:moveTo>
                  <a:cubicBezTo>
                    <a:pt x="5313" y="9042"/>
                    <a:pt x="4947" y="9330"/>
                    <a:pt x="4947" y="9699"/>
                  </a:cubicBezTo>
                  <a:cubicBezTo>
                    <a:pt x="4947" y="10070"/>
                    <a:pt x="5313" y="10364"/>
                    <a:pt x="5771" y="10364"/>
                  </a:cubicBezTo>
                  <a:lnTo>
                    <a:pt x="15458" y="10364"/>
                  </a:lnTo>
                  <a:cubicBezTo>
                    <a:pt x="15918" y="10364"/>
                    <a:pt x="16293" y="10070"/>
                    <a:pt x="16293" y="9699"/>
                  </a:cubicBezTo>
                  <a:cubicBezTo>
                    <a:pt x="16293" y="9330"/>
                    <a:pt x="15918" y="9042"/>
                    <a:pt x="15458" y="9042"/>
                  </a:cubicBezTo>
                  <a:lnTo>
                    <a:pt x="5771" y="9042"/>
                  </a:lnTo>
                  <a:close/>
                  <a:moveTo>
                    <a:pt x="10666" y="16489"/>
                  </a:moveTo>
                  <a:cubicBezTo>
                    <a:pt x="10502" y="16489"/>
                    <a:pt x="10349" y="16566"/>
                    <a:pt x="10326" y="16580"/>
                  </a:cubicBezTo>
                  <a:cubicBezTo>
                    <a:pt x="8554" y="17600"/>
                    <a:pt x="3236" y="20653"/>
                    <a:pt x="3236" y="20653"/>
                  </a:cubicBezTo>
                  <a:cubicBezTo>
                    <a:pt x="3009" y="20779"/>
                    <a:pt x="2914" y="21022"/>
                    <a:pt x="2999" y="21234"/>
                  </a:cubicBezTo>
                  <a:cubicBezTo>
                    <a:pt x="3083" y="21446"/>
                    <a:pt x="3331" y="21600"/>
                    <a:pt x="3607" y="21600"/>
                  </a:cubicBezTo>
                  <a:lnTo>
                    <a:pt x="17766" y="21600"/>
                  </a:lnTo>
                  <a:cubicBezTo>
                    <a:pt x="18043" y="21600"/>
                    <a:pt x="18280" y="21446"/>
                    <a:pt x="18364" y="21234"/>
                  </a:cubicBezTo>
                  <a:cubicBezTo>
                    <a:pt x="18448" y="21022"/>
                    <a:pt x="18353" y="20779"/>
                    <a:pt x="18127" y="20653"/>
                  </a:cubicBezTo>
                  <a:cubicBezTo>
                    <a:pt x="18127" y="20653"/>
                    <a:pt x="12801" y="17600"/>
                    <a:pt x="11027" y="16580"/>
                  </a:cubicBezTo>
                  <a:cubicBezTo>
                    <a:pt x="11000" y="16566"/>
                    <a:pt x="10839" y="16489"/>
                    <a:pt x="10666" y="16489"/>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82" name="Freeform: Shape 134"/>
            <p:cNvSpPr/>
            <p:nvPr/>
          </p:nvSpPr>
          <p:spPr>
            <a:xfrm>
              <a:off x="5341715" y="2754484"/>
              <a:ext cx="82030" cy="1244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3033"/>
                    <a:pt x="0" y="6765"/>
                  </a:cubicBezTo>
                  <a:cubicBezTo>
                    <a:pt x="0" y="9366"/>
                    <a:pt x="1516" y="10847"/>
                    <a:pt x="2995" y="12278"/>
                  </a:cubicBezTo>
                  <a:cubicBezTo>
                    <a:pt x="4211" y="13453"/>
                    <a:pt x="5471" y="14661"/>
                    <a:pt x="5580" y="16292"/>
                  </a:cubicBezTo>
                  <a:lnTo>
                    <a:pt x="16020" y="16292"/>
                  </a:lnTo>
                  <a:cubicBezTo>
                    <a:pt x="16128" y="14664"/>
                    <a:pt x="17390" y="13453"/>
                    <a:pt x="18605" y="12278"/>
                  </a:cubicBezTo>
                  <a:cubicBezTo>
                    <a:pt x="20080" y="10849"/>
                    <a:pt x="21600" y="9369"/>
                    <a:pt x="21600" y="6765"/>
                  </a:cubicBezTo>
                  <a:cubicBezTo>
                    <a:pt x="21600" y="3033"/>
                    <a:pt x="16759" y="0"/>
                    <a:pt x="10800" y="0"/>
                  </a:cubicBezTo>
                  <a:close/>
                  <a:moveTo>
                    <a:pt x="10800" y="2061"/>
                  </a:moveTo>
                  <a:cubicBezTo>
                    <a:pt x="15033" y="2061"/>
                    <a:pt x="18475" y="4170"/>
                    <a:pt x="18475" y="6765"/>
                  </a:cubicBezTo>
                  <a:cubicBezTo>
                    <a:pt x="18475" y="8734"/>
                    <a:pt x="17395" y="9782"/>
                    <a:pt x="16020" y="11113"/>
                  </a:cubicBezTo>
                  <a:cubicBezTo>
                    <a:pt x="15126" y="11977"/>
                    <a:pt x="14078" y="12985"/>
                    <a:pt x="13451" y="14231"/>
                  </a:cubicBezTo>
                  <a:lnTo>
                    <a:pt x="8149" y="14231"/>
                  </a:lnTo>
                  <a:cubicBezTo>
                    <a:pt x="7520" y="12983"/>
                    <a:pt x="6474" y="11976"/>
                    <a:pt x="5580" y="11113"/>
                  </a:cubicBezTo>
                  <a:cubicBezTo>
                    <a:pt x="4202" y="9782"/>
                    <a:pt x="3125" y="8730"/>
                    <a:pt x="3125" y="6765"/>
                  </a:cubicBezTo>
                  <a:cubicBezTo>
                    <a:pt x="3125" y="4170"/>
                    <a:pt x="6567" y="2061"/>
                    <a:pt x="10800" y="2061"/>
                  </a:cubicBezTo>
                  <a:close/>
                  <a:moveTo>
                    <a:pt x="5760" y="17608"/>
                  </a:moveTo>
                  <a:cubicBezTo>
                    <a:pt x="5760" y="17608"/>
                    <a:pt x="5760" y="19086"/>
                    <a:pt x="5760" y="19086"/>
                  </a:cubicBezTo>
                  <a:cubicBezTo>
                    <a:pt x="5760" y="19573"/>
                    <a:pt x="6349" y="19971"/>
                    <a:pt x="7085" y="19971"/>
                  </a:cubicBezTo>
                  <a:lnTo>
                    <a:pt x="7904" y="19971"/>
                  </a:lnTo>
                  <a:cubicBezTo>
                    <a:pt x="8155" y="20897"/>
                    <a:pt x="9373" y="21600"/>
                    <a:pt x="10849" y="21600"/>
                  </a:cubicBezTo>
                  <a:cubicBezTo>
                    <a:pt x="12326" y="21600"/>
                    <a:pt x="13559" y="20897"/>
                    <a:pt x="13811" y="19971"/>
                  </a:cubicBezTo>
                  <a:lnTo>
                    <a:pt x="14629" y="19971"/>
                  </a:lnTo>
                  <a:cubicBezTo>
                    <a:pt x="15366" y="19971"/>
                    <a:pt x="15955" y="19573"/>
                    <a:pt x="15955" y="19086"/>
                  </a:cubicBezTo>
                  <a:lnTo>
                    <a:pt x="15955" y="17608"/>
                  </a:lnTo>
                  <a:lnTo>
                    <a:pt x="5760" y="17608"/>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83" name="Freeform: Shape 135"/>
            <p:cNvSpPr/>
            <p:nvPr/>
          </p:nvSpPr>
          <p:spPr>
            <a:xfrm>
              <a:off x="7155319" y="3126352"/>
              <a:ext cx="184702" cy="203521"/>
            </a:xfrm>
            <a:custGeom>
              <a:avLst/>
              <a:gdLst/>
              <a:ahLst/>
              <a:cxnLst>
                <a:cxn ang="0">
                  <a:pos x="wd2" y="hd2"/>
                </a:cxn>
                <a:cxn ang="5400000">
                  <a:pos x="wd2" y="hd2"/>
                </a:cxn>
                <a:cxn ang="10800000">
                  <a:pos x="wd2" y="hd2"/>
                </a:cxn>
                <a:cxn ang="16200000">
                  <a:pos x="wd2" y="hd2"/>
                </a:cxn>
              </a:cxnLst>
              <a:rect l="0" t="0" r="r" b="b"/>
              <a:pathLst>
                <a:path w="21161" h="21600" extrusionOk="0">
                  <a:moveTo>
                    <a:pt x="17650" y="0"/>
                  </a:moveTo>
                  <a:cubicBezTo>
                    <a:pt x="16854" y="0"/>
                    <a:pt x="16076" y="251"/>
                    <a:pt x="15457" y="712"/>
                  </a:cubicBezTo>
                  <a:lnTo>
                    <a:pt x="14325" y="1557"/>
                  </a:lnTo>
                  <a:lnTo>
                    <a:pt x="14012" y="1200"/>
                  </a:lnTo>
                  <a:cubicBezTo>
                    <a:pt x="13661" y="796"/>
                    <a:pt x="13030" y="732"/>
                    <a:pt x="12595" y="1055"/>
                  </a:cubicBezTo>
                  <a:cubicBezTo>
                    <a:pt x="12161" y="1377"/>
                    <a:pt x="12090" y="1965"/>
                    <a:pt x="12438" y="2368"/>
                  </a:cubicBezTo>
                  <a:lnTo>
                    <a:pt x="12751" y="2724"/>
                  </a:lnTo>
                  <a:lnTo>
                    <a:pt x="3175" y="9827"/>
                  </a:lnTo>
                  <a:cubicBezTo>
                    <a:pt x="2690" y="10188"/>
                    <a:pt x="2314" y="10666"/>
                    <a:pt x="2093" y="11206"/>
                  </a:cubicBezTo>
                  <a:lnTo>
                    <a:pt x="769" y="14404"/>
                  </a:lnTo>
                  <a:cubicBezTo>
                    <a:pt x="595" y="14827"/>
                    <a:pt x="682" y="15305"/>
                    <a:pt x="990" y="15658"/>
                  </a:cubicBezTo>
                  <a:cubicBezTo>
                    <a:pt x="1254" y="15960"/>
                    <a:pt x="1640" y="16132"/>
                    <a:pt x="2058" y="16132"/>
                  </a:cubicBezTo>
                  <a:cubicBezTo>
                    <a:pt x="2130" y="16132"/>
                    <a:pt x="2199" y="16129"/>
                    <a:pt x="2271" y="16119"/>
                  </a:cubicBezTo>
                  <a:lnTo>
                    <a:pt x="5902" y="15585"/>
                  </a:lnTo>
                  <a:cubicBezTo>
                    <a:pt x="6505" y="15498"/>
                    <a:pt x="7079" y="15268"/>
                    <a:pt x="7554" y="14912"/>
                  </a:cubicBezTo>
                  <a:lnTo>
                    <a:pt x="17137" y="7796"/>
                  </a:lnTo>
                  <a:lnTo>
                    <a:pt x="17451" y="8159"/>
                  </a:lnTo>
                  <a:cubicBezTo>
                    <a:pt x="17649" y="8388"/>
                    <a:pt x="17937" y="8508"/>
                    <a:pt x="18234" y="8508"/>
                  </a:cubicBezTo>
                  <a:cubicBezTo>
                    <a:pt x="18455" y="8508"/>
                    <a:pt x="18681" y="8442"/>
                    <a:pt x="18867" y="8304"/>
                  </a:cubicBezTo>
                  <a:cubicBezTo>
                    <a:pt x="19303" y="7981"/>
                    <a:pt x="19372" y="7395"/>
                    <a:pt x="19024" y="6991"/>
                  </a:cubicBezTo>
                  <a:lnTo>
                    <a:pt x="18711" y="6628"/>
                  </a:lnTo>
                  <a:lnTo>
                    <a:pt x="19850" y="5791"/>
                  </a:lnTo>
                  <a:cubicBezTo>
                    <a:pt x="21360" y="4670"/>
                    <a:pt x="21600" y="2619"/>
                    <a:pt x="20391" y="1220"/>
                  </a:cubicBezTo>
                  <a:cubicBezTo>
                    <a:pt x="19721" y="446"/>
                    <a:pt x="18722" y="0"/>
                    <a:pt x="17650" y="0"/>
                  </a:cubicBezTo>
                  <a:close/>
                  <a:moveTo>
                    <a:pt x="13691" y="3819"/>
                  </a:moveTo>
                  <a:lnTo>
                    <a:pt x="16190" y="6708"/>
                  </a:lnTo>
                  <a:cubicBezTo>
                    <a:pt x="16190" y="6708"/>
                    <a:pt x="13471" y="8726"/>
                    <a:pt x="13471" y="8726"/>
                  </a:cubicBezTo>
                  <a:lnTo>
                    <a:pt x="12901" y="8066"/>
                  </a:lnTo>
                  <a:cubicBezTo>
                    <a:pt x="12637" y="7765"/>
                    <a:pt x="12160" y="7718"/>
                    <a:pt x="11833" y="7961"/>
                  </a:cubicBezTo>
                  <a:cubicBezTo>
                    <a:pt x="11508" y="8203"/>
                    <a:pt x="11458" y="8642"/>
                    <a:pt x="11719" y="8943"/>
                  </a:cubicBezTo>
                  <a:lnTo>
                    <a:pt x="12289" y="9603"/>
                  </a:lnTo>
                  <a:lnTo>
                    <a:pt x="11121" y="10467"/>
                  </a:lnTo>
                  <a:lnTo>
                    <a:pt x="10551" y="9807"/>
                  </a:lnTo>
                  <a:cubicBezTo>
                    <a:pt x="10290" y="9505"/>
                    <a:pt x="9816" y="9460"/>
                    <a:pt x="9491" y="9702"/>
                  </a:cubicBezTo>
                  <a:cubicBezTo>
                    <a:pt x="9165" y="9944"/>
                    <a:pt x="9112" y="10382"/>
                    <a:pt x="9370" y="10685"/>
                  </a:cubicBezTo>
                  <a:lnTo>
                    <a:pt x="9939" y="11344"/>
                  </a:lnTo>
                  <a:lnTo>
                    <a:pt x="8779" y="12208"/>
                  </a:lnTo>
                  <a:lnTo>
                    <a:pt x="8209" y="11549"/>
                  </a:lnTo>
                  <a:cubicBezTo>
                    <a:pt x="7947" y="11247"/>
                    <a:pt x="7470" y="11201"/>
                    <a:pt x="7141" y="11443"/>
                  </a:cubicBezTo>
                  <a:cubicBezTo>
                    <a:pt x="6815" y="11685"/>
                    <a:pt x="6766" y="12124"/>
                    <a:pt x="7027" y="12426"/>
                  </a:cubicBezTo>
                  <a:lnTo>
                    <a:pt x="7597" y="13085"/>
                  </a:lnTo>
                  <a:lnTo>
                    <a:pt x="6607" y="13817"/>
                  </a:lnTo>
                  <a:cubicBezTo>
                    <a:pt x="6336" y="14019"/>
                    <a:pt x="6018" y="14152"/>
                    <a:pt x="5674" y="14200"/>
                  </a:cubicBezTo>
                  <a:lnTo>
                    <a:pt x="2271" y="14695"/>
                  </a:lnTo>
                  <a:lnTo>
                    <a:pt x="3510" y="11700"/>
                  </a:lnTo>
                  <a:cubicBezTo>
                    <a:pt x="3637" y="11394"/>
                    <a:pt x="3847" y="11128"/>
                    <a:pt x="4122" y="10922"/>
                  </a:cubicBezTo>
                  <a:lnTo>
                    <a:pt x="13691" y="3819"/>
                  </a:lnTo>
                  <a:close/>
                  <a:moveTo>
                    <a:pt x="1573" y="16884"/>
                  </a:moveTo>
                  <a:cubicBezTo>
                    <a:pt x="1417" y="16884"/>
                    <a:pt x="1271" y="16971"/>
                    <a:pt x="1203" y="17102"/>
                  </a:cubicBezTo>
                  <a:cubicBezTo>
                    <a:pt x="738" y="18029"/>
                    <a:pt x="0" y="19589"/>
                    <a:pt x="0" y="20142"/>
                  </a:cubicBezTo>
                  <a:cubicBezTo>
                    <a:pt x="0" y="20950"/>
                    <a:pt x="702" y="21600"/>
                    <a:pt x="1573" y="21600"/>
                  </a:cubicBezTo>
                  <a:cubicBezTo>
                    <a:pt x="2444" y="21600"/>
                    <a:pt x="3147" y="20950"/>
                    <a:pt x="3147" y="20142"/>
                  </a:cubicBezTo>
                  <a:cubicBezTo>
                    <a:pt x="3147" y="19589"/>
                    <a:pt x="2408" y="18029"/>
                    <a:pt x="1944" y="17102"/>
                  </a:cubicBezTo>
                  <a:cubicBezTo>
                    <a:pt x="1876" y="16971"/>
                    <a:pt x="1732" y="16884"/>
                    <a:pt x="1573" y="16884"/>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84" name="Freeform: Shape 136"/>
            <p:cNvSpPr/>
            <p:nvPr/>
          </p:nvSpPr>
          <p:spPr>
            <a:xfrm>
              <a:off x="6312122" y="2372663"/>
              <a:ext cx="102246" cy="104216"/>
            </a:xfrm>
            <a:custGeom>
              <a:avLst/>
              <a:gdLst/>
              <a:ahLst/>
              <a:cxnLst>
                <a:cxn ang="0">
                  <a:pos x="wd2" y="hd2"/>
                </a:cxn>
                <a:cxn ang="5400000">
                  <a:pos x="wd2" y="hd2"/>
                </a:cxn>
                <a:cxn ang="10800000">
                  <a:pos x="wd2" y="hd2"/>
                </a:cxn>
                <a:cxn ang="16200000">
                  <a:pos x="wd2" y="hd2"/>
                </a:cxn>
              </a:cxnLst>
              <a:rect l="0" t="0" r="r" b="b"/>
              <a:pathLst>
                <a:path w="21062" h="21600" extrusionOk="0">
                  <a:moveTo>
                    <a:pt x="7340" y="15720"/>
                  </a:moveTo>
                  <a:cubicBezTo>
                    <a:pt x="7493" y="15720"/>
                    <a:pt x="7652" y="15760"/>
                    <a:pt x="7792" y="15837"/>
                  </a:cubicBezTo>
                  <a:cubicBezTo>
                    <a:pt x="8096" y="16002"/>
                    <a:pt x="8285" y="16324"/>
                    <a:pt x="8285" y="16673"/>
                  </a:cubicBezTo>
                  <a:lnTo>
                    <a:pt x="8285" y="19650"/>
                  </a:lnTo>
                  <a:cubicBezTo>
                    <a:pt x="8285" y="19677"/>
                    <a:pt x="8304" y="19696"/>
                    <a:pt x="8331" y="19696"/>
                  </a:cubicBezTo>
                  <a:lnTo>
                    <a:pt x="12731" y="19696"/>
                  </a:lnTo>
                  <a:cubicBezTo>
                    <a:pt x="12755" y="19696"/>
                    <a:pt x="12776" y="19677"/>
                    <a:pt x="12776" y="19650"/>
                  </a:cubicBezTo>
                  <a:lnTo>
                    <a:pt x="12776" y="16673"/>
                  </a:lnTo>
                  <a:cubicBezTo>
                    <a:pt x="12776" y="16324"/>
                    <a:pt x="12966" y="16002"/>
                    <a:pt x="13269" y="15837"/>
                  </a:cubicBezTo>
                  <a:cubicBezTo>
                    <a:pt x="13573" y="15670"/>
                    <a:pt x="13941" y="15682"/>
                    <a:pt x="14233" y="15870"/>
                  </a:cubicBezTo>
                  <a:cubicBezTo>
                    <a:pt x="14233" y="15870"/>
                    <a:pt x="16689" y="17454"/>
                    <a:pt x="16725" y="17475"/>
                  </a:cubicBezTo>
                  <a:cubicBezTo>
                    <a:pt x="16761" y="17498"/>
                    <a:pt x="16790" y="17464"/>
                    <a:pt x="16790" y="17464"/>
                  </a:cubicBezTo>
                  <a:lnTo>
                    <a:pt x="19164" y="13735"/>
                  </a:lnTo>
                  <a:cubicBezTo>
                    <a:pt x="19178" y="13714"/>
                    <a:pt x="19171" y="13684"/>
                    <a:pt x="19149" y="13669"/>
                  </a:cubicBezTo>
                  <a:lnTo>
                    <a:pt x="15938" y="11602"/>
                  </a:lnTo>
                  <a:cubicBezTo>
                    <a:pt x="15666" y="11426"/>
                    <a:pt x="15503" y="11125"/>
                    <a:pt x="15503" y="10799"/>
                  </a:cubicBezTo>
                  <a:cubicBezTo>
                    <a:pt x="15503" y="10476"/>
                    <a:pt x="15666" y="10172"/>
                    <a:pt x="15938" y="9997"/>
                  </a:cubicBezTo>
                  <a:lnTo>
                    <a:pt x="19149" y="7928"/>
                  </a:lnTo>
                  <a:cubicBezTo>
                    <a:pt x="19171" y="7915"/>
                    <a:pt x="19178" y="7887"/>
                    <a:pt x="19164" y="7863"/>
                  </a:cubicBezTo>
                  <a:lnTo>
                    <a:pt x="16790" y="4136"/>
                  </a:lnTo>
                  <a:cubicBezTo>
                    <a:pt x="16790" y="4136"/>
                    <a:pt x="16766" y="4099"/>
                    <a:pt x="16727" y="4124"/>
                  </a:cubicBezTo>
                  <a:cubicBezTo>
                    <a:pt x="16689" y="4148"/>
                    <a:pt x="14233" y="5728"/>
                    <a:pt x="14233" y="5728"/>
                  </a:cubicBezTo>
                  <a:cubicBezTo>
                    <a:pt x="13943" y="5917"/>
                    <a:pt x="13573" y="5931"/>
                    <a:pt x="13269" y="5764"/>
                  </a:cubicBezTo>
                  <a:cubicBezTo>
                    <a:pt x="12966" y="5595"/>
                    <a:pt x="12776" y="5274"/>
                    <a:pt x="12776" y="4928"/>
                  </a:cubicBezTo>
                  <a:lnTo>
                    <a:pt x="12776" y="1950"/>
                  </a:lnTo>
                  <a:cubicBezTo>
                    <a:pt x="12776" y="1926"/>
                    <a:pt x="12755" y="1903"/>
                    <a:pt x="12731" y="1903"/>
                  </a:cubicBezTo>
                  <a:lnTo>
                    <a:pt x="8331" y="1903"/>
                  </a:lnTo>
                  <a:cubicBezTo>
                    <a:pt x="8304" y="1903"/>
                    <a:pt x="8285" y="1926"/>
                    <a:pt x="8285" y="1950"/>
                  </a:cubicBezTo>
                  <a:lnTo>
                    <a:pt x="8285" y="4928"/>
                  </a:lnTo>
                  <a:cubicBezTo>
                    <a:pt x="8285" y="5278"/>
                    <a:pt x="8098" y="5595"/>
                    <a:pt x="7793" y="5764"/>
                  </a:cubicBezTo>
                  <a:cubicBezTo>
                    <a:pt x="7489" y="5931"/>
                    <a:pt x="7119" y="5917"/>
                    <a:pt x="6831" y="5730"/>
                  </a:cubicBezTo>
                  <a:lnTo>
                    <a:pt x="4337" y="4124"/>
                  </a:lnTo>
                  <a:cubicBezTo>
                    <a:pt x="4337" y="4124"/>
                    <a:pt x="4299" y="4099"/>
                    <a:pt x="4272" y="4136"/>
                  </a:cubicBezTo>
                  <a:cubicBezTo>
                    <a:pt x="4248" y="4176"/>
                    <a:pt x="1898" y="7863"/>
                    <a:pt x="1898" y="7863"/>
                  </a:cubicBezTo>
                  <a:cubicBezTo>
                    <a:pt x="1884" y="7887"/>
                    <a:pt x="1891" y="7915"/>
                    <a:pt x="1913" y="7930"/>
                  </a:cubicBezTo>
                  <a:lnTo>
                    <a:pt x="5123" y="9997"/>
                  </a:lnTo>
                  <a:cubicBezTo>
                    <a:pt x="5396" y="10172"/>
                    <a:pt x="5559" y="10476"/>
                    <a:pt x="5559" y="10799"/>
                  </a:cubicBezTo>
                  <a:cubicBezTo>
                    <a:pt x="5559" y="11125"/>
                    <a:pt x="5396" y="11426"/>
                    <a:pt x="5123" y="11602"/>
                  </a:cubicBezTo>
                  <a:lnTo>
                    <a:pt x="1913" y="13669"/>
                  </a:lnTo>
                  <a:cubicBezTo>
                    <a:pt x="1891" y="13684"/>
                    <a:pt x="1884" y="13714"/>
                    <a:pt x="1898" y="13735"/>
                  </a:cubicBezTo>
                  <a:lnTo>
                    <a:pt x="4272" y="17464"/>
                  </a:lnTo>
                  <a:cubicBezTo>
                    <a:pt x="4301" y="17498"/>
                    <a:pt x="4337" y="17475"/>
                    <a:pt x="4337" y="17475"/>
                  </a:cubicBezTo>
                  <a:lnTo>
                    <a:pt x="6831" y="15872"/>
                  </a:lnTo>
                  <a:cubicBezTo>
                    <a:pt x="6982" y="15770"/>
                    <a:pt x="7160" y="15720"/>
                    <a:pt x="7340" y="15720"/>
                  </a:cubicBezTo>
                  <a:cubicBezTo>
                    <a:pt x="7340" y="15720"/>
                    <a:pt x="7340" y="15720"/>
                    <a:pt x="7340" y="15720"/>
                  </a:cubicBezTo>
                  <a:close/>
                  <a:moveTo>
                    <a:pt x="12731" y="21600"/>
                  </a:moveTo>
                  <a:lnTo>
                    <a:pt x="8331" y="21600"/>
                  </a:lnTo>
                  <a:cubicBezTo>
                    <a:pt x="7261" y="21600"/>
                    <a:pt x="6394" y="20725"/>
                    <a:pt x="6394" y="19650"/>
                  </a:cubicBezTo>
                  <a:lnTo>
                    <a:pt x="6394" y="18411"/>
                  </a:lnTo>
                  <a:lnTo>
                    <a:pt x="5356" y="19079"/>
                  </a:lnTo>
                  <a:cubicBezTo>
                    <a:pt x="4928" y="19354"/>
                    <a:pt x="4395" y="19451"/>
                    <a:pt x="3895" y="19341"/>
                  </a:cubicBezTo>
                  <a:cubicBezTo>
                    <a:pt x="3391" y="19232"/>
                    <a:pt x="2957" y="18929"/>
                    <a:pt x="2681" y="18491"/>
                  </a:cubicBezTo>
                  <a:lnTo>
                    <a:pt x="307" y="14760"/>
                  </a:lnTo>
                  <a:cubicBezTo>
                    <a:pt x="26" y="14323"/>
                    <a:pt x="-65" y="13799"/>
                    <a:pt x="45" y="13294"/>
                  </a:cubicBezTo>
                  <a:cubicBezTo>
                    <a:pt x="157" y="12784"/>
                    <a:pt x="456" y="12350"/>
                    <a:pt x="893" y="12069"/>
                  </a:cubicBezTo>
                  <a:lnTo>
                    <a:pt x="2861" y="10799"/>
                  </a:lnTo>
                  <a:lnTo>
                    <a:pt x="893" y="9531"/>
                  </a:lnTo>
                  <a:cubicBezTo>
                    <a:pt x="-7" y="8949"/>
                    <a:pt x="-269" y="7744"/>
                    <a:pt x="307" y="6839"/>
                  </a:cubicBezTo>
                  <a:lnTo>
                    <a:pt x="2681" y="3110"/>
                  </a:lnTo>
                  <a:cubicBezTo>
                    <a:pt x="2957" y="2670"/>
                    <a:pt x="3391" y="2368"/>
                    <a:pt x="3895" y="2260"/>
                  </a:cubicBezTo>
                  <a:cubicBezTo>
                    <a:pt x="4397" y="2149"/>
                    <a:pt x="4928" y="2245"/>
                    <a:pt x="5356" y="2520"/>
                  </a:cubicBezTo>
                  <a:lnTo>
                    <a:pt x="6394" y="3191"/>
                  </a:lnTo>
                  <a:lnTo>
                    <a:pt x="6394" y="1950"/>
                  </a:lnTo>
                  <a:cubicBezTo>
                    <a:pt x="6394" y="874"/>
                    <a:pt x="7261" y="0"/>
                    <a:pt x="8331" y="0"/>
                  </a:cubicBezTo>
                  <a:lnTo>
                    <a:pt x="12731" y="0"/>
                  </a:lnTo>
                  <a:cubicBezTo>
                    <a:pt x="13801" y="0"/>
                    <a:pt x="14668" y="874"/>
                    <a:pt x="14668" y="1950"/>
                  </a:cubicBezTo>
                  <a:lnTo>
                    <a:pt x="14668" y="3191"/>
                  </a:lnTo>
                  <a:lnTo>
                    <a:pt x="15705" y="2520"/>
                  </a:lnTo>
                  <a:cubicBezTo>
                    <a:pt x="16134" y="2243"/>
                    <a:pt x="16667" y="2149"/>
                    <a:pt x="17163" y="2257"/>
                  </a:cubicBezTo>
                  <a:cubicBezTo>
                    <a:pt x="17671" y="2368"/>
                    <a:pt x="18103" y="2670"/>
                    <a:pt x="18381" y="3110"/>
                  </a:cubicBezTo>
                  <a:lnTo>
                    <a:pt x="20755" y="6839"/>
                  </a:lnTo>
                  <a:cubicBezTo>
                    <a:pt x="21331" y="7742"/>
                    <a:pt x="21069" y="8949"/>
                    <a:pt x="20167" y="9531"/>
                  </a:cubicBezTo>
                  <a:lnTo>
                    <a:pt x="18201" y="10799"/>
                  </a:lnTo>
                  <a:lnTo>
                    <a:pt x="20167" y="12069"/>
                  </a:lnTo>
                  <a:cubicBezTo>
                    <a:pt x="20604" y="12350"/>
                    <a:pt x="20906" y="12784"/>
                    <a:pt x="21017" y="13292"/>
                  </a:cubicBezTo>
                  <a:cubicBezTo>
                    <a:pt x="21128" y="13799"/>
                    <a:pt x="21033" y="14323"/>
                    <a:pt x="20755" y="14760"/>
                  </a:cubicBezTo>
                  <a:lnTo>
                    <a:pt x="18381" y="18489"/>
                  </a:lnTo>
                  <a:cubicBezTo>
                    <a:pt x="18103" y="18929"/>
                    <a:pt x="17671" y="19232"/>
                    <a:pt x="17163" y="19341"/>
                  </a:cubicBezTo>
                  <a:cubicBezTo>
                    <a:pt x="17030" y="19372"/>
                    <a:pt x="16888" y="19386"/>
                    <a:pt x="16749" y="19386"/>
                  </a:cubicBezTo>
                  <a:cubicBezTo>
                    <a:pt x="16379" y="19386"/>
                    <a:pt x="16018" y="19280"/>
                    <a:pt x="15703" y="19079"/>
                  </a:cubicBezTo>
                  <a:lnTo>
                    <a:pt x="14665" y="18411"/>
                  </a:lnTo>
                  <a:lnTo>
                    <a:pt x="14665" y="19650"/>
                  </a:lnTo>
                  <a:cubicBezTo>
                    <a:pt x="14668" y="20725"/>
                    <a:pt x="13797" y="21600"/>
                    <a:pt x="12731" y="21600"/>
                  </a:cubicBezTo>
                  <a:cubicBezTo>
                    <a:pt x="12731" y="21600"/>
                    <a:pt x="12731" y="21600"/>
                    <a:pt x="12731" y="21600"/>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85" name="Freeform: Shape 137"/>
            <p:cNvSpPr/>
            <p:nvPr/>
          </p:nvSpPr>
          <p:spPr>
            <a:xfrm>
              <a:off x="5584294" y="2354766"/>
              <a:ext cx="98797" cy="140492"/>
            </a:xfrm>
            <a:custGeom>
              <a:avLst/>
              <a:gdLst/>
              <a:ahLst/>
              <a:cxnLst>
                <a:cxn ang="0">
                  <a:pos x="wd2" y="hd2"/>
                </a:cxn>
                <a:cxn ang="5400000">
                  <a:pos x="wd2" y="hd2"/>
                </a:cxn>
                <a:cxn ang="10800000">
                  <a:pos x="wd2" y="hd2"/>
                </a:cxn>
                <a:cxn ang="16200000">
                  <a:pos x="wd2" y="hd2"/>
                </a:cxn>
              </a:cxnLst>
              <a:rect l="0" t="0" r="r" b="b"/>
              <a:pathLst>
                <a:path w="21600" h="21600" extrusionOk="0">
                  <a:moveTo>
                    <a:pt x="11851" y="12459"/>
                  </a:moveTo>
                  <a:lnTo>
                    <a:pt x="17553" y="14900"/>
                  </a:lnTo>
                  <a:cubicBezTo>
                    <a:pt x="17990" y="15089"/>
                    <a:pt x="18223" y="15193"/>
                    <a:pt x="18332" y="15312"/>
                  </a:cubicBezTo>
                  <a:cubicBezTo>
                    <a:pt x="18460" y="15457"/>
                    <a:pt x="18524" y="15752"/>
                    <a:pt x="18524" y="16214"/>
                  </a:cubicBezTo>
                  <a:lnTo>
                    <a:pt x="18524" y="19096"/>
                  </a:lnTo>
                  <a:lnTo>
                    <a:pt x="3076" y="19096"/>
                  </a:lnTo>
                  <a:lnTo>
                    <a:pt x="3076" y="16275"/>
                  </a:lnTo>
                  <a:cubicBezTo>
                    <a:pt x="3076" y="15384"/>
                    <a:pt x="3708" y="15074"/>
                    <a:pt x="4169" y="14849"/>
                  </a:cubicBezTo>
                  <a:cubicBezTo>
                    <a:pt x="4528" y="14672"/>
                    <a:pt x="7699" y="13323"/>
                    <a:pt x="9743" y="12460"/>
                  </a:cubicBezTo>
                  <a:cubicBezTo>
                    <a:pt x="10032" y="12339"/>
                    <a:pt x="10207" y="12120"/>
                    <a:pt x="10207" y="11884"/>
                  </a:cubicBezTo>
                  <a:lnTo>
                    <a:pt x="10207" y="10169"/>
                  </a:lnTo>
                  <a:cubicBezTo>
                    <a:pt x="10207" y="9937"/>
                    <a:pt x="10033" y="9719"/>
                    <a:pt x="9748" y="9597"/>
                  </a:cubicBezTo>
                  <a:lnTo>
                    <a:pt x="4047" y="7154"/>
                  </a:lnTo>
                  <a:cubicBezTo>
                    <a:pt x="3611" y="6966"/>
                    <a:pt x="3377" y="6863"/>
                    <a:pt x="3268" y="6742"/>
                  </a:cubicBezTo>
                  <a:cubicBezTo>
                    <a:pt x="3139" y="6598"/>
                    <a:pt x="3076" y="6303"/>
                    <a:pt x="3076" y="5840"/>
                  </a:cubicBezTo>
                  <a:lnTo>
                    <a:pt x="3076" y="2503"/>
                  </a:lnTo>
                  <a:lnTo>
                    <a:pt x="18524" y="2503"/>
                  </a:lnTo>
                  <a:lnTo>
                    <a:pt x="18524" y="5781"/>
                  </a:lnTo>
                  <a:cubicBezTo>
                    <a:pt x="18524" y="6670"/>
                    <a:pt x="17893" y="6981"/>
                    <a:pt x="17432" y="7207"/>
                  </a:cubicBezTo>
                  <a:cubicBezTo>
                    <a:pt x="17071" y="7383"/>
                    <a:pt x="13901" y="8731"/>
                    <a:pt x="11857" y="9594"/>
                  </a:cubicBezTo>
                  <a:cubicBezTo>
                    <a:pt x="11569" y="9716"/>
                    <a:pt x="11393" y="9934"/>
                    <a:pt x="11393" y="10169"/>
                  </a:cubicBezTo>
                  <a:lnTo>
                    <a:pt x="11393" y="11884"/>
                  </a:lnTo>
                  <a:cubicBezTo>
                    <a:pt x="11393" y="12119"/>
                    <a:pt x="11566" y="12337"/>
                    <a:pt x="11851" y="12459"/>
                  </a:cubicBezTo>
                  <a:cubicBezTo>
                    <a:pt x="11851" y="12459"/>
                    <a:pt x="11851" y="12459"/>
                    <a:pt x="11851" y="12459"/>
                  </a:cubicBezTo>
                  <a:close/>
                  <a:moveTo>
                    <a:pt x="18525" y="8308"/>
                  </a:moveTo>
                  <a:cubicBezTo>
                    <a:pt x="19096" y="8027"/>
                    <a:pt x="20433" y="7371"/>
                    <a:pt x="20433" y="5780"/>
                  </a:cubicBezTo>
                  <a:lnTo>
                    <a:pt x="20433" y="2503"/>
                  </a:lnTo>
                  <a:lnTo>
                    <a:pt x="21070" y="2503"/>
                  </a:lnTo>
                  <a:cubicBezTo>
                    <a:pt x="21361" y="2503"/>
                    <a:pt x="21600" y="2336"/>
                    <a:pt x="21600" y="2131"/>
                  </a:cubicBezTo>
                  <a:lnTo>
                    <a:pt x="21600" y="374"/>
                  </a:lnTo>
                  <a:cubicBezTo>
                    <a:pt x="21600" y="167"/>
                    <a:pt x="21361" y="0"/>
                    <a:pt x="21070" y="0"/>
                  </a:cubicBezTo>
                  <a:lnTo>
                    <a:pt x="531" y="0"/>
                  </a:lnTo>
                  <a:cubicBezTo>
                    <a:pt x="238" y="0"/>
                    <a:pt x="0" y="167"/>
                    <a:pt x="0" y="374"/>
                  </a:cubicBezTo>
                  <a:lnTo>
                    <a:pt x="0" y="2131"/>
                  </a:lnTo>
                  <a:cubicBezTo>
                    <a:pt x="0" y="2336"/>
                    <a:pt x="238" y="2503"/>
                    <a:pt x="531" y="2503"/>
                  </a:cubicBezTo>
                  <a:lnTo>
                    <a:pt x="1168" y="2503"/>
                  </a:lnTo>
                  <a:lnTo>
                    <a:pt x="1168" y="5840"/>
                  </a:lnTo>
                  <a:cubicBezTo>
                    <a:pt x="1168" y="7415"/>
                    <a:pt x="1849" y="7784"/>
                    <a:pt x="3054" y="8300"/>
                  </a:cubicBezTo>
                  <a:lnTo>
                    <a:pt x="8297" y="10547"/>
                  </a:lnTo>
                  <a:lnTo>
                    <a:pt x="8297" y="11505"/>
                  </a:lnTo>
                  <a:cubicBezTo>
                    <a:pt x="6977" y="12064"/>
                    <a:pt x="3528" y="13525"/>
                    <a:pt x="3075" y="13746"/>
                  </a:cubicBezTo>
                  <a:cubicBezTo>
                    <a:pt x="2504" y="14027"/>
                    <a:pt x="1168" y="14684"/>
                    <a:pt x="1168" y="16275"/>
                  </a:cubicBezTo>
                  <a:lnTo>
                    <a:pt x="1168" y="19096"/>
                  </a:lnTo>
                  <a:lnTo>
                    <a:pt x="531" y="19096"/>
                  </a:lnTo>
                  <a:cubicBezTo>
                    <a:pt x="238" y="19096"/>
                    <a:pt x="0" y="19263"/>
                    <a:pt x="0" y="19468"/>
                  </a:cubicBezTo>
                  <a:lnTo>
                    <a:pt x="0" y="21226"/>
                  </a:lnTo>
                  <a:cubicBezTo>
                    <a:pt x="0" y="21431"/>
                    <a:pt x="238" y="21600"/>
                    <a:pt x="531" y="21600"/>
                  </a:cubicBezTo>
                  <a:lnTo>
                    <a:pt x="21070" y="21600"/>
                  </a:lnTo>
                  <a:cubicBezTo>
                    <a:pt x="21361" y="21600"/>
                    <a:pt x="21600" y="21431"/>
                    <a:pt x="21600" y="21226"/>
                  </a:cubicBezTo>
                  <a:lnTo>
                    <a:pt x="21600" y="19468"/>
                  </a:lnTo>
                  <a:cubicBezTo>
                    <a:pt x="21600" y="19263"/>
                    <a:pt x="21361" y="19096"/>
                    <a:pt x="21070" y="19096"/>
                  </a:cubicBezTo>
                  <a:lnTo>
                    <a:pt x="20433" y="19096"/>
                  </a:lnTo>
                  <a:lnTo>
                    <a:pt x="20433" y="16214"/>
                  </a:lnTo>
                  <a:cubicBezTo>
                    <a:pt x="20433" y="14641"/>
                    <a:pt x="19751" y="14272"/>
                    <a:pt x="18546" y="13755"/>
                  </a:cubicBezTo>
                  <a:lnTo>
                    <a:pt x="13303" y="11507"/>
                  </a:lnTo>
                  <a:lnTo>
                    <a:pt x="13303" y="10550"/>
                  </a:lnTo>
                  <a:cubicBezTo>
                    <a:pt x="14623" y="9991"/>
                    <a:pt x="18073" y="8530"/>
                    <a:pt x="18525" y="8308"/>
                  </a:cubicBezTo>
                  <a:cubicBezTo>
                    <a:pt x="18525" y="8308"/>
                    <a:pt x="18525" y="8308"/>
                    <a:pt x="18525" y="8308"/>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86" name="Freeform: Shape 138"/>
            <p:cNvSpPr/>
            <p:nvPr/>
          </p:nvSpPr>
          <p:spPr>
            <a:xfrm>
              <a:off x="6481153" y="2338857"/>
              <a:ext cx="139617" cy="137150"/>
            </a:xfrm>
            <a:custGeom>
              <a:avLst/>
              <a:gdLst/>
              <a:ahLst/>
              <a:cxnLst>
                <a:cxn ang="0">
                  <a:pos x="wd2" y="hd2"/>
                </a:cxn>
                <a:cxn ang="5400000">
                  <a:pos x="wd2" y="hd2"/>
                </a:cxn>
                <a:cxn ang="10800000">
                  <a:pos x="wd2" y="hd2"/>
                </a:cxn>
                <a:cxn ang="16200000">
                  <a:pos x="wd2" y="hd2"/>
                </a:cxn>
              </a:cxnLst>
              <a:rect l="0" t="0" r="r" b="b"/>
              <a:pathLst>
                <a:path w="20027" h="21125" extrusionOk="0">
                  <a:moveTo>
                    <a:pt x="15313" y="12382"/>
                  </a:moveTo>
                  <a:lnTo>
                    <a:pt x="10687" y="16035"/>
                  </a:lnTo>
                  <a:lnTo>
                    <a:pt x="6893" y="10508"/>
                  </a:lnTo>
                  <a:lnTo>
                    <a:pt x="17365" y="2308"/>
                  </a:lnTo>
                  <a:cubicBezTo>
                    <a:pt x="19109" y="5681"/>
                    <a:pt x="18324" y="10039"/>
                    <a:pt x="15313" y="12382"/>
                  </a:cubicBezTo>
                  <a:cubicBezTo>
                    <a:pt x="15313" y="12382"/>
                    <a:pt x="15313" y="12382"/>
                    <a:pt x="15313" y="12382"/>
                  </a:cubicBezTo>
                  <a:close/>
                  <a:moveTo>
                    <a:pt x="18280" y="386"/>
                  </a:moveTo>
                  <a:cubicBezTo>
                    <a:pt x="18149" y="199"/>
                    <a:pt x="17931" y="59"/>
                    <a:pt x="17714" y="11"/>
                  </a:cubicBezTo>
                  <a:cubicBezTo>
                    <a:pt x="17495" y="-34"/>
                    <a:pt x="17232" y="59"/>
                    <a:pt x="17058" y="199"/>
                  </a:cubicBezTo>
                  <a:lnTo>
                    <a:pt x="5190" y="9570"/>
                  </a:lnTo>
                  <a:cubicBezTo>
                    <a:pt x="4799" y="9900"/>
                    <a:pt x="4711" y="10460"/>
                    <a:pt x="5016" y="10884"/>
                  </a:cubicBezTo>
                  <a:lnTo>
                    <a:pt x="5627" y="11774"/>
                  </a:lnTo>
                  <a:lnTo>
                    <a:pt x="1219" y="15239"/>
                  </a:lnTo>
                  <a:cubicBezTo>
                    <a:pt x="-134" y="16318"/>
                    <a:pt x="-396" y="18332"/>
                    <a:pt x="609" y="19786"/>
                  </a:cubicBezTo>
                  <a:cubicBezTo>
                    <a:pt x="1613" y="21239"/>
                    <a:pt x="3488" y="21566"/>
                    <a:pt x="4840" y="20489"/>
                  </a:cubicBezTo>
                  <a:lnTo>
                    <a:pt x="9250" y="17022"/>
                  </a:lnTo>
                  <a:lnTo>
                    <a:pt x="9858" y="17912"/>
                  </a:lnTo>
                  <a:cubicBezTo>
                    <a:pt x="10034" y="18145"/>
                    <a:pt x="10295" y="18287"/>
                    <a:pt x="10557" y="18287"/>
                  </a:cubicBezTo>
                  <a:cubicBezTo>
                    <a:pt x="10732" y="18287"/>
                    <a:pt x="10907" y="18239"/>
                    <a:pt x="11081" y="18099"/>
                  </a:cubicBezTo>
                  <a:lnTo>
                    <a:pt x="16404" y="13881"/>
                  </a:lnTo>
                  <a:cubicBezTo>
                    <a:pt x="20375" y="10742"/>
                    <a:pt x="21204" y="4697"/>
                    <a:pt x="18280" y="386"/>
                  </a:cubicBezTo>
                  <a:cubicBezTo>
                    <a:pt x="18280" y="386"/>
                    <a:pt x="18280" y="386"/>
                    <a:pt x="18280" y="386"/>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87" name="Freeform: Shape 139"/>
            <p:cNvSpPr/>
            <p:nvPr/>
          </p:nvSpPr>
          <p:spPr>
            <a:xfrm>
              <a:off x="6588537" y="2462150"/>
              <a:ext cx="216121" cy="210449"/>
            </a:xfrm>
            <a:custGeom>
              <a:avLst/>
              <a:gdLst/>
              <a:ahLst/>
              <a:cxnLst>
                <a:cxn ang="0">
                  <a:pos x="wd2" y="hd2"/>
                </a:cxn>
                <a:cxn ang="5400000">
                  <a:pos x="wd2" y="hd2"/>
                </a:cxn>
                <a:cxn ang="10800000">
                  <a:pos x="wd2" y="hd2"/>
                </a:cxn>
                <a:cxn ang="16200000">
                  <a:pos x="wd2" y="hd2"/>
                </a:cxn>
              </a:cxnLst>
              <a:rect l="0" t="0" r="r" b="b"/>
              <a:pathLst>
                <a:path w="21600" h="21553" extrusionOk="0">
                  <a:moveTo>
                    <a:pt x="20177" y="19265"/>
                  </a:moveTo>
                  <a:cubicBezTo>
                    <a:pt x="20177" y="19751"/>
                    <a:pt x="19797" y="20191"/>
                    <a:pt x="19275" y="20191"/>
                  </a:cubicBezTo>
                  <a:lnTo>
                    <a:pt x="12200" y="20191"/>
                  </a:lnTo>
                  <a:cubicBezTo>
                    <a:pt x="11727" y="20191"/>
                    <a:pt x="11298" y="19802"/>
                    <a:pt x="11298" y="19265"/>
                  </a:cubicBezTo>
                  <a:lnTo>
                    <a:pt x="11298" y="7298"/>
                  </a:lnTo>
                  <a:cubicBezTo>
                    <a:pt x="11298" y="4915"/>
                    <a:pt x="10682" y="2823"/>
                    <a:pt x="9685" y="1461"/>
                  </a:cubicBezTo>
                  <a:lnTo>
                    <a:pt x="16617" y="1461"/>
                  </a:lnTo>
                  <a:cubicBezTo>
                    <a:pt x="18609" y="1461"/>
                    <a:pt x="20177" y="3114"/>
                    <a:pt x="20177" y="5109"/>
                  </a:cubicBezTo>
                  <a:cubicBezTo>
                    <a:pt x="20177" y="5109"/>
                    <a:pt x="20177" y="19265"/>
                    <a:pt x="20177" y="19265"/>
                  </a:cubicBezTo>
                  <a:close/>
                  <a:moveTo>
                    <a:pt x="6980" y="13281"/>
                  </a:moveTo>
                  <a:cubicBezTo>
                    <a:pt x="5793" y="13281"/>
                    <a:pt x="4511" y="11483"/>
                    <a:pt x="4177" y="8708"/>
                  </a:cubicBezTo>
                  <a:lnTo>
                    <a:pt x="6075" y="8708"/>
                  </a:lnTo>
                  <a:cubicBezTo>
                    <a:pt x="6836" y="8708"/>
                    <a:pt x="7501" y="8077"/>
                    <a:pt x="7501" y="7298"/>
                  </a:cubicBezTo>
                  <a:cubicBezTo>
                    <a:pt x="7501" y="6520"/>
                    <a:pt x="6885" y="5886"/>
                    <a:pt x="6075" y="5886"/>
                  </a:cubicBezTo>
                  <a:lnTo>
                    <a:pt x="4177" y="5886"/>
                  </a:lnTo>
                  <a:cubicBezTo>
                    <a:pt x="4511" y="3114"/>
                    <a:pt x="5793" y="1411"/>
                    <a:pt x="6980" y="1411"/>
                  </a:cubicBezTo>
                  <a:cubicBezTo>
                    <a:pt x="8354" y="1411"/>
                    <a:pt x="9875" y="3747"/>
                    <a:pt x="9875" y="7298"/>
                  </a:cubicBezTo>
                  <a:cubicBezTo>
                    <a:pt x="9875" y="10849"/>
                    <a:pt x="8354" y="13281"/>
                    <a:pt x="6980" y="13281"/>
                  </a:cubicBezTo>
                  <a:cubicBezTo>
                    <a:pt x="6980" y="13281"/>
                    <a:pt x="6980" y="13281"/>
                    <a:pt x="6980" y="13281"/>
                  </a:cubicBezTo>
                  <a:close/>
                  <a:moveTo>
                    <a:pt x="16570" y="1"/>
                  </a:moveTo>
                  <a:lnTo>
                    <a:pt x="6980" y="1"/>
                  </a:lnTo>
                  <a:cubicBezTo>
                    <a:pt x="4843" y="-47"/>
                    <a:pt x="3134" y="2385"/>
                    <a:pt x="2754" y="5839"/>
                  </a:cubicBezTo>
                  <a:lnTo>
                    <a:pt x="1423" y="5839"/>
                  </a:lnTo>
                  <a:cubicBezTo>
                    <a:pt x="665" y="5839"/>
                    <a:pt x="0" y="6471"/>
                    <a:pt x="0" y="7250"/>
                  </a:cubicBezTo>
                  <a:cubicBezTo>
                    <a:pt x="0" y="8029"/>
                    <a:pt x="616" y="8661"/>
                    <a:pt x="1423" y="8661"/>
                  </a:cubicBezTo>
                  <a:lnTo>
                    <a:pt x="2754" y="8661"/>
                  </a:lnTo>
                  <a:cubicBezTo>
                    <a:pt x="3134" y="12064"/>
                    <a:pt x="4794" y="14547"/>
                    <a:pt x="6836" y="14692"/>
                  </a:cubicBezTo>
                  <a:lnTo>
                    <a:pt x="9875" y="14692"/>
                  </a:lnTo>
                  <a:lnTo>
                    <a:pt x="9875" y="19217"/>
                  </a:lnTo>
                  <a:cubicBezTo>
                    <a:pt x="9875" y="20531"/>
                    <a:pt x="10918" y="21553"/>
                    <a:pt x="12200" y="21553"/>
                  </a:cubicBezTo>
                  <a:lnTo>
                    <a:pt x="19275" y="21553"/>
                  </a:lnTo>
                  <a:cubicBezTo>
                    <a:pt x="20557" y="21553"/>
                    <a:pt x="21600" y="20481"/>
                    <a:pt x="21600" y="19217"/>
                  </a:cubicBezTo>
                  <a:lnTo>
                    <a:pt x="21600" y="5109"/>
                  </a:lnTo>
                  <a:cubicBezTo>
                    <a:pt x="21600" y="2288"/>
                    <a:pt x="19321" y="1"/>
                    <a:pt x="16570" y="1"/>
                  </a:cubicBezTo>
                  <a:cubicBezTo>
                    <a:pt x="16570" y="1"/>
                    <a:pt x="16570" y="1"/>
                    <a:pt x="16570" y="1"/>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88" name="Freeform: Shape 140"/>
            <p:cNvSpPr/>
            <p:nvPr/>
          </p:nvSpPr>
          <p:spPr>
            <a:xfrm>
              <a:off x="6429450" y="4365241"/>
              <a:ext cx="109735" cy="102523"/>
            </a:xfrm>
            <a:custGeom>
              <a:avLst/>
              <a:gdLst/>
              <a:ahLst/>
              <a:cxnLst>
                <a:cxn ang="0">
                  <a:pos x="wd2" y="hd2"/>
                </a:cxn>
                <a:cxn ang="5400000">
                  <a:pos x="wd2" y="hd2"/>
                </a:cxn>
                <a:cxn ang="10800000">
                  <a:pos x="wd2" y="hd2"/>
                </a:cxn>
                <a:cxn ang="16200000">
                  <a:pos x="wd2" y="hd2"/>
                </a:cxn>
              </a:cxnLst>
              <a:rect l="0" t="0" r="r" b="b"/>
              <a:pathLst>
                <a:path w="21600" h="21600" extrusionOk="0">
                  <a:moveTo>
                    <a:pt x="2706" y="10332"/>
                  </a:moveTo>
                  <a:lnTo>
                    <a:pt x="10800" y="19668"/>
                  </a:lnTo>
                  <a:lnTo>
                    <a:pt x="18894" y="10332"/>
                  </a:lnTo>
                  <a:cubicBezTo>
                    <a:pt x="20559" y="8355"/>
                    <a:pt x="20556" y="5141"/>
                    <a:pt x="18889" y="3165"/>
                  </a:cubicBezTo>
                  <a:lnTo>
                    <a:pt x="18758" y="3010"/>
                  </a:lnTo>
                  <a:cubicBezTo>
                    <a:pt x="17972" y="2078"/>
                    <a:pt x="16934" y="1565"/>
                    <a:pt x="15834" y="1565"/>
                  </a:cubicBezTo>
                  <a:cubicBezTo>
                    <a:pt x="14733" y="1565"/>
                    <a:pt x="13694" y="2078"/>
                    <a:pt x="12907" y="3009"/>
                  </a:cubicBezTo>
                  <a:lnTo>
                    <a:pt x="11342" y="4865"/>
                  </a:lnTo>
                  <a:cubicBezTo>
                    <a:pt x="11203" y="5029"/>
                    <a:pt x="11006" y="5123"/>
                    <a:pt x="10800" y="5123"/>
                  </a:cubicBezTo>
                  <a:cubicBezTo>
                    <a:pt x="10593" y="5123"/>
                    <a:pt x="10396" y="5029"/>
                    <a:pt x="10258" y="4865"/>
                  </a:cubicBezTo>
                  <a:lnTo>
                    <a:pt x="8692" y="3009"/>
                  </a:lnTo>
                  <a:cubicBezTo>
                    <a:pt x="7907" y="2078"/>
                    <a:pt x="6868" y="1565"/>
                    <a:pt x="5768" y="1565"/>
                  </a:cubicBezTo>
                  <a:cubicBezTo>
                    <a:pt x="4667" y="1565"/>
                    <a:pt x="3628" y="2078"/>
                    <a:pt x="2841" y="3009"/>
                  </a:cubicBezTo>
                  <a:lnTo>
                    <a:pt x="2710" y="3165"/>
                  </a:lnTo>
                  <a:cubicBezTo>
                    <a:pt x="1043" y="5141"/>
                    <a:pt x="1041" y="8355"/>
                    <a:pt x="2706" y="10332"/>
                  </a:cubicBezTo>
                  <a:cubicBezTo>
                    <a:pt x="2706" y="10332"/>
                    <a:pt x="2706" y="10332"/>
                    <a:pt x="2706" y="10332"/>
                  </a:cubicBezTo>
                  <a:close/>
                  <a:moveTo>
                    <a:pt x="10800" y="21600"/>
                  </a:moveTo>
                  <a:cubicBezTo>
                    <a:pt x="10596" y="21600"/>
                    <a:pt x="10403" y="21509"/>
                    <a:pt x="10265" y="21351"/>
                  </a:cubicBezTo>
                  <a:lnTo>
                    <a:pt x="1632" y="11392"/>
                  </a:lnTo>
                  <a:cubicBezTo>
                    <a:pt x="1630" y="11390"/>
                    <a:pt x="1628" y="11386"/>
                    <a:pt x="1625" y="11384"/>
                  </a:cubicBezTo>
                  <a:cubicBezTo>
                    <a:pt x="577" y="10143"/>
                    <a:pt x="0" y="8497"/>
                    <a:pt x="0" y="6750"/>
                  </a:cubicBezTo>
                  <a:cubicBezTo>
                    <a:pt x="0" y="5005"/>
                    <a:pt x="577" y="3358"/>
                    <a:pt x="1625" y="2116"/>
                  </a:cubicBezTo>
                  <a:lnTo>
                    <a:pt x="1756" y="1961"/>
                  </a:lnTo>
                  <a:cubicBezTo>
                    <a:pt x="2823" y="697"/>
                    <a:pt x="4247" y="0"/>
                    <a:pt x="5766" y="0"/>
                  </a:cubicBezTo>
                  <a:cubicBezTo>
                    <a:pt x="7286" y="0"/>
                    <a:pt x="8710" y="697"/>
                    <a:pt x="9777" y="1961"/>
                  </a:cubicBezTo>
                  <a:lnTo>
                    <a:pt x="10800" y="3173"/>
                  </a:lnTo>
                  <a:lnTo>
                    <a:pt x="11823" y="1961"/>
                  </a:lnTo>
                  <a:cubicBezTo>
                    <a:pt x="12889" y="697"/>
                    <a:pt x="14313" y="0"/>
                    <a:pt x="15834" y="0"/>
                  </a:cubicBezTo>
                  <a:cubicBezTo>
                    <a:pt x="17352" y="0"/>
                    <a:pt x="18777" y="697"/>
                    <a:pt x="19843" y="1961"/>
                  </a:cubicBezTo>
                  <a:lnTo>
                    <a:pt x="19974" y="2116"/>
                  </a:lnTo>
                  <a:cubicBezTo>
                    <a:pt x="21022" y="3358"/>
                    <a:pt x="21600" y="5005"/>
                    <a:pt x="21600" y="6750"/>
                  </a:cubicBezTo>
                  <a:cubicBezTo>
                    <a:pt x="21600" y="8497"/>
                    <a:pt x="21022" y="10143"/>
                    <a:pt x="19974" y="11384"/>
                  </a:cubicBezTo>
                  <a:cubicBezTo>
                    <a:pt x="19972" y="11386"/>
                    <a:pt x="19969" y="11390"/>
                    <a:pt x="19967" y="11392"/>
                  </a:cubicBezTo>
                  <a:lnTo>
                    <a:pt x="11335" y="21351"/>
                  </a:lnTo>
                  <a:cubicBezTo>
                    <a:pt x="11196" y="21509"/>
                    <a:pt x="11004" y="21600"/>
                    <a:pt x="10800" y="21600"/>
                  </a:cubicBezTo>
                  <a:cubicBezTo>
                    <a:pt x="10800" y="21600"/>
                    <a:pt x="10800" y="21600"/>
                    <a:pt x="10800" y="21600"/>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89" name="Freeform: Shape 141"/>
            <p:cNvSpPr/>
            <p:nvPr/>
          </p:nvSpPr>
          <p:spPr>
            <a:xfrm>
              <a:off x="6256453" y="4568058"/>
              <a:ext cx="145817" cy="121306"/>
            </a:xfrm>
            <a:custGeom>
              <a:avLst/>
              <a:gdLst/>
              <a:ahLst/>
              <a:cxnLst>
                <a:cxn ang="0">
                  <a:pos x="wd2" y="hd2"/>
                </a:cxn>
                <a:cxn ang="5400000">
                  <a:pos x="wd2" y="hd2"/>
                </a:cxn>
                <a:cxn ang="10800000">
                  <a:pos x="wd2" y="hd2"/>
                </a:cxn>
                <a:cxn ang="16200000">
                  <a:pos x="wd2" y="hd2"/>
                </a:cxn>
              </a:cxnLst>
              <a:rect l="0" t="0" r="r" b="b"/>
              <a:pathLst>
                <a:path w="21246" h="21600" extrusionOk="0">
                  <a:moveTo>
                    <a:pt x="4238" y="0"/>
                  </a:moveTo>
                  <a:cubicBezTo>
                    <a:pt x="3603" y="0"/>
                    <a:pt x="3003" y="302"/>
                    <a:pt x="2553" y="852"/>
                  </a:cubicBezTo>
                  <a:lnTo>
                    <a:pt x="697" y="3132"/>
                  </a:lnTo>
                  <a:cubicBezTo>
                    <a:pt x="248" y="3680"/>
                    <a:pt x="0" y="4414"/>
                    <a:pt x="0" y="5190"/>
                  </a:cubicBezTo>
                  <a:cubicBezTo>
                    <a:pt x="0" y="5966"/>
                    <a:pt x="248" y="6687"/>
                    <a:pt x="697" y="7237"/>
                  </a:cubicBezTo>
                  <a:cubicBezTo>
                    <a:pt x="1145" y="7784"/>
                    <a:pt x="1737" y="8089"/>
                    <a:pt x="2372" y="8089"/>
                  </a:cubicBezTo>
                  <a:cubicBezTo>
                    <a:pt x="2559" y="8089"/>
                    <a:pt x="2745" y="8063"/>
                    <a:pt x="2925" y="8011"/>
                  </a:cubicBezTo>
                  <a:lnTo>
                    <a:pt x="5886" y="11630"/>
                  </a:lnTo>
                  <a:cubicBezTo>
                    <a:pt x="5997" y="11765"/>
                    <a:pt x="6147" y="11840"/>
                    <a:pt x="6302" y="11840"/>
                  </a:cubicBezTo>
                  <a:cubicBezTo>
                    <a:pt x="6458" y="11840"/>
                    <a:pt x="6608" y="11765"/>
                    <a:pt x="6719" y="11630"/>
                  </a:cubicBezTo>
                  <a:lnTo>
                    <a:pt x="7017" y="11254"/>
                  </a:lnTo>
                  <a:lnTo>
                    <a:pt x="7778" y="12183"/>
                  </a:lnTo>
                  <a:lnTo>
                    <a:pt x="4817" y="15802"/>
                  </a:lnTo>
                  <a:cubicBezTo>
                    <a:pt x="4292" y="16443"/>
                    <a:pt x="4002" y="17297"/>
                    <a:pt x="4002" y="18203"/>
                  </a:cubicBezTo>
                  <a:cubicBezTo>
                    <a:pt x="4002" y="19109"/>
                    <a:pt x="4292" y="19964"/>
                    <a:pt x="4817" y="20604"/>
                  </a:cubicBezTo>
                  <a:cubicBezTo>
                    <a:pt x="5341" y="21246"/>
                    <a:pt x="6032" y="21600"/>
                    <a:pt x="6773" y="21600"/>
                  </a:cubicBezTo>
                  <a:cubicBezTo>
                    <a:pt x="7514" y="21600"/>
                    <a:pt x="8213" y="21246"/>
                    <a:pt x="8738" y="20604"/>
                  </a:cubicBezTo>
                  <a:lnTo>
                    <a:pt x="11708" y="16986"/>
                  </a:lnTo>
                  <a:lnTo>
                    <a:pt x="14660" y="20593"/>
                  </a:lnTo>
                  <a:cubicBezTo>
                    <a:pt x="14725" y="20672"/>
                    <a:pt x="14807" y="20724"/>
                    <a:pt x="14895" y="20759"/>
                  </a:cubicBezTo>
                  <a:lnTo>
                    <a:pt x="16896" y="21567"/>
                  </a:lnTo>
                  <a:cubicBezTo>
                    <a:pt x="16956" y="21589"/>
                    <a:pt x="17016" y="21600"/>
                    <a:pt x="17077" y="21600"/>
                  </a:cubicBezTo>
                  <a:cubicBezTo>
                    <a:pt x="17230" y="21600"/>
                    <a:pt x="17382" y="21527"/>
                    <a:pt x="17494" y="21390"/>
                  </a:cubicBezTo>
                  <a:cubicBezTo>
                    <a:pt x="17650" y="21199"/>
                    <a:pt x="17708" y="20917"/>
                    <a:pt x="17639" y="20659"/>
                  </a:cubicBezTo>
                  <a:lnTo>
                    <a:pt x="16987" y="18203"/>
                  </a:lnTo>
                  <a:cubicBezTo>
                    <a:pt x="16958" y="18098"/>
                    <a:pt x="16907" y="17994"/>
                    <a:pt x="16842" y="17915"/>
                  </a:cubicBezTo>
                  <a:lnTo>
                    <a:pt x="13890" y="14308"/>
                  </a:lnTo>
                  <a:lnTo>
                    <a:pt x="14623" y="13423"/>
                  </a:lnTo>
                  <a:cubicBezTo>
                    <a:pt x="15128" y="13665"/>
                    <a:pt x="15663" y="13788"/>
                    <a:pt x="16208" y="13788"/>
                  </a:cubicBezTo>
                  <a:cubicBezTo>
                    <a:pt x="17370" y="13788"/>
                    <a:pt x="18465" y="13234"/>
                    <a:pt x="19287" y="12227"/>
                  </a:cubicBezTo>
                  <a:lnTo>
                    <a:pt x="20002" y="11353"/>
                  </a:lnTo>
                  <a:cubicBezTo>
                    <a:pt x="21255" y="9822"/>
                    <a:pt x="21600" y="7426"/>
                    <a:pt x="20862" y="5389"/>
                  </a:cubicBezTo>
                  <a:cubicBezTo>
                    <a:pt x="20784" y="5172"/>
                    <a:pt x="20627" y="5023"/>
                    <a:pt x="20436" y="4980"/>
                  </a:cubicBezTo>
                  <a:cubicBezTo>
                    <a:pt x="20246" y="4936"/>
                    <a:pt x="20049" y="5010"/>
                    <a:pt x="19911" y="5179"/>
                  </a:cubicBezTo>
                  <a:lnTo>
                    <a:pt x="17738" y="7812"/>
                  </a:lnTo>
                  <a:cubicBezTo>
                    <a:pt x="17409" y="8215"/>
                    <a:pt x="16972" y="8443"/>
                    <a:pt x="16507" y="8443"/>
                  </a:cubicBezTo>
                  <a:cubicBezTo>
                    <a:pt x="16042" y="8443"/>
                    <a:pt x="15603" y="8215"/>
                    <a:pt x="15275" y="7812"/>
                  </a:cubicBezTo>
                  <a:cubicBezTo>
                    <a:pt x="14946" y="7410"/>
                    <a:pt x="14768" y="6886"/>
                    <a:pt x="14768" y="6318"/>
                  </a:cubicBezTo>
                  <a:cubicBezTo>
                    <a:pt x="14768" y="5750"/>
                    <a:pt x="14948" y="5214"/>
                    <a:pt x="15275" y="4814"/>
                  </a:cubicBezTo>
                  <a:lnTo>
                    <a:pt x="17448" y="2169"/>
                  </a:lnTo>
                  <a:cubicBezTo>
                    <a:pt x="17586" y="2002"/>
                    <a:pt x="17647" y="1762"/>
                    <a:pt x="17611" y="1527"/>
                  </a:cubicBezTo>
                  <a:cubicBezTo>
                    <a:pt x="17577" y="1295"/>
                    <a:pt x="17444" y="1093"/>
                    <a:pt x="17267" y="996"/>
                  </a:cubicBezTo>
                  <a:cubicBezTo>
                    <a:pt x="16696" y="689"/>
                    <a:pt x="16067" y="531"/>
                    <a:pt x="15438" y="531"/>
                  </a:cubicBezTo>
                  <a:cubicBezTo>
                    <a:pt x="14270" y="531"/>
                    <a:pt x="13187" y="1070"/>
                    <a:pt x="12387" y="2047"/>
                  </a:cubicBezTo>
                  <a:lnTo>
                    <a:pt x="11672" y="2921"/>
                  </a:lnTo>
                  <a:cubicBezTo>
                    <a:pt x="10432" y="4436"/>
                    <a:pt x="10062" y="6664"/>
                    <a:pt x="10694" y="8620"/>
                  </a:cubicBezTo>
                  <a:lnTo>
                    <a:pt x="9960" y="9516"/>
                  </a:lnTo>
                  <a:lnTo>
                    <a:pt x="9209" y="8587"/>
                  </a:lnTo>
                  <a:lnTo>
                    <a:pt x="9507" y="8211"/>
                  </a:lnTo>
                  <a:cubicBezTo>
                    <a:pt x="9738" y="7928"/>
                    <a:pt x="9738" y="7474"/>
                    <a:pt x="9507" y="7193"/>
                  </a:cubicBezTo>
                  <a:lnTo>
                    <a:pt x="6547" y="3574"/>
                  </a:lnTo>
                  <a:cubicBezTo>
                    <a:pt x="6738" y="2604"/>
                    <a:pt x="6515" y="1576"/>
                    <a:pt x="5922" y="852"/>
                  </a:cubicBezTo>
                  <a:cubicBezTo>
                    <a:pt x="5472" y="302"/>
                    <a:pt x="4873" y="0"/>
                    <a:pt x="4238" y="0"/>
                  </a:cubicBezTo>
                  <a:close/>
                  <a:moveTo>
                    <a:pt x="4238" y="1439"/>
                  </a:moveTo>
                  <a:cubicBezTo>
                    <a:pt x="4558" y="1439"/>
                    <a:pt x="4861" y="1592"/>
                    <a:pt x="5089" y="1870"/>
                  </a:cubicBezTo>
                  <a:cubicBezTo>
                    <a:pt x="5438" y="2297"/>
                    <a:pt x="5539" y="2930"/>
                    <a:pt x="5342" y="3486"/>
                  </a:cubicBezTo>
                  <a:cubicBezTo>
                    <a:pt x="5247" y="3757"/>
                    <a:pt x="5290" y="4075"/>
                    <a:pt x="5460" y="4282"/>
                  </a:cubicBezTo>
                  <a:lnTo>
                    <a:pt x="8267" y="7702"/>
                  </a:lnTo>
                  <a:cubicBezTo>
                    <a:pt x="8267" y="7702"/>
                    <a:pt x="6302" y="10103"/>
                    <a:pt x="6302" y="10103"/>
                  </a:cubicBezTo>
                  <a:lnTo>
                    <a:pt x="3504" y="6684"/>
                  </a:lnTo>
                  <a:cubicBezTo>
                    <a:pt x="3391" y="6546"/>
                    <a:pt x="3242" y="6473"/>
                    <a:pt x="3088" y="6473"/>
                  </a:cubicBezTo>
                  <a:cubicBezTo>
                    <a:pt x="3009" y="6473"/>
                    <a:pt x="2927" y="6490"/>
                    <a:pt x="2852" y="6529"/>
                  </a:cubicBezTo>
                  <a:cubicBezTo>
                    <a:pt x="2702" y="6609"/>
                    <a:pt x="2539" y="6650"/>
                    <a:pt x="2372" y="6650"/>
                  </a:cubicBezTo>
                  <a:cubicBezTo>
                    <a:pt x="2053" y="6650"/>
                    <a:pt x="1748" y="6495"/>
                    <a:pt x="1521" y="6219"/>
                  </a:cubicBezTo>
                  <a:cubicBezTo>
                    <a:pt x="1296" y="5942"/>
                    <a:pt x="1177" y="5582"/>
                    <a:pt x="1177" y="5190"/>
                  </a:cubicBezTo>
                  <a:cubicBezTo>
                    <a:pt x="1177" y="4798"/>
                    <a:pt x="1296" y="4425"/>
                    <a:pt x="1521" y="4150"/>
                  </a:cubicBezTo>
                  <a:lnTo>
                    <a:pt x="3386" y="1870"/>
                  </a:lnTo>
                  <a:cubicBezTo>
                    <a:pt x="3613" y="1593"/>
                    <a:pt x="3917" y="1439"/>
                    <a:pt x="4238" y="1439"/>
                  </a:cubicBezTo>
                  <a:close/>
                  <a:moveTo>
                    <a:pt x="15438" y="1970"/>
                  </a:moveTo>
                  <a:cubicBezTo>
                    <a:pt x="15596" y="1970"/>
                    <a:pt x="15751" y="1977"/>
                    <a:pt x="15909" y="2003"/>
                  </a:cubicBezTo>
                  <a:lnTo>
                    <a:pt x="14442" y="3795"/>
                  </a:lnTo>
                  <a:cubicBezTo>
                    <a:pt x="13892" y="4469"/>
                    <a:pt x="13591" y="5365"/>
                    <a:pt x="13591" y="6318"/>
                  </a:cubicBezTo>
                  <a:cubicBezTo>
                    <a:pt x="13591" y="7271"/>
                    <a:pt x="13890" y="8157"/>
                    <a:pt x="14442" y="8830"/>
                  </a:cubicBezTo>
                  <a:cubicBezTo>
                    <a:pt x="14992" y="9504"/>
                    <a:pt x="15726" y="9882"/>
                    <a:pt x="16507" y="9882"/>
                  </a:cubicBezTo>
                  <a:cubicBezTo>
                    <a:pt x="17286" y="9879"/>
                    <a:pt x="18021" y="9504"/>
                    <a:pt x="18571" y="8830"/>
                  </a:cubicBezTo>
                  <a:lnTo>
                    <a:pt x="20038" y="7049"/>
                  </a:lnTo>
                  <a:cubicBezTo>
                    <a:pt x="20179" y="8251"/>
                    <a:pt x="19869" y="9480"/>
                    <a:pt x="19169" y="10335"/>
                  </a:cubicBezTo>
                  <a:lnTo>
                    <a:pt x="18453" y="11209"/>
                  </a:lnTo>
                  <a:cubicBezTo>
                    <a:pt x="17854" y="11941"/>
                    <a:pt x="17056" y="12349"/>
                    <a:pt x="16208" y="12349"/>
                  </a:cubicBezTo>
                  <a:cubicBezTo>
                    <a:pt x="15699" y="12349"/>
                    <a:pt x="15197" y="12202"/>
                    <a:pt x="14750" y="11918"/>
                  </a:cubicBezTo>
                  <a:cubicBezTo>
                    <a:pt x="14501" y="11760"/>
                    <a:pt x="14210" y="11855"/>
                    <a:pt x="14017" y="12106"/>
                  </a:cubicBezTo>
                  <a:lnTo>
                    <a:pt x="7905" y="19586"/>
                  </a:lnTo>
                  <a:cubicBezTo>
                    <a:pt x="7603" y="19956"/>
                    <a:pt x="7200" y="20161"/>
                    <a:pt x="6773" y="20161"/>
                  </a:cubicBezTo>
                  <a:cubicBezTo>
                    <a:pt x="6346" y="20161"/>
                    <a:pt x="5951" y="19956"/>
                    <a:pt x="5650" y="19586"/>
                  </a:cubicBezTo>
                  <a:cubicBezTo>
                    <a:pt x="5347" y="19217"/>
                    <a:pt x="5179" y="18725"/>
                    <a:pt x="5179" y="18203"/>
                  </a:cubicBezTo>
                  <a:cubicBezTo>
                    <a:pt x="5179" y="17680"/>
                    <a:pt x="5347" y="17190"/>
                    <a:pt x="5650" y="16820"/>
                  </a:cubicBezTo>
                  <a:lnTo>
                    <a:pt x="11762" y="9350"/>
                  </a:lnTo>
                  <a:cubicBezTo>
                    <a:pt x="11973" y="9106"/>
                    <a:pt x="12054" y="8769"/>
                    <a:pt x="11925" y="8465"/>
                  </a:cubicBezTo>
                  <a:cubicBezTo>
                    <a:pt x="11284" y="6957"/>
                    <a:pt x="11512" y="5132"/>
                    <a:pt x="12495" y="3928"/>
                  </a:cubicBezTo>
                  <a:lnTo>
                    <a:pt x="13220" y="3065"/>
                  </a:lnTo>
                  <a:cubicBezTo>
                    <a:pt x="13797" y="2359"/>
                    <a:pt x="14584" y="1970"/>
                    <a:pt x="15438" y="1970"/>
                  </a:cubicBezTo>
                  <a:close/>
                  <a:moveTo>
                    <a:pt x="8376" y="9605"/>
                  </a:moveTo>
                  <a:lnTo>
                    <a:pt x="9136" y="10534"/>
                  </a:lnTo>
                  <a:lnTo>
                    <a:pt x="8611" y="11165"/>
                  </a:lnTo>
                  <a:cubicBezTo>
                    <a:pt x="8611" y="11165"/>
                    <a:pt x="7850" y="10236"/>
                    <a:pt x="7850" y="10236"/>
                  </a:cubicBezTo>
                  <a:lnTo>
                    <a:pt x="8376" y="9605"/>
                  </a:lnTo>
                  <a:close/>
                  <a:moveTo>
                    <a:pt x="13057" y="15326"/>
                  </a:moveTo>
                  <a:cubicBezTo>
                    <a:pt x="13057" y="15326"/>
                    <a:pt x="15909" y="18811"/>
                    <a:pt x="15909" y="18811"/>
                  </a:cubicBezTo>
                  <a:lnTo>
                    <a:pt x="16163" y="19763"/>
                  </a:lnTo>
                  <a:lnTo>
                    <a:pt x="15393" y="19453"/>
                  </a:lnTo>
                  <a:lnTo>
                    <a:pt x="12541" y="15968"/>
                  </a:lnTo>
                  <a:lnTo>
                    <a:pt x="13057" y="15326"/>
                  </a:lnTo>
                  <a:close/>
                  <a:moveTo>
                    <a:pt x="6999" y="16643"/>
                  </a:moveTo>
                  <a:cubicBezTo>
                    <a:pt x="6754" y="16643"/>
                    <a:pt x="6521" y="16762"/>
                    <a:pt x="6347" y="16975"/>
                  </a:cubicBezTo>
                  <a:cubicBezTo>
                    <a:pt x="6174" y="17186"/>
                    <a:pt x="6085" y="17472"/>
                    <a:pt x="6085" y="17771"/>
                  </a:cubicBezTo>
                  <a:cubicBezTo>
                    <a:pt x="6085" y="18072"/>
                    <a:pt x="6174" y="18345"/>
                    <a:pt x="6347" y="18557"/>
                  </a:cubicBezTo>
                  <a:cubicBezTo>
                    <a:pt x="6521" y="18769"/>
                    <a:pt x="6754" y="18889"/>
                    <a:pt x="6999" y="18889"/>
                  </a:cubicBezTo>
                  <a:cubicBezTo>
                    <a:pt x="7244" y="18889"/>
                    <a:pt x="7478" y="18769"/>
                    <a:pt x="7651" y="18557"/>
                  </a:cubicBezTo>
                  <a:cubicBezTo>
                    <a:pt x="7824" y="18345"/>
                    <a:pt x="7914" y="18070"/>
                    <a:pt x="7914" y="17771"/>
                  </a:cubicBezTo>
                  <a:cubicBezTo>
                    <a:pt x="7914" y="17472"/>
                    <a:pt x="7824" y="17186"/>
                    <a:pt x="7651" y="16975"/>
                  </a:cubicBezTo>
                  <a:cubicBezTo>
                    <a:pt x="7478" y="16762"/>
                    <a:pt x="7244" y="16643"/>
                    <a:pt x="6999" y="16643"/>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90" name="Freeform: Shape 142"/>
            <p:cNvSpPr/>
            <p:nvPr/>
          </p:nvSpPr>
          <p:spPr>
            <a:xfrm>
              <a:off x="6151045" y="4824608"/>
              <a:ext cx="114334" cy="114334"/>
            </a:xfrm>
            <a:custGeom>
              <a:avLst/>
              <a:gdLst/>
              <a:ahLst/>
              <a:cxnLst>
                <a:cxn ang="0">
                  <a:pos x="wd2" y="hd2"/>
                </a:cxn>
                <a:cxn ang="5400000">
                  <a:pos x="wd2" y="hd2"/>
                </a:cxn>
                <a:cxn ang="10800000">
                  <a:pos x="wd2" y="hd2"/>
                </a:cxn>
                <a:cxn ang="16200000">
                  <a:pos x="wd2" y="hd2"/>
                </a:cxn>
              </a:cxnLst>
              <a:rect l="0" t="0" r="r" b="b"/>
              <a:pathLst>
                <a:path w="21600" h="21600" extrusionOk="0">
                  <a:moveTo>
                    <a:pt x="18228" y="12874"/>
                  </a:moveTo>
                  <a:cubicBezTo>
                    <a:pt x="16960" y="14143"/>
                    <a:pt x="15273" y="14842"/>
                    <a:pt x="13477" y="14842"/>
                  </a:cubicBezTo>
                  <a:cubicBezTo>
                    <a:pt x="11683" y="14842"/>
                    <a:pt x="9995" y="14143"/>
                    <a:pt x="8726" y="12874"/>
                  </a:cubicBezTo>
                  <a:cubicBezTo>
                    <a:pt x="7457" y="11605"/>
                    <a:pt x="6759" y="9917"/>
                    <a:pt x="6759" y="8123"/>
                  </a:cubicBezTo>
                  <a:cubicBezTo>
                    <a:pt x="6759" y="6327"/>
                    <a:pt x="7457" y="4641"/>
                    <a:pt x="8726" y="3372"/>
                  </a:cubicBezTo>
                  <a:cubicBezTo>
                    <a:pt x="9995" y="2102"/>
                    <a:pt x="11683" y="1402"/>
                    <a:pt x="13477" y="1402"/>
                  </a:cubicBezTo>
                  <a:cubicBezTo>
                    <a:pt x="15273" y="1402"/>
                    <a:pt x="16960" y="2102"/>
                    <a:pt x="18228" y="3372"/>
                  </a:cubicBezTo>
                  <a:cubicBezTo>
                    <a:pt x="19499" y="4641"/>
                    <a:pt x="20198" y="6327"/>
                    <a:pt x="20198" y="8123"/>
                  </a:cubicBezTo>
                  <a:cubicBezTo>
                    <a:pt x="20198" y="9917"/>
                    <a:pt x="19499" y="11605"/>
                    <a:pt x="18228" y="12874"/>
                  </a:cubicBezTo>
                  <a:cubicBezTo>
                    <a:pt x="18228" y="12874"/>
                    <a:pt x="18228" y="12874"/>
                    <a:pt x="18228" y="12874"/>
                  </a:cubicBezTo>
                  <a:close/>
                  <a:moveTo>
                    <a:pt x="2433" y="20034"/>
                  </a:moveTo>
                  <a:cubicBezTo>
                    <a:pt x="2328" y="20140"/>
                    <a:pt x="2187" y="20198"/>
                    <a:pt x="2037" y="20198"/>
                  </a:cubicBezTo>
                  <a:cubicBezTo>
                    <a:pt x="1887" y="20198"/>
                    <a:pt x="1746" y="20140"/>
                    <a:pt x="1641" y="20034"/>
                  </a:cubicBezTo>
                  <a:lnTo>
                    <a:pt x="1567" y="19959"/>
                  </a:lnTo>
                  <a:cubicBezTo>
                    <a:pt x="1460" y="19854"/>
                    <a:pt x="1403" y="19713"/>
                    <a:pt x="1403" y="19563"/>
                  </a:cubicBezTo>
                  <a:cubicBezTo>
                    <a:pt x="1403" y="19413"/>
                    <a:pt x="1460" y="19272"/>
                    <a:pt x="1567" y="19167"/>
                  </a:cubicBezTo>
                  <a:lnTo>
                    <a:pt x="7317" y="13417"/>
                  </a:lnTo>
                  <a:cubicBezTo>
                    <a:pt x="7450" y="13571"/>
                    <a:pt x="7589" y="13721"/>
                    <a:pt x="7734" y="13866"/>
                  </a:cubicBezTo>
                  <a:cubicBezTo>
                    <a:pt x="7879" y="14011"/>
                    <a:pt x="8030" y="14150"/>
                    <a:pt x="8183" y="14284"/>
                  </a:cubicBezTo>
                  <a:cubicBezTo>
                    <a:pt x="8183" y="14284"/>
                    <a:pt x="2433" y="20034"/>
                    <a:pt x="2433" y="20034"/>
                  </a:cubicBezTo>
                  <a:close/>
                  <a:moveTo>
                    <a:pt x="19220" y="2380"/>
                  </a:moveTo>
                  <a:cubicBezTo>
                    <a:pt x="17687" y="845"/>
                    <a:pt x="15647" y="0"/>
                    <a:pt x="13477" y="0"/>
                  </a:cubicBezTo>
                  <a:lnTo>
                    <a:pt x="13477" y="0"/>
                  </a:lnTo>
                  <a:cubicBezTo>
                    <a:pt x="11309" y="0"/>
                    <a:pt x="9268" y="845"/>
                    <a:pt x="7734" y="2380"/>
                  </a:cubicBezTo>
                  <a:cubicBezTo>
                    <a:pt x="6200" y="3913"/>
                    <a:pt x="5355" y="5955"/>
                    <a:pt x="5355" y="8123"/>
                  </a:cubicBezTo>
                  <a:cubicBezTo>
                    <a:pt x="5355" y="9603"/>
                    <a:pt x="5750" y="11023"/>
                    <a:pt x="6487" y="12264"/>
                  </a:cubicBezTo>
                  <a:lnTo>
                    <a:pt x="575" y="18174"/>
                  </a:lnTo>
                  <a:cubicBezTo>
                    <a:pt x="204" y="18546"/>
                    <a:pt x="0" y="19039"/>
                    <a:pt x="0" y="19563"/>
                  </a:cubicBezTo>
                  <a:cubicBezTo>
                    <a:pt x="0" y="20088"/>
                    <a:pt x="204" y="20582"/>
                    <a:pt x="575" y="20952"/>
                  </a:cubicBezTo>
                  <a:lnTo>
                    <a:pt x="648" y="21026"/>
                  </a:lnTo>
                  <a:cubicBezTo>
                    <a:pt x="1018" y="21397"/>
                    <a:pt x="1512" y="21600"/>
                    <a:pt x="2037" y="21600"/>
                  </a:cubicBezTo>
                  <a:cubicBezTo>
                    <a:pt x="2562" y="21600"/>
                    <a:pt x="3054" y="21397"/>
                    <a:pt x="3426" y="21026"/>
                  </a:cubicBezTo>
                  <a:lnTo>
                    <a:pt x="9336" y="15114"/>
                  </a:lnTo>
                  <a:cubicBezTo>
                    <a:pt x="10578" y="15852"/>
                    <a:pt x="11997" y="16246"/>
                    <a:pt x="13477" y="16246"/>
                  </a:cubicBezTo>
                  <a:cubicBezTo>
                    <a:pt x="15647" y="16246"/>
                    <a:pt x="17687" y="15400"/>
                    <a:pt x="19220" y="13866"/>
                  </a:cubicBezTo>
                  <a:cubicBezTo>
                    <a:pt x="20755" y="12332"/>
                    <a:pt x="21600" y="10293"/>
                    <a:pt x="21600" y="8123"/>
                  </a:cubicBezTo>
                  <a:cubicBezTo>
                    <a:pt x="21600" y="5955"/>
                    <a:pt x="20755" y="3913"/>
                    <a:pt x="19220" y="2380"/>
                  </a:cubicBezTo>
                  <a:cubicBezTo>
                    <a:pt x="19220" y="2380"/>
                    <a:pt x="19220" y="2380"/>
                    <a:pt x="19220" y="2380"/>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91" name="Freeform: Shape 143"/>
            <p:cNvSpPr/>
            <p:nvPr/>
          </p:nvSpPr>
          <p:spPr>
            <a:xfrm>
              <a:off x="6345940" y="4418913"/>
              <a:ext cx="101606" cy="134666"/>
            </a:xfrm>
            <a:custGeom>
              <a:avLst/>
              <a:gdLst/>
              <a:ahLst/>
              <a:cxnLst>
                <a:cxn ang="0">
                  <a:pos x="wd2" y="hd2"/>
                </a:cxn>
                <a:cxn ang="5400000">
                  <a:pos x="wd2" y="hd2"/>
                </a:cxn>
                <a:cxn ang="10800000">
                  <a:pos x="wd2" y="hd2"/>
                </a:cxn>
                <a:cxn ang="16200000">
                  <a:pos x="wd2" y="hd2"/>
                </a:cxn>
              </a:cxnLst>
              <a:rect l="0" t="0" r="r" b="b"/>
              <a:pathLst>
                <a:path w="21600" h="21600" extrusionOk="0">
                  <a:moveTo>
                    <a:pt x="8614" y="0"/>
                  </a:moveTo>
                  <a:cubicBezTo>
                    <a:pt x="5559" y="0"/>
                    <a:pt x="3078" y="1882"/>
                    <a:pt x="3078" y="4186"/>
                  </a:cubicBezTo>
                  <a:lnTo>
                    <a:pt x="3078" y="7366"/>
                  </a:lnTo>
                  <a:lnTo>
                    <a:pt x="1044" y="7366"/>
                  </a:lnTo>
                  <a:cubicBezTo>
                    <a:pt x="469" y="7366"/>
                    <a:pt x="0" y="7721"/>
                    <a:pt x="0" y="8154"/>
                  </a:cubicBezTo>
                  <a:lnTo>
                    <a:pt x="0" y="15809"/>
                  </a:lnTo>
                  <a:cubicBezTo>
                    <a:pt x="0" y="19003"/>
                    <a:pt x="3442" y="21600"/>
                    <a:pt x="7676" y="21600"/>
                  </a:cubicBezTo>
                  <a:lnTo>
                    <a:pt x="13911" y="21600"/>
                  </a:lnTo>
                  <a:cubicBezTo>
                    <a:pt x="18144" y="21600"/>
                    <a:pt x="21600" y="19003"/>
                    <a:pt x="21600" y="15809"/>
                  </a:cubicBezTo>
                  <a:lnTo>
                    <a:pt x="21600" y="8154"/>
                  </a:lnTo>
                  <a:cubicBezTo>
                    <a:pt x="21600" y="7721"/>
                    <a:pt x="21129" y="7366"/>
                    <a:pt x="20556" y="7366"/>
                  </a:cubicBezTo>
                  <a:lnTo>
                    <a:pt x="18522" y="7366"/>
                  </a:lnTo>
                  <a:lnTo>
                    <a:pt x="18522" y="4186"/>
                  </a:lnTo>
                  <a:cubicBezTo>
                    <a:pt x="18522" y="1882"/>
                    <a:pt x="16027" y="0"/>
                    <a:pt x="12973" y="0"/>
                  </a:cubicBezTo>
                  <a:lnTo>
                    <a:pt x="8614" y="0"/>
                  </a:lnTo>
                  <a:close/>
                  <a:moveTo>
                    <a:pt x="8614" y="1565"/>
                  </a:moveTo>
                  <a:lnTo>
                    <a:pt x="12973" y="1565"/>
                  </a:lnTo>
                  <a:cubicBezTo>
                    <a:pt x="14881" y="1565"/>
                    <a:pt x="16434" y="2745"/>
                    <a:pt x="16434" y="4186"/>
                  </a:cubicBezTo>
                  <a:lnTo>
                    <a:pt x="16434" y="7366"/>
                  </a:lnTo>
                  <a:lnTo>
                    <a:pt x="5152" y="7366"/>
                  </a:lnTo>
                  <a:cubicBezTo>
                    <a:pt x="5152" y="7366"/>
                    <a:pt x="5152" y="4186"/>
                    <a:pt x="5152" y="4186"/>
                  </a:cubicBezTo>
                  <a:cubicBezTo>
                    <a:pt x="5152" y="2745"/>
                    <a:pt x="6704" y="1565"/>
                    <a:pt x="8614" y="1565"/>
                  </a:cubicBezTo>
                  <a:close/>
                  <a:moveTo>
                    <a:pt x="2074" y="8941"/>
                  </a:moveTo>
                  <a:lnTo>
                    <a:pt x="19513" y="8941"/>
                  </a:lnTo>
                  <a:cubicBezTo>
                    <a:pt x="19513" y="8941"/>
                    <a:pt x="19513" y="15809"/>
                    <a:pt x="19513" y="15809"/>
                  </a:cubicBezTo>
                  <a:cubicBezTo>
                    <a:pt x="19513" y="18139"/>
                    <a:pt x="17000" y="20035"/>
                    <a:pt x="13911" y="20035"/>
                  </a:cubicBezTo>
                  <a:lnTo>
                    <a:pt x="7676" y="20035"/>
                  </a:lnTo>
                  <a:cubicBezTo>
                    <a:pt x="4587" y="20035"/>
                    <a:pt x="2074" y="18139"/>
                    <a:pt x="2074" y="15809"/>
                  </a:cubicBezTo>
                  <a:lnTo>
                    <a:pt x="2074" y="8941"/>
                  </a:lnTo>
                  <a:close/>
                  <a:moveTo>
                    <a:pt x="10754" y="14035"/>
                  </a:moveTo>
                  <a:cubicBezTo>
                    <a:pt x="10179" y="14035"/>
                    <a:pt x="9723" y="14388"/>
                    <a:pt x="9723" y="14822"/>
                  </a:cubicBezTo>
                  <a:cubicBezTo>
                    <a:pt x="9723" y="14993"/>
                    <a:pt x="9798" y="15152"/>
                    <a:pt x="9921" y="15280"/>
                  </a:cubicBezTo>
                  <a:cubicBezTo>
                    <a:pt x="9921" y="15280"/>
                    <a:pt x="9921" y="17513"/>
                    <a:pt x="9921" y="17513"/>
                  </a:cubicBezTo>
                  <a:cubicBezTo>
                    <a:pt x="9921" y="17947"/>
                    <a:pt x="10377" y="18301"/>
                    <a:pt x="10952" y="18301"/>
                  </a:cubicBezTo>
                  <a:cubicBezTo>
                    <a:pt x="11524" y="18301"/>
                    <a:pt x="11996" y="17947"/>
                    <a:pt x="11996" y="17513"/>
                  </a:cubicBezTo>
                  <a:lnTo>
                    <a:pt x="11996" y="15280"/>
                  </a:lnTo>
                  <a:cubicBezTo>
                    <a:pt x="12119" y="15152"/>
                    <a:pt x="12194" y="14993"/>
                    <a:pt x="12194" y="14822"/>
                  </a:cubicBezTo>
                  <a:cubicBezTo>
                    <a:pt x="12194" y="14388"/>
                    <a:pt x="11723" y="14035"/>
                    <a:pt x="11150" y="14035"/>
                  </a:cubicBezTo>
                  <a:lnTo>
                    <a:pt x="10754" y="14035"/>
                  </a:ln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192" name="Freeform: Shape 144"/>
            <p:cNvSpPr/>
            <p:nvPr/>
          </p:nvSpPr>
          <p:spPr>
            <a:xfrm>
              <a:off x="6238544" y="4697337"/>
              <a:ext cx="84427" cy="110893"/>
            </a:xfrm>
            <a:custGeom>
              <a:avLst/>
              <a:gdLst/>
              <a:ahLst/>
              <a:cxnLst>
                <a:cxn ang="0">
                  <a:pos x="wd2" y="hd2"/>
                </a:cxn>
                <a:cxn ang="5400000">
                  <a:pos x="wd2" y="hd2"/>
                </a:cxn>
                <a:cxn ang="10800000">
                  <a:pos x="wd2" y="hd2"/>
                </a:cxn>
                <a:cxn ang="16200000">
                  <a:pos x="wd2" y="hd2"/>
                </a:cxn>
              </a:cxnLst>
              <a:rect l="0" t="0" r="r" b="b"/>
              <a:pathLst>
                <a:path w="21600" h="21600" extrusionOk="0">
                  <a:moveTo>
                    <a:pt x="19830" y="20252"/>
                  </a:moveTo>
                  <a:lnTo>
                    <a:pt x="17422" y="20252"/>
                  </a:lnTo>
                  <a:lnTo>
                    <a:pt x="17422" y="17013"/>
                  </a:lnTo>
                  <a:cubicBezTo>
                    <a:pt x="17422" y="16642"/>
                    <a:pt x="17025" y="16341"/>
                    <a:pt x="16536" y="16341"/>
                  </a:cubicBezTo>
                  <a:cubicBezTo>
                    <a:pt x="16047" y="16341"/>
                    <a:pt x="15651" y="16642"/>
                    <a:pt x="15651" y="17013"/>
                  </a:cubicBezTo>
                  <a:lnTo>
                    <a:pt x="15651" y="20252"/>
                  </a:lnTo>
                  <a:lnTo>
                    <a:pt x="5949" y="20252"/>
                  </a:lnTo>
                  <a:lnTo>
                    <a:pt x="5949" y="17013"/>
                  </a:lnTo>
                  <a:cubicBezTo>
                    <a:pt x="5949" y="16642"/>
                    <a:pt x="5552" y="16341"/>
                    <a:pt x="5063" y="16341"/>
                  </a:cubicBezTo>
                  <a:cubicBezTo>
                    <a:pt x="4574" y="16341"/>
                    <a:pt x="4178" y="16642"/>
                    <a:pt x="4178" y="17013"/>
                  </a:cubicBezTo>
                  <a:lnTo>
                    <a:pt x="4178" y="20252"/>
                  </a:lnTo>
                  <a:lnTo>
                    <a:pt x="1771" y="20252"/>
                  </a:lnTo>
                  <a:lnTo>
                    <a:pt x="1771" y="15268"/>
                  </a:lnTo>
                  <a:cubicBezTo>
                    <a:pt x="1771" y="13777"/>
                    <a:pt x="3364" y="12564"/>
                    <a:pt x="5321" y="12564"/>
                  </a:cubicBezTo>
                  <a:lnTo>
                    <a:pt x="6627" y="12564"/>
                  </a:lnTo>
                  <a:lnTo>
                    <a:pt x="10174" y="15263"/>
                  </a:lnTo>
                  <a:cubicBezTo>
                    <a:pt x="10347" y="15395"/>
                    <a:pt x="10574" y="15461"/>
                    <a:pt x="10800" y="15461"/>
                  </a:cubicBezTo>
                  <a:cubicBezTo>
                    <a:pt x="11027" y="15461"/>
                    <a:pt x="11254" y="15395"/>
                    <a:pt x="11427" y="15263"/>
                  </a:cubicBezTo>
                  <a:lnTo>
                    <a:pt x="14971" y="12564"/>
                  </a:lnTo>
                  <a:lnTo>
                    <a:pt x="16278" y="12564"/>
                  </a:lnTo>
                  <a:cubicBezTo>
                    <a:pt x="18235" y="12564"/>
                    <a:pt x="19830" y="13777"/>
                    <a:pt x="19830" y="15268"/>
                  </a:cubicBezTo>
                  <a:cubicBezTo>
                    <a:pt x="19830" y="15268"/>
                    <a:pt x="19830" y="20252"/>
                    <a:pt x="19830" y="20252"/>
                  </a:cubicBezTo>
                  <a:close/>
                  <a:moveTo>
                    <a:pt x="13390" y="11862"/>
                  </a:moveTo>
                  <a:lnTo>
                    <a:pt x="10800" y="13833"/>
                  </a:lnTo>
                  <a:lnTo>
                    <a:pt x="8210" y="11862"/>
                  </a:lnTo>
                  <a:cubicBezTo>
                    <a:pt x="9024" y="12074"/>
                    <a:pt x="9894" y="12190"/>
                    <a:pt x="10800" y="12190"/>
                  </a:cubicBezTo>
                  <a:cubicBezTo>
                    <a:pt x="11705" y="12190"/>
                    <a:pt x="12577" y="12074"/>
                    <a:pt x="13390" y="11862"/>
                  </a:cubicBezTo>
                  <a:cubicBezTo>
                    <a:pt x="13390" y="11862"/>
                    <a:pt x="13390" y="11862"/>
                    <a:pt x="13390" y="11862"/>
                  </a:cubicBezTo>
                  <a:close/>
                  <a:moveTo>
                    <a:pt x="4566" y="6094"/>
                  </a:moveTo>
                  <a:cubicBezTo>
                    <a:pt x="4566" y="3478"/>
                    <a:pt x="7362" y="1348"/>
                    <a:pt x="10800" y="1348"/>
                  </a:cubicBezTo>
                  <a:cubicBezTo>
                    <a:pt x="14238" y="1348"/>
                    <a:pt x="17034" y="3478"/>
                    <a:pt x="17034" y="6094"/>
                  </a:cubicBezTo>
                  <a:cubicBezTo>
                    <a:pt x="17034" y="8712"/>
                    <a:pt x="14238" y="10842"/>
                    <a:pt x="10800" y="10842"/>
                  </a:cubicBezTo>
                  <a:cubicBezTo>
                    <a:pt x="7362" y="10842"/>
                    <a:pt x="4566" y="8712"/>
                    <a:pt x="4566" y="6094"/>
                  </a:cubicBezTo>
                  <a:cubicBezTo>
                    <a:pt x="4566" y="6094"/>
                    <a:pt x="4566" y="6094"/>
                    <a:pt x="4566" y="6094"/>
                  </a:cubicBezTo>
                  <a:close/>
                  <a:moveTo>
                    <a:pt x="16278" y="11216"/>
                  </a:moveTo>
                  <a:lnTo>
                    <a:pt x="15137" y="11216"/>
                  </a:lnTo>
                  <a:cubicBezTo>
                    <a:pt x="17343" y="10129"/>
                    <a:pt x="18805" y="8239"/>
                    <a:pt x="18805" y="6094"/>
                  </a:cubicBezTo>
                  <a:cubicBezTo>
                    <a:pt x="18805" y="2735"/>
                    <a:pt x="15215" y="0"/>
                    <a:pt x="10800" y="0"/>
                  </a:cubicBezTo>
                  <a:cubicBezTo>
                    <a:pt x="6385" y="0"/>
                    <a:pt x="2795" y="2735"/>
                    <a:pt x="2795" y="6094"/>
                  </a:cubicBezTo>
                  <a:cubicBezTo>
                    <a:pt x="2795" y="8239"/>
                    <a:pt x="4257" y="10129"/>
                    <a:pt x="6463" y="11216"/>
                  </a:cubicBezTo>
                  <a:lnTo>
                    <a:pt x="5321" y="11216"/>
                  </a:lnTo>
                  <a:cubicBezTo>
                    <a:pt x="2388" y="11216"/>
                    <a:pt x="0" y="13032"/>
                    <a:pt x="0" y="15268"/>
                  </a:cubicBezTo>
                  <a:lnTo>
                    <a:pt x="0" y="20926"/>
                  </a:lnTo>
                  <a:cubicBezTo>
                    <a:pt x="0" y="21298"/>
                    <a:pt x="396" y="21600"/>
                    <a:pt x="885" y="21600"/>
                  </a:cubicBezTo>
                  <a:lnTo>
                    <a:pt x="20714" y="21600"/>
                  </a:lnTo>
                  <a:cubicBezTo>
                    <a:pt x="21203" y="21600"/>
                    <a:pt x="21600" y="21298"/>
                    <a:pt x="21600" y="20926"/>
                  </a:cubicBezTo>
                  <a:lnTo>
                    <a:pt x="21600" y="15268"/>
                  </a:lnTo>
                  <a:cubicBezTo>
                    <a:pt x="21600" y="13032"/>
                    <a:pt x="19213" y="11216"/>
                    <a:pt x="16278" y="11216"/>
                  </a:cubicBezTo>
                  <a:cubicBezTo>
                    <a:pt x="16278" y="11216"/>
                    <a:pt x="16278" y="11216"/>
                    <a:pt x="16278" y="11216"/>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193" name="Freeform: Shape 145"/>
            <p:cNvSpPr/>
            <p:nvPr/>
          </p:nvSpPr>
          <p:spPr>
            <a:xfrm>
              <a:off x="5055343" y="3011013"/>
              <a:ext cx="157673" cy="157225"/>
            </a:xfrm>
            <a:custGeom>
              <a:avLst/>
              <a:gdLst/>
              <a:ahLst/>
              <a:cxnLst>
                <a:cxn ang="0">
                  <a:pos x="wd2" y="hd2"/>
                </a:cxn>
                <a:cxn ang="5400000">
                  <a:pos x="wd2" y="hd2"/>
                </a:cxn>
                <a:cxn ang="10800000">
                  <a:pos x="wd2" y="hd2"/>
                </a:cxn>
                <a:cxn ang="16200000">
                  <a:pos x="wd2" y="hd2"/>
                </a:cxn>
              </a:cxnLst>
              <a:rect l="0" t="0" r="r" b="b"/>
              <a:pathLst>
                <a:path w="21552" h="21600" extrusionOk="0">
                  <a:moveTo>
                    <a:pt x="15886" y="0"/>
                  </a:moveTo>
                  <a:cubicBezTo>
                    <a:pt x="14318" y="0"/>
                    <a:pt x="13049" y="1276"/>
                    <a:pt x="13049" y="2852"/>
                  </a:cubicBezTo>
                  <a:cubicBezTo>
                    <a:pt x="13049" y="2903"/>
                    <a:pt x="13053" y="4642"/>
                    <a:pt x="13058" y="6181"/>
                  </a:cubicBezTo>
                  <a:lnTo>
                    <a:pt x="15402" y="8538"/>
                  </a:lnTo>
                  <a:cubicBezTo>
                    <a:pt x="16933" y="8540"/>
                    <a:pt x="18662" y="8546"/>
                    <a:pt x="18715" y="8546"/>
                  </a:cubicBezTo>
                  <a:cubicBezTo>
                    <a:pt x="20281" y="8546"/>
                    <a:pt x="21552" y="7268"/>
                    <a:pt x="21552" y="5695"/>
                  </a:cubicBezTo>
                  <a:cubicBezTo>
                    <a:pt x="21552" y="4120"/>
                    <a:pt x="20285" y="2848"/>
                    <a:pt x="18723" y="2843"/>
                  </a:cubicBezTo>
                  <a:cubicBezTo>
                    <a:pt x="18717" y="1272"/>
                    <a:pt x="17450" y="0"/>
                    <a:pt x="15886" y="0"/>
                  </a:cubicBezTo>
                  <a:close/>
                  <a:moveTo>
                    <a:pt x="11469" y="6830"/>
                  </a:moveTo>
                  <a:cubicBezTo>
                    <a:pt x="11317" y="6830"/>
                    <a:pt x="11170" y="6893"/>
                    <a:pt x="11062" y="7001"/>
                  </a:cubicBezTo>
                  <a:lnTo>
                    <a:pt x="10492" y="7573"/>
                  </a:lnTo>
                  <a:cubicBezTo>
                    <a:pt x="10269" y="7797"/>
                    <a:pt x="10269" y="8160"/>
                    <a:pt x="10492" y="8384"/>
                  </a:cubicBezTo>
                  <a:lnTo>
                    <a:pt x="13363" y="11270"/>
                  </a:lnTo>
                  <a:cubicBezTo>
                    <a:pt x="13587" y="11494"/>
                    <a:pt x="13947" y="11494"/>
                    <a:pt x="14170" y="11270"/>
                  </a:cubicBezTo>
                  <a:lnTo>
                    <a:pt x="14748" y="10698"/>
                  </a:lnTo>
                  <a:cubicBezTo>
                    <a:pt x="14856" y="10589"/>
                    <a:pt x="14909" y="10438"/>
                    <a:pt x="14909" y="10288"/>
                  </a:cubicBezTo>
                  <a:cubicBezTo>
                    <a:pt x="14909" y="10136"/>
                    <a:pt x="14856" y="9995"/>
                    <a:pt x="14748" y="9886"/>
                  </a:cubicBezTo>
                  <a:cubicBezTo>
                    <a:pt x="14748" y="9886"/>
                    <a:pt x="14629" y="9767"/>
                    <a:pt x="14629" y="9767"/>
                  </a:cubicBezTo>
                  <a:lnTo>
                    <a:pt x="12132" y="7265"/>
                  </a:lnTo>
                  <a:lnTo>
                    <a:pt x="11877" y="7001"/>
                  </a:lnTo>
                  <a:cubicBezTo>
                    <a:pt x="11769" y="6893"/>
                    <a:pt x="11619" y="6830"/>
                    <a:pt x="11469" y="6830"/>
                  </a:cubicBezTo>
                  <a:close/>
                  <a:moveTo>
                    <a:pt x="8598" y="7923"/>
                  </a:moveTo>
                  <a:cubicBezTo>
                    <a:pt x="8420" y="7923"/>
                    <a:pt x="8241" y="7991"/>
                    <a:pt x="8105" y="8128"/>
                  </a:cubicBezTo>
                  <a:lnTo>
                    <a:pt x="1225" y="15043"/>
                  </a:lnTo>
                  <a:cubicBezTo>
                    <a:pt x="1009" y="15258"/>
                    <a:pt x="864" y="15529"/>
                    <a:pt x="809" y="15829"/>
                  </a:cubicBezTo>
                  <a:lnTo>
                    <a:pt x="19" y="20225"/>
                  </a:lnTo>
                  <a:cubicBezTo>
                    <a:pt x="-48" y="20600"/>
                    <a:pt x="65" y="20988"/>
                    <a:pt x="333" y="21258"/>
                  </a:cubicBezTo>
                  <a:cubicBezTo>
                    <a:pt x="552" y="21479"/>
                    <a:pt x="847" y="21600"/>
                    <a:pt x="1157" y="21600"/>
                  </a:cubicBezTo>
                  <a:cubicBezTo>
                    <a:pt x="1227" y="21600"/>
                    <a:pt x="1291" y="21595"/>
                    <a:pt x="1361" y="21583"/>
                  </a:cubicBezTo>
                  <a:lnTo>
                    <a:pt x="5634" y="20780"/>
                  </a:lnTo>
                  <a:cubicBezTo>
                    <a:pt x="5924" y="20725"/>
                    <a:pt x="6194" y="20587"/>
                    <a:pt x="6407" y="20379"/>
                  </a:cubicBezTo>
                  <a:lnTo>
                    <a:pt x="13406" y="13455"/>
                  </a:lnTo>
                  <a:cubicBezTo>
                    <a:pt x="13537" y="13323"/>
                    <a:pt x="13610" y="13145"/>
                    <a:pt x="13610" y="12960"/>
                  </a:cubicBezTo>
                  <a:cubicBezTo>
                    <a:pt x="13610" y="12775"/>
                    <a:pt x="13537" y="12602"/>
                    <a:pt x="13406" y="12473"/>
                  </a:cubicBezTo>
                  <a:cubicBezTo>
                    <a:pt x="13406" y="12473"/>
                    <a:pt x="9091" y="8128"/>
                    <a:pt x="9091" y="8128"/>
                  </a:cubicBezTo>
                  <a:cubicBezTo>
                    <a:pt x="8955" y="7991"/>
                    <a:pt x="8776" y="7923"/>
                    <a:pt x="8598" y="7923"/>
                  </a:cubicBezTo>
                  <a:close/>
                  <a:moveTo>
                    <a:pt x="8598" y="9605"/>
                  </a:moveTo>
                  <a:lnTo>
                    <a:pt x="9770" y="10791"/>
                  </a:lnTo>
                  <a:lnTo>
                    <a:pt x="3680" y="16913"/>
                  </a:lnTo>
                  <a:lnTo>
                    <a:pt x="2499" y="15726"/>
                  </a:lnTo>
                  <a:cubicBezTo>
                    <a:pt x="2499" y="15726"/>
                    <a:pt x="8598" y="9605"/>
                    <a:pt x="8598" y="9605"/>
                  </a:cubicBezTo>
                  <a:close/>
                  <a:moveTo>
                    <a:pt x="10756" y="11782"/>
                  </a:moveTo>
                  <a:lnTo>
                    <a:pt x="11936" y="12960"/>
                  </a:lnTo>
                  <a:cubicBezTo>
                    <a:pt x="11936" y="12960"/>
                    <a:pt x="5838" y="19081"/>
                    <a:pt x="5838" y="19081"/>
                  </a:cubicBezTo>
                  <a:lnTo>
                    <a:pt x="4665" y="17903"/>
                  </a:lnTo>
                  <a:lnTo>
                    <a:pt x="10756" y="11782"/>
                  </a:lnTo>
                  <a:close/>
                  <a:moveTo>
                    <a:pt x="1973" y="17169"/>
                  </a:moveTo>
                  <a:lnTo>
                    <a:pt x="4402" y="19619"/>
                  </a:lnTo>
                  <a:cubicBezTo>
                    <a:pt x="4402" y="19619"/>
                    <a:pt x="2873" y="19892"/>
                    <a:pt x="2873" y="19892"/>
                  </a:cubicBezTo>
                  <a:lnTo>
                    <a:pt x="1701" y="18706"/>
                  </a:lnTo>
                  <a:lnTo>
                    <a:pt x="1973" y="17169"/>
                  </a:ln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94" name="Freeform: Shape 146"/>
            <p:cNvSpPr/>
            <p:nvPr/>
          </p:nvSpPr>
          <p:spPr>
            <a:xfrm>
              <a:off x="5930322" y="4850474"/>
              <a:ext cx="191155" cy="132305"/>
            </a:xfrm>
            <a:custGeom>
              <a:avLst/>
              <a:gdLst/>
              <a:ahLst/>
              <a:cxnLst>
                <a:cxn ang="0">
                  <a:pos x="wd2" y="hd2"/>
                </a:cxn>
                <a:cxn ang="5400000">
                  <a:pos x="wd2" y="hd2"/>
                </a:cxn>
                <a:cxn ang="10800000">
                  <a:pos x="wd2" y="hd2"/>
                </a:cxn>
                <a:cxn ang="16200000">
                  <a:pos x="wd2" y="hd2"/>
                </a:cxn>
              </a:cxnLst>
              <a:rect l="0" t="0" r="r" b="b"/>
              <a:pathLst>
                <a:path w="21600" h="21600" extrusionOk="0">
                  <a:moveTo>
                    <a:pt x="9073" y="0"/>
                  </a:moveTo>
                  <a:cubicBezTo>
                    <a:pt x="8395" y="0"/>
                    <a:pt x="7844" y="796"/>
                    <a:pt x="7844" y="1775"/>
                  </a:cubicBezTo>
                  <a:lnTo>
                    <a:pt x="7844" y="6158"/>
                  </a:lnTo>
                  <a:cubicBezTo>
                    <a:pt x="7844" y="6432"/>
                    <a:pt x="7803" y="6453"/>
                    <a:pt x="7619" y="6453"/>
                  </a:cubicBezTo>
                  <a:lnTo>
                    <a:pt x="990" y="6453"/>
                  </a:lnTo>
                  <a:cubicBezTo>
                    <a:pt x="445" y="6453"/>
                    <a:pt x="0" y="7094"/>
                    <a:pt x="0" y="7883"/>
                  </a:cubicBezTo>
                  <a:lnTo>
                    <a:pt x="0" y="17461"/>
                  </a:lnTo>
                  <a:cubicBezTo>
                    <a:pt x="0" y="18248"/>
                    <a:pt x="445" y="18891"/>
                    <a:pt x="990" y="18891"/>
                  </a:cubicBezTo>
                  <a:lnTo>
                    <a:pt x="2170" y="18891"/>
                  </a:lnTo>
                  <a:lnTo>
                    <a:pt x="2338" y="20565"/>
                  </a:lnTo>
                  <a:cubicBezTo>
                    <a:pt x="2400" y="21179"/>
                    <a:pt x="2722" y="21600"/>
                    <a:pt x="3118" y="21600"/>
                  </a:cubicBezTo>
                  <a:cubicBezTo>
                    <a:pt x="3311" y="21600"/>
                    <a:pt x="3500" y="21500"/>
                    <a:pt x="3666" y="21306"/>
                  </a:cubicBezTo>
                  <a:lnTo>
                    <a:pt x="5576" y="19064"/>
                  </a:lnTo>
                  <a:cubicBezTo>
                    <a:pt x="5641" y="18986"/>
                    <a:pt x="5821" y="18891"/>
                    <a:pt x="5906" y="18891"/>
                  </a:cubicBezTo>
                  <a:lnTo>
                    <a:pt x="9515" y="18891"/>
                  </a:lnTo>
                  <a:cubicBezTo>
                    <a:pt x="10060" y="18891"/>
                    <a:pt x="10505" y="18248"/>
                    <a:pt x="10505" y="17461"/>
                  </a:cubicBezTo>
                  <a:lnTo>
                    <a:pt x="10505" y="16233"/>
                  </a:lnTo>
                  <a:lnTo>
                    <a:pt x="13848" y="16233"/>
                  </a:lnTo>
                  <a:cubicBezTo>
                    <a:pt x="13978" y="16233"/>
                    <a:pt x="14244" y="16378"/>
                    <a:pt x="14346" y="16497"/>
                  </a:cubicBezTo>
                  <a:lnTo>
                    <a:pt x="16874" y="19469"/>
                  </a:lnTo>
                  <a:cubicBezTo>
                    <a:pt x="17078" y="19710"/>
                    <a:pt x="17313" y="19835"/>
                    <a:pt x="17548" y="19835"/>
                  </a:cubicBezTo>
                  <a:cubicBezTo>
                    <a:pt x="18030" y="19835"/>
                    <a:pt x="18420" y="19309"/>
                    <a:pt x="18496" y="18556"/>
                  </a:cubicBezTo>
                  <a:lnTo>
                    <a:pt x="18728" y="16233"/>
                  </a:lnTo>
                  <a:lnTo>
                    <a:pt x="20371" y="16233"/>
                  </a:lnTo>
                  <a:cubicBezTo>
                    <a:pt x="21048" y="16233"/>
                    <a:pt x="21600" y="15445"/>
                    <a:pt x="21600" y="14468"/>
                  </a:cubicBezTo>
                  <a:lnTo>
                    <a:pt x="21600" y="1775"/>
                  </a:lnTo>
                  <a:cubicBezTo>
                    <a:pt x="21600" y="796"/>
                    <a:pt x="21048" y="0"/>
                    <a:pt x="20371" y="0"/>
                  </a:cubicBezTo>
                  <a:lnTo>
                    <a:pt x="9073" y="0"/>
                  </a:lnTo>
                  <a:close/>
                  <a:moveTo>
                    <a:pt x="9726" y="2151"/>
                  </a:moveTo>
                  <a:lnTo>
                    <a:pt x="19711" y="2151"/>
                  </a:lnTo>
                  <a:cubicBezTo>
                    <a:pt x="20093" y="2151"/>
                    <a:pt x="20406" y="2602"/>
                    <a:pt x="20406" y="3155"/>
                  </a:cubicBezTo>
                  <a:cubicBezTo>
                    <a:pt x="20406" y="3155"/>
                    <a:pt x="20406" y="13291"/>
                    <a:pt x="20406" y="13291"/>
                  </a:cubicBezTo>
                  <a:cubicBezTo>
                    <a:pt x="20406" y="13843"/>
                    <a:pt x="20094" y="14295"/>
                    <a:pt x="19711" y="14295"/>
                  </a:cubicBezTo>
                  <a:lnTo>
                    <a:pt x="18300" y="14295"/>
                  </a:lnTo>
                  <a:cubicBezTo>
                    <a:pt x="17798" y="14295"/>
                    <a:pt x="17433" y="15103"/>
                    <a:pt x="17359" y="15837"/>
                  </a:cubicBezTo>
                  <a:lnTo>
                    <a:pt x="17211" y="17258"/>
                  </a:lnTo>
                  <a:lnTo>
                    <a:pt x="15231" y="14924"/>
                  </a:lnTo>
                  <a:cubicBezTo>
                    <a:pt x="14986" y="14635"/>
                    <a:pt x="14633" y="14295"/>
                    <a:pt x="14276" y="14295"/>
                  </a:cubicBezTo>
                  <a:lnTo>
                    <a:pt x="9726" y="14295"/>
                  </a:lnTo>
                  <a:cubicBezTo>
                    <a:pt x="9343" y="14295"/>
                    <a:pt x="9030" y="13843"/>
                    <a:pt x="9030" y="13291"/>
                  </a:cubicBezTo>
                  <a:lnTo>
                    <a:pt x="9030" y="3155"/>
                  </a:lnTo>
                  <a:cubicBezTo>
                    <a:pt x="9030" y="2602"/>
                    <a:pt x="9343" y="2151"/>
                    <a:pt x="9726" y="2151"/>
                  </a:cubicBezTo>
                  <a:close/>
                  <a:moveTo>
                    <a:pt x="13040" y="5195"/>
                  </a:moveTo>
                  <a:cubicBezTo>
                    <a:pt x="12198" y="5195"/>
                    <a:pt x="11505" y="6202"/>
                    <a:pt x="11460" y="7416"/>
                  </a:cubicBezTo>
                  <a:cubicBezTo>
                    <a:pt x="11435" y="8103"/>
                    <a:pt x="11589" y="8616"/>
                    <a:pt x="11804" y="9090"/>
                  </a:cubicBezTo>
                  <a:cubicBezTo>
                    <a:pt x="12236" y="10035"/>
                    <a:pt x="14126" y="12317"/>
                    <a:pt x="14522" y="12317"/>
                  </a:cubicBezTo>
                  <a:cubicBezTo>
                    <a:pt x="14927" y="12317"/>
                    <a:pt x="16791" y="10044"/>
                    <a:pt x="17225" y="9090"/>
                  </a:cubicBezTo>
                  <a:cubicBezTo>
                    <a:pt x="17441" y="8615"/>
                    <a:pt x="17594" y="8103"/>
                    <a:pt x="17569" y="7416"/>
                  </a:cubicBezTo>
                  <a:cubicBezTo>
                    <a:pt x="17524" y="6202"/>
                    <a:pt x="16838" y="5195"/>
                    <a:pt x="15996" y="5195"/>
                  </a:cubicBezTo>
                  <a:cubicBezTo>
                    <a:pt x="15167" y="5195"/>
                    <a:pt x="14640" y="6524"/>
                    <a:pt x="14515" y="6524"/>
                  </a:cubicBezTo>
                  <a:cubicBezTo>
                    <a:pt x="14406" y="6524"/>
                    <a:pt x="13906" y="5195"/>
                    <a:pt x="13040" y="5195"/>
                  </a:cubicBezTo>
                  <a:close/>
                  <a:moveTo>
                    <a:pt x="1482" y="8248"/>
                  </a:moveTo>
                  <a:lnTo>
                    <a:pt x="7619" y="8248"/>
                  </a:lnTo>
                  <a:cubicBezTo>
                    <a:pt x="7843" y="8248"/>
                    <a:pt x="7844" y="8435"/>
                    <a:pt x="7844" y="8543"/>
                  </a:cubicBezTo>
                  <a:cubicBezTo>
                    <a:pt x="7843" y="10251"/>
                    <a:pt x="7844" y="14457"/>
                    <a:pt x="7844" y="14457"/>
                  </a:cubicBezTo>
                  <a:cubicBezTo>
                    <a:pt x="7844" y="15435"/>
                    <a:pt x="8384" y="16233"/>
                    <a:pt x="9016" y="16233"/>
                  </a:cubicBezTo>
                  <a:cubicBezTo>
                    <a:pt x="9591" y="16233"/>
                    <a:pt x="9517" y="17237"/>
                    <a:pt x="9016" y="17237"/>
                  </a:cubicBezTo>
                  <a:cubicBezTo>
                    <a:pt x="9016" y="17237"/>
                    <a:pt x="6494" y="17237"/>
                    <a:pt x="5569" y="17237"/>
                  </a:cubicBezTo>
                  <a:cubicBezTo>
                    <a:pt x="5283" y="17237"/>
                    <a:pt x="5012" y="17514"/>
                    <a:pt x="4824" y="17735"/>
                  </a:cubicBezTo>
                  <a:lnTo>
                    <a:pt x="3413" y="19398"/>
                  </a:lnTo>
                  <a:lnTo>
                    <a:pt x="3321" y="18485"/>
                  </a:lnTo>
                  <a:cubicBezTo>
                    <a:pt x="3264" y="17910"/>
                    <a:pt x="2981" y="17237"/>
                    <a:pt x="2570" y="17237"/>
                  </a:cubicBezTo>
                  <a:cubicBezTo>
                    <a:pt x="2237" y="17237"/>
                    <a:pt x="1482" y="17237"/>
                    <a:pt x="1482" y="17237"/>
                  </a:cubicBezTo>
                  <a:cubicBezTo>
                    <a:pt x="1228" y="17237"/>
                    <a:pt x="1025" y="16934"/>
                    <a:pt x="1025" y="16568"/>
                  </a:cubicBezTo>
                  <a:lnTo>
                    <a:pt x="1025" y="8918"/>
                  </a:lnTo>
                  <a:cubicBezTo>
                    <a:pt x="1025" y="8550"/>
                    <a:pt x="1228" y="8248"/>
                    <a:pt x="1482" y="8248"/>
                  </a:cubicBezTo>
                  <a:close/>
                  <a:moveTo>
                    <a:pt x="4003" y="10714"/>
                  </a:moveTo>
                  <a:cubicBezTo>
                    <a:pt x="3424" y="10712"/>
                    <a:pt x="2952" y="11401"/>
                    <a:pt x="2921" y="12236"/>
                  </a:cubicBezTo>
                  <a:cubicBezTo>
                    <a:pt x="2904" y="12705"/>
                    <a:pt x="3012" y="13066"/>
                    <a:pt x="3160" y="13392"/>
                  </a:cubicBezTo>
                  <a:cubicBezTo>
                    <a:pt x="3458" y="14047"/>
                    <a:pt x="4736" y="15594"/>
                    <a:pt x="5014" y="15594"/>
                  </a:cubicBezTo>
                  <a:cubicBezTo>
                    <a:pt x="5286" y="15594"/>
                    <a:pt x="6578" y="14040"/>
                    <a:pt x="6875" y="13392"/>
                  </a:cubicBezTo>
                  <a:cubicBezTo>
                    <a:pt x="7023" y="13069"/>
                    <a:pt x="7131" y="12705"/>
                    <a:pt x="7113" y="12236"/>
                  </a:cubicBezTo>
                  <a:cubicBezTo>
                    <a:pt x="7082" y="11401"/>
                    <a:pt x="6610" y="10714"/>
                    <a:pt x="6032" y="10714"/>
                  </a:cubicBezTo>
                  <a:cubicBezTo>
                    <a:pt x="5438" y="10715"/>
                    <a:pt x="5089" y="11627"/>
                    <a:pt x="5014" y="11627"/>
                  </a:cubicBezTo>
                  <a:cubicBezTo>
                    <a:pt x="4928" y="11627"/>
                    <a:pt x="4571" y="10712"/>
                    <a:pt x="4003" y="10714"/>
                  </a:cubicBez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95" name="Freeform: Shape 147"/>
            <p:cNvSpPr/>
            <p:nvPr/>
          </p:nvSpPr>
          <p:spPr>
            <a:xfrm>
              <a:off x="5630044" y="4460708"/>
              <a:ext cx="129881" cy="147282"/>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cubicBezTo>
                    <a:pt x="17550" y="0"/>
                    <a:pt x="17445" y="54"/>
                    <a:pt x="17383" y="137"/>
                  </a:cubicBezTo>
                  <a:lnTo>
                    <a:pt x="12557" y="4511"/>
                  </a:lnTo>
                  <a:lnTo>
                    <a:pt x="12319" y="4511"/>
                  </a:lnTo>
                  <a:lnTo>
                    <a:pt x="7234" y="164"/>
                  </a:lnTo>
                  <a:cubicBezTo>
                    <a:pt x="7171" y="101"/>
                    <a:pt x="7081" y="64"/>
                    <a:pt x="6976" y="64"/>
                  </a:cubicBezTo>
                  <a:cubicBezTo>
                    <a:pt x="6782" y="64"/>
                    <a:pt x="6625" y="204"/>
                    <a:pt x="6625" y="374"/>
                  </a:cubicBezTo>
                  <a:cubicBezTo>
                    <a:pt x="6625" y="482"/>
                    <a:pt x="6684" y="573"/>
                    <a:pt x="6780" y="629"/>
                  </a:cubicBezTo>
                  <a:lnTo>
                    <a:pt x="11327" y="4511"/>
                  </a:lnTo>
                  <a:lnTo>
                    <a:pt x="1881" y="4511"/>
                  </a:lnTo>
                  <a:cubicBezTo>
                    <a:pt x="844" y="4511"/>
                    <a:pt x="0" y="5264"/>
                    <a:pt x="0" y="6179"/>
                  </a:cubicBezTo>
                  <a:lnTo>
                    <a:pt x="0" y="18574"/>
                  </a:lnTo>
                  <a:cubicBezTo>
                    <a:pt x="0" y="19490"/>
                    <a:pt x="844" y="20233"/>
                    <a:pt x="1881" y="20233"/>
                  </a:cubicBezTo>
                  <a:lnTo>
                    <a:pt x="5684" y="20233"/>
                  </a:lnTo>
                  <a:cubicBezTo>
                    <a:pt x="5629" y="20349"/>
                    <a:pt x="5602" y="20482"/>
                    <a:pt x="5602" y="20616"/>
                  </a:cubicBezTo>
                  <a:cubicBezTo>
                    <a:pt x="5602" y="21159"/>
                    <a:pt x="6101" y="21600"/>
                    <a:pt x="6718" y="21600"/>
                  </a:cubicBezTo>
                  <a:lnTo>
                    <a:pt x="14882" y="21600"/>
                  </a:lnTo>
                  <a:cubicBezTo>
                    <a:pt x="15499" y="21600"/>
                    <a:pt x="15998" y="21159"/>
                    <a:pt x="15998" y="20616"/>
                  </a:cubicBezTo>
                  <a:cubicBezTo>
                    <a:pt x="15998" y="20482"/>
                    <a:pt x="15971" y="20349"/>
                    <a:pt x="15916" y="20233"/>
                  </a:cubicBezTo>
                  <a:lnTo>
                    <a:pt x="19719" y="20233"/>
                  </a:lnTo>
                  <a:cubicBezTo>
                    <a:pt x="20756" y="20233"/>
                    <a:pt x="21600" y="19490"/>
                    <a:pt x="21600" y="18574"/>
                  </a:cubicBezTo>
                  <a:lnTo>
                    <a:pt x="21600" y="6179"/>
                  </a:lnTo>
                  <a:cubicBezTo>
                    <a:pt x="21600" y="5264"/>
                    <a:pt x="20756" y="4511"/>
                    <a:pt x="19719" y="4511"/>
                  </a:cubicBezTo>
                  <a:lnTo>
                    <a:pt x="13528" y="4511"/>
                  </a:lnTo>
                  <a:lnTo>
                    <a:pt x="17910" y="538"/>
                  </a:lnTo>
                  <a:cubicBezTo>
                    <a:pt x="17982" y="481"/>
                    <a:pt x="18024" y="402"/>
                    <a:pt x="18024" y="310"/>
                  </a:cubicBezTo>
                  <a:cubicBezTo>
                    <a:pt x="18024" y="138"/>
                    <a:pt x="17865" y="0"/>
                    <a:pt x="17673" y="0"/>
                  </a:cubicBezTo>
                  <a:close/>
                  <a:moveTo>
                    <a:pt x="3256" y="6471"/>
                  </a:moveTo>
                  <a:lnTo>
                    <a:pt x="18344" y="6471"/>
                  </a:lnTo>
                  <a:cubicBezTo>
                    <a:pt x="18899" y="6471"/>
                    <a:pt x="19347" y="6860"/>
                    <a:pt x="19347" y="7337"/>
                  </a:cubicBezTo>
                  <a:lnTo>
                    <a:pt x="19347" y="17563"/>
                  </a:lnTo>
                  <a:cubicBezTo>
                    <a:pt x="19347" y="18040"/>
                    <a:pt x="18899" y="18428"/>
                    <a:pt x="18344" y="18428"/>
                  </a:cubicBezTo>
                  <a:lnTo>
                    <a:pt x="3256" y="18428"/>
                  </a:lnTo>
                  <a:cubicBezTo>
                    <a:pt x="2700" y="18428"/>
                    <a:pt x="2253" y="18040"/>
                    <a:pt x="2253" y="17563"/>
                  </a:cubicBezTo>
                  <a:lnTo>
                    <a:pt x="2253" y="7337"/>
                  </a:lnTo>
                  <a:cubicBezTo>
                    <a:pt x="2253" y="6860"/>
                    <a:pt x="2700" y="6471"/>
                    <a:pt x="3256" y="6471"/>
                  </a:cubicBezTo>
                  <a:close/>
                  <a:moveTo>
                    <a:pt x="11554" y="7874"/>
                  </a:moveTo>
                  <a:cubicBezTo>
                    <a:pt x="11034" y="7874"/>
                    <a:pt x="10611" y="8246"/>
                    <a:pt x="10583" y="8704"/>
                  </a:cubicBezTo>
                  <a:cubicBezTo>
                    <a:pt x="10567" y="8962"/>
                    <a:pt x="10657" y="9165"/>
                    <a:pt x="10790" y="9342"/>
                  </a:cubicBezTo>
                  <a:cubicBezTo>
                    <a:pt x="11056" y="9698"/>
                    <a:pt x="12218" y="10554"/>
                    <a:pt x="12464" y="10554"/>
                  </a:cubicBezTo>
                  <a:cubicBezTo>
                    <a:pt x="12713" y="10554"/>
                    <a:pt x="13871" y="9702"/>
                    <a:pt x="14138" y="9342"/>
                  </a:cubicBezTo>
                  <a:cubicBezTo>
                    <a:pt x="14271" y="9163"/>
                    <a:pt x="14371" y="8963"/>
                    <a:pt x="14355" y="8704"/>
                  </a:cubicBezTo>
                  <a:cubicBezTo>
                    <a:pt x="14327" y="8246"/>
                    <a:pt x="13903" y="7874"/>
                    <a:pt x="13384" y="7874"/>
                  </a:cubicBezTo>
                  <a:cubicBezTo>
                    <a:pt x="12872" y="7874"/>
                    <a:pt x="12540" y="8376"/>
                    <a:pt x="12464" y="8376"/>
                  </a:cubicBezTo>
                  <a:cubicBezTo>
                    <a:pt x="12397" y="8376"/>
                    <a:pt x="12089" y="7874"/>
                    <a:pt x="11554" y="7874"/>
                  </a:cubicBezTo>
                  <a:close/>
                  <a:moveTo>
                    <a:pt x="6428" y="11083"/>
                  </a:moveTo>
                  <a:cubicBezTo>
                    <a:pt x="5821" y="11083"/>
                    <a:pt x="5323" y="11524"/>
                    <a:pt x="5291" y="12058"/>
                  </a:cubicBezTo>
                  <a:cubicBezTo>
                    <a:pt x="5273" y="12360"/>
                    <a:pt x="5384" y="12587"/>
                    <a:pt x="5540" y="12796"/>
                  </a:cubicBezTo>
                  <a:cubicBezTo>
                    <a:pt x="5850" y="13211"/>
                    <a:pt x="7207" y="14209"/>
                    <a:pt x="7493" y="14209"/>
                  </a:cubicBezTo>
                  <a:cubicBezTo>
                    <a:pt x="7784" y="14209"/>
                    <a:pt x="9133" y="13215"/>
                    <a:pt x="9446" y="12796"/>
                  </a:cubicBezTo>
                  <a:cubicBezTo>
                    <a:pt x="9602" y="12586"/>
                    <a:pt x="9712" y="12360"/>
                    <a:pt x="9694" y="12058"/>
                  </a:cubicBezTo>
                  <a:cubicBezTo>
                    <a:pt x="9662" y="11524"/>
                    <a:pt x="9164" y="11083"/>
                    <a:pt x="8557" y="11083"/>
                  </a:cubicBezTo>
                  <a:cubicBezTo>
                    <a:pt x="7960" y="11083"/>
                    <a:pt x="7582" y="11666"/>
                    <a:pt x="7493" y="11666"/>
                  </a:cubicBezTo>
                  <a:cubicBezTo>
                    <a:pt x="7414" y="11666"/>
                    <a:pt x="7051" y="11083"/>
                    <a:pt x="6428" y="11083"/>
                  </a:cubicBezTo>
                  <a:close/>
                  <a:moveTo>
                    <a:pt x="12433" y="14291"/>
                  </a:moveTo>
                  <a:cubicBezTo>
                    <a:pt x="11800" y="14291"/>
                    <a:pt x="11279" y="14754"/>
                    <a:pt x="11244" y="15311"/>
                  </a:cubicBezTo>
                  <a:cubicBezTo>
                    <a:pt x="11225" y="15626"/>
                    <a:pt x="11340" y="15861"/>
                    <a:pt x="11503" y="16077"/>
                  </a:cubicBezTo>
                  <a:cubicBezTo>
                    <a:pt x="11826" y="16510"/>
                    <a:pt x="13241" y="17553"/>
                    <a:pt x="13539" y="17553"/>
                  </a:cubicBezTo>
                  <a:cubicBezTo>
                    <a:pt x="13842" y="17553"/>
                    <a:pt x="15249" y="16514"/>
                    <a:pt x="15575" y="16077"/>
                  </a:cubicBezTo>
                  <a:cubicBezTo>
                    <a:pt x="15737" y="15859"/>
                    <a:pt x="15852" y="15626"/>
                    <a:pt x="15833" y="15311"/>
                  </a:cubicBezTo>
                  <a:cubicBezTo>
                    <a:pt x="15799" y="14754"/>
                    <a:pt x="15288" y="14291"/>
                    <a:pt x="14655" y="14291"/>
                  </a:cubicBezTo>
                  <a:cubicBezTo>
                    <a:pt x="14033" y="14291"/>
                    <a:pt x="13632" y="14901"/>
                    <a:pt x="13539" y="14901"/>
                  </a:cubicBezTo>
                  <a:cubicBezTo>
                    <a:pt x="13457" y="14901"/>
                    <a:pt x="13084" y="14291"/>
                    <a:pt x="12433" y="14291"/>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96" name="Freeform: Shape 148"/>
            <p:cNvSpPr/>
            <p:nvPr/>
          </p:nvSpPr>
          <p:spPr>
            <a:xfrm>
              <a:off x="5695656" y="2322948"/>
              <a:ext cx="154289" cy="143767"/>
            </a:xfrm>
            <a:custGeom>
              <a:avLst/>
              <a:gdLst/>
              <a:ahLst/>
              <a:cxnLst>
                <a:cxn ang="0">
                  <a:pos x="wd2" y="hd2"/>
                </a:cxn>
                <a:cxn ang="5400000">
                  <a:pos x="wd2" y="hd2"/>
                </a:cxn>
                <a:cxn ang="10800000">
                  <a:pos x="wd2" y="hd2"/>
                </a:cxn>
                <a:cxn ang="16200000">
                  <a:pos x="wd2" y="hd2"/>
                </a:cxn>
              </a:cxnLst>
              <a:rect l="0" t="0" r="r" b="b"/>
              <a:pathLst>
                <a:path w="19522" h="21183" extrusionOk="0">
                  <a:moveTo>
                    <a:pt x="9528" y="0"/>
                  </a:moveTo>
                  <a:cubicBezTo>
                    <a:pt x="7271" y="5"/>
                    <a:pt x="5023" y="847"/>
                    <a:pt x="3269" y="2527"/>
                  </a:cubicBezTo>
                  <a:cubicBezTo>
                    <a:pt x="-317" y="5978"/>
                    <a:pt x="-1180" y="11967"/>
                    <a:pt x="1822" y="16234"/>
                  </a:cubicBezTo>
                  <a:cubicBezTo>
                    <a:pt x="5175" y="21047"/>
                    <a:pt x="11030" y="21594"/>
                    <a:pt x="15787" y="19732"/>
                  </a:cubicBezTo>
                  <a:lnTo>
                    <a:pt x="15826" y="19732"/>
                  </a:lnTo>
                  <a:cubicBezTo>
                    <a:pt x="16410" y="20096"/>
                    <a:pt x="17034" y="20413"/>
                    <a:pt x="17619" y="20730"/>
                  </a:cubicBezTo>
                  <a:cubicBezTo>
                    <a:pt x="18087" y="21002"/>
                    <a:pt x="18707" y="21459"/>
                    <a:pt x="19176" y="20959"/>
                  </a:cubicBezTo>
                  <a:cubicBezTo>
                    <a:pt x="19644" y="20506"/>
                    <a:pt x="19409" y="19782"/>
                    <a:pt x="19254" y="19192"/>
                  </a:cubicBezTo>
                  <a:cubicBezTo>
                    <a:pt x="19019" y="18284"/>
                    <a:pt x="18788" y="17417"/>
                    <a:pt x="18555" y="16555"/>
                  </a:cubicBezTo>
                  <a:cubicBezTo>
                    <a:pt x="18671" y="16464"/>
                    <a:pt x="18744" y="16325"/>
                    <a:pt x="18783" y="16189"/>
                  </a:cubicBezTo>
                  <a:cubicBezTo>
                    <a:pt x="20420" y="11468"/>
                    <a:pt x="19296" y="5707"/>
                    <a:pt x="15826" y="2481"/>
                  </a:cubicBezTo>
                  <a:cubicBezTo>
                    <a:pt x="14052" y="824"/>
                    <a:pt x="11784" y="-6"/>
                    <a:pt x="9528" y="0"/>
                  </a:cubicBezTo>
                  <a:close/>
                  <a:moveTo>
                    <a:pt x="9968" y="1620"/>
                  </a:moveTo>
                  <a:cubicBezTo>
                    <a:pt x="11806" y="1723"/>
                    <a:pt x="13617" y="2460"/>
                    <a:pt x="15040" y="3800"/>
                  </a:cubicBezTo>
                  <a:cubicBezTo>
                    <a:pt x="18042" y="6660"/>
                    <a:pt x="18866" y="11608"/>
                    <a:pt x="17462" y="15740"/>
                  </a:cubicBezTo>
                  <a:cubicBezTo>
                    <a:pt x="17423" y="15786"/>
                    <a:pt x="17422" y="15877"/>
                    <a:pt x="17422" y="15923"/>
                  </a:cubicBezTo>
                  <a:cubicBezTo>
                    <a:pt x="17267" y="16059"/>
                    <a:pt x="17187" y="16327"/>
                    <a:pt x="17265" y="16601"/>
                  </a:cubicBezTo>
                  <a:cubicBezTo>
                    <a:pt x="17420" y="17235"/>
                    <a:pt x="17612" y="17870"/>
                    <a:pt x="17768" y="18505"/>
                  </a:cubicBezTo>
                  <a:cubicBezTo>
                    <a:pt x="17846" y="18732"/>
                    <a:pt x="17965" y="19048"/>
                    <a:pt x="18043" y="19366"/>
                  </a:cubicBezTo>
                  <a:cubicBezTo>
                    <a:pt x="17809" y="19320"/>
                    <a:pt x="17576" y="19192"/>
                    <a:pt x="17304" y="19101"/>
                  </a:cubicBezTo>
                  <a:cubicBezTo>
                    <a:pt x="16914" y="18919"/>
                    <a:pt x="16483" y="18733"/>
                    <a:pt x="16093" y="18597"/>
                  </a:cubicBezTo>
                  <a:cubicBezTo>
                    <a:pt x="15976" y="18369"/>
                    <a:pt x="15745" y="18185"/>
                    <a:pt x="15394" y="18276"/>
                  </a:cubicBezTo>
                  <a:cubicBezTo>
                    <a:pt x="11340" y="19411"/>
                    <a:pt x="6819" y="19730"/>
                    <a:pt x="3583" y="16097"/>
                  </a:cubicBezTo>
                  <a:cubicBezTo>
                    <a:pt x="192" y="12330"/>
                    <a:pt x="887" y="6247"/>
                    <a:pt x="4747" y="3250"/>
                  </a:cubicBezTo>
                  <a:cubicBezTo>
                    <a:pt x="6268" y="2047"/>
                    <a:pt x="8131" y="1518"/>
                    <a:pt x="9968" y="1620"/>
                  </a:cubicBezTo>
                  <a:close/>
                  <a:moveTo>
                    <a:pt x="11368" y="7032"/>
                  </a:moveTo>
                  <a:cubicBezTo>
                    <a:pt x="11133" y="7036"/>
                    <a:pt x="10886" y="7086"/>
                    <a:pt x="10652" y="7188"/>
                  </a:cubicBezTo>
                  <a:cubicBezTo>
                    <a:pt x="10029" y="7460"/>
                    <a:pt x="9643" y="8008"/>
                    <a:pt x="9371" y="8644"/>
                  </a:cubicBezTo>
                  <a:cubicBezTo>
                    <a:pt x="9059" y="8189"/>
                    <a:pt x="8666" y="7828"/>
                    <a:pt x="8199" y="7646"/>
                  </a:cubicBezTo>
                  <a:cubicBezTo>
                    <a:pt x="7185" y="7282"/>
                    <a:pt x="6325" y="8048"/>
                    <a:pt x="5974" y="9138"/>
                  </a:cubicBezTo>
                  <a:cubicBezTo>
                    <a:pt x="5156" y="11770"/>
                    <a:pt x="7147" y="13866"/>
                    <a:pt x="9213" y="14183"/>
                  </a:cubicBezTo>
                  <a:cubicBezTo>
                    <a:pt x="9759" y="14320"/>
                    <a:pt x="10302" y="14357"/>
                    <a:pt x="10770" y="14220"/>
                  </a:cubicBezTo>
                  <a:cubicBezTo>
                    <a:pt x="12837" y="13631"/>
                    <a:pt x="14440" y="10547"/>
                    <a:pt x="13153" y="8186"/>
                  </a:cubicBezTo>
                  <a:cubicBezTo>
                    <a:pt x="12743" y="7437"/>
                    <a:pt x="12073" y="7021"/>
                    <a:pt x="11368" y="7032"/>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197" name="Freeform: Shape 149"/>
            <p:cNvSpPr/>
            <p:nvPr/>
          </p:nvSpPr>
          <p:spPr>
            <a:xfrm>
              <a:off x="5198535" y="2547669"/>
              <a:ext cx="101047" cy="108877"/>
            </a:xfrm>
            <a:custGeom>
              <a:avLst/>
              <a:gdLst/>
              <a:ahLst/>
              <a:cxnLst>
                <a:cxn ang="0">
                  <a:pos x="wd2" y="hd2"/>
                </a:cxn>
                <a:cxn ang="5400000">
                  <a:pos x="wd2" y="hd2"/>
                </a:cxn>
                <a:cxn ang="10800000">
                  <a:pos x="wd2" y="hd2"/>
                </a:cxn>
                <a:cxn ang="16200000">
                  <a:pos x="wd2" y="hd2"/>
                </a:cxn>
              </a:cxnLst>
              <a:rect l="0" t="0" r="r" b="b"/>
              <a:pathLst>
                <a:path w="21600" h="21600" extrusionOk="0">
                  <a:moveTo>
                    <a:pt x="4982" y="0"/>
                  </a:moveTo>
                  <a:lnTo>
                    <a:pt x="4982" y="3082"/>
                  </a:lnTo>
                  <a:lnTo>
                    <a:pt x="0" y="3082"/>
                  </a:lnTo>
                  <a:lnTo>
                    <a:pt x="0" y="4623"/>
                  </a:lnTo>
                  <a:lnTo>
                    <a:pt x="1661" y="4623"/>
                  </a:lnTo>
                  <a:lnTo>
                    <a:pt x="1661" y="21600"/>
                  </a:lnTo>
                  <a:lnTo>
                    <a:pt x="19939" y="21600"/>
                  </a:lnTo>
                  <a:lnTo>
                    <a:pt x="19939" y="4623"/>
                  </a:lnTo>
                  <a:lnTo>
                    <a:pt x="21600" y="4623"/>
                  </a:lnTo>
                  <a:lnTo>
                    <a:pt x="21600" y="3082"/>
                  </a:lnTo>
                  <a:cubicBezTo>
                    <a:pt x="21600" y="3082"/>
                    <a:pt x="16618" y="3082"/>
                    <a:pt x="16618" y="3082"/>
                  </a:cubicBezTo>
                  <a:lnTo>
                    <a:pt x="16618" y="0"/>
                  </a:lnTo>
                  <a:lnTo>
                    <a:pt x="4982" y="0"/>
                  </a:lnTo>
                  <a:close/>
                  <a:moveTo>
                    <a:pt x="6642" y="1541"/>
                  </a:moveTo>
                  <a:lnTo>
                    <a:pt x="14958" y="1541"/>
                  </a:lnTo>
                  <a:lnTo>
                    <a:pt x="14958" y="3082"/>
                  </a:lnTo>
                  <a:lnTo>
                    <a:pt x="6642" y="3082"/>
                  </a:lnTo>
                  <a:cubicBezTo>
                    <a:pt x="6642" y="3082"/>
                    <a:pt x="6642" y="1541"/>
                    <a:pt x="6642" y="1541"/>
                  </a:cubicBezTo>
                  <a:close/>
                  <a:moveTo>
                    <a:pt x="3321" y="4623"/>
                  </a:moveTo>
                  <a:lnTo>
                    <a:pt x="18279" y="4623"/>
                  </a:lnTo>
                  <a:cubicBezTo>
                    <a:pt x="18279" y="4623"/>
                    <a:pt x="18279" y="20059"/>
                    <a:pt x="18279" y="20059"/>
                  </a:cubicBezTo>
                  <a:lnTo>
                    <a:pt x="3321" y="20059"/>
                  </a:lnTo>
                  <a:lnTo>
                    <a:pt x="3321" y="4623"/>
                  </a:lnTo>
                  <a:close/>
                  <a:moveTo>
                    <a:pt x="6801" y="7890"/>
                  </a:moveTo>
                  <a:cubicBezTo>
                    <a:pt x="6801" y="7890"/>
                    <a:pt x="6801" y="17149"/>
                    <a:pt x="6801" y="17149"/>
                  </a:cubicBezTo>
                  <a:lnTo>
                    <a:pt x="8462" y="17149"/>
                  </a:lnTo>
                  <a:lnTo>
                    <a:pt x="8462" y="7890"/>
                  </a:lnTo>
                  <a:lnTo>
                    <a:pt x="6801" y="7890"/>
                  </a:lnTo>
                  <a:close/>
                  <a:moveTo>
                    <a:pt x="9777" y="7890"/>
                  </a:moveTo>
                  <a:cubicBezTo>
                    <a:pt x="9777" y="7890"/>
                    <a:pt x="9777" y="17149"/>
                    <a:pt x="9777" y="17149"/>
                  </a:cubicBezTo>
                  <a:lnTo>
                    <a:pt x="11438" y="17149"/>
                  </a:lnTo>
                  <a:lnTo>
                    <a:pt x="11438" y="7890"/>
                  </a:lnTo>
                  <a:lnTo>
                    <a:pt x="9777" y="7890"/>
                  </a:lnTo>
                  <a:close/>
                  <a:moveTo>
                    <a:pt x="13178" y="7890"/>
                  </a:moveTo>
                  <a:cubicBezTo>
                    <a:pt x="13178" y="7890"/>
                    <a:pt x="13178" y="17149"/>
                    <a:pt x="13178" y="17149"/>
                  </a:cubicBezTo>
                  <a:lnTo>
                    <a:pt x="14838" y="17149"/>
                  </a:lnTo>
                  <a:lnTo>
                    <a:pt x="14838" y="7890"/>
                  </a:lnTo>
                  <a:lnTo>
                    <a:pt x="13178" y="7890"/>
                  </a:lnTo>
                  <a:close/>
                </a:path>
              </a:pathLst>
            </a:custGeom>
            <a:solidFill>
              <a:schemeClr val="accent4"/>
            </a:solidFill>
            <a:ln w="12700">
              <a:miter lim="400000"/>
            </a:ln>
          </p:spPr>
          <p:txBody>
            <a:bodyPr anchor="ctr"/>
            <a:lstStyle/>
            <a:p>
              <a:pPr algn="ctr"/>
              <a:endParaRPr dirty="0">
                <a:latin typeface="+mn-lt"/>
                <a:ea typeface="+mn-ea"/>
                <a:cs typeface="+mn-ea"/>
                <a:sym typeface="+mn-lt"/>
              </a:endParaRPr>
            </a:p>
          </p:txBody>
        </p:sp>
        <p:sp>
          <p:nvSpPr>
            <p:cNvPr id="198" name="Freeform: Shape 150"/>
            <p:cNvSpPr/>
            <p:nvPr/>
          </p:nvSpPr>
          <p:spPr>
            <a:xfrm>
              <a:off x="5341685" y="2599364"/>
              <a:ext cx="146419" cy="130153"/>
            </a:xfrm>
            <a:custGeom>
              <a:avLst/>
              <a:gdLst/>
              <a:ahLst/>
              <a:cxnLst>
                <a:cxn ang="0">
                  <a:pos x="wd2" y="hd2"/>
                </a:cxn>
                <a:cxn ang="5400000">
                  <a:pos x="wd2" y="hd2"/>
                </a:cxn>
                <a:cxn ang="10800000">
                  <a:pos x="wd2" y="hd2"/>
                </a:cxn>
                <a:cxn ang="16200000">
                  <a:pos x="wd2" y="hd2"/>
                </a:cxn>
              </a:cxnLst>
              <a:rect l="0" t="0" r="r" b="b"/>
              <a:pathLst>
                <a:path w="21600" h="21600" extrusionOk="0">
                  <a:moveTo>
                    <a:pt x="19201" y="18226"/>
                  </a:moveTo>
                  <a:cubicBezTo>
                    <a:pt x="19201" y="18599"/>
                    <a:pt x="18931" y="18897"/>
                    <a:pt x="18600" y="18897"/>
                  </a:cubicBezTo>
                  <a:lnTo>
                    <a:pt x="3000" y="18897"/>
                  </a:lnTo>
                  <a:cubicBezTo>
                    <a:pt x="2669" y="18897"/>
                    <a:pt x="2400" y="18599"/>
                    <a:pt x="2400" y="18226"/>
                  </a:cubicBezTo>
                  <a:lnTo>
                    <a:pt x="2400" y="12148"/>
                  </a:lnTo>
                  <a:lnTo>
                    <a:pt x="6158" y="12148"/>
                  </a:lnTo>
                  <a:cubicBezTo>
                    <a:pt x="6692" y="14478"/>
                    <a:pt x="8564" y="16199"/>
                    <a:pt x="10798" y="16199"/>
                  </a:cubicBezTo>
                  <a:cubicBezTo>
                    <a:pt x="13037" y="16199"/>
                    <a:pt x="14909" y="14478"/>
                    <a:pt x="15443" y="12148"/>
                  </a:cubicBezTo>
                  <a:lnTo>
                    <a:pt x="19201" y="12148"/>
                  </a:lnTo>
                  <a:cubicBezTo>
                    <a:pt x="19201" y="12148"/>
                    <a:pt x="19201" y="18226"/>
                    <a:pt x="19201" y="18226"/>
                  </a:cubicBezTo>
                  <a:close/>
                  <a:moveTo>
                    <a:pt x="6879" y="2700"/>
                  </a:moveTo>
                  <a:lnTo>
                    <a:pt x="14721" y="2700"/>
                  </a:lnTo>
                  <a:lnTo>
                    <a:pt x="18149" y="9449"/>
                  </a:lnTo>
                  <a:lnTo>
                    <a:pt x="13798" y="9449"/>
                  </a:lnTo>
                  <a:cubicBezTo>
                    <a:pt x="13468" y="9449"/>
                    <a:pt x="13201" y="9752"/>
                    <a:pt x="13201" y="10125"/>
                  </a:cubicBezTo>
                  <a:lnTo>
                    <a:pt x="13201" y="10678"/>
                  </a:lnTo>
                  <a:cubicBezTo>
                    <a:pt x="13201" y="12088"/>
                    <a:pt x="12287" y="13351"/>
                    <a:pt x="11039" y="13486"/>
                  </a:cubicBezTo>
                  <a:cubicBezTo>
                    <a:pt x="9609" y="13645"/>
                    <a:pt x="8399" y="12376"/>
                    <a:pt x="8399" y="10800"/>
                  </a:cubicBezTo>
                  <a:lnTo>
                    <a:pt x="8399" y="10125"/>
                  </a:lnTo>
                  <a:cubicBezTo>
                    <a:pt x="8399" y="9752"/>
                    <a:pt x="8130" y="9449"/>
                    <a:pt x="7799" y="9449"/>
                  </a:cubicBezTo>
                  <a:lnTo>
                    <a:pt x="3451" y="9449"/>
                  </a:lnTo>
                  <a:cubicBezTo>
                    <a:pt x="3451" y="9449"/>
                    <a:pt x="6879" y="2700"/>
                    <a:pt x="6879" y="2700"/>
                  </a:cubicBezTo>
                  <a:close/>
                  <a:moveTo>
                    <a:pt x="16798" y="1352"/>
                  </a:moveTo>
                  <a:cubicBezTo>
                    <a:pt x="16798" y="603"/>
                    <a:pt x="16263" y="0"/>
                    <a:pt x="15600" y="0"/>
                  </a:cubicBezTo>
                  <a:lnTo>
                    <a:pt x="6000" y="0"/>
                  </a:lnTo>
                  <a:cubicBezTo>
                    <a:pt x="5338" y="0"/>
                    <a:pt x="4799" y="603"/>
                    <a:pt x="4799" y="1352"/>
                  </a:cubicBezTo>
                  <a:lnTo>
                    <a:pt x="0" y="10800"/>
                  </a:lnTo>
                  <a:lnTo>
                    <a:pt x="0" y="20248"/>
                  </a:lnTo>
                  <a:cubicBezTo>
                    <a:pt x="0" y="20995"/>
                    <a:pt x="536" y="21600"/>
                    <a:pt x="1202" y="21600"/>
                  </a:cubicBezTo>
                  <a:lnTo>
                    <a:pt x="20399" y="21600"/>
                  </a:lnTo>
                  <a:cubicBezTo>
                    <a:pt x="21064" y="21600"/>
                    <a:pt x="21600" y="20995"/>
                    <a:pt x="21600" y="20248"/>
                  </a:cubicBezTo>
                  <a:lnTo>
                    <a:pt x="21600" y="10800"/>
                  </a:lnTo>
                  <a:cubicBezTo>
                    <a:pt x="21600" y="10800"/>
                    <a:pt x="16798" y="1352"/>
                    <a:pt x="16798" y="1352"/>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199" name="Freeform: Shape 151"/>
            <p:cNvSpPr/>
            <p:nvPr/>
          </p:nvSpPr>
          <p:spPr>
            <a:xfrm>
              <a:off x="5196517" y="3068673"/>
              <a:ext cx="99322" cy="99314"/>
            </a:xfrm>
            <a:custGeom>
              <a:avLst/>
              <a:gdLst/>
              <a:ahLst/>
              <a:cxnLst>
                <a:cxn ang="0">
                  <a:pos x="wd2" y="hd2"/>
                </a:cxn>
                <a:cxn ang="5400000">
                  <a:pos x="wd2" y="hd2"/>
                </a:cxn>
                <a:cxn ang="10800000">
                  <a:pos x="wd2" y="hd2"/>
                </a:cxn>
                <a:cxn ang="16200000">
                  <a:pos x="wd2" y="hd2"/>
                </a:cxn>
              </a:cxnLst>
              <a:rect l="0" t="0" r="r" b="b"/>
              <a:pathLst>
                <a:path w="21600" h="21600" extrusionOk="0">
                  <a:moveTo>
                    <a:pt x="8100" y="18897"/>
                  </a:moveTo>
                  <a:cubicBezTo>
                    <a:pt x="8100" y="20391"/>
                    <a:pt x="9307" y="21600"/>
                    <a:pt x="10800" y="21600"/>
                  </a:cubicBezTo>
                  <a:cubicBezTo>
                    <a:pt x="12290" y="21600"/>
                    <a:pt x="13499" y="20391"/>
                    <a:pt x="13499" y="18897"/>
                  </a:cubicBezTo>
                  <a:lnTo>
                    <a:pt x="13499" y="17549"/>
                  </a:lnTo>
                  <a:lnTo>
                    <a:pt x="8100" y="17549"/>
                  </a:lnTo>
                  <a:cubicBezTo>
                    <a:pt x="8100" y="17549"/>
                    <a:pt x="8100" y="18897"/>
                    <a:pt x="8100" y="18897"/>
                  </a:cubicBezTo>
                  <a:close/>
                  <a:moveTo>
                    <a:pt x="16198" y="13499"/>
                  </a:moveTo>
                  <a:lnTo>
                    <a:pt x="5399" y="13499"/>
                  </a:lnTo>
                  <a:lnTo>
                    <a:pt x="5399" y="8100"/>
                  </a:lnTo>
                  <a:cubicBezTo>
                    <a:pt x="5399" y="5121"/>
                    <a:pt x="7822" y="2698"/>
                    <a:pt x="10800" y="2698"/>
                  </a:cubicBezTo>
                  <a:cubicBezTo>
                    <a:pt x="13777" y="2698"/>
                    <a:pt x="16198" y="5121"/>
                    <a:pt x="16198" y="8100"/>
                  </a:cubicBezTo>
                  <a:cubicBezTo>
                    <a:pt x="16198" y="8100"/>
                    <a:pt x="16198" y="13499"/>
                    <a:pt x="16198" y="13499"/>
                  </a:cubicBezTo>
                  <a:close/>
                  <a:moveTo>
                    <a:pt x="20249" y="13499"/>
                  </a:moveTo>
                  <a:lnTo>
                    <a:pt x="18897" y="13499"/>
                  </a:lnTo>
                  <a:lnTo>
                    <a:pt x="18897" y="8100"/>
                  </a:lnTo>
                  <a:cubicBezTo>
                    <a:pt x="18897" y="3625"/>
                    <a:pt x="15273" y="0"/>
                    <a:pt x="10800" y="0"/>
                  </a:cubicBezTo>
                  <a:cubicBezTo>
                    <a:pt x="6328" y="0"/>
                    <a:pt x="2700" y="3625"/>
                    <a:pt x="2700" y="8100"/>
                  </a:cubicBezTo>
                  <a:lnTo>
                    <a:pt x="2700" y="13499"/>
                  </a:lnTo>
                  <a:lnTo>
                    <a:pt x="1351" y="13499"/>
                  </a:lnTo>
                  <a:cubicBezTo>
                    <a:pt x="603" y="13499"/>
                    <a:pt x="0" y="14102"/>
                    <a:pt x="0" y="14851"/>
                  </a:cubicBezTo>
                  <a:cubicBezTo>
                    <a:pt x="0" y="15596"/>
                    <a:pt x="603" y="16199"/>
                    <a:pt x="1351" y="16199"/>
                  </a:cubicBezTo>
                  <a:lnTo>
                    <a:pt x="20249" y="16199"/>
                  </a:lnTo>
                  <a:cubicBezTo>
                    <a:pt x="20994" y="16199"/>
                    <a:pt x="21600" y="15596"/>
                    <a:pt x="21600" y="14851"/>
                  </a:cubicBezTo>
                  <a:cubicBezTo>
                    <a:pt x="21600" y="14102"/>
                    <a:pt x="20994" y="13499"/>
                    <a:pt x="20249" y="13499"/>
                  </a:cubicBezTo>
                  <a:cubicBezTo>
                    <a:pt x="20249" y="13499"/>
                    <a:pt x="20249" y="13499"/>
                    <a:pt x="20249" y="13499"/>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200" name="Freeform: Shape 152"/>
            <p:cNvSpPr/>
            <p:nvPr/>
          </p:nvSpPr>
          <p:spPr>
            <a:xfrm>
              <a:off x="7147334" y="3537983"/>
              <a:ext cx="100790" cy="100782"/>
            </a:xfrm>
            <a:custGeom>
              <a:avLst/>
              <a:gdLst/>
              <a:ahLst/>
              <a:cxnLst>
                <a:cxn ang="0">
                  <a:pos x="wd2" y="hd2"/>
                </a:cxn>
                <a:cxn ang="5400000">
                  <a:pos x="wd2" y="hd2"/>
                </a:cxn>
                <a:cxn ang="10800000">
                  <a:pos x="wd2" y="hd2"/>
                </a:cxn>
                <a:cxn ang="16200000">
                  <a:pos x="wd2" y="hd2"/>
                </a:cxn>
              </a:cxnLst>
              <a:rect l="0" t="0" r="r" b="b"/>
              <a:pathLst>
                <a:path w="21600" h="21600" extrusionOk="0">
                  <a:moveTo>
                    <a:pt x="10800" y="6525"/>
                  </a:moveTo>
                  <a:cubicBezTo>
                    <a:pt x="8443" y="6525"/>
                    <a:pt x="6525" y="8443"/>
                    <a:pt x="6525" y="10801"/>
                  </a:cubicBezTo>
                  <a:cubicBezTo>
                    <a:pt x="6525" y="13158"/>
                    <a:pt x="8443" y="15076"/>
                    <a:pt x="10800" y="15076"/>
                  </a:cubicBezTo>
                  <a:cubicBezTo>
                    <a:pt x="13157" y="15076"/>
                    <a:pt x="15074" y="13158"/>
                    <a:pt x="15074" y="10801"/>
                  </a:cubicBezTo>
                  <a:cubicBezTo>
                    <a:pt x="15074" y="8443"/>
                    <a:pt x="13157" y="6525"/>
                    <a:pt x="10800" y="6525"/>
                  </a:cubicBezTo>
                  <a:cubicBezTo>
                    <a:pt x="10800" y="6525"/>
                    <a:pt x="10800" y="6525"/>
                    <a:pt x="10800" y="6525"/>
                  </a:cubicBezTo>
                  <a:close/>
                  <a:moveTo>
                    <a:pt x="10800" y="15750"/>
                  </a:moveTo>
                  <a:cubicBezTo>
                    <a:pt x="8071" y="15750"/>
                    <a:pt x="5851" y="13529"/>
                    <a:pt x="5851" y="10801"/>
                  </a:cubicBezTo>
                  <a:cubicBezTo>
                    <a:pt x="5851" y="8073"/>
                    <a:pt x="8071" y="5851"/>
                    <a:pt x="10800" y="5851"/>
                  </a:cubicBezTo>
                  <a:cubicBezTo>
                    <a:pt x="13529" y="5851"/>
                    <a:pt x="15749" y="8073"/>
                    <a:pt x="15749" y="10801"/>
                  </a:cubicBezTo>
                  <a:cubicBezTo>
                    <a:pt x="15749" y="13529"/>
                    <a:pt x="13529" y="15750"/>
                    <a:pt x="10800" y="15750"/>
                  </a:cubicBezTo>
                  <a:cubicBezTo>
                    <a:pt x="10800" y="15750"/>
                    <a:pt x="10800" y="15750"/>
                    <a:pt x="10800" y="15750"/>
                  </a:cubicBezTo>
                  <a:close/>
                  <a:moveTo>
                    <a:pt x="6570" y="17256"/>
                  </a:moveTo>
                  <a:lnTo>
                    <a:pt x="6795" y="17394"/>
                  </a:lnTo>
                  <a:cubicBezTo>
                    <a:pt x="7469" y="17808"/>
                    <a:pt x="8201" y="18112"/>
                    <a:pt x="8968" y="18299"/>
                  </a:cubicBezTo>
                  <a:lnTo>
                    <a:pt x="9227" y="18360"/>
                  </a:lnTo>
                  <a:lnTo>
                    <a:pt x="9227" y="20794"/>
                  </a:lnTo>
                  <a:cubicBezTo>
                    <a:pt x="9227" y="20865"/>
                    <a:pt x="9286" y="20926"/>
                    <a:pt x="9359" y="20926"/>
                  </a:cubicBezTo>
                  <a:lnTo>
                    <a:pt x="12238" y="20926"/>
                  </a:lnTo>
                  <a:cubicBezTo>
                    <a:pt x="12313" y="20926"/>
                    <a:pt x="12371" y="20867"/>
                    <a:pt x="12371" y="20794"/>
                  </a:cubicBezTo>
                  <a:lnTo>
                    <a:pt x="12371" y="18350"/>
                  </a:lnTo>
                  <a:lnTo>
                    <a:pt x="12628" y="18287"/>
                  </a:lnTo>
                  <a:cubicBezTo>
                    <a:pt x="13386" y="18095"/>
                    <a:pt x="14110" y="17786"/>
                    <a:pt x="14778" y="17373"/>
                  </a:cubicBezTo>
                  <a:lnTo>
                    <a:pt x="15006" y="17231"/>
                  </a:lnTo>
                  <a:lnTo>
                    <a:pt x="16753" y="18978"/>
                  </a:lnTo>
                  <a:cubicBezTo>
                    <a:pt x="16786" y="19012"/>
                    <a:pt x="16826" y="19017"/>
                    <a:pt x="16848" y="19017"/>
                  </a:cubicBezTo>
                  <a:cubicBezTo>
                    <a:pt x="16867" y="19017"/>
                    <a:pt x="16907" y="19012"/>
                    <a:pt x="16939" y="18979"/>
                  </a:cubicBezTo>
                  <a:lnTo>
                    <a:pt x="18978" y="16942"/>
                  </a:lnTo>
                  <a:cubicBezTo>
                    <a:pt x="19030" y="16892"/>
                    <a:pt x="19030" y="16805"/>
                    <a:pt x="18976" y="16754"/>
                  </a:cubicBezTo>
                  <a:lnTo>
                    <a:pt x="17198" y="14975"/>
                  </a:lnTo>
                  <a:lnTo>
                    <a:pt x="17330" y="14749"/>
                  </a:lnTo>
                  <a:cubicBezTo>
                    <a:pt x="17716" y="14092"/>
                    <a:pt x="17999" y="13382"/>
                    <a:pt x="18171" y="12636"/>
                  </a:cubicBezTo>
                  <a:lnTo>
                    <a:pt x="18231" y="12374"/>
                  </a:lnTo>
                  <a:lnTo>
                    <a:pt x="20788" y="12374"/>
                  </a:lnTo>
                  <a:cubicBezTo>
                    <a:pt x="20864" y="12374"/>
                    <a:pt x="20924" y="12315"/>
                    <a:pt x="20924" y="12242"/>
                  </a:cubicBezTo>
                  <a:lnTo>
                    <a:pt x="20924" y="9362"/>
                  </a:lnTo>
                  <a:cubicBezTo>
                    <a:pt x="20924" y="9287"/>
                    <a:pt x="20864" y="9228"/>
                    <a:pt x="20788" y="9228"/>
                  </a:cubicBezTo>
                  <a:lnTo>
                    <a:pt x="18182" y="9228"/>
                  </a:lnTo>
                  <a:lnTo>
                    <a:pt x="18117" y="8977"/>
                  </a:lnTo>
                  <a:cubicBezTo>
                    <a:pt x="17927" y="8261"/>
                    <a:pt x="17635" y="7578"/>
                    <a:pt x="17245" y="6945"/>
                  </a:cubicBezTo>
                  <a:lnTo>
                    <a:pt x="17108" y="6716"/>
                  </a:lnTo>
                  <a:lnTo>
                    <a:pt x="18976" y="4846"/>
                  </a:lnTo>
                  <a:cubicBezTo>
                    <a:pt x="19028" y="4796"/>
                    <a:pt x="19028" y="4712"/>
                    <a:pt x="18976" y="4660"/>
                  </a:cubicBezTo>
                  <a:lnTo>
                    <a:pt x="16939" y="2622"/>
                  </a:lnTo>
                  <a:cubicBezTo>
                    <a:pt x="16907" y="2590"/>
                    <a:pt x="16867" y="2585"/>
                    <a:pt x="16847" y="2585"/>
                  </a:cubicBezTo>
                  <a:cubicBezTo>
                    <a:pt x="16826" y="2585"/>
                    <a:pt x="16786" y="2590"/>
                    <a:pt x="16753" y="2624"/>
                  </a:cubicBezTo>
                  <a:lnTo>
                    <a:pt x="14863" y="4513"/>
                  </a:lnTo>
                  <a:lnTo>
                    <a:pt x="14636" y="4379"/>
                  </a:lnTo>
                  <a:cubicBezTo>
                    <a:pt x="14009" y="4007"/>
                    <a:pt x="13332" y="3728"/>
                    <a:pt x="12625" y="3549"/>
                  </a:cubicBezTo>
                  <a:lnTo>
                    <a:pt x="12371" y="3486"/>
                  </a:lnTo>
                  <a:lnTo>
                    <a:pt x="12371" y="807"/>
                  </a:lnTo>
                  <a:cubicBezTo>
                    <a:pt x="12371" y="733"/>
                    <a:pt x="12313" y="674"/>
                    <a:pt x="12238" y="674"/>
                  </a:cubicBezTo>
                  <a:lnTo>
                    <a:pt x="9359" y="674"/>
                  </a:lnTo>
                  <a:cubicBezTo>
                    <a:pt x="9286" y="674"/>
                    <a:pt x="9227" y="736"/>
                    <a:pt x="9227" y="807"/>
                  </a:cubicBezTo>
                  <a:lnTo>
                    <a:pt x="9227" y="3475"/>
                  </a:lnTo>
                  <a:lnTo>
                    <a:pt x="8968" y="3538"/>
                  </a:lnTo>
                  <a:cubicBezTo>
                    <a:pt x="8257" y="3711"/>
                    <a:pt x="7573" y="3986"/>
                    <a:pt x="6939" y="4358"/>
                  </a:cubicBezTo>
                  <a:lnTo>
                    <a:pt x="6715" y="4490"/>
                  </a:lnTo>
                  <a:lnTo>
                    <a:pt x="4846" y="2622"/>
                  </a:lnTo>
                  <a:cubicBezTo>
                    <a:pt x="4814" y="2590"/>
                    <a:pt x="4772" y="2585"/>
                    <a:pt x="4752" y="2585"/>
                  </a:cubicBezTo>
                  <a:cubicBezTo>
                    <a:pt x="4731" y="2585"/>
                    <a:pt x="4691" y="2590"/>
                    <a:pt x="4656" y="2624"/>
                  </a:cubicBezTo>
                  <a:lnTo>
                    <a:pt x="2622" y="4660"/>
                  </a:lnTo>
                  <a:cubicBezTo>
                    <a:pt x="2589" y="4695"/>
                    <a:pt x="2584" y="4732"/>
                    <a:pt x="2584" y="4753"/>
                  </a:cubicBezTo>
                  <a:cubicBezTo>
                    <a:pt x="2584" y="4773"/>
                    <a:pt x="2589" y="4812"/>
                    <a:pt x="2622" y="4845"/>
                  </a:cubicBezTo>
                  <a:lnTo>
                    <a:pt x="4457" y="6680"/>
                  </a:lnTo>
                  <a:lnTo>
                    <a:pt x="4315" y="6909"/>
                  </a:lnTo>
                  <a:cubicBezTo>
                    <a:pt x="3915" y="7552"/>
                    <a:pt x="3614" y="8248"/>
                    <a:pt x="3423" y="8975"/>
                  </a:cubicBezTo>
                  <a:lnTo>
                    <a:pt x="3356" y="9228"/>
                  </a:lnTo>
                  <a:lnTo>
                    <a:pt x="807" y="9228"/>
                  </a:lnTo>
                  <a:cubicBezTo>
                    <a:pt x="734" y="9228"/>
                    <a:pt x="674" y="9287"/>
                    <a:pt x="674" y="9362"/>
                  </a:cubicBezTo>
                  <a:lnTo>
                    <a:pt x="674" y="12242"/>
                  </a:lnTo>
                  <a:cubicBezTo>
                    <a:pt x="674" y="12314"/>
                    <a:pt x="734" y="12374"/>
                    <a:pt x="807" y="12374"/>
                  </a:cubicBezTo>
                  <a:lnTo>
                    <a:pt x="3309" y="12374"/>
                  </a:lnTo>
                  <a:lnTo>
                    <a:pt x="3369" y="12636"/>
                  </a:lnTo>
                  <a:cubicBezTo>
                    <a:pt x="3544" y="13394"/>
                    <a:pt x="3834" y="14118"/>
                    <a:pt x="4230" y="14787"/>
                  </a:cubicBezTo>
                  <a:lnTo>
                    <a:pt x="4363" y="15012"/>
                  </a:lnTo>
                  <a:lnTo>
                    <a:pt x="2624" y="16754"/>
                  </a:lnTo>
                  <a:cubicBezTo>
                    <a:pt x="2589" y="16789"/>
                    <a:pt x="2585" y="16828"/>
                    <a:pt x="2585" y="16847"/>
                  </a:cubicBezTo>
                  <a:cubicBezTo>
                    <a:pt x="2585" y="16868"/>
                    <a:pt x="2589" y="16908"/>
                    <a:pt x="2622" y="16942"/>
                  </a:cubicBezTo>
                  <a:lnTo>
                    <a:pt x="4658" y="18978"/>
                  </a:lnTo>
                  <a:cubicBezTo>
                    <a:pt x="4692" y="19012"/>
                    <a:pt x="4732" y="19017"/>
                    <a:pt x="4752" y="19017"/>
                  </a:cubicBezTo>
                  <a:cubicBezTo>
                    <a:pt x="4772" y="19017"/>
                    <a:pt x="4814" y="19012"/>
                    <a:pt x="4847" y="18978"/>
                  </a:cubicBezTo>
                  <a:cubicBezTo>
                    <a:pt x="4847" y="18978"/>
                    <a:pt x="6570" y="17256"/>
                    <a:pt x="6570" y="17256"/>
                  </a:cubicBezTo>
                  <a:close/>
                  <a:moveTo>
                    <a:pt x="12238" y="21600"/>
                  </a:moveTo>
                  <a:lnTo>
                    <a:pt x="9359" y="21600"/>
                  </a:lnTo>
                  <a:cubicBezTo>
                    <a:pt x="8915" y="21600"/>
                    <a:pt x="8550" y="21239"/>
                    <a:pt x="8550" y="20791"/>
                  </a:cubicBezTo>
                  <a:lnTo>
                    <a:pt x="8550" y="18887"/>
                  </a:lnTo>
                  <a:cubicBezTo>
                    <a:pt x="7894" y="18705"/>
                    <a:pt x="7265" y="18443"/>
                    <a:pt x="6672" y="18105"/>
                  </a:cubicBezTo>
                  <a:lnTo>
                    <a:pt x="5324" y="19454"/>
                  </a:lnTo>
                  <a:cubicBezTo>
                    <a:pt x="5017" y="19761"/>
                    <a:pt x="4485" y="19761"/>
                    <a:pt x="4180" y="19454"/>
                  </a:cubicBezTo>
                  <a:lnTo>
                    <a:pt x="2145" y="17420"/>
                  </a:lnTo>
                  <a:cubicBezTo>
                    <a:pt x="1993" y="17266"/>
                    <a:pt x="1909" y="17063"/>
                    <a:pt x="1909" y="16847"/>
                  </a:cubicBezTo>
                  <a:cubicBezTo>
                    <a:pt x="1909" y="16632"/>
                    <a:pt x="1993" y="16427"/>
                    <a:pt x="2145" y="16276"/>
                  </a:cubicBezTo>
                  <a:lnTo>
                    <a:pt x="3518" y="14902"/>
                  </a:lnTo>
                  <a:cubicBezTo>
                    <a:pt x="3198" y="14317"/>
                    <a:pt x="2948" y="13695"/>
                    <a:pt x="2777" y="13048"/>
                  </a:cubicBezTo>
                  <a:lnTo>
                    <a:pt x="807" y="13048"/>
                  </a:lnTo>
                  <a:cubicBezTo>
                    <a:pt x="362" y="13048"/>
                    <a:pt x="0" y="12686"/>
                    <a:pt x="0" y="12242"/>
                  </a:cubicBezTo>
                  <a:lnTo>
                    <a:pt x="0" y="9362"/>
                  </a:lnTo>
                  <a:cubicBezTo>
                    <a:pt x="0" y="8915"/>
                    <a:pt x="362" y="8553"/>
                    <a:pt x="807" y="8553"/>
                  </a:cubicBezTo>
                  <a:lnTo>
                    <a:pt x="2842" y="8553"/>
                  </a:lnTo>
                  <a:cubicBezTo>
                    <a:pt x="3024" y="7936"/>
                    <a:pt x="3281" y="7344"/>
                    <a:pt x="3604" y="6783"/>
                  </a:cubicBezTo>
                  <a:lnTo>
                    <a:pt x="2145" y="5324"/>
                  </a:lnTo>
                  <a:cubicBezTo>
                    <a:pt x="1994" y="5173"/>
                    <a:pt x="1909" y="4971"/>
                    <a:pt x="1909" y="4757"/>
                  </a:cubicBezTo>
                  <a:cubicBezTo>
                    <a:pt x="1909" y="4538"/>
                    <a:pt x="1993" y="4337"/>
                    <a:pt x="2145" y="4183"/>
                  </a:cubicBezTo>
                  <a:lnTo>
                    <a:pt x="4180" y="2145"/>
                  </a:lnTo>
                  <a:cubicBezTo>
                    <a:pt x="4490" y="1841"/>
                    <a:pt x="5017" y="1841"/>
                    <a:pt x="5324" y="2144"/>
                  </a:cubicBezTo>
                  <a:lnTo>
                    <a:pt x="6827" y="3648"/>
                  </a:lnTo>
                  <a:cubicBezTo>
                    <a:pt x="7374" y="3349"/>
                    <a:pt x="7952" y="3115"/>
                    <a:pt x="8552" y="2949"/>
                  </a:cubicBezTo>
                  <a:lnTo>
                    <a:pt x="8552" y="807"/>
                  </a:lnTo>
                  <a:cubicBezTo>
                    <a:pt x="8550" y="362"/>
                    <a:pt x="8912" y="0"/>
                    <a:pt x="9359" y="0"/>
                  </a:cubicBezTo>
                  <a:lnTo>
                    <a:pt x="12238" y="0"/>
                  </a:lnTo>
                  <a:cubicBezTo>
                    <a:pt x="12684" y="0"/>
                    <a:pt x="13047" y="362"/>
                    <a:pt x="13047" y="807"/>
                  </a:cubicBezTo>
                  <a:lnTo>
                    <a:pt x="13047" y="2964"/>
                  </a:lnTo>
                  <a:cubicBezTo>
                    <a:pt x="13639" y="3134"/>
                    <a:pt x="14212" y="3370"/>
                    <a:pt x="14753" y="3669"/>
                  </a:cubicBezTo>
                  <a:lnTo>
                    <a:pt x="16276" y="2145"/>
                  </a:lnTo>
                  <a:cubicBezTo>
                    <a:pt x="16581" y="1841"/>
                    <a:pt x="17113" y="1841"/>
                    <a:pt x="17417" y="2145"/>
                  </a:cubicBezTo>
                  <a:lnTo>
                    <a:pt x="19454" y="4183"/>
                  </a:lnTo>
                  <a:cubicBezTo>
                    <a:pt x="19769" y="4498"/>
                    <a:pt x="19769" y="5010"/>
                    <a:pt x="19454" y="5324"/>
                  </a:cubicBezTo>
                  <a:lnTo>
                    <a:pt x="17958" y="6820"/>
                  </a:lnTo>
                  <a:cubicBezTo>
                    <a:pt x="18271" y="7369"/>
                    <a:pt x="18520" y="7949"/>
                    <a:pt x="18698" y="8553"/>
                  </a:cubicBezTo>
                  <a:lnTo>
                    <a:pt x="20788" y="8553"/>
                  </a:lnTo>
                  <a:cubicBezTo>
                    <a:pt x="21235" y="8553"/>
                    <a:pt x="21600" y="8915"/>
                    <a:pt x="21600" y="9362"/>
                  </a:cubicBezTo>
                  <a:lnTo>
                    <a:pt x="21600" y="12242"/>
                  </a:lnTo>
                  <a:cubicBezTo>
                    <a:pt x="21600" y="12686"/>
                    <a:pt x="21237" y="13048"/>
                    <a:pt x="20788" y="13048"/>
                  </a:cubicBezTo>
                  <a:lnTo>
                    <a:pt x="18765" y="13048"/>
                  </a:lnTo>
                  <a:cubicBezTo>
                    <a:pt x="18596" y="13680"/>
                    <a:pt x="18354" y="14290"/>
                    <a:pt x="18042" y="14862"/>
                  </a:cubicBezTo>
                  <a:lnTo>
                    <a:pt x="19454" y="16276"/>
                  </a:lnTo>
                  <a:cubicBezTo>
                    <a:pt x="19769" y="16592"/>
                    <a:pt x="19769" y="17104"/>
                    <a:pt x="19455" y="17418"/>
                  </a:cubicBezTo>
                  <a:lnTo>
                    <a:pt x="17417" y="19454"/>
                  </a:lnTo>
                  <a:cubicBezTo>
                    <a:pt x="17115" y="19759"/>
                    <a:pt x="16577" y="19761"/>
                    <a:pt x="16274" y="19454"/>
                  </a:cubicBezTo>
                  <a:lnTo>
                    <a:pt x="14903" y="18083"/>
                  </a:lnTo>
                  <a:cubicBezTo>
                    <a:pt x="14317" y="18423"/>
                    <a:pt x="13694" y="18687"/>
                    <a:pt x="13047" y="18872"/>
                  </a:cubicBezTo>
                  <a:lnTo>
                    <a:pt x="13047" y="20791"/>
                  </a:lnTo>
                  <a:cubicBezTo>
                    <a:pt x="13047" y="21239"/>
                    <a:pt x="12684" y="21600"/>
                    <a:pt x="12238" y="21600"/>
                  </a:cubicBezTo>
                  <a:cubicBezTo>
                    <a:pt x="12238" y="21600"/>
                    <a:pt x="12238" y="21600"/>
                    <a:pt x="12238" y="21600"/>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201" name="Freeform: Shape 153"/>
            <p:cNvSpPr/>
            <p:nvPr/>
          </p:nvSpPr>
          <p:spPr>
            <a:xfrm>
              <a:off x="7008132" y="3621504"/>
              <a:ext cx="120867" cy="116077"/>
            </a:xfrm>
            <a:custGeom>
              <a:avLst/>
              <a:gdLst/>
              <a:ahLst/>
              <a:cxnLst>
                <a:cxn ang="0">
                  <a:pos x="wd2" y="hd2"/>
                </a:cxn>
                <a:cxn ang="5400000">
                  <a:pos x="wd2" y="hd2"/>
                </a:cxn>
                <a:cxn ang="10800000">
                  <a:pos x="wd2" y="hd2"/>
                </a:cxn>
                <a:cxn ang="16200000">
                  <a:pos x="wd2" y="hd2"/>
                </a:cxn>
              </a:cxnLst>
              <a:rect l="0" t="0" r="r" b="b"/>
              <a:pathLst>
                <a:path w="21600" h="21600" extrusionOk="0">
                  <a:moveTo>
                    <a:pt x="20387" y="8818"/>
                  </a:moveTo>
                  <a:cubicBezTo>
                    <a:pt x="20253" y="8911"/>
                    <a:pt x="15896" y="12227"/>
                    <a:pt x="15024" y="12890"/>
                  </a:cubicBezTo>
                  <a:lnTo>
                    <a:pt x="14701" y="13135"/>
                  </a:lnTo>
                  <a:lnTo>
                    <a:pt x="14824" y="13530"/>
                  </a:lnTo>
                  <a:cubicBezTo>
                    <a:pt x="15547" y="15839"/>
                    <a:pt x="16744" y="19666"/>
                    <a:pt x="16867" y="20040"/>
                  </a:cubicBezTo>
                  <a:cubicBezTo>
                    <a:pt x="16886" y="20098"/>
                    <a:pt x="16890" y="20137"/>
                    <a:pt x="16890" y="20160"/>
                  </a:cubicBezTo>
                  <a:cubicBezTo>
                    <a:pt x="16890" y="20319"/>
                    <a:pt x="16763" y="20453"/>
                    <a:pt x="16613" y="20453"/>
                  </a:cubicBezTo>
                  <a:cubicBezTo>
                    <a:pt x="16555" y="20453"/>
                    <a:pt x="16502" y="20436"/>
                    <a:pt x="16459" y="20405"/>
                  </a:cubicBezTo>
                  <a:cubicBezTo>
                    <a:pt x="16358" y="20329"/>
                    <a:pt x="12925" y="17726"/>
                    <a:pt x="11126" y="16362"/>
                  </a:cubicBezTo>
                  <a:lnTo>
                    <a:pt x="10801" y="16117"/>
                  </a:lnTo>
                  <a:lnTo>
                    <a:pt x="5150" y="20399"/>
                  </a:lnTo>
                  <a:cubicBezTo>
                    <a:pt x="5100" y="20436"/>
                    <a:pt x="5045" y="20453"/>
                    <a:pt x="4989" y="20453"/>
                  </a:cubicBezTo>
                  <a:cubicBezTo>
                    <a:pt x="4837" y="20453"/>
                    <a:pt x="4712" y="20323"/>
                    <a:pt x="4712" y="20160"/>
                  </a:cubicBezTo>
                  <a:cubicBezTo>
                    <a:pt x="4712" y="20137"/>
                    <a:pt x="4716" y="20098"/>
                    <a:pt x="4735" y="20039"/>
                  </a:cubicBezTo>
                  <a:cubicBezTo>
                    <a:pt x="4857" y="19666"/>
                    <a:pt x="5901" y="16333"/>
                    <a:pt x="6778" y="13530"/>
                  </a:cubicBezTo>
                  <a:lnTo>
                    <a:pt x="6901" y="13135"/>
                  </a:lnTo>
                  <a:lnTo>
                    <a:pt x="6578" y="12890"/>
                  </a:lnTo>
                  <a:cubicBezTo>
                    <a:pt x="5706" y="12227"/>
                    <a:pt x="1349" y="8913"/>
                    <a:pt x="1224" y="8823"/>
                  </a:cubicBezTo>
                  <a:cubicBezTo>
                    <a:pt x="1149" y="8768"/>
                    <a:pt x="1104" y="8679"/>
                    <a:pt x="1104" y="8582"/>
                  </a:cubicBezTo>
                  <a:cubicBezTo>
                    <a:pt x="1104" y="8411"/>
                    <a:pt x="1229" y="8261"/>
                    <a:pt x="1372" y="8261"/>
                  </a:cubicBezTo>
                  <a:lnTo>
                    <a:pt x="8392" y="8261"/>
                  </a:lnTo>
                  <a:lnTo>
                    <a:pt x="10537" y="1360"/>
                  </a:lnTo>
                  <a:cubicBezTo>
                    <a:pt x="10566" y="1255"/>
                    <a:pt x="10657" y="1148"/>
                    <a:pt x="10801" y="1148"/>
                  </a:cubicBezTo>
                  <a:cubicBezTo>
                    <a:pt x="10943" y="1148"/>
                    <a:pt x="11036" y="1255"/>
                    <a:pt x="11063" y="1360"/>
                  </a:cubicBezTo>
                  <a:lnTo>
                    <a:pt x="13219" y="8263"/>
                  </a:lnTo>
                  <a:lnTo>
                    <a:pt x="20238" y="8263"/>
                  </a:lnTo>
                  <a:cubicBezTo>
                    <a:pt x="20380" y="8263"/>
                    <a:pt x="20498" y="8407"/>
                    <a:pt x="20498" y="8578"/>
                  </a:cubicBezTo>
                  <a:cubicBezTo>
                    <a:pt x="20498" y="8676"/>
                    <a:pt x="20453" y="8768"/>
                    <a:pt x="20387" y="8818"/>
                  </a:cubicBezTo>
                  <a:cubicBezTo>
                    <a:pt x="20387" y="8818"/>
                    <a:pt x="20387" y="8818"/>
                    <a:pt x="20387" y="8818"/>
                  </a:cubicBezTo>
                  <a:close/>
                  <a:moveTo>
                    <a:pt x="20238" y="7114"/>
                  </a:moveTo>
                  <a:lnTo>
                    <a:pt x="14020" y="7114"/>
                  </a:lnTo>
                  <a:lnTo>
                    <a:pt x="12121" y="1036"/>
                  </a:lnTo>
                  <a:cubicBezTo>
                    <a:pt x="11953" y="426"/>
                    <a:pt x="11409" y="0"/>
                    <a:pt x="10801" y="0"/>
                  </a:cubicBezTo>
                  <a:cubicBezTo>
                    <a:pt x="10187" y="0"/>
                    <a:pt x="9643" y="431"/>
                    <a:pt x="9481" y="1028"/>
                  </a:cubicBezTo>
                  <a:lnTo>
                    <a:pt x="7590" y="7114"/>
                  </a:lnTo>
                  <a:lnTo>
                    <a:pt x="1372" y="7114"/>
                  </a:lnTo>
                  <a:cubicBezTo>
                    <a:pt x="616" y="7114"/>
                    <a:pt x="0" y="7773"/>
                    <a:pt x="0" y="8583"/>
                  </a:cubicBezTo>
                  <a:cubicBezTo>
                    <a:pt x="0" y="9052"/>
                    <a:pt x="221" y="9495"/>
                    <a:pt x="596" y="9768"/>
                  </a:cubicBezTo>
                  <a:cubicBezTo>
                    <a:pt x="728" y="9863"/>
                    <a:pt x="3550" y="12008"/>
                    <a:pt x="5606" y="13571"/>
                  </a:cubicBezTo>
                  <a:cubicBezTo>
                    <a:pt x="4825" y="16068"/>
                    <a:pt x="3749" y="19497"/>
                    <a:pt x="3698" y="19646"/>
                  </a:cubicBezTo>
                  <a:lnTo>
                    <a:pt x="3688" y="19677"/>
                  </a:lnTo>
                  <a:cubicBezTo>
                    <a:pt x="3636" y="19842"/>
                    <a:pt x="3609" y="20004"/>
                    <a:pt x="3609" y="20160"/>
                  </a:cubicBezTo>
                  <a:cubicBezTo>
                    <a:pt x="3609" y="20954"/>
                    <a:pt x="4228" y="21600"/>
                    <a:pt x="4989" y="21600"/>
                  </a:cubicBezTo>
                  <a:cubicBezTo>
                    <a:pt x="5268" y="21600"/>
                    <a:pt x="5540" y="21513"/>
                    <a:pt x="5787" y="21335"/>
                  </a:cubicBezTo>
                  <a:lnTo>
                    <a:pt x="10801" y="17535"/>
                  </a:lnTo>
                  <a:cubicBezTo>
                    <a:pt x="11953" y="18408"/>
                    <a:pt x="15714" y="21262"/>
                    <a:pt x="15826" y="21344"/>
                  </a:cubicBezTo>
                  <a:cubicBezTo>
                    <a:pt x="16059" y="21512"/>
                    <a:pt x="16332" y="21600"/>
                    <a:pt x="16612" y="21600"/>
                  </a:cubicBezTo>
                  <a:cubicBezTo>
                    <a:pt x="17373" y="21600"/>
                    <a:pt x="17992" y="20954"/>
                    <a:pt x="17992" y="20160"/>
                  </a:cubicBezTo>
                  <a:cubicBezTo>
                    <a:pt x="17992" y="20004"/>
                    <a:pt x="17964" y="19839"/>
                    <a:pt x="17908" y="19659"/>
                  </a:cubicBezTo>
                  <a:cubicBezTo>
                    <a:pt x="17854" y="19501"/>
                    <a:pt x="16777" y="16070"/>
                    <a:pt x="15996" y="13571"/>
                  </a:cubicBezTo>
                  <a:cubicBezTo>
                    <a:pt x="18049" y="12010"/>
                    <a:pt x="20869" y="9865"/>
                    <a:pt x="21011" y="9764"/>
                  </a:cubicBezTo>
                  <a:cubicBezTo>
                    <a:pt x="21379" y="9495"/>
                    <a:pt x="21600" y="9050"/>
                    <a:pt x="21600" y="8578"/>
                  </a:cubicBezTo>
                  <a:cubicBezTo>
                    <a:pt x="21600" y="7771"/>
                    <a:pt x="20990" y="7114"/>
                    <a:pt x="20238" y="7114"/>
                  </a:cubicBezTo>
                  <a:cubicBezTo>
                    <a:pt x="20238" y="7114"/>
                    <a:pt x="20238" y="7114"/>
                    <a:pt x="20238" y="7114"/>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sp>
          <p:nvSpPr>
            <p:cNvPr id="202" name="Freeform: Shape 154"/>
            <p:cNvSpPr/>
            <p:nvPr/>
          </p:nvSpPr>
          <p:spPr>
            <a:xfrm>
              <a:off x="6731746" y="2917549"/>
              <a:ext cx="102973" cy="106577"/>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31" y="0"/>
                    <a:pt x="0" y="4227"/>
                    <a:pt x="0" y="9421"/>
                  </a:cubicBezTo>
                  <a:cubicBezTo>
                    <a:pt x="0" y="9940"/>
                    <a:pt x="429" y="10365"/>
                    <a:pt x="991" y="10365"/>
                  </a:cubicBezTo>
                  <a:cubicBezTo>
                    <a:pt x="1406" y="10365"/>
                    <a:pt x="1781" y="10126"/>
                    <a:pt x="1903" y="9748"/>
                  </a:cubicBezTo>
                  <a:cubicBezTo>
                    <a:pt x="1952" y="9630"/>
                    <a:pt x="2439" y="8564"/>
                    <a:pt x="4028" y="8564"/>
                  </a:cubicBezTo>
                  <a:cubicBezTo>
                    <a:pt x="5495" y="8564"/>
                    <a:pt x="6005" y="9460"/>
                    <a:pt x="6127" y="9673"/>
                  </a:cubicBezTo>
                  <a:cubicBezTo>
                    <a:pt x="6151" y="9744"/>
                    <a:pt x="6207" y="9841"/>
                    <a:pt x="6257" y="9912"/>
                  </a:cubicBezTo>
                  <a:cubicBezTo>
                    <a:pt x="6426" y="10172"/>
                    <a:pt x="6735" y="10340"/>
                    <a:pt x="7078" y="10340"/>
                  </a:cubicBezTo>
                  <a:cubicBezTo>
                    <a:pt x="7395" y="10340"/>
                    <a:pt x="7691" y="10198"/>
                    <a:pt x="7887" y="9937"/>
                  </a:cubicBezTo>
                  <a:cubicBezTo>
                    <a:pt x="7935" y="9867"/>
                    <a:pt x="7953" y="9819"/>
                    <a:pt x="7978" y="9748"/>
                  </a:cubicBezTo>
                  <a:cubicBezTo>
                    <a:pt x="8124" y="9536"/>
                    <a:pt x="8837" y="8564"/>
                    <a:pt x="10767" y="8564"/>
                  </a:cubicBezTo>
                  <a:cubicBezTo>
                    <a:pt x="12869" y="8564"/>
                    <a:pt x="13533" y="9680"/>
                    <a:pt x="13583" y="9774"/>
                  </a:cubicBezTo>
                  <a:cubicBezTo>
                    <a:pt x="13607" y="9822"/>
                    <a:pt x="13626" y="9891"/>
                    <a:pt x="13674" y="9937"/>
                  </a:cubicBezTo>
                  <a:cubicBezTo>
                    <a:pt x="13845" y="10198"/>
                    <a:pt x="14167" y="10340"/>
                    <a:pt x="14483" y="10340"/>
                  </a:cubicBezTo>
                  <a:cubicBezTo>
                    <a:pt x="14825" y="10340"/>
                    <a:pt x="15121" y="10172"/>
                    <a:pt x="15317" y="9912"/>
                  </a:cubicBezTo>
                  <a:cubicBezTo>
                    <a:pt x="15364" y="9841"/>
                    <a:pt x="15385" y="9768"/>
                    <a:pt x="15408" y="9698"/>
                  </a:cubicBezTo>
                  <a:cubicBezTo>
                    <a:pt x="15481" y="9556"/>
                    <a:pt x="15980" y="8564"/>
                    <a:pt x="17520" y="8564"/>
                  </a:cubicBezTo>
                  <a:cubicBezTo>
                    <a:pt x="19084" y="8564"/>
                    <a:pt x="19570" y="9605"/>
                    <a:pt x="19619" y="9723"/>
                  </a:cubicBezTo>
                  <a:cubicBezTo>
                    <a:pt x="19765" y="10101"/>
                    <a:pt x="20127" y="10340"/>
                    <a:pt x="20518" y="10340"/>
                  </a:cubicBezTo>
                  <a:lnTo>
                    <a:pt x="20622" y="10340"/>
                  </a:lnTo>
                  <a:cubicBezTo>
                    <a:pt x="21160" y="10340"/>
                    <a:pt x="21600" y="9915"/>
                    <a:pt x="21600" y="9396"/>
                  </a:cubicBezTo>
                  <a:cubicBezTo>
                    <a:pt x="21600" y="4226"/>
                    <a:pt x="16755" y="0"/>
                    <a:pt x="10793" y="0"/>
                  </a:cubicBezTo>
                  <a:close/>
                  <a:moveTo>
                    <a:pt x="10793" y="1889"/>
                  </a:moveTo>
                  <a:cubicBezTo>
                    <a:pt x="14679" y="1889"/>
                    <a:pt x="17976" y="4016"/>
                    <a:pt x="19149" y="6990"/>
                  </a:cubicBezTo>
                  <a:cubicBezTo>
                    <a:pt x="18685" y="6825"/>
                    <a:pt x="18154" y="6700"/>
                    <a:pt x="17494" y="6700"/>
                  </a:cubicBezTo>
                  <a:cubicBezTo>
                    <a:pt x="15978" y="6700"/>
                    <a:pt x="15001" y="7296"/>
                    <a:pt x="14391" y="7884"/>
                  </a:cubicBezTo>
                  <a:cubicBezTo>
                    <a:pt x="13683" y="7296"/>
                    <a:pt x="12526" y="6700"/>
                    <a:pt x="10741" y="6700"/>
                  </a:cubicBezTo>
                  <a:cubicBezTo>
                    <a:pt x="8957" y="6700"/>
                    <a:pt x="7812" y="7296"/>
                    <a:pt x="7104" y="7884"/>
                  </a:cubicBezTo>
                  <a:cubicBezTo>
                    <a:pt x="6493" y="7296"/>
                    <a:pt x="5516" y="6700"/>
                    <a:pt x="4002" y="6700"/>
                  </a:cubicBezTo>
                  <a:cubicBezTo>
                    <a:pt x="3391" y="6700"/>
                    <a:pt x="2878" y="6798"/>
                    <a:pt x="2438" y="6940"/>
                  </a:cubicBezTo>
                  <a:cubicBezTo>
                    <a:pt x="3635" y="4013"/>
                    <a:pt x="6932" y="1889"/>
                    <a:pt x="10793" y="1889"/>
                  </a:cubicBezTo>
                  <a:close/>
                  <a:moveTo>
                    <a:pt x="10572" y="10076"/>
                  </a:moveTo>
                  <a:cubicBezTo>
                    <a:pt x="10034" y="10076"/>
                    <a:pt x="9594" y="10500"/>
                    <a:pt x="9594" y="11020"/>
                  </a:cubicBezTo>
                  <a:lnTo>
                    <a:pt x="9594" y="18199"/>
                  </a:lnTo>
                  <a:cubicBezTo>
                    <a:pt x="9594" y="20065"/>
                    <a:pt x="11171" y="21600"/>
                    <a:pt x="13101" y="21600"/>
                  </a:cubicBezTo>
                  <a:cubicBezTo>
                    <a:pt x="15032" y="21600"/>
                    <a:pt x="16620" y="20065"/>
                    <a:pt x="16620" y="18199"/>
                  </a:cubicBezTo>
                  <a:cubicBezTo>
                    <a:pt x="16620" y="17680"/>
                    <a:pt x="16180" y="17255"/>
                    <a:pt x="15643" y="17255"/>
                  </a:cubicBezTo>
                  <a:cubicBezTo>
                    <a:pt x="15107" y="17255"/>
                    <a:pt x="14678" y="17680"/>
                    <a:pt x="14678" y="18199"/>
                  </a:cubicBezTo>
                  <a:cubicBezTo>
                    <a:pt x="14678" y="19026"/>
                    <a:pt x="13956" y="19711"/>
                    <a:pt x="13101" y="19711"/>
                  </a:cubicBezTo>
                  <a:cubicBezTo>
                    <a:pt x="12246" y="19711"/>
                    <a:pt x="11550" y="19026"/>
                    <a:pt x="11550" y="18174"/>
                  </a:cubicBezTo>
                  <a:lnTo>
                    <a:pt x="11550" y="11020"/>
                  </a:lnTo>
                  <a:cubicBezTo>
                    <a:pt x="11550" y="10500"/>
                    <a:pt x="11110" y="10076"/>
                    <a:pt x="10572" y="10076"/>
                  </a:cubicBezTo>
                  <a:close/>
                </a:path>
              </a:pathLst>
            </a:custGeom>
            <a:solidFill>
              <a:schemeClr val="accent1"/>
            </a:solidFill>
            <a:ln w="12700">
              <a:miter lim="400000"/>
            </a:ln>
          </p:spPr>
          <p:txBody>
            <a:bodyPr anchor="ctr"/>
            <a:lstStyle/>
            <a:p>
              <a:pPr algn="ctr"/>
              <a:endParaRPr dirty="0">
                <a:latin typeface="+mn-lt"/>
                <a:ea typeface="+mn-ea"/>
                <a:cs typeface="+mn-ea"/>
                <a:sym typeface="+mn-lt"/>
              </a:endParaRPr>
            </a:p>
          </p:txBody>
        </p:sp>
        <p:sp>
          <p:nvSpPr>
            <p:cNvPr id="203" name="Freeform: Shape 155"/>
            <p:cNvSpPr/>
            <p:nvPr/>
          </p:nvSpPr>
          <p:spPr>
            <a:xfrm>
              <a:off x="7010150" y="2501932"/>
              <a:ext cx="107945" cy="172201"/>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009" y="0"/>
                    <a:pt x="776" y="380"/>
                    <a:pt x="62" y="1769"/>
                  </a:cubicBezTo>
                  <a:lnTo>
                    <a:pt x="0" y="1777"/>
                  </a:lnTo>
                  <a:lnTo>
                    <a:pt x="25" y="1933"/>
                  </a:lnTo>
                  <a:cubicBezTo>
                    <a:pt x="23" y="1968"/>
                    <a:pt x="0" y="2007"/>
                    <a:pt x="0" y="2042"/>
                  </a:cubicBezTo>
                  <a:cubicBezTo>
                    <a:pt x="0" y="2150"/>
                    <a:pt x="30" y="2248"/>
                    <a:pt x="87" y="2346"/>
                  </a:cubicBezTo>
                  <a:lnTo>
                    <a:pt x="2798" y="19792"/>
                  </a:lnTo>
                  <a:cubicBezTo>
                    <a:pt x="2796" y="19810"/>
                    <a:pt x="2773" y="19827"/>
                    <a:pt x="2773" y="19846"/>
                  </a:cubicBezTo>
                  <a:cubicBezTo>
                    <a:pt x="2773" y="21232"/>
                    <a:pt x="7781" y="21600"/>
                    <a:pt x="10732" y="21600"/>
                  </a:cubicBezTo>
                  <a:cubicBezTo>
                    <a:pt x="13651" y="21600"/>
                    <a:pt x="18560" y="21240"/>
                    <a:pt x="18665" y="19893"/>
                  </a:cubicBezTo>
                  <a:lnTo>
                    <a:pt x="21600" y="1777"/>
                  </a:lnTo>
                  <a:cubicBezTo>
                    <a:pt x="21600" y="1777"/>
                    <a:pt x="21488" y="1769"/>
                    <a:pt x="21488" y="1769"/>
                  </a:cubicBezTo>
                  <a:cubicBezTo>
                    <a:pt x="20772" y="381"/>
                    <a:pt x="14552" y="0"/>
                    <a:pt x="10781" y="0"/>
                  </a:cubicBezTo>
                  <a:close/>
                  <a:moveTo>
                    <a:pt x="10781" y="873"/>
                  </a:moveTo>
                  <a:cubicBezTo>
                    <a:pt x="17001" y="873"/>
                    <a:pt x="20041" y="1713"/>
                    <a:pt x="20170" y="2035"/>
                  </a:cubicBezTo>
                  <a:cubicBezTo>
                    <a:pt x="20170" y="2035"/>
                    <a:pt x="20158" y="2042"/>
                    <a:pt x="20158" y="2042"/>
                  </a:cubicBezTo>
                  <a:cubicBezTo>
                    <a:pt x="19992" y="2442"/>
                    <a:pt x="16578" y="3212"/>
                    <a:pt x="10781" y="3212"/>
                  </a:cubicBezTo>
                  <a:cubicBezTo>
                    <a:pt x="5315" y="3212"/>
                    <a:pt x="1951" y="2530"/>
                    <a:pt x="1442" y="2120"/>
                  </a:cubicBezTo>
                  <a:lnTo>
                    <a:pt x="1430" y="1988"/>
                  </a:lnTo>
                  <a:cubicBezTo>
                    <a:pt x="1810" y="1634"/>
                    <a:pt x="4851" y="873"/>
                    <a:pt x="10781" y="873"/>
                  </a:cubicBezTo>
                  <a:close/>
                  <a:moveTo>
                    <a:pt x="19971" y="3188"/>
                  </a:moveTo>
                  <a:cubicBezTo>
                    <a:pt x="19971" y="3188"/>
                    <a:pt x="17447" y="18833"/>
                    <a:pt x="17447" y="18833"/>
                  </a:cubicBezTo>
                  <a:cubicBezTo>
                    <a:pt x="15776" y="18267"/>
                    <a:pt x="12769" y="18092"/>
                    <a:pt x="10732" y="18092"/>
                  </a:cubicBezTo>
                  <a:cubicBezTo>
                    <a:pt x="8709" y="18092"/>
                    <a:pt x="5716" y="18269"/>
                    <a:pt x="4041" y="18825"/>
                  </a:cubicBezTo>
                  <a:lnTo>
                    <a:pt x="1617" y="3204"/>
                  </a:lnTo>
                  <a:cubicBezTo>
                    <a:pt x="3871" y="3874"/>
                    <a:pt x="7997" y="4085"/>
                    <a:pt x="10781" y="4085"/>
                  </a:cubicBezTo>
                  <a:cubicBezTo>
                    <a:pt x="13584" y="4085"/>
                    <a:pt x="17727" y="3866"/>
                    <a:pt x="19971" y="3188"/>
                  </a:cubicBezTo>
                  <a:close/>
                  <a:moveTo>
                    <a:pt x="5795" y="6984"/>
                  </a:moveTo>
                  <a:cubicBezTo>
                    <a:pt x="5414" y="7006"/>
                    <a:pt x="5140" y="7219"/>
                    <a:pt x="5173" y="7460"/>
                  </a:cubicBezTo>
                  <a:lnTo>
                    <a:pt x="6242" y="15122"/>
                  </a:lnTo>
                  <a:cubicBezTo>
                    <a:pt x="6273" y="15350"/>
                    <a:pt x="6572" y="15520"/>
                    <a:pt x="6926" y="15520"/>
                  </a:cubicBezTo>
                  <a:cubicBezTo>
                    <a:pt x="6946" y="15520"/>
                    <a:pt x="6970" y="15520"/>
                    <a:pt x="6989" y="15520"/>
                  </a:cubicBezTo>
                  <a:cubicBezTo>
                    <a:pt x="7373" y="15499"/>
                    <a:pt x="7656" y="15291"/>
                    <a:pt x="7623" y="15052"/>
                  </a:cubicBezTo>
                  <a:lnTo>
                    <a:pt x="6553" y="7382"/>
                  </a:lnTo>
                  <a:cubicBezTo>
                    <a:pt x="6518" y="7141"/>
                    <a:pt x="6176" y="6965"/>
                    <a:pt x="5795" y="6984"/>
                  </a:cubicBezTo>
                  <a:close/>
                  <a:moveTo>
                    <a:pt x="10732" y="18965"/>
                  </a:moveTo>
                  <a:cubicBezTo>
                    <a:pt x="15031" y="18965"/>
                    <a:pt x="17161" y="19604"/>
                    <a:pt x="17285" y="19838"/>
                  </a:cubicBezTo>
                  <a:cubicBezTo>
                    <a:pt x="17161" y="20093"/>
                    <a:pt x="15031" y="20727"/>
                    <a:pt x="10732" y="20727"/>
                  </a:cubicBezTo>
                  <a:cubicBezTo>
                    <a:pt x="6434" y="20727"/>
                    <a:pt x="4291" y="20090"/>
                    <a:pt x="4166" y="19854"/>
                  </a:cubicBezTo>
                  <a:cubicBezTo>
                    <a:pt x="4291" y="19602"/>
                    <a:pt x="6431" y="18965"/>
                    <a:pt x="10732" y="18965"/>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204" name="Freeform: Shape 156"/>
            <p:cNvSpPr/>
            <p:nvPr/>
          </p:nvSpPr>
          <p:spPr>
            <a:xfrm>
              <a:off x="6383712" y="3868091"/>
              <a:ext cx="135915" cy="98949"/>
            </a:xfrm>
            <a:custGeom>
              <a:avLst/>
              <a:gdLst/>
              <a:ahLst/>
              <a:cxnLst>
                <a:cxn ang="0">
                  <a:pos x="wd2" y="hd2"/>
                </a:cxn>
                <a:cxn ang="5400000">
                  <a:pos x="wd2" y="hd2"/>
                </a:cxn>
                <a:cxn ang="10800000">
                  <a:pos x="wd2" y="hd2"/>
                </a:cxn>
                <a:cxn ang="16200000">
                  <a:pos x="wd2" y="hd2"/>
                </a:cxn>
              </a:cxnLst>
              <a:rect l="0" t="0" r="r" b="b"/>
              <a:pathLst>
                <a:path w="21188" h="21600" extrusionOk="0">
                  <a:moveTo>
                    <a:pt x="20240" y="11975"/>
                  </a:moveTo>
                  <a:cubicBezTo>
                    <a:pt x="19916" y="12922"/>
                    <a:pt x="19327" y="13644"/>
                    <a:pt x="18491" y="14137"/>
                  </a:cubicBezTo>
                  <a:cubicBezTo>
                    <a:pt x="18527" y="13778"/>
                    <a:pt x="18544" y="13411"/>
                    <a:pt x="18553" y="13045"/>
                  </a:cubicBezTo>
                  <a:cubicBezTo>
                    <a:pt x="18556" y="13042"/>
                    <a:pt x="18562" y="13040"/>
                    <a:pt x="18565" y="13038"/>
                  </a:cubicBezTo>
                  <a:cubicBezTo>
                    <a:pt x="19962" y="11758"/>
                    <a:pt x="19767" y="9450"/>
                    <a:pt x="19469" y="8414"/>
                  </a:cubicBezTo>
                  <a:cubicBezTo>
                    <a:pt x="19063" y="6961"/>
                    <a:pt x="18522" y="6094"/>
                    <a:pt x="17864" y="5837"/>
                  </a:cubicBezTo>
                  <a:cubicBezTo>
                    <a:pt x="17372" y="5643"/>
                    <a:pt x="16952" y="5840"/>
                    <a:pt x="16676" y="6045"/>
                  </a:cubicBezTo>
                  <a:cubicBezTo>
                    <a:pt x="16531" y="5825"/>
                    <a:pt x="16378" y="5613"/>
                    <a:pt x="16220" y="5413"/>
                  </a:cubicBezTo>
                  <a:cubicBezTo>
                    <a:pt x="16544" y="5121"/>
                    <a:pt x="17406" y="4458"/>
                    <a:pt x="18306" y="4789"/>
                  </a:cubicBezTo>
                  <a:cubicBezTo>
                    <a:pt x="19107" y="5089"/>
                    <a:pt x="19767" y="6105"/>
                    <a:pt x="20269" y="7809"/>
                  </a:cubicBezTo>
                  <a:cubicBezTo>
                    <a:pt x="20276" y="7829"/>
                    <a:pt x="20896" y="10049"/>
                    <a:pt x="20240" y="11975"/>
                  </a:cubicBezTo>
                  <a:cubicBezTo>
                    <a:pt x="20240" y="11975"/>
                    <a:pt x="20240" y="11975"/>
                    <a:pt x="20240" y="11975"/>
                  </a:cubicBezTo>
                  <a:close/>
                  <a:moveTo>
                    <a:pt x="18528" y="11909"/>
                  </a:moveTo>
                  <a:cubicBezTo>
                    <a:pt x="18411" y="9986"/>
                    <a:pt x="17897" y="8217"/>
                    <a:pt x="17105" y="6763"/>
                  </a:cubicBezTo>
                  <a:cubicBezTo>
                    <a:pt x="17265" y="6676"/>
                    <a:pt x="17468" y="6620"/>
                    <a:pt x="17691" y="6710"/>
                  </a:cubicBezTo>
                  <a:cubicBezTo>
                    <a:pt x="18137" y="6883"/>
                    <a:pt x="18544" y="7587"/>
                    <a:pt x="18870" y="8745"/>
                  </a:cubicBezTo>
                  <a:cubicBezTo>
                    <a:pt x="18876" y="8766"/>
                    <a:pt x="19397" y="10663"/>
                    <a:pt x="18528" y="11909"/>
                  </a:cubicBezTo>
                  <a:cubicBezTo>
                    <a:pt x="18528" y="11909"/>
                    <a:pt x="18528" y="11909"/>
                    <a:pt x="18528" y="11909"/>
                  </a:cubicBezTo>
                  <a:close/>
                  <a:moveTo>
                    <a:pt x="14538" y="20694"/>
                  </a:moveTo>
                  <a:lnTo>
                    <a:pt x="8400" y="20694"/>
                  </a:lnTo>
                  <a:cubicBezTo>
                    <a:pt x="6315" y="19112"/>
                    <a:pt x="5024" y="16081"/>
                    <a:pt x="5024" y="12760"/>
                  </a:cubicBezTo>
                  <a:cubicBezTo>
                    <a:pt x="5024" y="9983"/>
                    <a:pt x="5925" y="7498"/>
                    <a:pt x="7338" y="5840"/>
                  </a:cubicBezTo>
                  <a:cubicBezTo>
                    <a:pt x="7341" y="5842"/>
                    <a:pt x="7343" y="5847"/>
                    <a:pt x="7348" y="5850"/>
                  </a:cubicBezTo>
                  <a:cubicBezTo>
                    <a:pt x="7458" y="5923"/>
                    <a:pt x="9220" y="7057"/>
                    <a:pt x="11632" y="7057"/>
                  </a:cubicBezTo>
                  <a:cubicBezTo>
                    <a:pt x="12851" y="7057"/>
                    <a:pt x="14230" y="6764"/>
                    <a:pt x="15650" y="5906"/>
                  </a:cubicBezTo>
                  <a:cubicBezTo>
                    <a:pt x="17032" y="7561"/>
                    <a:pt x="17913" y="10017"/>
                    <a:pt x="17913" y="12760"/>
                  </a:cubicBezTo>
                  <a:cubicBezTo>
                    <a:pt x="17913" y="16081"/>
                    <a:pt x="16622" y="19112"/>
                    <a:pt x="14538" y="20694"/>
                  </a:cubicBezTo>
                  <a:cubicBezTo>
                    <a:pt x="14538" y="20694"/>
                    <a:pt x="14538" y="20694"/>
                    <a:pt x="14538" y="20694"/>
                  </a:cubicBezTo>
                  <a:close/>
                  <a:moveTo>
                    <a:pt x="2370" y="8372"/>
                  </a:moveTo>
                  <a:cubicBezTo>
                    <a:pt x="2373" y="8307"/>
                    <a:pt x="2421" y="6807"/>
                    <a:pt x="1758" y="5884"/>
                  </a:cubicBezTo>
                  <a:cubicBezTo>
                    <a:pt x="1467" y="5479"/>
                    <a:pt x="1095" y="5251"/>
                    <a:pt x="646" y="5202"/>
                  </a:cubicBezTo>
                  <a:lnTo>
                    <a:pt x="646" y="4097"/>
                  </a:lnTo>
                  <a:cubicBezTo>
                    <a:pt x="984" y="3948"/>
                    <a:pt x="1707" y="3715"/>
                    <a:pt x="2383" y="4097"/>
                  </a:cubicBezTo>
                  <a:cubicBezTo>
                    <a:pt x="2915" y="4399"/>
                    <a:pt x="3327" y="5035"/>
                    <a:pt x="3595" y="5950"/>
                  </a:cubicBezTo>
                  <a:cubicBezTo>
                    <a:pt x="3614" y="6033"/>
                    <a:pt x="4040" y="7877"/>
                    <a:pt x="5081" y="8485"/>
                  </a:cubicBezTo>
                  <a:cubicBezTo>
                    <a:pt x="4636" y="9779"/>
                    <a:pt x="4379" y="11227"/>
                    <a:pt x="4379" y="12760"/>
                  </a:cubicBezTo>
                  <a:cubicBezTo>
                    <a:pt x="4379" y="13157"/>
                    <a:pt x="4399" y="13549"/>
                    <a:pt x="4431" y="13939"/>
                  </a:cubicBezTo>
                  <a:cubicBezTo>
                    <a:pt x="3681" y="13471"/>
                    <a:pt x="2223" y="12078"/>
                    <a:pt x="2370" y="8372"/>
                  </a:cubicBezTo>
                  <a:cubicBezTo>
                    <a:pt x="2370" y="8372"/>
                    <a:pt x="2370" y="8372"/>
                    <a:pt x="2370" y="8372"/>
                  </a:cubicBezTo>
                  <a:close/>
                  <a:moveTo>
                    <a:pt x="11392" y="906"/>
                  </a:moveTo>
                  <a:cubicBezTo>
                    <a:pt x="11685" y="906"/>
                    <a:pt x="11923" y="1238"/>
                    <a:pt x="11923" y="1650"/>
                  </a:cubicBezTo>
                  <a:cubicBezTo>
                    <a:pt x="11923" y="2060"/>
                    <a:pt x="11685" y="2396"/>
                    <a:pt x="11392" y="2396"/>
                  </a:cubicBezTo>
                  <a:cubicBezTo>
                    <a:pt x="11096" y="2396"/>
                    <a:pt x="10858" y="2060"/>
                    <a:pt x="10858" y="1650"/>
                  </a:cubicBezTo>
                  <a:cubicBezTo>
                    <a:pt x="10858" y="1238"/>
                    <a:pt x="11096" y="906"/>
                    <a:pt x="11392" y="906"/>
                  </a:cubicBezTo>
                  <a:cubicBezTo>
                    <a:pt x="11392" y="906"/>
                    <a:pt x="11392" y="906"/>
                    <a:pt x="11392" y="906"/>
                  </a:cubicBezTo>
                  <a:close/>
                  <a:moveTo>
                    <a:pt x="15058" y="5267"/>
                  </a:moveTo>
                  <a:cubicBezTo>
                    <a:pt x="11890" y="6980"/>
                    <a:pt x="8904" y="5718"/>
                    <a:pt x="7945" y="5214"/>
                  </a:cubicBezTo>
                  <a:cubicBezTo>
                    <a:pt x="8958" y="4282"/>
                    <a:pt x="10168" y="3735"/>
                    <a:pt x="11468" y="3735"/>
                  </a:cubicBezTo>
                  <a:cubicBezTo>
                    <a:pt x="12796" y="3735"/>
                    <a:pt x="14031" y="4300"/>
                    <a:pt x="15058" y="5267"/>
                  </a:cubicBezTo>
                  <a:cubicBezTo>
                    <a:pt x="15058" y="5267"/>
                    <a:pt x="15058" y="5267"/>
                    <a:pt x="15058" y="5267"/>
                  </a:cubicBezTo>
                  <a:close/>
                  <a:moveTo>
                    <a:pt x="20869" y="7466"/>
                  </a:moveTo>
                  <a:cubicBezTo>
                    <a:pt x="20282" y="5479"/>
                    <a:pt x="19474" y="4285"/>
                    <a:pt x="18465" y="3914"/>
                  </a:cubicBezTo>
                  <a:cubicBezTo>
                    <a:pt x="17081" y="3405"/>
                    <a:pt x="15844" y="4662"/>
                    <a:pt x="15703" y="4814"/>
                  </a:cubicBezTo>
                  <a:cubicBezTo>
                    <a:pt x="14694" y="3760"/>
                    <a:pt x="13487" y="3062"/>
                    <a:pt x="12170" y="2881"/>
                  </a:cubicBezTo>
                  <a:cubicBezTo>
                    <a:pt x="12413" y="2576"/>
                    <a:pt x="12569" y="2140"/>
                    <a:pt x="12569" y="1650"/>
                  </a:cubicBezTo>
                  <a:cubicBezTo>
                    <a:pt x="12569" y="739"/>
                    <a:pt x="12041" y="0"/>
                    <a:pt x="11392" y="0"/>
                  </a:cubicBezTo>
                  <a:cubicBezTo>
                    <a:pt x="10742" y="0"/>
                    <a:pt x="10211" y="739"/>
                    <a:pt x="10211" y="1650"/>
                  </a:cubicBezTo>
                  <a:cubicBezTo>
                    <a:pt x="10211" y="2155"/>
                    <a:pt x="10380" y="2601"/>
                    <a:pt x="10637" y="2906"/>
                  </a:cubicBezTo>
                  <a:cubicBezTo>
                    <a:pt x="8406" y="3273"/>
                    <a:pt x="6493" y="5097"/>
                    <a:pt x="5389" y="7677"/>
                  </a:cubicBezTo>
                  <a:cubicBezTo>
                    <a:pt x="4588" y="7280"/>
                    <a:pt x="4215" y="5693"/>
                    <a:pt x="4203" y="5643"/>
                  </a:cubicBezTo>
                  <a:cubicBezTo>
                    <a:pt x="3856" y="4453"/>
                    <a:pt x="3323" y="3651"/>
                    <a:pt x="2619" y="3257"/>
                  </a:cubicBezTo>
                  <a:cubicBezTo>
                    <a:pt x="1447" y="2600"/>
                    <a:pt x="241" y="3337"/>
                    <a:pt x="191" y="3369"/>
                  </a:cubicBezTo>
                  <a:cubicBezTo>
                    <a:pt x="76" y="3444"/>
                    <a:pt x="0" y="3603"/>
                    <a:pt x="0" y="3781"/>
                  </a:cubicBezTo>
                  <a:lnTo>
                    <a:pt x="0" y="5652"/>
                  </a:lnTo>
                  <a:cubicBezTo>
                    <a:pt x="0" y="5776"/>
                    <a:pt x="38" y="5893"/>
                    <a:pt x="101" y="5979"/>
                  </a:cubicBezTo>
                  <a:cubicBezTo>
                    <a:pt x="167" y="6066"/>
                    <a:pt x="254" y="6111"/>
                    <a:pt x="341" y="6101"/>
                  </a:cubicBezTo>
                  <a:cubicBezTo>
                    <a:pt x="753" y="6069"/>
                    <a:pt x="1073" y="6208"/>
                    <a:pt x="1300" y="6523"/>
                  </a:cubicBezTo>
                  <a:cubicBezTo>
                    <a:pt x="1760" y="7158"/>
                    <a:pt x="1726" y="8314"/>
                    <a:pt x="1726" y="8324"/>
                  </a:cubicBezTo>
                  <a:cubicBezTo>
                    <a:pt x="1532" y="13237"/>
                    <a:pt x="3914" y="14670"/>
                    <a:pt x="4559" y="14968"/>
                  </a:cubicBezTo>
                  <a:cubicBezTo>
                    <a:pt x="5011" y="17760"/>
                    <a:pt x="6306" y="20174"/>
                    <a:pt x="8167" y="21545"/>
                  </a:cubicBezTo>
                  <a:cubicBezTo>
                    <a:pt x="8215" y="21580"/>
                    <a:pt x="8266" y="21600"/>
                    <a:pt x="8319" y="21600"/>
                  </a:cubicBezTo>
                  <a:lnTo>
                    <a:pt x="14618" y="21600"/>
                  </a:lnTo>
                  <a:cubicBezTo>
                    <a:pt x="14671" y="21600"/>
                    <a:pt x="14724" y="21580"/>
                    <a:pt x="14769" y="21545"/>
                  </a:cubicBezTo>
                  <a:cubicBezTo>
                    <a:pt x="16582" y="20208"/>
                    <a:pt x="17859" y="17881"/>
                    <a:pt x="18344" y="15180"/>
                  </a:cubicBezTo>
                  <a:cubicBezTo>
                    <a:pt x="19541" y="14612"/>
                    <a:pt x="20376" y="13671"/>
                    <a:pt x="20823" y="12367"/>
                  </a:cubicBezTo>
                  <a:cubicBezTo>
                    <a:pt x="21600" y="10086"/>
                    <a:pt x="20899" y="7576"/>
                    <a:pt x="20869" y="7466"/>
                  </a:cubicBezTo>
                  <a:cubicBezTo>
                    <a:pt x="20869" y="7466"/>
                    <a:pt x="20869" y="7466"/>
                    <a:pt x="20869" y="7466"/>
                  </a:cubicBezTo>
                  <a:close/>
                </a:path>
              </a:pathLst>
            </a:custGeom>
            <a:solidFill>
              <a:schemeClr val="accent5"/>
            </a:solidFill>
            <a:ln w="12700">
              <a:miter lim="400000"/>
            </a:ln>
          </p:spPr>
          <p:txBody>
            <a:bodyPr anchor="ctr"/>
            <a:lstStyle/>
            <a:p>
              <a:pPr algn="ctr"/>
              <a:endParaRPr dirty="0">
                <a:latin typeface="+mn-lt"/>
                <a:ea typeface="+mn-ea"/>
                <a:cs typeface="+mn-ea"/>
                <a:sym typeface="+mn-lt"/>
              </a:endParaRPr>
            </a:p>
          </p:txBody>
        </p:sp>
        <p:sp>
          <p:nvSpPr>
            <p:cNvPr id="205" name="Freeform: Shape 157"/>
            <p:cNvSpPr/>
            <p:nvPr/>
          </p:nvSpPr>
          <p:spPr>
            <a:xfrm>
              <a:off x="6419536" y="2263299"/>
              <a:ext cx="163190" cy="125718"/>
            </a:xfrm>
            <a:custGeom>
              <a:avLst/>
              <a:gdLst/>
              <a:ahLst/>
              <a:cxnLst>
                <a:cxn ang="0">
                  <a:pos x="wd2" y="hd2"/>
                </a:cxn>
                <a:cxn ang="5400000">
                  <a:pos x="wd2" y="hd2"/>
                </a:cxn>
                <a:cxn ang="10800000">
                  <a:pos x="wd2" y="hd2"/>
                </a:cxn>
                <a:cxn ang="16200000">
                  <a:pos x="wd2" y="hd2"/>
                </a:cxn>
              </a:cxnLst>
              <a:rect l="0" t="0" r="r" b="b"/>
              <a:pathLst>
                <a:path w="21597" h="21596" extrusionOk="0">
                  <a:moveTo>
                    <a:pt x="16572" y="0"/>
                  </a:moveTo>
                  <a:cubicBezTo>
                    <a:pt x="16441" y="-4"/>
                    <a:pt x="16298" y="125"/>
                    <a:pt x="16260" y="288"/>
                  </a:cubicBezTo>
                  <a:lnTo>
                    <a:pt x="16153" y="769"/>
                  </a:lnTo>
                  <a:cubicBezTo>
                    <a:pt x="16114" y="933"/>
                    <a:pt x="15982" y="1109"/>
                    <a:pt x="15857" y="1164"/>
                  </a:cubicBezTo>
                  <a:lnTo>
                    <a:pt x="15536" y="1334"/>
                  </a:lnTo>
                  <a:cubicBezTo>
                    <a:pt x="15417" y="1408"/>
                    <a:pt x="15222" y="1400"/>
                    <a:pt x="15108" y="1313"/>
                  </a:cubicBezTo>
                  <a:lnTo>
                    <a:pt x="14829" y="1089"/>
                  </a:lnTo>
                  <a:cubicBezTo>
                    <a:pt x="14715" y="1002"/>
                    <a:pt x="14546" y="1033"/>
                    <a:pt x="14450" y="1153"/>
                  </a:cubicBezTo>
                  <a:lnTo>
                    <a:pt x="13537" y="2285"/>
                  </a:lnTo>
                  <a:cubicBezTo>
                    <a:pt x="13443" y="2403"/>
                    <a:pt x="13417" y="2626"/>
                    <a:pt x="13480" y="2776"/>
                  </a:cubicBezTo>
                  <a:lnTo>
                    <a:pt x="13653" y="3192"/>
                  </a:lnTo>
                  <a:cubicBezTo>
                    <a:pt x="13714" y="3343"/>
                    <a:pt x="13718" y="3583"/>
                    <a:pt x="13661" y="3736"/>
                  </a:cubicBezTo>
                  <a:cubicBezTo>
                    <a:pt x="13603" y="3890"/>
                    <a:pt x="13378" y="4356"/>
                    <a:pt x="13250" y="4398"/>
                  </a:cubicBezTo>
                  <a:lnTo>
                    <a:pt x="12888" y="4516"/>
                  </a:lnTo>
                  <a:cubicBezTo>
                    <a:pt x="12760" y="4557"/>
                    <a:pt x="12661" y="4730"/>
                    <a:pt x="12657" y="4900"/>
                  </a:cubicBezTo>
                  <a:lnTo>
                    <a:pt x="12633" y="6544"/>
                  </a:lnTo>
                  <a:cubicBezTo>
                    <a:pt x="12630" y="6715"/>
                    <a:pt x="12728" y="6890"/>
                    <a:pt x="12855" y="6939"/>
                  </a:cubicBezTo>
                  <a:lnTo>
                    <a:pt x="13208" y="7078"/>
                  </a:lnTo>
                  <a:cubicBezTo>
                    <a:pt x="13335" y="7126"/>
                    <a:pt x="13479" y="7300"/>
                    <a:pt x="13521" y="7462"/>
                  </a:cubicBezTo>
                  <a:lnTo>
                    <a:pt x="13620" y="7793"/>
                  </a:lnTo>
                  <a:cubicBezTo>
                    <a:pt x="13674" y="7949"/>
                    <a:pt x="13663" y="8202"/>
                    <a:pt x="13595" y="8348"/>
                  </a:cubicBezTo>
                  <a:lnTo>
                    <a:pt x="13422" y="8722"/>
                  </a:lnTo>
                  <a:cubicBezTo>
                    <a:pt x="13354" y="8870"/>
                    <a:pt x="13381" y="9089"/>
                    <a:pt x="13472" y="9213"/>
                  </a:cubicBezTo>
                  <a:lnTo>
                    <a:pt x="14343" y="10398"/>
                  </a:lnTo>
                  <a:cubicBezTo>
                    <a:pt x="14435" y="10522"/>
                    <a:pt x="14607" y="10554"/>
                    <a:pt x="14722" y="10472"/>
                  </a:cubicBezTo>
                  <a:lnTo>
                    <a:pt x="15001" y="10270"/>
                  </a:lnTo>
                  <a:cubicBezTo>
                    <a:pt x="15117" y="10190"/>
                    <a:pt x="15304" y="10192"/>
                    <a:pt x="15421" y="10270"/>
                  </a:cubicBezTo>
                  <a:lnTo>
                    <a:pt x="15725" y="10440"/>
                  </a:lnTo>
                  <a:cubicBezTo>
                    <a:pt x="15849" y="10500"/>
                    <a:pt x="15972" y="10679"/>
                    <a:pt x="16005" y="10846"/>
                  </a:cubicBezTo>
                  <a:lnTo>
                    <a:pt x="16095" y="11305"/>
                  </a:lnTo>
                  <a:cubicBezTo>
                    <a:pt x="16128" y="11471"/>
                    <a:pt x="16260" y="11612"/>
                    <a:pt x="16391" y="11615"/>
                  </a:cubicBezTo>
                  <a:lnTo>
                    <a:pt x="17658" y="11647"/>
                  </a:lnTo>
                  <a:cubicBezTo>
                    <a:pt x="17790" y="11651"/>
                    <a:pt x="17933" y="11511"/>
                    <a:pt x="17970" y="11348"/>
                  </a:cubicBezTo>
                  <a:lnTo>
                    <a:pt x="18069" y="10899"/>
                  </a:lnTo>
                  <a:cubicBezTo>
                    <a:pt x="18107" y="10736"/>
                    <a:pt x="18240" y="10558"/>
                    <a:pt x="18365" y="10504"/>
                  </a:cubicBezTo>
                  <a:lnTo>
                    <a:pt x="18645" y="10366"/>
                  </a:lnTo>
                  <a:cubicBezTo>
                    <a:pt x="18765" y="10295"/>
                    <a:pt x="18958" y="10310"/>
                    <a:pt x="19073" y="10398"/>
                  </a:cubicBezTo>
                  <a:lnTo>
                    <a:pt x="19360" y="10622"/>
                  </a:lnTo>
                  <a:cubicBezTo>
                    <a:pt x="19473" y="10710"/>
                    <a:pt x="19643" y="10677"/>
                    <a:pt x="19739" y="10558"/>
                  </a:cubicBezTo>
                  <a:lnTo>
                    <a:pt x="20652" y="9426"/>
                  </a:lnTo>
                  <a:cubicBezTo>
                    <a:pt x="20747" y="9308"/>
                    <a:pt x="20772" y="9085"/>
                    <a:pt x="20709" y="8935"/>
                  </a:cubicBezTo>
                  <a:lnTo>
                    <a:pt x="20545" y="8551"/>
                  </a:lnTo>
                  <a:cubicBezTo>
                    <a:pt x="20482" y="8401"/>
                    <a:pt x="20485" y="8148"/>
                    <a:pt x="20545" y="7996"/>
                  </a:cubicBezTo>
                  <a:lnTo>
                    <a:pt x="20660" y="7643"/>
                  </a:lnTo>
                  <a:cubicBezTo>
                    <a:pt x="20706" y="7483"/>
                    <a:pt x="20853" y="7323"/>
                    <a:pt x="20981" y="7281"/>
                  </a:cubicBezTo>
                  <a:lnTo>
                    <a:pt x="21342" y="7152"/>
                  </a:lnTo>
                  <a:cubicBezTo>
                    <a:pt x="21470" y="7111"/>
                    <a:pt x="21570" y="6939"/>
                    <a:pt x="21573" y="6768"/>
                  </a:cubicBezTo>
                  <a:lnTo>
                    <a:pt x="21597" y="5124"/>
                  </a:lnTo>
                  <a:cubicBezTo>
                    <a:pt x="21600" y="4954"/>
                    <a:pt x="21502" y="4778"/>
                    <a:pt x="21375" y="4729"/>
                  </a:cubicBezTo>
                  <a:lnTo>
                    <a:pt x="21022" y="4590"/>
                  </a:lnTo>
                  <a:cubicBezTo>
                    <a:pt x="20895" y="4541"/>
                    <a:pt x="20751" y="4367"/>
                    <a:pt x="20709" y="4206"/>
                  </a:cubicBezTo>
                  <a:lnTo>
                    <a:pt x="20619" y="3896"/>
                  </a:lnTo>
                  <a:cubicBezTo>
                    <a:pt x="20565" y="3742"/>
                    <a:pt x="20576" y="3488"/>
                    <a:pt x="20643" y="3341"/>
                  </a:cubicBezTo>
                  <a:lnTo>
                    <a:pt x="20833" y="2936"/>
                  </a:lnTo>
                  <a:cubicBezTo>
                    <a:pt x="20899" y="2790"/>
                    <a:pt x="20882" y="2567"/>
                    <a:pt x="20791" y="2445"/>
                  </a:cubicBezTo>
                  <a:lnTo>
                    <a:pt x="19911" y="1260"/>
                  </a:lnTo>
                  <a:cubicBezTo>
                    <a:pt x="19820" y="1136"/>
                    <a:pt x="19649" y="1103"/>
                    <a:pt x="19533" y="1185"/>
                  </a:cubicBezTo>
                  <a:lnTo>
                    <a:pt x="19229" y="1398"/>
                  </a:lnTo>
                  <a:cubicBezTo>
                    <a:pt x="19113" y="1481"/>
                    <a:pt x="18927" y="1477"/>
                    <a:pt x="18809" y="1398"/>
                  </a:cubicBezTo>
                  <a:lnTo>
                    <a:pt x="18513" y="1238"/>
                  </a:lnTo>
                  <a:cubicBezTo>
                    <a:pt x="18391" y="1178"/>
                    <a:pt x="18258" y="987"/>
                    <a:pt x="18225" y="822"/>
                  </a:cubicBezTo>
                  <a:lnTo>
                    <a:pt x="18135" y="342"/>
                  </a:lnTo>
                  <a:cubicBezTo>
                    <a:pt x="18102" y="177"/>
                    <a:pt x="17971" y="35"/>
                    <a:pt x="17839" y="32"/>
                  </a:cubicBezTo>
                  <a:lnTo>
                    <a:pt x="16572" y="0"/>
                  </a:lnTo>
                  <a:close/>
                  <a:moveTo>
                    <a:pt x="17156" y="2818"/>
                  </a:moveTo>
                  <a:cubicBezTo>
                    <a:pt x="18435" y="2851"/>
                    <a:pt x="19451" y="4221"/>
                    <a:pt x="19426" y="5882"/>
                  </a:cubicBezTo>
                  <a:cubicBezTo>
                    <a:pt x="19401" y="7540"/>
                    <a:pt x="18345" y="8860"/>
                    <a:pt x="17066" y="8828"/>
                  </a:cubicBezTo>
                  <a:cubicBezTo>
                    <a:pt x="15787" y="8795"/>
                    <a:pt x="14779" y="7424"/>
                    <a:pt x="14804" y="5765"/>
                  </a:cubicBezTo>
                  <a:cubicBezTo>
                    <a:pt x="14829" y="4105"/>
                    <a:pt x="15877" y="2786"/>
                    <a:pt x="17156" y="2818"/>
                  </a:cubicBezTo>
                  <a:close/>
                  <a:moveTo>
                    <a:pt x="5955" y="3758"/>
                  </a:moveTo>
                  <a:cubicBezTo>
                    <a:pt x="5583" y="3758"/>
                    <a:pt x="5231" y="4105"/>
                    <a:pt x="5132" y="4569"/>
                  </a:cubicBezTo>
                  <a:lnTo>
                    <a:pt x="4984" y="5263"/>
                  </a:lnTo>
                  <a:cubicBezTo>
                    <a:pt x="4968" y="5340"/>
                    <a:pt x="4870" y="5482"/>
                    <a:pt x="4811" y="5508"/>
                  </a:cubicBezTo>
                  <a:lnTo>
                    <a:pt x="4326" y="5765"/>
                  </a:lnTo>
                  <a:lnTo>
                    <a:pt x="4310" y="5786"/>
                  </a:lnTo>
                  <a:cubicBezTo>
                    <a:pt x="4297" y="5794"/>
                    <a:pt x="4260" y="5807"/>
                    <a:pt x="4203" y="5807"/>
                  </a:cubicBezTo>
                  <a:cubicBezTo>
                    <a:pt x="4137" y="5807"/>
                    <a:pt x="4089" y="5787"/>
                    <a:pt x="4071" y="5775"/>
                  </a:cubicBezTo>
                  <a:lnTo>
                    <a:pt x="3660" y="5466"/>
                  </a:lnTo>
                  <a:cubicBezTo>
                    <a:pt x="3539" y="5377"/>
                    <a:pt x="3397" y="5338"/>
                    <a:pt x="3249" y="5338"/>
                  </a:cubicBezTo>
                  <a:cubicBezTo>
                    <a:pt x="3014" y="5338"/>
                    <a:pt x="2786" y="5446"/>
                    <a:pt x="2632" y="5647"/>
                  </a:cubicBezTo>
                  <a:lnTo>
                    <a:pt x="1341" y="7334"/>
                  </a:lnTo>
                  <a:cubicBezTo>
                    <a:pt x="1078" y="7674"/>
                    <a:pt x="1018" y="8240"/>
                    <a:pt x="1201" y="8658"/>
                  </a:cubicBezTo>
                  <a:lnTo>
                    <a:pt x="1456" y="9245"/>
                  </a:lnTo>
                  <a:cubicBezTo>
                    <a:pt x="1487" y="9315"/>
                    <a:pt x="1498" y="9503"/>
                    <a:pt x="1472" y="9576"/>
                  </a:cubicBezTo>
                  <a:cubicBezTo>
                    <a:pt x="1401" y="9776"/>
                    <a:pt x="1198" y="10159"/>
                    <a:pt x="1102" y="10270"/>
                  </a:cubicBezTo>
                  <a:lnTo>
                    <a:pt x="625" y="10440"/>
                  </a:lnTo>
                  <a:cubicBezTo>
                    <a:pt x="269" y="10568"/>
                    <a:pt x="0" y="11028"/>
                    <a:pt x="0" y="11508"/>
                  </a:cubicBezTo>
                  <a:lnTo>
                    <a:pt x="0" y="13888"/>
                  </a:lnTo>
                  <a:cubicBezTo>
                    <a:pt x="0" y="14369"/>
                    <a:pt x="269" y="14828"/>
                    <a:pt x="625" y="14956"/>
                  </a:cubicBezTo>
                  <a:lnTo>
                    <a:pt x="1143" y="15137"/>
                  </a:lnTo>
                  <a:cubicBezTo>
                    <a:pt x="1202" y="15159"/>
                    <a:pt x="1303" y="15286"/>
                    <a:pt x="1324" y="15362"/>
                  </a:cubicBezTo>
                  <a:lnTo>
                    <a:pt x="1489" y="15863"/>
                  </a:lnTo>
                  <a:lnTo>
                    <a:pt x="1497" y="15885"/>
                  </a:lnTo>
                  <a:cubicBezTo>
                    <a:pt x="1523" y="15958"/>
                    <a:pt x="1511" y="16135"/>
                    <a:pt x="1480" y="16205"/>
                  </a:cubicBezTo>
                  <a:lnTo>
                    <a:pt x="1250" y="16749"/>
                  </a:lnTo>
                  <a:cubicBezTo>
                    <a:pt x="1067" y="17166"/>
                    <a:pt x="1120" y="17744"/>
                    <a:pt x="1382" y="18084"/>
                  </a:cubicBezTo>
                  <a:lnTo>
                    <a:pt x="2681" y="19760"/>
                  </a:lnTo>
                  <a:cubicBezTo>
                    <a:pt x="2836" y="19961"/>
                    <a:pt x="3056" y="20080"/>
                    <a:pt x="3290" y="20080"/>
                  </a:cubicBezTo>
                  <a:cubicBezTo>
                    <a:pt x="3438" y="20080"/>
                    <a:pt x="3580" y="20029"/>
                    <a:pt x="3701" y="19941"/>
                  </a:cubicBezTo>
                  <a:lnTo>
                    <a:pt x="4104" y="19642"/>
                  </a:lnTo>
                  <a:cubicBezTo>
                    <a:pt x="4121" y="19630"/>
                    <a:pt x="4177" y="19610"/>
                    <a:pt x="4244" y="19610"/>
                  </a:cubicBezTo>
                  <a:cubicBezTo>
                    <a:pt x="4301" y="19610"/>
                    <a:pt x="4339" y="19624"/>
                    <a:pt x="4351" y="19632"/>
                  </a:cubicBezTo>
                  <a:lnTo>
                    <a:pt x="4803" y="19888"/>
                  </a:lnTo>
                  <a:lnTo>
                    <a:pt x="4828" y="19888"/>
                  </a:lnTo>
                  <a:cubicBezTo>
                    <a:pt x="4886" y="19916"/>
                    <a:pt x="4975" y="20056"/>
                    <a:pt x="4992" y="20133"/>
                  </a:cubicBezTo>
                  <a:lnTo>
                    <a:pt x="5132" y="20785"/>
                  </a:lnTo>
                  <a:cubicBezTo>
                    <a:pt x="5231" y="21249"/>
                    <a:pt x="5583" y="21596"/>
                    <a:pt x="5955" y="21596"/>
                  </a:cubicBezTo>
                  <a:lnTo>
                    <a:pt x="7789" y="21596"/>
                  </a:lnTo>
                  <a:cubicBezTo>
                    <a:pt x="8159" y="21596"/>
                    <a:pt x="8513" y="21249"/>
                    <a:pt x="8611" y="20785"/>
                  </a:cubicBezTo>
                  <a:lnTo>
                    <a:pt x="8751" y="20133"/>
                  </a:lnTo>
                  <a:cubicBezTo>
                    <a:pt x="8767" y="20056"/>
                    <a:pt x="8858" y="19925"/>
                    <a:pt x="8915" y="19899"/>
                  </a:cubicBezTo>
                  <a:lnTo>
                    <a:pt x="9335" y="19674"/>
                  </a:lnTo>
                  <a:lnTo>
                    <a:pt x="9359" y="19664"/>
                  </a:lnTo>
                  <a:cubicBezTo>
                    <a:pt x="9371" y="19656"/>
                    <a:pt x="9409" y="19632"/>
                    <a:pt x="9466" y="19632"/>
                  </a:cubicBezTo>
                  <a:cubicBezTo>
                    <a:pt x="9535" y="19632"/>
                    <a:pt x="9589" y="19660"/>
                    <a:pt x="9606" y="19674"/>
                  </a:cubicBezTo>
                  <a:lnTo>
                    <a:pt x="10026" y="19984"/>
                  </a:lnTo>
                  <a:cubicBezTo>
                    <a:pt x="10147" y="20073"/>
                    <a:pt x="10289" y="20123"/>
                    <a:pt x="10437" y="20123"/>
                  </a:cubicBezTo>
                  <a:cubicBezTo>
                    <a:pt x="10671" y="20123"/>
                    <a:pt x="10899" y="20003"/>
                    <a:pt x="11054" y="19803"/>
                  </a:cubicBezTo>
                  <a:lnTo>
                    <a:pt x="12345" y="18127"/>
                  </a:lnTo>
                  <a:cubicBezTo>
                    <a:pt x="12607" y="17786"/>
                    <a:pt x="12667" y="17211"/>
                    <a:pt x="12485" y="16792"/>
                  </a:cubicBezTo>
                  <a:lnTo>
                    <a:pt x="12246" y="16248"/>
                  </a:lnTo>
                  <a:cubicBezTo>
                    <a:pt x="12216" y="16179"/>
                    <a:pt x="12212" y="15989"/>
                    <a:pt x="12238" y="15917"/>
                  </a:cubicBezTo>
                  <a:lnTo>
                    <a:pt x="12411" y="15383"/>
                  </a:lnTo>
                  <a:lnTo>
                    <a:pt x="12419" y="15362"/>
                  </a:lnTo>
                  <a:cubicBezTo>
                    <a:pt x="12440" y="15286"/>
                    <a:pt x="12541" y="15158"/>
                    <a:pt x="12600" y="15137"/>
                  </a:cubicBezTo>
                  <a:lnTo>
                    <a:pt x="13118" y="14956"/>
                  </a:lnTo>
                  <a:cubicBezTo>
                    <a:pt x="13476" y="14828"/>
                    <a:pt x="13743" y="14369"/>
                    <a:pt x="13743" y="13888"/>
                  </a:cubicBezTo>
                  <a:lnTo>
                    <a:pt x="13743" y="11508"/>
                  </a:lnTo>
                  <a:cubicBezTo>
                    <a:pt x="13743" y="11028"/>
                    <a:pt x="13475" y="10568"/>
                    <a:pt x="13118" y="10440"/>
                  </a:cubicBezTo>
                  <a:lnTo>
                    <a:pt x="12600" y="10259"/>
                  </a:lnTo>
                  <a:cubicBezTo>
                    <a:pt x="12541" y="10238"/>
                    <a:pt x="12439" y="10111"/>
                    <a:pt x="12419" y="10035"/>
                  </a:cubicBezTo>
                  <a:lnTo>
                    <a:pt x="12271" y="9565"/>
                  </a:lnTo>
                  <a:lnTo>
                    <a:pt x="12263" y="9544"/>
                  </a:lnTo>
                  <a:cubicBezTo>
                    <a:pt x="12236" y="9472"/>
                    <a:pt x="12240" y="9283"/>
                    <a:pt x="12271" y="9213"/>
                  </a:cubicBezTo>
                  <a:lnTo>
                    <a:pt x="12534" y="8615"/>
                  </a:lnTo>
                  <a:cubicBezTo>
                    <a:pt x="12717" y="8196"/>
                    <a:pt x="12656" y="7621"/>
                    <a:pt x="12394" y="7281"/>
                  </a:cubicBezTo>
                  <a:lnTo>
                    <a:pt x="11103" y="5604"/>
                  </a:lnTo>
                  <a:cubicBezTo>
                    <a:pt x="10947" y="5404"/>
                    <a:pt x="10721" y="5284"/>
                    <a:pt x="10486" y="5284"/>
                  </a:cubicBezTo>
                  <a:cubicBezTo>
                    <a:pt x="10338" y="5284"/>
                    <a:pt x="10196" y="5335"/>
                    <a:pt x="10075" y="5423"/>
                  </a:cubicBezTo>
                  <a:lnTo>
                    <a:pt x="9639" y="5743"/>
                  </a:lnTo>
                  <a:cubicBezTo>
                    <a:pt x="9622" y="5757"/>
                    <a:pt x="9566" y="5786"/>
                    <a:pt x="9499" y="5786"/>
                  </a:cubicBezTo>
                  <a:cubicBezTo>
                    <a:pt x="9441" y="5786"/>
                    <a:pt x="9405" y="5762"/>
                    <a:pt x="9392" y="5754"/>
                  </a:cubicBezTo>
                  <a:lnTo>
                    <a:pt x="8948" y="5508"/>
                  </a:lnTo>
                  <a:lnTo>
                    <a:pt x="8924" y="5498"/>
                  </a:lnTo>
                  <a:cubicBezTo>
                    <a:pt x="8866" y="5471"/>
                    <a:pt x="8776" y="5340"/>
                    <a:pt x="8759" y="5263"/>
                  </a:cubicBezTo>
                  <a:lnTo>
                    <a:pt x="8611" y="4569"/>
                  </a:lnTo>
                  <a:cubicBezTo>
                    <a:pt x="8513" y="4105"/>
                    <a:pt x="8159" y="3758"/>
                    <a:pt x="7789" y="3758"/>
                  </a:cubicBezTo>
                  <a:lnTo>
                    <a:pt x="5955" y="3758"/>
                  </a:lnTo>
                  <a:close/>
                  <a:moveTo>
                    <a:pt x="5955" y="4793"/>
                  </a:moveTo>
                  <a:lnTo>
                    <a:pt x="7780" y="4793"/>
                  </a:lnTo>
                  <a:cubicBezTo>
                    <a:pt x="7799" y="4796"/>
                    <a:pt x="7832" y="4829"/>
                    <a:pt x="7838" y="4847"/>
                  </a:cubicBezTo>
                  <a:lnTo>
                    <a:pt x="7986" y="5540"/>
                  </a:lnTo>
                  <a:cubicBezTo>
                    <a:pt x="8070" y="5937"/>
                    <a:pt x="8347" y="6324"/>
                    <a:pt x="8644" y="6469"/>
                  </a:cubicBezTo>
                  <a:lnTo>
                    <a:pt x="9055" y="6693"/>
                  </a:lnTo>
                  <a:cubicBezTo>
                    <a:pt x="9217" y="6791"/>
                    <a:pt x="9385" y="6811"/>
                    <a:pt x="9499" y="6811"/>
                  </a:cubicBezTo>
                  <a:cubicBezTo>
                    <a:pt x="9693" y="6811"/>
                    <a:pt x="9887" y="6759"/>
                    <a:pt x="10034" y="6651"/>
                  </a:cubicBezTo>
                  <a:lnTo>
                    <a:pt x="10462" y="6330"/>
                  </a:lnTo>
                  <a:cubicBezTo>
                    <a:pt x="10463" y="6330"/>
                    <a:pt x="10474" y="6320"/>
                    <a:pt x="10486" y="6320"/>
                  </a:cubicBezTo>
                  <a:cubicBezTo>
                    <a:pt x="10512" y="6320"/>
                    <a:pt x="10532" y="6338"/>
                    <a:pt x="10536" y="6341"/>
                  </a:cubicBezTo>
                  <a:lnTo>
                    <a:pt x="11827" y="8017"/>
                  </a:lnTo>
                  <a:cubicBezTo>
                    <a:pt x="11838" y="8035"/>
                    <a:pt x="11849" y="8084"/>
                    <a:pt x="11843" y="8103"/>
                  </a:cubicBezTo>
                  <a:lnTo>
                    <a:pt x="11580" y="8711"/>
                  </a:lnTo>
                  <a:cubicBezTo>
                    <a:pt x="11424" y="9067"/>
                    <a:pt x="11407" y="9584"/>
                    <a:pt x="11539" y="9960"/>
                  </a:cubicBezTo>
                  <a:lnTo>
                    <a:pt x="11671" y="10398"/>
                  </a:lnTo>
                  <a:cubicBezTo>
                    <a:pt x="11782" y="10785"/>
                    <a:pt x="12081" y="11143"/>
                    <a:pt x="12386" y="11252"/>
                  </a:cubicBezTo>
                  <a:lnTo>
                    <a:pt x="12904" y="11433"/>
                  </a:lnTo>
                  <a:cubicBezTo>
                    <a:pt x="12921" y="11441"/>
                    <a:pt x="12943" y="11488"/>
                    <a:pt x="12945" y="11508"/>
                  </a:cubicBezTo>
                  <a:lnTo>
                    <a:pt x="12945" y="13878"/>
                  </a:lnTo>
                  <a:cubicBezTo>
                    <a:pt x="12943" y="13901"/>
                    <a:pt x="12918" y="13944"/>
                    <a:pt x="12904" y="13953"/>
                  </a:cubicBezTo>
                  <a:lnTo>
                    <a:pt x="12386" y="14145"/>
                  </a:lnTo>
                  <a:cubicBezTo>
                    <a:pt x="12081" y="14255"/>
                    <a:pt x="11782" y="14613"/>
                    <a:pt x="11671" y="14999"/>
                  </a:cubicBezTo>
                  <a:lnTo>
                    <a:pt x="11514" y="15490"/>
                  </a:lnTo>
                  <a:cubicBezTo>
                    <a:pt x="11382" y="15865"/>
                    <a:pt x="11399" y="16391"/>
                    <a:pt x="11555" y="16749"/>
                  </a:cubicBezTo>
                  <a:lnTo>
                    <a:pt x="11794" y="17305"/>
                  </a:lnTo>
                  <a:cubicBezTo>
                    <a:pt x="11802" y="17327"/>
                    <a:pt x="11795" y="17373"/>
                    <a:pt x="11786" y="17390"/>
                  </a:cubicBezTo>
                  <a:lnTo>
                    <a:pt x="10494" y="19077"/>
                  </a:lnTo>
                  <a:cubicBezTo>
                    <a:pt x="10489" y="19081"/>
                    <a:pt x="10462" y="19087"/>
                    <a:pt x="10437" y="19087"/>
                  </a:cubicBezTo>
                  <a:cubicBezTo>
                    <a:pt x="10425" y="19087"/>
                    <a:pt x="10420" y="19087"/>
                    <a:pt x="10420" y="19087"/>
                  </a:cubicBezTo>
                  <a:lnTo>
                    <a:pt x="9993" y="18778"/>
                  </a:lnTo>
                  <a:cubicBezTo>
                    <a:pt x="9846" y="18670"/>
                    <a:pt x="9662" y="18607"/>
                    <a:pt x="9466" y="18607"/>
                  </a:cubicBezTo>
                  <a:cubicBezTo>
                    <a:pt x="9354" y="18607"/>
                    <a:pt x="9182" y="18630"/>
                    <a:pt x="9022" y="18724"/>
                  </a:cubicBezTo>
                  <a:lnTo>
                    <a:pt x="8636" y="18927"/>
                  </a:lnTo>
                  <a:cubicBezTo>
                    <a:pt x="8338" y="19071"/>
                    <a:pt x="8063" y="19460"/>
                    <a:pt x="7978" y="19856"/>
                  </a:cubicBezTo>
                  <a:lnTo>
                    <a:pt x="7838" y="20507"/>
                  </a:lnTo>
                  <a:cubicBezTo>
                    <a:pt x="7832" y="20527"/>
                    <a:pt x="7799" y="20567"/>
                    <a:pt x="7780" y="20571"/>
                  </a:cubicBezTo>
                  <a:lnTo>
                    <a:pt x="5955" y="20571"/>
                  </a:lnTo>
                  <a:cubicBezTo>
                    <a:pt x="5936" y="20569"/>
                    <a:pt x="5904" y="20536"/>
                    <a:pt x="5897" y="20518"/>
                  </a:cubicBezTo>
                  <a:lnTo>
                    <a:pt x="5757" y="19856"/>
                  </a:lnTo>
                  <a:cubicBezTo>
                    <a:pt x="5673" y="19460"/>
                    <a:pt x="5405" y="19072"/>
                    <a:pt x="5107" y="18927"/>
                  </a:cubicBezTo>
                  <a:lnTo>
                    <a:pt x="4680" y="18703"/>
                  </a:lnTo>
                  <a:cubicBezTo>
                    <a:pt x="4519" y="18606"/>
                    <a:pt x="4358" y="18575"/>
                    <a:pt x="4244" y="18575"/>
                  </a:cubicBezTo>
                  <a:cubicBezTo>
                    <a:pt x="4050" y="18575"/>
                    <a:pt x="3857" y="18638"/>
                    <a:pt x="3709" y="18746"/>
                  </a:cubicBezTo>
                  <a:lnTo>
                    <a:pt x="3314" y="19045"/>
                  </a:lnTo>
                  <a:cubicBezTo>
                    <a:pt x="3313" y="19046"/>
                    <a:pt x="3302" y="19045"/>
                    <a:pt x="3290" y="19045"/>
                  </a:cubicBezTo>
                  <a:cubicBezTo>
                    <a:pt x="3264" y="19045"/>
                    <a:pt x="3244" y="19038"/>
                    <a:pt x="3240" y="19034"/>
                  </a:cubicBezTo>
                  <a:lnTo>
                    <a:pt x="1949" y="17358"/>
                  </a:lnTo>
                  <a:cubicBezTo>
                    <a:pt x="1938" y="17340"/>
                    <a:pt x="1936" y="17281"/>
                    <a:pt x="1941" y="17262"/>
                  </a:cubicBezTo>
                  <a:lnTo>
                    <a:pt x="2171" y="16717"/>
                  </a:lnTo>
                  <a:cubicBezTo>
                    <a:pt x="2328" y="16360"/>
                    <a:pt x="2353" y="15834"/>
                    <a:pt x="2221" y="15458"/>
                  </a:cubicBezTo>
                  <a:lnTo>
                    <a:pt x="2073" y="14999"/>
                  </a:lnTo>
                  <a:cubicBezTo>
                    <a:pt x="1962" y="14611"/>
                    <a:pt x="1662" y="14254"/>
                    <a:pt x="1357" y="14145"/>
                  </a:cubicBezTo>
                  <a:lnTo>
                    <a:pt x="839" y="13953"/>
                  </a:lnTo>
                  <a:cubicBezTo>
                    <a:pt x="822" y="13943"/>
                    <a:pt x="792" y="13908"/>
                    <a:pt x="790" y="13888"/>
                  </a:cubicBezTo>
                  <a:lnTo>
                    <a:pt x="790" y="11508"/>
                  </a:lnTo>
                  <a:cubicBezTo>
                    <a:pt x="792" y="11485"/>
                    <a:pt x="816" y="11441"/>
                    <a:pt x="831" y="11433"/>
                  </a:cubicBezTo>
                  <a:lnTo>
                    <a:pt x="1357" y="11252"/>
                  </a:lnTo>
                  <a:cubicBezTo>
                    <a:pt x="1793" y="11096"/>
                    <a:pt x="2184" y="10025"/>
                    <a:pt x="2188" y="10013"/>
                  </a:cubicBezTo>
                  <a:cubicBezTo>
                    <a:pt x="2322" y="9638"/>
                    <a:pt x="2304" y="9105"/>
                    <a:pt x="2147" y="8743"/>
                  </a:cubicBezTo>
                  <a:lnTo>
                    <a:pt x="1892" y="8156"/>
                  </a:lnTo>
                  <a:cubicBezTo>
                    <a:pt x="1885" y="8134"/>
                    <a:pt x="1891" y="8076"/>
                    <a:pt x="1900" y="8060"/>
                  </a:cubicBezTo>
                  <a:lnTo>
                    <a:pt x="3191" y="6384"/>
                  </a:lnTo>
                  <a:cubicBezTo>
                    <a:pt x="3197" y="6378"/>
                    <a:pt x="3223" y="6362"/>
                    <a:pt x="3249" y="6362"/>
                  </a:cubicBezTo>
                  <a:cubicBezTo>
                    <a:pt x="3261" y="6362"/>
                    <a:pt x="3265" y="6373"/>
                    <a:pt x="3265" y="6373"/>
                  </a:cubicBezTo>
                  <a:lnTo>
                    <a:pt x="3676" y="6672"/>
                  </a:lnTo>
                  <a:cubicBezTo>
                    <a:pt x="3821" y="6780"/>
                    <a:pt x="4009" y="6832"/>
                    <a:pt x="4203" y="6832"/>
                  </a:cubicBezTo>
                  <a:cubicBezTo>
                    <a:pt x="4317" y="6832"/>
                    <a:pt x="4484" y="6815"/>
                    <a:pt x="4647" y="6715"/>
                  </a:cubicBezTo>
                  <a:lnTo>
                    <a:pt x="5099" y="6469"/>
                  </a:lnTo>
                  <a:cubicBezTo>
                    <a:pt x="5395" y="6322"/>
                    <a:pt x="5666" y="5935"/>
                    <a:pt x="5749" y="5540"/>
                  </a:cubicBezTo>
                  <a:lnTo>
                    <a:pt x="5897" y="4847"/>
                  </a:lnTo>
                  <a:cubicBezTo>
                    <a:pt x="5903" y="4826"/>
                    <a:pt x="5938" y="4796"/>
                    <a:pt x="5955" y="4793"/>
                  </a:cubicBezTo>
                  <a:close/>
                  <a:moveTo>
                    <a:pt x="6900" y="7857"/>
                  </a:moveTo>
                  <a:cubicBezTo>
                    <a:pt x="4832" y="7857"/>
                    <a:pt x="3158" y="10041"/>
                    <a:pt x="3158" y="12725"/>
                  </a:cubicBezTo>
                  <a:cubicBezTo>
                    <a:pt x="3158" y="15408"/>
                    <a:pt x="4832" y="17593"/>
                    <a:pt x="6900" y="17593"/>
                  </a:cubicBezTo>
                  <a:cubicBezTo>
                    <a:pt x="8968" y="17593"/>
                    <a:pt x="10651" y="15408"/>
                    <a:pt x="10651" y="12725"/>
                  </a:cubicBezTo>
                  <a:cubicBezTo>
                    <a:pt x="10651" y="10041"/>
                    <a:pt x="8968" y="7857"/>
                    <a:pt x="6900" y="7857"/>
                  </a:cubicBezTo>
                  <a:close/>
                  <a:moveTo>
                    <a:pt x="6900" y="8882"/>
                  </a:moveTo>
                  <a:cubicBezTo>
                    <a:pt x="8529" y="8882"/>
                    <a:pt x="9853" y="10611"/>
                    <a:pt x="9853" y="12725"/>
                  </a:cubicBezTo>
                  <a:cubicBezTo>
                    <a:pt x="9853" y="14840"/>
                    <a:pt x="8529" y="16557"/>
                    <a:pt x="6900" y="16557"/>
                  </a:cubicBezTo>
                  <a:cubicBezTo>
                    <a:pt x="5271" y="16557"/>
                    <a:pt x="3948" y="14840"/>
                    <a:pt x="3948" y="12725"/>
                  </a:cubicBezTo>
                  <a:cubicBezTo>
                    <a:pt x="3948" y="10611"/>
                    <a:pt x="5271" y="8882"/>
                    <a:pt x="6900" y="8882"/>
                  </a:cubicBezTo>
                  <a:close/>
                </a:path>
              </a:pathLst>
            </a:custGeom>
            <a:solidFill>
              <a:schemeClr val="accent3"/>
            </a:solidFill>
            <a:ln w="12700">
              <a:miter lim="400000"/>
            </a:ln>
          </p:spPr>
          <p:txBody>
            <a:bodyPr anchor="ctr"/>
            <a:lstStyle/>
            <a:p>
              <a:pPr algn="ctr"/>
              <a:endParaRPr dirty="0">
                <a:latin typeface="+mn-lt"/>
                <a:ea typeface="+mn-ea"/>
                <a:cs typeface="+mn-ea"/>
                <a:sym typeface="+mn-lt"/>
              </a:endParaRPr>
            </a:p>
          </p:txBody>
        </p:sp>
        <p:sp>
          <p:nvSpPr>
            <p:cNvPr id="206" name="Freeform: Shape 158"/>
            <p:cNvSpPr/>
            <p:nvPr/>
          </p:nvSpPr>
          <p:spPr>
            <a:xfrm>
              <a:off x="5198506" y="2873791"/>
              <a:ext cx="130906" cy="130889"/>
            </a:xfrm>
            <a:custGeom>
              <a:avLst/>
              <a:gdLst/>
              <a:ahLst/>
              <a:cxnLst>
                <a:cxn ang="0">
                  <a:pos x="wd2" y="hd2"/>
                </a:cxn>
                <a:cxn ang="5400000">
                  <a:pos x="wd2" y="hd2"/>
                </a:cxn>
                <a:cxn ang="10800000">
                  <a:pos x="wd2" y="hd2"/>
                </a:cxn>
                <a:cxn ang="16200000">
                  <a:pos x="wd2" y="hd2"/>
                </a:cxn>
              </a:cxnLst>
              <a:rect l="0" t="0" r="r" b="b"/>
              <a:pathLst>
                <a:path w="21516" h="21545" extrusionOk="0">
                  <a:moveTo>
                    <a:pt x="15285" y="19120"/>
                  </a:moveTo>
                  <a:lnTo>
                    <a:pt x="10593" y="14422"/>
                  </a:lnTo>
                  <a:lnTo>
                    <a:pt x="17385" y="4970"/>
                  </a:lnTo>
                  <a:lnTo>
                    <a:pt x="6797" y="12542"/>
                  </a:lnTo>
                  <a:lnTo>
                    <a:pt x="2946" y="11387"/>
                  </a:lnTo>
                  <a:lnTo>
                    <a:pt x="19448" y="2435"/>
                  </a:lnTo>
                  <a:cubicBezTo>
                    <a:pt x="19448" y="2435"/>
                    <a:pt x="15285" y="19120"/>
                    <a:pt x="15285" y="19120"/>
                  </a:cubicBezTo>
                  <a:close/>
                  <a:moveTo>
                    <a:pt x="21198" y="174"/>
                  </a:moveTo>
                  <a:cubicBezTo>
                    <a:pt x="20944" y="-27"/>
                    <a:pt x="20593" y="-55"/>
                    <a:pt x="20306" y="97"/>
                  </a:cubicBezTo>
                  <a:lnTo>
                    <a:pt x="431" y="10884"/>
                  </a:lnTo>
                  <a:cubicBezTo>
                    <a:pt x="139" y="11041"/>
                    <a:pt x="-30" y="11357"/>
                    <a:pt x="4" y="11688"/>
                  </a:cubicBezTo>
                  <a:cubicBezTo>
                    <a:pt x="38" y="12019"/>
                    <a:pt x="266" y="12297"/>
                    <a:pt x="583" y="12390"/>
                  </a:cubicBezTo>
                  <a:lnTo>
                    <a:pt x="5879" y="13982"/>
                  </a:lnTo>
                  <a:cubicBezTo>
                    <a:pt x="6079" y="15561"/>
                    <a:pt x="6548" y="19282"/>
                    <a:pt x="6641" y="20002"/>
                  </a:cubicBezTo>
                  <a:cubicBezTo>
                    <a:pt x="6741" y="20826"/>
                    <a:pt x="7313" y="20962"/>
                    <a:pt x="7867" y="20205"/>
                  </a:cubicBezTo>
                  <a:cubicBezTo>
                    <a:pt x="8238" y="19695"/>
                    <a:pt x="10368" y="16670"/>
                    <a:pt x="10432" y="16584"/>
                  </a:cubicBezTo>
                  <a:lnTo>
                    <a:pt x="15149" y="21310"/>
                  </a:lnTo>
                  <a:cubicBezTo>
                    <a:pt x="15301" y="21466"/>
                    <a:pt x="15513" y="21545"/>
                    <a:pt x="15728" y="21545"/>
                  </a:cubicBezTo>
                  <a:cubicBezTo>
                    <a:pt x="15800" y="21545"/>
                    <a:pt x="15873" y="21539"/>
                    <a:pt x="15948" y="21517"/>
                  </a:cubicBezTo>
                  <a:cubicBezTo>
                    <a:pt x="16231" y="21435"/>
                    <a:pt x="16451" y="21213"/>
                    <a:pt x="16523" y="20925"/>
                  </a:cubicBezTo>
                  <a:lnTo>
                    <a:pt x="21490" y="1022"/>
                  </a:lnTo>
                  <a:cubicBezTo>
                    <a:pt x="21570" y="707"/>
                    <a:pt x="21456" y="371"/>
                    <a:pt x="21198" y="174"/>
                  </a:cubicBezTo>
                  <a:cubicBezTo>
                    <a:pt x="21198" y="174"/>
                    <a:pt x="21198" y="174"/>
                    <a:pt x="21198" y="174"/>
                  </a:cubicBezTo>
                  <a:close/>
                </a:path>
              </a:pathLst>
            </a:custGeom>
            <a:solidFill>
              <a:schemeClr val="accent2"/>
            </a:solidFill>
            <a:ln w="12700">
              <a:miter lim="400000"/>
            </a:ln>
          </p:spPr>
          <p:txBody>
            <a:bodyPr anchor="ctr"/>
            <a:lstStyle/>
            <a:p>
              <a:pPr algn="ctr"/>
              <a:endParaRPr dirty="0">
                <a:latin typeface="+mn-lt"/>
                <a:ea typeface="+mn-ea"/>
                <a:cs typeface="+mn-ea"/>
                <a:sym typeface="+mn-lt"/>
              </a:endParaRPr>
            </a:p>
          </p:txBody>
        </p:sp>
        <p:sp>
          <p:nvSpPr>
            <p:cNvPr id="207" name="Freeform: Shape 159"/>
            <p:cNvSpPr/>
            <p:nvPr/>
          </p:nvSpPr>
          <p:spPr>
            <a:xfrm>
              <a:off x="5807018" y="4822619"/>
              <a:ext cx="136615" cy="136616"/>
            </a:xfrm>
            <a:custGeom>
              <a:avLst/>
              <a:gdLst/>
              <a:ahLst/>
              <a:cxnLst>
                <a:cxn ang="0">
                  <a:pos x="wd2" y="hd2"/>
                </a:cxn>
                <a:cxn ang="5400000">
                  <a:pos x="wd2" y="hd2"/>
                </a:cxn>
                <a:cxn ang="10800000">
                  <a:pos x="wd2" y="hd2"/>
                </a:cxn>
                <a:cxn ang="16200000">
                  <a:pos x="wd2" y="hd2"/>
                </a:cxn>
              </a:cxnLst>
              <a:rect l="0" t="0" r="r" b="b"/>
              <a:pathLst>
                <a:path w="20657" h="21600" extrusionOk="0">
                  <a:moveTo>
                    <a:pt x="19649" y="1888"/>
                  </a:moveTo>
                  <a:cubicBezTo>
                    <a:pt x="19556" y="1791"/>
                    <a:pt x="19404" y="1791"/>
                    <a:pt x="19310" y="1888"/>
                  </a:cubicBezTo>
                  <a:lnTo>
                    <a:pt x="17715" y="3553"/>
                  </a:lnTo>
                  <a:cubicBezTo>
                    <a:pt x="17621" y="3650"/>
                    <a:pt x="17621" y="3809"/>
                    <a:pt x="17715" y="3906"/>
                  </a:cubicBezTo>
                  <a:cubicBezTo>
                    <a:pt x="17762" y="3955"/>
                    <a:pt x="17824" y="3980"/>
                    <a:pt x="17886" y="3980"/>
                  </a:cubicBezTo>
                  <a:cubicBezTo>
                    <a:pt x="17948" y="3980"/>
                    <a:pt x="18007" y="3955"/>
                    <a:pt x="18053" y="3906"/>
                  </a:cubicBezTo>
                  <a:lnTo>
                    <a:pt x="19649" y="2241"/>
                  </a:lnTo>
                  <a:cubicBezTo>
                    <a:pt x="19743" y="2144"/>
                    <a:pt x="19743" y="1986"/>
                    <a:pt x="19649" y="1888"/>
                  </a:cubicBezTo>
                  <a:cubicBezTo>
                    <a:pt x="19649" y="1888"/>
                    <a:pt x="19649" y="1888"/>
                    <a:pt x="19649" y="1888"/>
                  </a:cubicBezTo>
                  <a:close/>
                  <a:moveTo>
                    <a:pt x="17256" y="3073"/>
                  </a:moveTo>
                  <a:lnTo>
                    <a:pt x="18852" y="1408"/>
                  </a:lnTo>
                  <a:cubicBezTo>
                    <a:pt x="18945" y="1310"/>
                    <a:pt x="18945" y="1151"/>
                    <a:pt x="18852" y="1054"/>
                  </a:cubicBezTo>
                  <a:cubicBezTo>
                    <a:pt x="18758" y="957"/>
                    <a:pt x="18606" y="957"/>
                    <a:pt x="18513" y="1054"/>
                  </a:cubicBezTo>
                  <a:lnTo>
                    <a:pt x="16921" y="2718"/>
                  </a:lnTo>
                  <a:cubicBezTo>
                    <a:pt x="16828" y="2816"/>
                    <a:pt x="16828" y="2975"/>
                    <a:pt x="16921" y="3073"/>
                  </a:cubicBezTo>
                  <a:cubicBezTo>
                    <a:pt x="16968" y="3122"/>
                    <a:pt x="17026" y="3145"/>
                    <a:pt x="17088" y="3145"/>
                  </a:cubicBezTo>
                  <a:cubicBezTo>
                    <a:pt x="17150" y="3145"/>
                    <a:pt x="17213" y="3122"/>
                    <a:pt x="17256" y="3073"/>
                  </a:cubicBezTo>
                  <a:cubicBezTo>
                    <a:pt x="17256" y="3073"/>
                    <a:pt x="17256" y="3073"/>
                    <a:pt x="17256" y="3073"/>
                  </a:cubicBezTo>
                  <a:close/>
                  <a:moveTo>
                    <a:pt x="13520" y="9234"/>
                  </a:moveTo>
                  <a:lnTo>
                    <a:pt x="10842" y="12034"/>
                  </a:lnTo>
                  <a:cubicBezTo>
                    <a:pt x="10846" y="12094"/>
                    <a:pt x="10857" y="12152"/>
                    <a:pt x="10857" y="12215"/>
                  </a:cubicBezTo>
                  <a:cubicBezTo>
                    <a:pt x="10857" y="13302"/>
                    <a:pt x="10013" y="14186"/>
                    <a:pt x="8974" y="14186"/>
                  </a:cubicBezTo>
                  <a:cubicBezTo>
                    <a:pt x="7930" y="14186"/>
                    <a:pt x="7090" y="13302"/>
                    <a:pt x="7090" y="12215"/>
                  </a:cubicBezTo>
                  <a:cubicBezTo>
                    <a:pt x="7090" y="11125"/>
                    <a:pt x="7930" y="10243"/>
                    <a:pt x="8974" y="10243"/>
                  </a:cubicBezTo>
                  <a:cubicBezTo>
                    <a:pt x="9036" y="10243"/>
                    <a:pt x="9091" y="10255"/>
                    <a:pt x="9153" y="10263"/>
                  </a:cubicBezTo>
                  <a:lnTo>
                    <a:pt x="11826" y="7464"/>
                  </a:lnTo>
                  <a:cubicBezTo>
                    <a:pt x="11208" y="6913"/>
                    <a:pt x="10391" y="6382"/>
                    <a:pt x="9628" y="6382"/>
                  </a:cubicBezTo>
                  <a:cubicBezTo>
                    <a:pt x="9285" y="6382"/>
                    <a:pt x="8969" y="6486"/>
                    <a:pt x="8659" y="6711"/>
                  </a:cubicBezTo>
                  <a:cubicBezTo>
                    <a:pt x="8296" y="6967"/>
                    <a:pt x="8180" y="7277"/>
                    <a:pt x="7989" y="7846"/>
                  </a:cubicBezTo>
                  <a:cubicBezTo>
                    <a:pt x="7822" y="8342"/>
                    <a:pt x="7616" y="8957"/>
                    <a:pt x="7109" y="9466"/>
                  </a:cubicBezTo>
                  <a:cubicBezTo>
                    <a:pt x="6548" y="10027"/>
                    <a:pt x="5821" y="10166"/>
                    <a:pt x="5047" y="10313"/>
                  </a:cubicBezTo>
                  <a:cubicBezTo>
                    <a:pt x="4074" y="10495"/>
                    <a:pt x="2976" y="10704"/>
                    <a:pt x="1929" y="11798"/>
                  </a:cubicBezTo>
                  <a:cubicBezTo>
                    <a:pt x="1377" y="12380"/>
                    <a:pt x="1108" y="13018"/>
                    <a:pt x="1116" y="13751"/>
                  </a:cubicBezTo>
                  <a:cubicBezTo>
                    <a:pt x="1128" y="15012"/>
                    <a:pt x="1945" y="16518"/>
                    <a:pt x="3412" y="17995"/>
                  </a:cubicBezTo>
                  <a:cubicBezTo>
                    <a:pt x="3424" y="18008"/>
                    <a:pt x="3436" y="18015"/>
                    <a:pt x="3444" y="18028"/>
                  </a:cubicBezTo>
                  <a:cubicBezTo>
                    <a:pt x="4872" y="19577"/>
                    <a:pt x="6319" y="20432"/>
                    <a:pt x="7530" y="20432"/>
                  </a:cubicBezTo>
                  <a:cubicBezTo>
                    <a:pt x="8223" y="20432"/>
                    <a:pt x="8822" y="20152"/>
                    <a:pt x="9370" y="19577"/>
                  </a:cubicBezTo>
                  <a:cubicBezTo>
                    <a:pt x="10418" y="18487"/>
                    <a:pt x="10616" y="17336"/>
                    <a:pt x="10791" y="16323"/>
                  </a:cubicBezTo>
                  <a:cubicBezTo>
                    <a:pt x="10931" y="15513"/>
                    <a:pt x="11064" y="14748"/>
                    <a:pt x="11601" y="14161"/>
                  </a:cubicBezTo>
                  <a:cubicBezTo>
                    <a:pt x="12091" y="13633"/>
                    <a:pt x="12690" y="13417"/>
                    <a:pt x="13170" y="13246"/>
                  </a:cubicBezTo>
                  <a:cubicBezTo>
                    <a:pt x="13715" y="13051"/>
                    <a:pt x="14009" y="12933"/>
                    <a:pt x="14255" y="12562"/>
                  </a:cubicBezTo>
                  <a:cubicBezTo>
                    <a:pt x="15005" y="11415"/>
                    <a:pt x="14209" y="10072"/>
                    <a:pt x="13520" y="9234"/>
                  </a:cubicBezTo>
                  <a:cubicBezTo>
                    <a:pt x="13520" y="9234"/>
                    <a:pt x="13520" y="9234"/>
                    <a:pt x="13520" y="9234"/>
                  </a:cubicBezTo>
                  <a:close/>
                  <a:moveTo>
                    <a:pt x="20657" y="2011"/>
                  </a:moveTo>
                  <a:lnTo>
                    <a:pt x="20657" y="2014"/>
                  </a:lnTo>
                  <a:cubicBezTo>
                    <a:pt x="20657" y="2226"/>
                    <a:pt x="20579" y="2437"/>
                    <a:pt x="20424" y="2600"/>
                  </a:cubicBezTo>
                  <a:lnTo>
                    <a:pt x="20089" y="2950"/>
                  </a:lnTo>
                  <a:lnTo>
                    <a:pt x="20217" y="3089"/>
                  </a:lnTo>
                  <a:cubicBezTo>
                    <a:pt x="20381" y="3260"/>
                    <a:pt x="20381" y="3536"/>
                    <a:pt x="20217" y="3707"/>
                  </a:cubicBezTo>
                  <a:cubicBezTo>
                    <a:pt x="20136" y="3793"/>
                    <a:pt x="20030" y="3837"/>
                    <a:pt x="19922" y="3837"/>
                  </a:cubicBezTo>
                  <a:cubicBezTo>
                    <a:pt x="19812" y="3837"/>
                    <a:pt x="19707" y="3793"/>
                    <a:pt x="19626" y="3707"/>
                  </a:cubicBezTo>
                  <a:lnTo>
                    <a:pt x="19494" y="3573"/>
                  </a:lnTo>
                  <a:lnTo>
                    <a:pt x="19291" y="3784"/>
                  </a:lnTo>
                  <a:lnTo>
                    <a:pt x="19420" y="3922"/>
                  </a:lnTo>
                  <a:cubicBezTo>
                    <a:pt x="19583" y="4094"/>
                    <a:pt x="19583" y="4370"/>
                    <a:pt x="19420" y="4542"/>
                  </a:cubicBezTo>
                  <a:cubicBezTo>
                    <a:pt x="19342" y="4628"/>
                    <a:pt x="19233" y="4668"/>
                    <a:pt x="19124" y="4668"/>
                  </a:cubicBezTo>
                  <a:cubicBezTo>
                    <a:pt x="19018" y="4668"/>
                    <a:pt x="18910" y="4628"/>
                    <a:pt x="18828" y="4542"/>
                  </a:cubicBezTo>
                  <a:lnTo>
                    <a:pt x="18695" y="4407"/>
                  </a:lnTo>
                  <a:lnTo>
                    <a:pt x="18540" y="4570"/>
                  </a:lnTo>
                  <a:cubicBezTo>
                    <a:pt x="18334" y="4786"/>
                    <a:pt x="18045" y="4846"/>
                    <a:pt x="17781" y="4773"/>
                  </a:cubicBezTo>
                  <a:lnTo>
                    <a:pt x="14310" y="8408"/>
                  </a:lnTo>
                  <a:cubicBezTo>
                    <a:pt x="15220" y="9499"/>
                    <a:pt x="16361" y="11407"/>
                    <a:pt x="15173" y="13218"/>
                  </a:cubicBezTo>
                  <a:cubicBezTo>
                    <a:pt x="14368" y="14454"/>
                    <a:pt x="13115" y="14199"/>
                    <a:pt x="12407" y="14972"/>
                  </a:cubicBezTo>
                  <a:cubicBezTo>
                    <a:pt x="11609" y="15837"/>
                    <a:pt x="12247" y="18223"/>
                    <a:pt x="10160" y="20405"/>
                  </a:cubicBezTo>
                  <a:cubicBezTo>
                    <a:pt x="9375" y="21227"/>
                    <a:pt x="8480" y="21600"/>
                    <a:pt x="7530" y="21600"/>
                  </a:cubicBezTo>
                  <a:cubicBezTo>
                    <a:pt x="5954" y="21600"/>
                    <a:pt x="4233" y="20571"/>
                    <a:pt x="2642" y="18838"/>
                  </a:cubicBezTo>
                  <a:cubicBezTo>
                    <a:pt x="-16" y="16168"/>
                    <a:pt x="-943" y="13153"/>
                    <a:pt x="1143" y="10975"/>
                  </a:cubicBezTo>
                  <a:cubicBezTo>
                    <a:pt x="3229" y="8789"/>
                    <a:pt x="5506" y="9458"/>
                    <a:pt x="6335" y="8623"/>
                  </a:cubicBezTo>
                  <a:cubicBezTo>
                    <a:pt x="7074" y="7882"/>
                    <a:pt x="6849" y="6593"/>
                    <a:pt x="8028" y="5745"/>
                  </a:cubicBezTo>
                  <a:cubicBezTo>
                    <a:pt x="8561" y="5368"/>
                    <a:pt x="9102" y="5214"/>
                    <a:pt x="9628" y="5214"/>
                  </a:cubicBezTo>
                  <a:cubicBezTo>
                    <a:pt x="10808" y="5214"/>
                    <a:pt x="11896" y="5981"/>
                    <a:pt x="12616" y="6637"/>
                  </a:cubicBezTo>
                  <a:lnTo>
                    <a:pt x="16092" y="3007"/>
                  </a:lnTo>
                  <a:cubicBezTo>
                    <a:pt x="16022" y="2731"/>
                    <a:pt x="16080" y="2429"/>
                    <a:pt x="16287" y="2214"/>
                  </a:cubicBezTo>
                  <a:lnTo>
                    <a:pt x="16442" y="2046"/>
                  </a:lnTo>
                  <a:lnTo>
                    <a:pt x="16313" y="1912"/>
                  </a:lnTo>
                  <a:cubicBezTo>
                    <a:pt x="16151" y="1742"/>
                    <a:pt x="16151" y="1465"/>
                    <a:pt x="16313" y="1290"/>
                  </a:cubicBezTo>
                  <a:cubicBezTo>
                    <a:pt x="16477" y="1119"/>
                    <a:pt x="16743" y="1119"/>
                    <a:pt x="16905" y="1290"/>
                  </a:cubicBezTo>
                  <a:lnTo>
                    <a:pt x="17038" y="1430"/>
                  </a:lnTo>
                  <a:lnTo>
                    <a:pt x="17240" y="1217"/>
                  </a:lnTo>
                  <a:lnTo>
                    <a:pt x="17112" y="1078"/>
                  </a:lnTo>
                  <a:cubicBezTo>
                    <a:pt x="16948" y="907"/>
                    <a:pt x="16948" y="631"/>
                    <a:pt x="17112" y="461"/>
                  </a:cubicBezTo>
                  <a:cubicBezTo>
                    <a:pt x="17275" y="289"/>
                    <a:pt x="17540" y="289"/>
                    <a:pt x="17704" y="461"/>
                  </a:cubicBezTo>
                  <a:lnTo>
                    <a:pt x="17832" y="594"/>
                  </a:lnTo>
                  <a:lnTo>
                    <a:pt x="18170" y="244"/>
                  </a:lnTo>
                  <a:cubicBezTo>
                    <a:pt x="18326" y="81"/>
                    <a:pt x="18528" y="0"/>
                    <a:pt x="18735" y="0"/>
                  </a:cubicBezTo>
                  <a:cubicBezTo>
                    <a:pt x="18942" y="0"/>
                    <a:pt x="19142" y="81"/>
                    <a:pt x="19299" y="244"/>
                  </a:cubicBezTo>
                  <a:lnTo>
                    <a:pt x="20424" y="1425"/>
                  </a:lnTo>
                  <a:cubicBezTo>
                    <a:pt x="20579" y="1582"/>
                    <a:pt x="20657" y="1799"/>
                    <a:pt x="20657" y="2011"/>
                  </a:cubicBezTo>
                  <a:cubicBezTo>
                    <a:pt x="20657" y="2011"/>
                    <a:pt x="20657" y="2011"/>
                    <a:pt x="20657" y="2011"/>
                  </a:cubicBezTo>
                  <a:close/>
                  <a:moveTo>
                    <a:pt x="7608" y="16851"/>
                  </a:moveTo>
                  <a:cubicBezTo>
                    <a:pt x="7701" y="16949"/>
                    <a:pt x="7701" y="17112"/>
                    <a:pt x="7608" y="17210"/>
                  </a:cubicBezTo>
                  <a:lnTo>
                    <a:pt x="7098" y="17742"/>
                  </a:lnTo>
                  <a:cubicBezTo>
                    <a:pt x="7005" y="17841"/>
                    <a:pt x="6849" y="17841"/>
                    <a:pt x="6755" y="17742"/>
                  </a:cubicBezTo>
                  <a:lnTo>
                    <a:pt x="3685" y="14536"/>
                  </a:lnTo>
                  <a:cubicBezTo>
                    <a:pt x="3591" y="14435"/>
                    <a:pt x="3591" y="14275"/>
                    <a:pt x="3685" y="14178"/>
                  </a:cubicBezTo>
                  <a:lnTo>
                    <a:pt x="4198" y="13641"/>
                  </a:lnTo>
                  <a:cubicBezTo>
                    <a:pt x="4292" y="13543"/>
                    <a:pt x="4444" y="13543"/>
                    <a:pt x="4537" y="13641"/>
                  </a:cubicBezTo>
                  <a:cubicBezTo>
                    <a:pt x="4537" y="13641"/>
                    <a:pt x="7608" y="16851"/>
                    <a:pt x="7608" y="16851"/>
                  </a:cubicBezTo>
                  <a:close/>
                </a:path>
              </a:pathLst>
            </a:custGeom>
            <a:solidFill>
              <a:srgbClr val="69727B"/>
            </a:solidFill>
            <a:ln w="12700">
              <a:miter lim="400000"/>
            </a:ln>
          </p:spPr>
          <p:txBody>
            <a:bodyPr anchor="ctr"/>
            <a:lstStyle/>
            <a:p>
              <a:pPr algn="ctr"/>
              <a:endParaRPr dirty="0">
                <a:latin typeface="+mn-lt"/>
                <a:ea typeface="+mn-ea"/>
                <a:cs typeface="+mn-ea"/>
                <a:sym typeface="+mn-lt"/>
              </a:endParaRPr>
            </a:p>
          </p:txBody>
        </p:sp>
      </p:grpSp>
      <p:grpSp>
        <p:nvGrpSpPr>
          <p:cNvPr id="5" name="Group 209"/>
          <p:cNvGrpSpPr/>
          <p:nvPr/>
        </p:nvGrpSpPr>
        <p:grpSpPr>
          <a:xfrm>
            <a:off x="643890" y="1222852"/>
            <a:ext cx="7856220" cy="3131097"/>
            <a:chOff x="839416" y="1630469"/>
            <a:chExt cx="10474960" cy="4174795"/>
          </a:xfrm>
        </p:grpSpPr>
        <p:grpSp>
          <p:nvGrpSpPr>
            <p:cNvPr id="6" name="Group 210"/>
            <p:cNvGrpSpPr/>
            <p:nvPr/>
          </p:nvGrpSpPr>
          <p:grpSpPr>
            <a:xfrm>
              <a:off x="839416" y="1630469"/>
              <a:ext cx="3194126" cy="4174795"/>
              <a:chOff x="1688669" y="1630469"/>
              <a:chExt cx="3194126" cy="4174795"/>
            </a:xfrm>
          </p:grpSpPr>
          <p:grpSp>
            <p:nvGrpSpPr>
              <p:cNvPr id="39" name="Group 243"/>
              <p:cNvGrpSpPr/>
              <p:nvPr/>
            </p:nvGrpSpPr>
            <p:grpSpPr>
              <a:xfrm>
                <a:off x="4392937" y="1653267"/>
                <a:ext cx="489858" cy="489858"/>
                <a:chOff x="1427243" y="1987229"/>
                <a:chExt cx="1016000" cy="1016000"/>
              </a:xfrm>
              <a:effectLst/>
            </p:grpSpPr>
            <p:sp>
              <p:nvSpPr>
                <p:cNvPr id="52" name="Oval 256"/>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53" name="Freeform: Shape 257"/>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dirty="0">
                    <a:latin typeface="+mn-lt"/>
                    <a:ea typeface="+mn-ea"/>
                    <a:cs typeface="+mn-ea"/>
                    <a:sym typeface="+mn-lt"/>
                  </a:endParaRPr>
                </a:p>
              </p:txBody>
            </p:sp>
          </p:grpSp>
          <p:grpSp>
            <p:nvGrpSpPr>
              <p:cNvPr id="40" name="Group 244"/>
              <p:cNvGrpSpPr/>
              <p:nvPr/>
            </p:nvGrpSpPr>
            <p:grpSpPr>
              <a:xfrm>
                <a:off x="4392937" y="3392284"/>
                <a:ext cx="489858" cy="489858"/>
                <a:chOff x="1427243" y="3314803"/>
                <a:chExt cx="1016000" cy="1016000"/>
              </a:xfrm>
              <a:effectLst/>
            </p:grpSpPr>
            <p:sp>
              <p:nvSpPr>
                <p:cNvPr id="50" name="Oval 254"/>
                <p:cNvSpPr/>
                <p:nvPr/>
              </p:nvSpPr>
              <p:spPr>
                <a:xfrm>
                  <a:off x="1427243" y="331480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51" name="Freeform: Shape 255"/>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dirty="0">
                    <a:latin typeface="+mn-lt"/>
                    <a:ea typeface="+mn-ea"/>
                    <a:cs typeface="+mn-ea"/>
                    <a:sym typeface="+mn-lt"/>
                  </a:endParaRPr>
                </a:p>
              </p:txBody>
            </p:sp>
          </p:grpSp>
          <p:grpSp>
            <p:nvGrpSpPr>
              <p:cNvPr id="41" name="Group 245"/>
              <p:cNvGrpSpPr/>
              <p:nvPr/>
            </p:nvGrpSpPr>
            <p:grpSpPr>
              <a:xfrm>
                <a:off x="4392937" y="5074916"/>
                <a:ext cx="489858" cy="489858"/>
                <a:chOff x="1427243" y="4599335"/>
                <a:chExt cx="1016000" cy="1016000"/>
              </a:xfrm>
              <a:effectLst/>
            </p:grpSpPr>
            <p:sp>
              <p:nvSpPr>
                <p:cNvPr id="48" name="Oval 252"/>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9" name="Freeform: Shape 253"/>
                <p:cNvSpPr/>
                <p:nvPr/>
              </p:nvSpPr>
              <p:spPr bwMode="auto">
                <a:xfrm>
                  <a:off x="1761388" y="4912675"/>
                  <a:ext cx="347709" cy="373276"/>
                </a:xfrm>
                <a:custGeom>
                  <a:avLst/>
                  <a:gdLst>
                    <a:gd name="T0" fmla="*/ 2015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595705 w 21600"/>
                    <a:gd name="T85" fmla="*/ 225530885 h 21600"/>
                    <a:gd name="T86" fmla="*/ 215600229 w 21600"/>
                    <a:gd name="T87" fmla="*/ 208177236 h 21600"/>
                    <a:gd name="T88" fmla="*/ 2015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dirty="0">
                    <a:latin typeface="+mn-lt"/>
                    <a:ea typeface="+mn-ea"/>
                    <a:cs typeface="+mn-ea"/>
                    <a:sym typeface="+mn-lt"/>
                  </a:endParaRPr>
                </a:p>
              </p:txBody>
            </p:sp>
          </p:grpSp>
          <p:sp>
            <p:nvSpPr>
              <p:cNvPr id="42" name="Rectangle 246"/>
              <p:cNvSpPr/>
              <p:nvPr/>
            </p:nvSpPr>
            <p:spPr>
              <a:xfrm>
                <a:off x="1688669" y="1630469"/>
                <a:ext cx="2587220" cy="246221"/>
              </a:xfrm>
              <a:prstGeom prst="rect">
                <a:avLst/>
              </a:prstGeom>
            </p:spPr>
            <p:txBody>
              <a:bodyPr wrap="none" lIns="144000" tIns="0" rIns="144000" bIns="0">
                <a:normAutofit fontScale="92500" lnSpcReduction="20000"/>
              </a:bodyPr>
              <a:lstStyle/>
              <a:p>
                <a:pPr algn="r"/>
                <a:r>
                  <a:rPr lang="zh-CN" altLang="en-US" sz="1600" dirty="0">
                    <a:solidFill>
                      <a:schemeClr val="accent1"/>
                    </a:solidFill>
                    <a:latin typeface="+mn-lt"/>
                    <a:ea typeface="+mn-ea"/>
                    <a:cs typeface="+mn-ea"/>
                    <a:sym typeface="+mn-lt"/>
                  </a:rPr>
                  <a:t>标题文本预设</a:t>
                </a:r>
              </a:p>
            </p:txBody>
          </p:sp>
          <p:sp>
            <p:nvSpPr>
              <p:cNvPr id="43" name="Rectangle 247"/>
              <p:cNvSpPr/>
              <p:nvPr/>
            </p:nvSpPr>
            <p:spPr>
              <a:xfrm>
                <a:off x="1688669" y="1876690"/>
                <a:ext cx="2587220" cy="536011"/>
              </a:xfrm>
              <a:prstGeom prst="rect">
                <a:avLst/>
              </a:prstGeom>
            </p:spPr>
            <p:txBody>
              <a:bodyPr wrap="square" lIns="144000" tIns="0" rIns="144000" bIns="0">
                <a:normAutofit fontScale="70000" lnSpcReduction="20000"/>
              </a:bodyPr>
              <a:lstStyle/>
              <a:p>
                <a:pPr algn="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44" name="Rectangle 248"/>
              <p:cNvSpPr/>
              <p:nvPr/>
            </p:nvSpPr>
            <p:spPr>
              <a:xfrm>
                <a:off x="1688669" y="3419006"/>
                <a:ext cx="2587220" cy="246221"/>
              </a:xfrm>
              <a:prstGeom prst="rect">
                <a:avLst/>
              </a:prstGeom>
            </p:spPr>
            <p:txBody>
              <a:bodyPr wrap="none" lIns="144000" tIns="0" rIns="144000" bIns="0">
                <a:normAutofit fontScale="92500" lnSpcReduction="20000"/>
              </a:bodyPr>
              <a:lstStyle/>
              <a:p>
                <a:pPr algn="r"/>
                <a:r>
                  <a:rPr lang="zh-CN" altLang="en-US" sz="1600" dirty="0">
                    <a:solidFill>
                      <a:schemeClr val="accent3"/>
                    </a:solidFill>
                    <a:latin typeface="+mn-lt"/>
                    <a:ea typeface="+mn-ea"/>
                    <a:cs typeface="+mn-ea"/>
                    <a:sym typeface="+mn-lt"/>
                  </a:rPr>
                  <a:t>标题文本预设</a:t>
                </a:r>
              </a:p>
            </p:txBody>
          </p:sp>
          <p:sp>
            <p:nvSpPr>
              <p:cNvPr id="45" name="Rectangle 249"/>
              <p:cNvSpPr/>
              <p:nvPr/>
            </p:nvSpPr>
            <p:spPr>
              <a:xfrm>
                <a:off x="1688669" y="3665227"/>
                <a:ext cx="2587220" cy="536011"/>
              </a:xfrm>
              <a:prstGeom prst="rect">
                <a:avLst/>
              </a:prstGeom>
            </p:spPr>
            <p:txBody>
              <a:bodyPr wrap="square" lIns="144000" tIns="0" rIns="144000" bIns="0">
                <a:normAutofit fontScale="70000" lnSpcReduction="20000"/>
              </a:bodyPr>
              <a:lstStyle/>
              <a:p>
                <a:pPr algn="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46" name="Rectangle 250"/>
              <p:cNvSpPr/>
              <p:nvPr/>
            </p:nvSpPr>
            <p:spPr>
              <a:xfrm>
                <a:off x="1688669" y="5023032"/>
                <a:ext cx="2587220" cy="246221"/>
              </a:xfrm>
              <a:prstGeom prst="rect">
                <a:avLst/>
              </a:prstGeom>
            </p:spPr>
            <p:txBody>
              <a:bodyPr wrap="none" lIns="144000" tIns="0" rIns="144000" bIns="0">
                <a:normAutofit fontScale="92500" lnSpcReduction="20000"/>
              </a:bodyPr>
              <a:lstStyle/>
              <a:p>
                <a:pPr algn="r"/>
                <a:r>
                  <a:rPr lang="zh-CN" altLang="en-US" sz="1600" dirty="0">
                    <a:solidFill>
                      <a:schemeClr val="accent5"/>
                    </a:solidFill>
                    <a:latin typeface="+mn-lt"/>
                    <a:ea typeface="+mn-ea"/>
                    <a:cs typeface="+mn-ea"/>
                    <a:sym typeface="+mn-lt"/>
                  </a:rPr>
                  <a:t>标题文本预设</a:t>
                </a:r>
              </a:p>
            </p:txBody>
          </p:sp>
          <p:sp>
            <p:nvSpPr>
              <p:cNvPr id="47" name="Rectangle 251"/>
              <p:cNvSpPr/>
              <p:nvPr/>
            </p:nvSpPr>
            <p:spPr>
              <a:xfrm>
                <a:off x="1688669" y="5269253"/>
                <a:ext cx="2587220" cy="536011"/>
              </a:xfrm>
              <a:prstGeom prst="rect">
                <a:avLst/>
              </a:prstGeom>
            </p:spPr>
            <p:txBody>
              <a:bodyPr wrap="square" lIns="144000" tIns="0" rIns="144000" bIns="0">
                <a:normAutofit fontScale="70000" lnSpcReduction="20000"/>
              </a:bodyPr>
              <a:lstStyle/>
              <a:p>
                <a:pPr algn="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grpSp>
        <p:grpSp>
          <p:nvGrpSpPr>
            <p:cNvPr id="7" name="Group 211"/>
            <p:cNvGrpSpPr/>
            <p:nvPr/>
          </p:nvGrpSpPr>
          <p:grpSpPr>
            <a:xfrm>
              <a:off x="8184232" y="1630469"/>
              <a:ext cx="3130144" cy="4174795"/>
              <a:chOff x="8150432" y="1630469"/>
              <a:chExt cx="3130144" cy="4174795"/>
            </a:xfrm>
          </p:grpSpPr>
          <p:grpSp>
            <p:nvGrpSpPr>
              <p:cNvPr id="8" name="Group 212"/>
              <p:cNvGrpSpPr/>
              <p:nvPr/>
            </p:nvGrpSpPr>
            <p:grpSpPr>
              <a:xfrm>
                <a:off x="8150432" y="3392284"/>
                <a:ext cx="489858" cy="489858"/>
                <a:chOff x="6262908" y="3314803"/>
                <a:chExt cx="1016000" cy="1016000"/>
              </a:xfrm>
              <a:effectLst/>
            </p:grpSpPr>
            <p:sp>
              <p:nvSpPr>
                <p:cNvPr id="32" name="Oval 236"/>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nvGrpSpPr>
                <p:cNvPr id="33" name="Group 237"/>
                <p:cNvGrpSpPr/>
                <p:nvPr/>
              </p:nvGrpSpPr>
              <p:grpSpPr bwMode="auto">
                <a:xfrm>
                  <a:off x="6582682" y="3643499"/>
                  <a:ext cx="373277" cy="373278"/>
                  <a:chOff x="0" y="0"/>
                  <a:chExt cx="577" cy="574"/>
                </a:xfrm>
                <a:solidFill>
                  <a:srgbClr val="FFFFFF"/>
                </a:solidFill>
              </p:grpSpPr>
              <p:sp>
                <p:nvSpPr>
                  <p:cNvPr id="34" name="Freeform: Shape 238"/>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5" name="Freeform: Shape 239"/>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6" name="Freeform: Shape 240"/>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7" name="Freeform: Shape 241"/>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8" name="Freeform: Shape 242"/>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grpSp>
          </p:grpSp>
          <p:grpSp>
            <p:nvGrpSpPr>
              <p:cNvPr id="9" name="Group 213"/>
              <p:cNvGrpSpPr/>
              <p:nvPr/>
            </p:nvGrpSpPr>
            <p:grpSpPr>
              <a:xfrm>
                <a:off x="8150432" y="1653267"/>
                <a:ext cx="489858" cy="489858"/>
                <a:chOff x="6262908" y="1987229"/>
                <a:chExt cx="1016000" cy="1016000"/>
              </a:xfrm>
              <a:effectLst/>
            </p:grpSpPr>
            <p:sp>
              <p:nvSpPr>
                <p:cNvPr id="22" name="Oval 226"/>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nvGrpSpPr>
                <p:cNvPr id="23" name="Group 227"/>
                <p:cNvGrpSpPr/>
                <p:nvPr/>
              </p:nvGrpSpPr>
              <p:grpSpPr bwMode="auto">
                <a:xfrm>
                  <a:off x="6581713" y="2281761"/>
                  <a:ext cx="378392" cy="370722"/>
                  <a:chOff x="0" y="0"/>
                  <a:chExt cx="581" cy="573"/>
                </a:xfrm>
                <a:solidFill>
                  <a:srgbClr val="FFFFFF"/>
                </a:solidFill>
              </p:grpSpPr>
              <p:sp>
                <p:nvSpPr>
                  <p:cNvPr id="24" name="Freeform: Shape 228"/>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5" name="Freeform: Shape 229"/>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6" name="Freeform: Shape 230"/>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7" name="Freeform: Shape 231"/>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8" name="Freeform: Shape 232"/>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9" name="Freeform: Shape 233"/>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0" name="Freeform: Shape 234"/>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31" name="Freeform: Shape 235"/>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grpSp>
          </p:grpSp>
          <p:grpSp>
            <p:nvGrpSpPr>
              <p:cNvPr id="10" name="Group 214"/>
              <p:cNvGrpSpPr/>
              <p:nvPr/>
            </p:nvGrpSpPr>
            <p:grpSpPr>
              <a:xfrm>
                <a:off x="8150432" y="5074916"/>
                <a:ext cx="489858" cy="489858"/>
                <a:chOff x="6262908" y="4599335"/>
                <a:chExt cx="1016000" cy="1016000"/>
              </a:xfrm>
              <a:effectLst/>
            </p:grpSpPr>
            <p:sp>
              <p:nvSpPr>
                <p:cNvPr id="17" name="Oval 221"/>
                <p:cNvSpPr/>
                <p:nvPr/>
              </p:nvSpPr>
              <p:spPr>
                <a:xfrm>
                  <a:off x="6262908" y="4599335"/>
                  <a:ext cx="1016000" cy="10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grpSp>
              <p:nvGrpSpPr>
                <p:cNvPr id="18" name="Group 222"/>
                <p:cNvGrpSpPr/>
                <p:nvPr/>
              </p:nvGrpSpPr>
              <p:grpSpPr bwMode="auto">
                <a:xfrm>
                  <a:off x="6591562" y="4912675"/>
                  <a:ext cx="373277" cy="373276"/>
                  <a:chOff x="0" y="0"/>
                  <a:chExt cx="571" cy="576"/>
                </a:xfrm>
                <a:solidFill>
                  <a:srgbClr val="FFFFFF"/>
                </a:solidFill>
              </p:grpSpPr>
              <p:sp>
                <p:nvSpPr>
                  <p:cNvPr id="19" name="Freeform: Shape 223"/>
                  <p:cNvSpPr/>
                  <p:nvPr/>
                </p:nvSpPr>
                <p:spPr bwMode="auto">
                  <a:xfrm>
                    <a:off x="88" y="368"/>
                    <a:ext cx="182" cy="2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69"/>
                          <a:pt x="5748" y="21600"/>
                          <a:pt x="7763" y="21600"/>
                        </a:cubicBezTo>
                        <a:lnTo>
                          <a:pt x="17951" y="21600"/>
                        </a:lnTo>
                        <a:cubicBezTo>
                          <a:pt x="19966" y="21600"/>
                          <a:pt x="21600" y="2016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0" name="Freeform: Shape 224"/>
                  <p:cNvSpPr/>
                  <p:nvPr/>
                </p:nvSpPr>
                <p:spPr bwMode="auto">
                  <a:xfrm>
                    <a:off x="176" y="0"/>
                    <a:ext cx="39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75" y="20356"/>
                          <a:pt x="21600" y="21600"/>
                        </a:cubicBezTo>
                        <a:lnTo>
                          <a:pt x="21600" y="0"/>
                        </a:lnTo>
                        <a:cubicBezTo>
                          <a:pt x="19877" y="1348"/>
                          <a:pt x="8354" y="5075"/>
                          <a:pt x="0" y="5783"/>
                        </a:cubicBezTo>
                        <a:lnTo>
                          <a:pt x="0" y="15750"/>
                        </a:lnTo>
                        <a:close/>
                        <a:moveTo>
                          <a:pt x="0" y="1575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sp>
                <p:nvSpPr>
                  <p:cNvPr id="21" name="Freeform: Shape 225"/>
                  <p:cNvSpPr/>
                  <p:nvPr/>
                </p:nvSpPr>
                <p:spPr bwMode="auto">
                  <a:xfrm>
                    <a:off x="0" y="120"/>
                    <a:ext cx="114" cy="1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dirty="0">
                      <a:latin typeface="+mn-lt"/>
                      <a:ea typeface="+mn-ea"/>
                      <a:cs typeface="+mn-ea"/>
                      <a:sym typeface="+mn-lt"/>
                    </a:endParaRPr>
                  </a:p>
                </p:txBody>
              </p:sp>
            </p:grpSp>
          </p:grpSp>
          <p:sp>
            <p:nvSpPr>
              <p:cNvPr id="11" name="Rectangle 215"/>
              <p:cNvSpPr/>
              <p:nvPr/>
            </p:nvSpPr>
            <p:spPr>
              <a:xfrm>
                <a:off x="8693356" y="1630469"/>
                <a:ext cx="2587220" cy="246221"/>
              </a:xfrm>
              <a:prstGeom prst="rect">
                <a:avLst/>
              </a:prstGeom>
            </p:spPr>
            <p:txBody>
              <a:bodyPr wrap="none" lIns="144000" tIns="0" rIns="144000" bIns="0">
                <a:normAutofit fontScale="92500" lnSpcReduction="20000"/>
              </a:bodyPr>
              <a:lstStyle/>
              <a:p>
                <a:r>
                  <a:rPr lang="zh-CN" altLang="en-US" sz="1600" dirty="0">
                    <a:solidFill>
                      <a:schemeClr val="accent2"/>
                    </a:solidFill>
                    <a:latin typeface="+mn-lt"/>
                    <a:ea typeface="+mn-ea"/>
                    <a:cs typeface="+mn-ea"/>
                    <a:sym typeface="+mn-lt"/>
                  </a:rPr>
                  <a:t>标题文本预设</a:t>
                </a:r>
              </a:p>
            </p:txBody>
          </p:sp>
          <p:sp>
            <p:nvSpPr>
              <p:cNvPr id="12" name="Rectangle 216"/>
              <p:cNvSpPr/>
              <p:nvPr/>
            </p:nvSpPr>
            <p:spPr>
              <a:xfrm>
                <a:off x="8693356" y="1876690"/>
                <a:ext cx="2587220" cy="536011"/>
              </a:xfrm>
              <a:prstGeom prst="rect">
                <a:avLst/>
              </a:prstGeom>
            </p:spPr>
            <p:txBody>
              <a:bodyPr wrap="square" lIns="144000" tIns="0" rIns="144000" bIns="0">
                <a:normAutofit fontScale="70000" lnSpcReduction="20000"/>
              </a:bodyPr>
              <a:lstStyle/>
              <a:p>
                <a:pP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13" name="Rectangle 217"/>
              <p:cNvSpPr/>
              <p:nvPr/>
            </p:nvSpPr>
            <p:spPr>
              <a:xfrm>
                <a:off x="8693356" y="3419006"/>
                <a:ext cx="2587220" cy="246221"/>
              </a:xfrm>
              <a:prstGeom prst="rect">
                <a:avLst/>
              </a:prstGeom>
            </p:spPr>
            <p:txBody>
              <a:bodyPr wrap="none" lIns="144000" tIns="0" rIns="144000" bIns="0">
                <a:normAutofit fontScale="92500" lnSpcReduction="20000"/>
              </a:bodyPr>
              <a:lstStyle/>
              <a:p>
                <a:r>
                  <a:rPr lang="zh-CN" altLang="en-US" sz="1600" dirty="0">
                    <a:solidFill>
                      <a:schemeClr val="accent4"/>
                    </a:solidFill>
                    <a:latin typeface="+mn-lt"/>
                    <a:ea typeface="+mn-ea"/>
                    <a:cs typeface="+mn-ea"/>
                    <a:sym typeface="+mn-lt"/>
                  </a:rPr>
                  <a:t>标题文本预设</a:t>
                </a:r>
              </a:p>
            </p:txBody>
          </p:sp>
          <p:sp>
            <p:nvSpPr>
              <p:cNvPr id="14" name="Rectangle 218"/>
              <p:cNvSpPr/>
              <p:nvPr/>
            </p:nvSpPr>
            <p:spPr>
              <a:xfrm>
                <a:off x="8693356" y="3665227"/>
                <a:ext cx="2587220" cy="536011"/>
              </a:xfrm>
              <a:prstGeom prst="rect">
                <a:avLst/>
              </a:prstGeom>
            </p:spPr>
            <p:txBody>
              <a:bodyPr wrap="square" lIns="144000" tIns="0" rIns="144000" bIns="0">
                <a:normAutofit fontScale="70000" lnSpcReduction="20000"/>
              </a:bodyPr>
              <a:lstStyle/>
              <a:p>
                <a:pP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sp>
            <p:nvSpPr>
              <p:cNvPr id="15" name="Rectangle 219"/>
              <p:cNvSpPr/>
              <p:nvPr/>
            </p:nvSpPr>
            <p:spPr>
              <a:xfrm>
                <a:off x="8693356" y="5023032"/>
                <a:ext cx="2587220" cy="246221"/>
              </a:xfrm>
              <a:prstGeom prst="rect">
                <a:avLst/>
              </a:prstGeom>
            </p:spPr>
            <p:txBody>
              <a:bodyPr wrap="none" lIns="144000" tIns="0" rIns="144000" bIns="0">
                <a:normAutofit fontScale="92500" lnSpcReduction="20000"/>
              </a:bodyPr>
              <a:lstStyle/>
              <a:p>
                <a:r>
                  <a:rPr lang="zh-CN" altLang="en-US" sz="1600" dirty="0">
                    <a:solidFill>
                      <a:schemeClr val="accent6"/>
                    </a:solidFill>
                    <a:latin typeface="+mn-lt"/>
                    <a:ea typeface="+mn-ea"/>
                    <a:cs typeface="+mn-ea"/>
                    <a:sym typeface="+mn-lt"/>
                  </a:rPr>
                  <a:t>标题文本预设</a:t>
                </a:r>
              </a:p>
            </p:txBody>
          </p:sp>
          <p:sp>
            <p:nvSpPr>
              <p:cNvPr id="16" name="Rectangle 220"/>
              <p:cNvSpPr/>
              <p:nvPr/>
            </p:nvSpPr>
            <p:spPr>
              <a:xfrm>
                <a:off x="8693356" y="5269253"/>
                <a:ext cx="2587220" cy="536011"/>
              </a:xfrm>
              <a:prstGeom prst="rect">
                <a:avLst/>
              </a:prstGeom>
            </p:spPr>
            <p:txBody>
              <a:bodyPr wrap="square" lIns="144000" tIns="0" rIns="144000" bIns="0">
                <a:normAutofit fontScale="70000" lnSpcReduction="20000"/>
              </a:bodyPr>
              <a:lstStyle/>
              <a:p>
                <a:pPr>
                  <a:lnSpc>
                    <a:spcPct val="120000"/>
                  </a:lnSpc>
                </a:pPr>
                <a:r>
                  <a:rPr lang="zh-CN" altLang="en-US" sz="1100" dirty="0">
                    <a:solidFill>
                      <a:schemeClr val="dk1">
                        <a:lumMod val="100000"/>
                      </a:schemeClr>
                    </a:solidFill>
                    <a:latin typeface="+mn-lt"/>
                    <a:ea typeface="+mn-ea"/>
                    <a:cs typeface="+mn-ea"/>
                    <a:sym typeface="+mn-lt"/>
                  </a:rPr>
                  <a:t>此部分内容作为文字排版占位显示</a:t>
                </a:r>
                <a:br>
                  <a:rPr lang="zh-CN" altLang="en-US" sz="1100" dirty="0">
                    <a:solidFill>
                      <a:schemeClr val="dk1">
                        <a:lumMod val="100000"/>
                      </a:schemeClr>
                    </a:solidFill>
                    <a:latin typeface="+mn-lt"/>
                    <a:ea typeface="+mn-ea"/>
                    <a:cs typeface="+mn-ea"/>
                    <a:sym typeface="+mn-lt"/>
                  </a:rPr>
                </a:br>
                <a:r>
                  <a:rPr lang="zh-CN" altLang="en-US" sz="1100" dirty="0">
                    <a:solidFill>
                      <a:schemeClr val="dk1">
                        <a:lumMod val="100000"/>
                      </a:schemeClr>
                    </a:solidFill>
                    <a:latin typeface="+mn-lt"/>
                    <a:ea typeface="+mn-ea"/>
                    <a:cs typeface="+mn-ea"/>
                    <a:sym typeface="+mn-lt"/>
                  </a:rPr>
                  <a:t>（建议使用主题字体）</a:t>
                </a:r>
              </a:p>
            </p:txBody>
          </p:sp>
        </p:grpSp>
      </p:grpSp>
      <p:sp>
        <p:nvSpPr>
          <p:cNvPr id="208"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执行力掌控</a:t>
            </a:r>
            <a:endParaRPr lang="en-GB" altLang="zh-CN" sz="1800" dirty="0">
              <a:solidFill>
                <a:schemeClr val="bg1">
                  <a:lumMod val="50000"/>
                </a:schemeClr>
              </a:solidFill>
              <a:latin typeface="+mn-lt"/>
              <a:ea typeface="+mn-ea"/>
              <a:cs typeface="+mn-ea"/>
              <a:sym typeface="+mn-lt"/>
            </a:endParaRPr>
          </a:p>
        </p:txBody>
      </p:sp>
      <p:grpSp>
        <p:nvGrpSpPr>
          <p:cNvPr id="209" name="组合 208"/>
          <p:cNvGrpSpPr/>
          <p:nvPr/>
        </p:nvGrpSpPr>
        <p:grpSpPr>
          <a:xfrm>
            <a:off x="197509" y="102399"/>
            <a:ext cx="486059" cy="472564"/>
            <a:chOff x="1804405" y="1637642"/>
            <a:chExt cx="2053165" cy="1996160"/>
          </a:xfrm>
        </p:grpSpPr>
        <p:sp>
          <p:nvSpPr>
            <p:cNvPr id="210" name="等腰三角形 209"/>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1" name="等腰三角形 210"/>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7004" y="1369367"/>
            <a:ext cx="5219967" cy="629439"/>
            <a:chOff x="1367004" y="1369367"/>
            <a:chExt cx="5219967" cy="629439"/>
          </a:xfrm>
        </p:grpSpPr>
        <p:sp>
          <p:nvSpPr>
            <p:cNvPr id="7" name="Rectangle: Rounded Corners 6"/>
            <p:cNvSpPr/>
            <p:nvPr/>
          </p:nvSpPr>
          <p:spPr>
            <a:xfrm>
              <a:off x="1367004" y="1369367"/>
              <a:ext cx="5219967" cy="629439"/>
            </a:xfrm>
            <a:prstGeom prst="roundRect">
              <a:avLst>
                <a:gd name="adj" fmla="val 50000"/>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0" anchor="ctr">
              <a:normAutofit fontScale="92500" lnSpcReduction="20000"/>
            </a:bodyPr>
            <a:lstStyle/>
            <a:p>
              <a:pPr>
                <a:lnSpc>
                  <a:spcPct val="120000"/>
                </a:lnSpc>
              </a:pPr>
              <a:r>
                <a:rPr lang="zh-CN" altLang="en-US" sz="1200" dirty="0">
                  <a:solidFill>
                    <a:schemeClr val="dk1">
                      <a:lumMod val="100000"/>
                    </a:schemeClr>
                  </a:solidFill>
                  <a:cs typeface="+mn-ea"/>
                  <a:sym typeface="+mn-lt"/>
                </a:rPr>
                <a:t>此部分内容作为文字排版占位显示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grpSp>
          <p:nvGrpSpPr>
            <p:cNvPr id="9" name="Group 16"/>
            <p:cNvGrpSpPr/>
            <p:nvPr/>
          </p:nvGrpSpPr>
          <p:grpSpPr>
            <a:xfrm flipH="1">
              <a:off x="5674284" y="1496362"/>
              <a:ext cx="472845" cy="326515"/>
              <a:chOff x="6581417" y="4508968"/>
              <a:chExt cx="1165640" cy="804905"/>
            </a:xfrm>
            <a:solidFill>
              <a:schemeClr val="bg1"/>
            </a:solidFill>
          </p:grpSpPr>
          <p:sp>
            <p:nvSpPr>
              <p:cNvPr id="21" name="Rectangle: Rounded Corners 17"/>
              <p:cNvSpPr/>
              <p:nvPr/>
            </p:nvSpPr>
            <p:spPr>
              <a:xfrm>
                <a:off x="6737230" y="4508968"/>
                <a:ext cx="854015" cy="658255"/>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2" name="Rectangle 18"/>
              <p:cNvSpPr/>
              <p:nvPr/>
            </p:nvSpPr>
            <p:spPr>
              <a:xfrm>
                <a:off x="6836434" y="4590294"/>
                <a:ext cx="655607" cy="4956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3" name="Freeform: Shape 19"/>
              <p:cNvSpPr/>
              <p:nvPr/>
            </p:nvSpPr>
            <p:spPr>
              <a:xfrm>
                <a:off x="6581417" y="5217733"/>
                <a:ext cx="1165640" cy="96140"/>
              </a:xfrm>
              <a:custGeom>
                <a:avLst/>
                <a:gdLst>
                  <a:gd name="connsiteX0" fmla="*/ 0 w 2193259"/>
                  <a:gd name="connsiteY0" fmla="*/ 0 h 138023"/>
                  <a:gd name="connsiteX1" fmla="*/ 2193259 w 2193259"/>
                  <a:gd name="connsiteY1" fmla="*/ 0 h 138023"/>
                  <a:gd name="connsiteX2" fmla="*/ 2193259 w 2193259"/>
                  <a:gd name="connsiteY2" fmla="*/ 67572 h 138023"/>
                  <a:gd name="connsiteX3" fmla="*/ 2122808 w 2193259"/>
                  <a:gd name="connsiteY3" fmla="*/ 138023 h 138023"/>
                  <a:gd name="connsiteX4" fmla="*/ 70451 w 2193259"/>
                  <a:gd name="connsiteY4" fmla="*/ 138023 h 138023"/>
                  <a:gd name="connsiteX5" fmla="*/ 0 w 2193259"/>
                  <a:gd name="connsiteY5" fmla="*/ 67572 h 138023"/>
                  <a:gd name="connsiteX6" fmla="*/ 0 w 2193259"/>
                  <a:gd name="connsiteY6" fmla="*/ 0 h 13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259" h="138023">
                    <a:moveTo>
                      <a:pt x="0" y="0"/>
                    </a:moveTo>
                    <a:lnTo>
                      <a:pt x="2193259" y="0"/>
                    </a:lnTo>
                    <a:lnTo>
                      <a:pt x="2193259" y="67572"/>
                    </a:lnTo>
                    <a:cubicBezTo>
                      <a:pt x="2193259" y="106481"/>
                      <a:pt x="2161717" y="138023"/>
                      <a:pt x="2122808" y="138023"/>
                    </a:cubicBezTo>
                    <a:lnTo>
                      <a:pt x="70451" y="138023"/>
                    </a:lnTo>
                    <a:cubicBezTo>
                      <a:pt x="31542" y="138023"/>
                      <a:pt x="0" y="106481"/>
                      <a:pt x="0" y="67572"/>
                    </a:cubicBez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4" name="Rectangle 20"/>
              <p:cNvSpPr/>
              <p:nvPr/>
            </p:nvSpPr>
            <p:spPr>
              <a:xfrm>
                <a:off x="7008962" y="5242943"/>
                <a:ext cx="310549"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grpSp>
        <p:nvGrpSpPr>
          <p:cNvPr id="35" name="组合 34"/>
          <p:cNvGrpSpPr/>
          <p:nvPr/>
        </p:nvGrpSpPr>
        <p:grpSpPr>
          <a:xfrm>
            <a:off x="1808999" y="3494328"/>
            <a:ext cx="5219967" cy="629439"/>
            <a:chOff x="1808999" y="3494328"/>
            <a:chExt cx="5219967" cy="629439"/>
          </a:xfrm>
        </p:grpSpPr>
        <p:sp>
          <p:nvSpPr>
            <p:cNvPr id="4" name="Rectangle: Rounded Corners 3"/>
            <p:cNvSpPr/>
            <p:nvPr/>
          </p:nvSpPr>
          <p:spPr>
            <a:xfrm>
              <a:off x="1808999" y="3494328"/>
              <a:ext cx="5219967" cy="629439"/>
            </a:xfrm>
            <a:prstGeom prst="roundRect">
              <a:avLst>
                <a:gd name="adj" fmla="val 50000"/>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880000" anchor="ctr">
              <a:normAutofit fontScale="85000" lnSpcReduction="10000"/>
            </a:bodyPr>
            <a:lstStyle/>
            <a:p>
              <a:pPr>
                <a:lnSpc>
                  <a:spcPct val="120000"/>
                </a:lnSpc>
              </a:pPr>
              <a:r>
                <a:rPr lang="zh-CN" altLang="en-US" sz="1200" dirty="0">
                  <a:solidFill>
                    <a:schemeClr val="dk1">
                      <a:lumMod val="100000"/>
                    </a:schemeClr>
                  </a:solidFill>
                  <a:cs typeface="+mn-ea"/>
                  <a:sym typeface="+mn-lt"/>
                </a:rPr>
                <a:t>此部分内容作为文字排版占位显示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grpSp>
          <p:nvGrpSpPr>
            <p:cNvPr id="10" name="Group 21"/>
            <p:cNvGrpSpPr/>
            <p:nvPr/>
          </p:nvGrpSpPr>
          <p:grpSpPr>
            <a:xfrm>
              <a:off x="1946757" y="3571586"/>
              <a:ext cx="257143" cy="474923"/>
              <a:chOff x="6015343" y="3569108"/>
              <a:chExt cx="1187905" cy="1691916"/>
            </a:xfrm>
          </p:grpSpPr>
          <p:sp>
            <p:nvSpPr>
              <p:cNvPr id="17" name="Rectangle: Rounded Corners 22"/>
              <p:cNvSpPr/>
              <p:nvPr/>
            </p:nvSpPr>
            <p:spPr>
              <a:xfrm>
                <a:off x="6015343" y="3569108"/>
                <a:ext cx="1187905" cy="169191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8" name="Rectangle: Rounded Corners 23"/>
              <p:cNvSpPr/>
              <p:nvPr/>
            </p:nvSpPr>
            <p:spPr>
              <a:xfrm>
                <a:off x="6208221" y="3889714"/>
                <a:ext cx="795506" cy="10933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9" name="Rectangle 24"/>
              <p:cNvSpPr/>
              <p:nvPr/>
            </p:nvSpPr>
            <p:spPr>
              <a:xfrm>
                <a:off x="6392504" y="3685557"/>
                <a:ext cx="40363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0" name="Oval 25"/>
              <p:cNvSpPr/>
              <p:nvPr/>
            </p:nvSpPr>
            <p:spPr>
              <a:xfrm flipH="1">
                <a:off x="6505385" y="5042165"/>
                <a:ext cx="184946" cy="20587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grpSp>
        <p:nvGrpSpPr>
          <p:cNvPr id="33" name="组合 32"/>
          <p:cNvGrpSpPr/>
          <p:nvPr/>
        </p:nvGrpSpPr>
        <p:grpSpPr>
          <a:xfrm>
            <a:off x="2645302" y="2080262"/>
            <a:ext cx="5219967" cy="629439"/>
            <a:chOff x="2645302" y="2080262"/>
            <a:chExt cx="5219967" cy="629439"/>
          </a:xfrm>
        </p:grpSpPr>
        <p:sp>
          <p:nvSpPr>
            <p:cNvPr id="6" name="Rectangle: Rounded Corners 5"/>
            <p:cNvSpPr/>
            <p:nvPr/>
          </p:nvSpPr>
          <p:spPr>
            <a:xfrm>
              <a:off x="2645302" y="2080262"/>
              <a:ext cx="5219967" cy="629439"/>
            </a:xfrm>
            <a:prstGeom prst="roundRect">
              <a:avLst>
                <a:gd name="adj" fmla="val 50000"/>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00" anchor="ctr">
              <a:normAutofit fontScale="55000" lnSpcReduction="20000"/>
            </a:bodyPr>
            <a:lstStyle/>
            <a:p>
              <a:pPr>
                <a:lnSpc>
                  <a:spcPct val="120000"/>
                </a:lnSpc>
              </a:pPr>
              <a:r>
                <a:rPr lang="zh-CN" altLang="en-US" sz="1200" dirty="0">
                  <a:solidFill>
                    <a:schemeClr val="dk1">
                      <a:lumMod val="100000"/>
                    </a:schemeClr>
                  </a:solidFill>
                  <a:cs typeface="+mn-ea"/>
                  <a:sym typeface="+mn-lt"/>
                </a:rPr>
                <a:t>此部分内容作为文字排版占位显示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grpSp>
          <p:nvGrpSpPr>
            <p:cNvPr id="11" name="Group 26"/>
            <p:cNvGrpSpPr/>
            <p:nvPr/>
          </p:nvGrpSpPr>
          <p:grpSpPr>
            <a:xfrm>
              <a:off x="2902984" y="2224277"/>
              <a:ext cx="357931" cy="356224"/>
              <a:chOff x="5262370" y="2742828"/>
              <a:chExt cx="675892" cy="1542433"/>
            </a:xfrm>
            <a:solidFill>
              <a:schemeClr val="accent2"/>
            </a:solidFill>
          </p:grpSpPr>
          <p:sp>
            <p:nvSpPr>
              <p:cNvPr id="13" name="Freeform: Shape 27"/>
              <p:cNvSpPr/>
              <p:nvPr/>
            </p:nvSpPr>
            <p:spPr>
              <a:xfrm rot="10800000" flipH="1">
                <a:off x="5262370" y="2742828"/>
                <a:ext cx="675892" cy="1542433"/>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Flowchart: Process 28"/>
              <p:cNvSpPr/>
              <p:nvPr/>
            </p:nvSpPr>
            <p:spPr>
              <a:xfrm>
                <a:off x="5378824" y="3413889"/>
                <a:ext cx="89647" cy="871371"/>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5" name="Flowchart: Process 29"/>
              <p:cNvSpPr/>
              <p:nvPr/>
            </p:nvSpPr>
            <p:spPr>
              <a:xfrm>
                <a:off x="5805183" y="2754631"/>
                <a:ext cx="102558" cy="1499940"/>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Flowchart: Process 30"/>
              <p:cNvSpPr/>
              <p:nvPr/>
            </p:nvSpPr>
            <p:spPr>
              <a:xfrm>
                <a:off x="5582880" y="3079518"/>
                <a:ext cx="89649" cy="1174478"/>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grpSp>
        <p:nvGrpSpPr>
          <p:cNvPr id="34" name="组合 33"/>
          <p:cNvGrpSpPr/>
          <p:nvPr/>
        </p:nvGrpSpPr>
        <p:grpSpPr>
          <a:xfrm>
            <a:off x="1274511" y="2770814"/>
            <a:ext cx="5219967" cy="629439"/>
            <a:chOff x="1274511" y="2770814"/>
            <a:chExt cx="5219967" cy="629439"/>
          </a:xfrm>
        </p:grpSpPr>
        <p:sp>
          <p:nvSpPr>
            <p:cNvPr id="5" name="Rectangle: Rounded Corners 4"/>
            <p:cNvSpPr/>
            <p:nvPr/>
          </p:nvSpPr>
          <p:spPr>
            <a:xfrm>
              <a:off x="1274511" y="2770814"/>
              <a:ext cx="5219967" cy="629439"/>
            </a:xfrm>
            <a:prstGeom prst="roundRect">
              <a:avLst>
                <a:gd name="adj" fmla="val 50000"/>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0" anchor="ctr">
              <a:normAutofit fontScale="92500" lnSpcReduction="20000"/>
            </a:bodyPr>
            <a:lstStyle/>
            <a:p>
              <a:pPr>
                <a:lnSpc>
                  <a:spcPct val="120000"/>
                </a:lnSpc>
              </a:pPr>
              <a:r>
                <a:rPr lang="zh-CN" altLang="en-US" sz="1200" dirty="0">
                  <a:solidFill>
                    <a:schemeClr val="dk1">
                      <a:lumMod val="100000"/>
                    </a:schemeClr>
                  </a:solidFill>
                  <a:cs typeface="+mn-ea"/>
                  <a:sym typeface="+mn-lt"/>
                </a:rPr>
                <a:t>此部分内容作为文字排版占位显示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（建议使用主题字体）</a:t>
              </a:r>
            </a:p>
          </p:txBody>
        </p:sp>
        <p:sp>
          <p:nvSpPr>
            <p:cNvPr id="12" name="Freeform: Shape 35"/>
            <p:cNvSpPr/>
            <p:nvPr/>
          </p:nvSpPr>
          <p:spPr bwMode="auto">
            <a:xfrm>
              <a:off x="5048021" y="2905381"/>
              <a:ext cx="347751" cy="377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ln>
          </p:spPr>
          <p:txBody>
            <a:bodyPr anchor="ctr"/>
            <a:lstStyle/>
            <a:p>
              <a:pPr algn="ctr"/>
              <a:endParaRPr dirty="0">
                <a:latin typeface="+mn-lt"/>
                <a:ea typeface="+mn-ea"/>
                <a:cs typeface="+mn-ea"/>
                <a:sym typeface="+mn-lt"/>
              </a:endParaRPr>
            </a:p>
          </p:txBody>
        </p:sp>
      </p:grpSp>
      <p:sp>
        <p:nvSpPr>
          <p:cNvPr id="26"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执行力掌控</a:t>
            </a:r>
            <a:endParaRPr lang="en-GB" altLang="zh-CN" sz="1800" dirty="0">
              <a:solidFill>
                <a:schemeClr val="bg1">
                  <a:lumMod val="50000"/>
                </a:schemeClr>
              </a:solidFill>
              <a:latin typeface="+mn-lt"/>
              <a:ea typeface="+mn-ea"/>
              <a:cs typeface="+mn-ea"/>
              <a:sym typeface="+mn-lt"/>
            </a:endParaRPr>
          </a:p>
        </p:txBody>
      </p:sp>
      <p:grpSp>
        <p:nvGrpSpPr>
          <p:cNvPr id="27" name="组合 26"/>
          <p:cNvGrpSpPr/>
          <p:nvPr/>
        </p:nvGrpSpPr>
        <p:grpSpPr>
          <a:xfrm>
            <a:off x="197509" y="102399"/>
            <a:ext cx="486059" cy="472564"/>
            <a:chOff x="1804405" y="1637642"/>
            <a:chExt cx="2053165" cy="1996160"/>
          </a:xfrm>
        </p:grpSpPr>
        <p:sp>
          <p:nvSpPr>
            <p:cNvPr id="28" name="等腰三角形 27"/>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等腰三角形 28"/>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734df44-44dc-4c60-97b8-c1c1176a945a"/>
          <p:cNvGrpSpPr>
            <a:grpSpLocks noChangeAspect="1"/>
          </p:cNvGrpSpPr>
          <p:nvPr/>
        </p:nvGrpSpPr>
        <p:grpSpPr>
          <a:xfrm>
            <a:off x="0" y="842962"/>
            <a:ext cx="9144000" cy="3744516"/>
            <a:chOff x="0" y="1123949"/>
            <a:chExt cx="12192000" cy="4992688"/>
          </a:xfrm>
        </p:grpSpPr>
        <p:sp>
          <p:nvSpPr>
            <p:cNvPr id="4" name="Rectangle 31"/>
            <p:cNvSpPr/>
            <p:nvPr/>
          </p:nvSpPr>
          <p:spPr>
            <a:xfrm>
              <a:off x="0" y="1123949"/>
              <a:ext cx="12192000" cy="4992687"/>
            </a:xfrm>
            <a:prstGeom prst="rect">
              <a:avLst/>
            </a:prstGeom>
            <a:blipFill dpi="0" rotWithShape="1">
              <a:blip r:embed="rId4"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 name="Rectangle 2"/>
            <p:cNvSpPr/>
            <p:nvPr/>
          </p:nvSpPr>
          <p:spPr>
            <a:xfrm>
              <a:off x="0" y="1123950"/>
              <a:ext cx="6132513" cy="4992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Freeform: Shape 3"/>
            <p:cNvSpPr/>
            <p:nvPr/>
          </p:nvSpPr>
          <p:spPr bwMode="auto">
            <a:xfrm>
              <a:off x="972499" y="4872334"/>
              <a:ext cx="598430" cy="48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anchor="ctr"/>
            <a:lstStyle/>
            <a:p>
              <a:pPr algn="ctr"/>
              <a:endParaRPr dirty="0">
                <a:latin typeface="+mn-lt"/>
                <a:ea typeface="+mn-ea"/>
                <a:cs typeface="+mn-ea"/>
                <a:sym typeface="+mn-lt"/>
              </a:endParaRPr>
            </a:p>
          </p:txBody>
        </p:sp>
        <p:grpSp>
          <p:nvGrpSpPr>
            <p:cNvPr id="7" name="Group 4"/>
            <p:cNvGrpSpPr/>
            <p:nvPr/>
          </p:nvGrpSpPr>
          <p:grpSpPr>
            <a:xfrm>
              <a:off x="1005398" y="3985534"/>
              <a:ext cx="532633" cy="506816"/>
              <a:chOff x="1588" y="4763"/>
              <a:chExt cx="6746875" cy="6419850"/>
            </a:xfrm>
            <a:solidFill>
              <a:schemeClr val="bg1"/>
            </a:solidFill>
          </p:grpSpPr>
          <p:sp>
            <p:nvSpPr>
              <p:cNvPr id="30" name="Freeform: Shape 5"/>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1" name="Freeform: Shape 6"/>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2" name="Freeform: Shape 7"/>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3" name="Freeform: Shape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4" name="Freeform: Shape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5" name="Freeform: Shape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36" name="Freeform: Shape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8" name="Group 12"/>
            <p:cNvGrpSpPr/>
            <p:nvPr/>
          </p:nvGrpSpPr>
          <p:grpSpPr>
            <a:xfrm>
              <a:off x="1013017" y="3072875"/>
              <a:ext cx="538276" cy="371299"/>
              <a:chOff x="4763" y="4763"/>
              <a:chExt cx="1212850" cy="836612"/>
            </a:xfrm>
            <a:solidFill>
              <a:schemeClr val="bg1"/>
            </a:solidFill>
          </p:grpSpPr>
          <p:sp>
            <p:nvSpPr>
              <p:cNvPr id="25" name="Freeform: Shape 13"/>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6" name="Rectangle 14"/>
              <p:cNvSpPr/>
              <p:nvPr/>
            </p:nvSpPr>
            <p:spPr bwMode="auto">
              <a:xfrm>
                <a:off x="611188" y="157163"/>
                <a:ext cx="3032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latin typeface="+mn-lt"/>
                  <a:ea typeface="+mn-ea"/>
                  <a:cs typeface="+mn-ea"/>
                  <a:sym typeface="+mn-lt"/>
                </a:endParaRPr>
              </a:p>
            </p:txBody>
          </p:sp>
          <p:sp>
            <p:nvSpPr>
              <p:cNvPr id="27" name="Rectangle 15"/>
              <p:cNvSpPr/>
              <p:nvPr/>
            </p:nvSpPr>
            <p:spPr bwMode="auto">
              <a:xfrm>
                <a:off x="611188" y="309563"/>
                <a:ext cx="4540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latin typeface="+mn-lt"/>
                  <a:ea typeface="+mn-ea"/>
                  <a:cs typeface="+mn-ea"/>
                  <a:sym typeface="+mn-lt"/>
                </a:endParaRPr>
              </a:p>
            </p:txBody>
          </p:sp>
          <p:sp>
            <p:nvSpPr>
              <p:cNvPr id="28" name="Rectangle 16"/>
              <p:cNvSpPr/>
              <p:nvPr/>
            </p:nvSpPr>
            <p:spPr bwMode="auto">
              <a:xfrm>
                <a:off x="611188" y="460375"/>
                <a:ext cx="3778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latin typeface="+mn-lt"/>
                  <a:ea typeface="+mn-ea"/>
                  <a:cs typeface="+mn-ea"/>
                  <a:sym typeface="+mn-lt"/>
                </a:endParaRPr>
              </a:p>
            </p:txBody>
          </p:sp>
          <p:sp>
            <p:nvSpPr>
              <p:cNvPr id="29" name="Freeform: Shape 17"/>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9" name="Group 18"/>
            <p:cNvGrpSpPr/>
            <p:nvPr/>
          </p:nvGrpSpPr>
          <p:grpSpPr>
            <a:xfrm>
              <a:off x="982470" y="1995924"/>
              <a:ext cx="559156" cy="532273"/>
              <a:chOff x="10755297" y="220663"/>
              <a:chExt cx="990599" cy="942975"/>
            </a:xfrm>
            <a:solidFill>
              <a:schemeClr val="bg1"/>
            </a:solidFill>
          </p:grpSpPr>
          <p:sp>
            <p:nvSpPr>
              <p:cNvPr id="22" name="Freeform: Shape 19"/>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3" name="Freeform: Shape 20"/>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4" name="Freeform: Shape 2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grpSp>
        <p:grpSp>
          <p:nvGrpSpPr>
            <p:cNvPr id="10" name="Group 1"/>
            <p:cNvGrpSpPr/>
            <p:nvPr/>
          </p:nvGrpSpPr>
          <p:grpSpPr>
            <a:xfrm>
              <a:off x="1540749" y="1973534"/>
              <a:ext cx="3406236" cy="551946"/>
              <a:chOff x="1817431" y="2024844"/>
              <a:chExt cx="3406236" cy="551946"/>
            </a:xfrm>
          </p:grpSpPr>
          <p:sp>
            <p:nvSpPr>
              <p:cNvPr id="20" name="Rectangle 22"/>
              <p:cNvSpPr/>
              <p:nvPr/>
            </p:nvSpPr>
            <p:spPr bwMode="auto">
              <a:xfrm>
                <a:off x="1817431" y="2024844"/>
                <a:ext cx="3397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77500" lnSpcReduction="20000"/>
              </a:bodyPr>
              <a:lstStyle/>
              <a:p>
                <a:pPr eaLnBrk="1" hangingPunct="1"/>
                <a:r>
                  <a:rPr lang="zh-CN" altLang="en-US" sz="1400" dirty="0">
                    <a:solidFill>
                      <a:schemeClr val="bg1"/>
                    </a:solidFill>
                    <a:latin typeface="+mn-lt"/>
                    <a:ea typeface="+mn-ea"/>
                    <a:cs typeface="+mn-ea"/>
                    <a:sym typeface="+mn-lt"/>
                  </a:rPr>
                  <a:t>标题文本预设</a:t>
                </a:r>
              </a:p>
            </p:txBody>
          </p:sp>
          <p:sp>
            <p:nvSpPr>
              <p:cNvPr id="21" name="Rectangle 23"/>
              <p:cNvSpPr/>
              <p:nvPr/>
            </p:nvSpPr>
            <p:spPr bwMode="auto">
              <a:xfrm>
                <a:off x="1826184" y="2332621"/>
                <a:ext cx="3397483"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p>
                <a:pPr eaLnBrk="1" hangingPunct="1">
                  <a:lnSpc>
                    <a:spcPct val="120000"/>
                  </a:lnSpc>
                </a:pPr>
                <a:r>
                  <a:rPr lang="zh-CN" altLang="en-US" sz="900" dirty="0">
                    <a:solidFill>
                      <a:schemeClr val="bg1"/>
                    </a:solidFill>
                    <a:latin typeface="+mn-lt"/>
                    <a:ea typeface="+mn-ea"/>
                    <a:cs typeface="+mn-ea"/>
                    <a:sym typeface="+mn-lt"/>
                  </a:rPr>
                  <a:t>此部分内容作为文字排版占位显示（建议使用主题字体）</a:t>
                </a:r>
              </a:p>
            </p:txBody>
          </p:sp>
        </p:grpSp>
        <p:grpSp>
          <p:nvGrpSpPr>
            <p:cNvPr id="11" name="Group 32"/>
            <p:cNvGrpSpPr/>
            <p:nvPr/>
          </p:nvGrpSpPr>
          <p:grpSpPr>
            <a:xfrm>
              <a:off x="1540749" y="2972663"/>
              <a:ext cx="3406236" cy="551946"/>
              <a:chOff x="1817431" y="3055795"/>
              <a:chExt cx="3406236" cy="551946"/>
            </a:xfrm>
          </p:grpSpPr>
          <p:sp>
            <p:nvSpPr>
              <p:cNvPr id="18" name="Rectangle 24"/>
              <p:cNvSpPr/>
              <p:nvPr/>
            </p:nvSpPr>
            <p:spPr bwMode="auto">
              <a:xfrm>
                <a:off x="1817431" y="3055795"/>
                <a:ext cx="3397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77500" lnSpcReduction="20000"/>
              </a:bodyPr>
              <a:lstStyle/>
              <a:p>
                <a:r>
                  <a:rPr lang="zh-CN" altLang="en-US" sz="1400" dirty="0">
                    <a:solidFill>
                      <a:schemeClr val="bg1"/>
                    </a:solidFill>
                    <a:latin typeface="+mn-lt"/>
                    <a:ea typeface="+mn-ea"/>
                    <a:cs typeface="+mn-ea"/>
                    <a:sym typeface="+mn-lt"/>
                  </a:rPr>
                  <a:t>标题文本预设</a:t>
                </a:r>
              </a:p>
            </p:txBody>
          </p:sp>
          <p:sp>
            <p:nvSpPr>
              <p:cNvPr id="19" name="Rectangle 25"/>
              <p:cNvSpPr/>
              <p:nvPr/>
            </p:nvSpPr>
            <p:spPr bwMode="auto">
              <a:xfrm>
                <a:off x="1826184" y="3363572"/>
                <a:ext cx="3397483"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p>
                <a:pPr eaLnBrk="1" hangingPunct="1">
                  <a:lnSpc>
                    <a:spcPct val="120000"/>
                  </a:lnSpc>
                </a:pPr>
                <a:r>
                  <a:rPr lang="zh-CN" altLang="en-US" sz="900" dirty="0">
                    <a:solidFill>
                      <a:schemeClr val="bg1"/>
                    </a:solidFill>
                    <a:latin typeface="+mn-lt"/>
                    <a:ea typeface="+mn-ea"/>
                    <a:cs typeface="+mn-ea"/>
                    <a:sym typeface="+mn-lt"/>
                  </a:rPr>
                  <a:t>此部分内容作为文字排版占位显示（建议使用主题字体）</a:t>
                </a:r>
              </a:p>
            </p:txBody>
          </p:sp>
        </p:grpSp>
        <p:grpSp>
          <p:nvGrpSpPr>
            <p:cNvPr id="12" name="Group 33"/>
            <p:cNvGrpSpPr/>
            <p:nvPr/>
          </p:nvGrpSpPr>
          <p:grpSpPr>
            <a:xfrm>
              <a:off x="1557919" y="3932290"/>
              <a:ext cx="3406236" cy="551946"/>
              <a:chOff x="1834601" y="3981702"/>
              <a:chExt cx="3406236" cy="551946"/>
            </a:xfrm>
          </p:grpSpPr>
          <p:sp>
            <p:nvSpPr>
              <p:cNvPr id="16" name="Rectangle 26"/>
              <p:cNvSpPr/>
              <p:nvPr/>
            </p:nvSpPr>
            <p:spPr bwMode="auto">
              <a:xfrm>
                <a:off x="1834601" y="3981702"/>
                <a:ext cx="3397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77500" lnSpcReduction="20000"/>
              </a:bodyPr>
              <a:lstStyle/>
              <a:p>
                <a:r>
                  <a:rPr lang="zh-CN" altLang="en-US" sz="1400" dirty="0">
                    <a:solidFill>
                      <a:schemeClr val="bg1"/>
                    </a:solidFill>
                    <a:latin typeface="+mn-lt"/>
                    <a:ea typeface="+mn-ea"/>
                    <a:cs typeface="+mn-ea"/>
                    <a:sym typeface="+mn-lt"/>
                  </a:rPr>
                  <a:t>标题文本预设</a:t>
                </a:r>
              </a:p>
            </p:txBody>
          </p:sp>
          <p:sp>
            <p:nvSpPr>
              <p:cNvPr id="17" name="Rectangle 27"/>
              <p:cNvSpPr/>
              <p:nvPr/>
            </p:nvSpPr>
            <p:spPr bwMode="auto">
              <a:xfrm>
                <a:off x="1843354" y="4289479"/>
                <a:ext cx="3397483"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p>
                <a:pPr eaLnBrk="1" hangingPunct="1">
                  <a:lnSpc>
                    <a:spcPct val="120000"/>
                  </a:lnSpc>
                </a:pPr>
                <a:r>
                  <a:rPr lang="zh-CN" altLang="en-US" sz="900" dirty="0">
                    <a:solidFill>
                      <a:schemeClr val="bg1"/>
                    </a:solidFill>
                    <a:latin typeface="+mn-lt"/>
                    <a:ea typeface="+mn-ea"/>
                    <a:cs typeface="+mn-ea"/>
                    <a:sym typeface="+mn-lt"/>
                  </a:rPr>
                  <a:t>此部分内容作为文字排版占位显示（建议使用主题字体）</a:t>
                </a:r>
              </a:p>
            </p:txBody>
          </p:sp>
        </p:grpSp>
        <p:grpSp>
          <p:nvGrpSpPr>
            <p:cNvPr id="13" name="Group 34"/>
            <p:cNvGrpSpPr/>
            <p:nvPr/>
          </p:nvGrpSpPr>
          <p:grpSpPr>
            <a:xfrm>
              <a:off x="1544239" y="4879203"/>
              <a:ext cx="3406236" cy="551946"/>
              <a:chOff x="1820921" y="4879203"/>
              <a:chExt cx="3406236" cy="551946"/>
            </a:xfrm>
          </p:grpSpPr>
          <p:sp>
            <p:nvSpPr>
              <p:cNvPr id="14" name="Rectangle 28"/>
              <p:cNvSpPr/>
              <p:nvPr/>
            </p:nvSpPr>
            <p:spPr bwMode="auto">
              <a:xfrm>
                <a:off x="1820921" y="4879203"/>
                <a:ext cx="3397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77500" lnSpcReduction="20000"/>
              </a:bodyPr>
              <a:lstStyle/>
              <a:p>
                <a:r>
                  <a:rPr lang="zh-CN" altLang="en-US" sz="1400" dirty="0">
                    <a:solidFill>
                      <a:schemeClr val="bg1"/>
                    </a:solidFill>
                    <a:latin typeface="+mn-lt"/>
                    <a:ea typeface="+mn-ea"/>
                    <a:cs typeface="+mn-ea"/>
                    <a:sym typeface="+mn-lt"/>
                  </a:rPr>
                  <a:t>标题文本预设</a:t>
                </a:r>
              </a:p>
            </p:txBody>
          </p:sp>
          <p:sp>
            <p:nvSpPr>
              <p:cNvPr id="15" name="Rectangle 29"/>
              <p:cNvSpPr/>
              <p:nvPr/>
            </p:nvSpPr>
            <p:spPr bwMode="auto">
              <a:xfrm>
                <a:off x="1829674" y="5186980"/>
                <a:ext cx="3397483" cy="2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p>
                <a:pPr eaLnBrk="1" hangingPunct="1">
                  <a:lnSpc>
                    <a:spcPct val="120000"/>
                  </a:lnSpc>
                </a:pPr>
                <a:r>
                  <a:rPr lang="zh-CN" altLang="en-US" sz="900" dirty="0">
                    <a:solidFill>
                      <a:schemeClr val="bg1"/>
                    </a:solidFill>
                    <a:latin typeface="+mn-lt"/>
                    <a:ea typeface="+mn-ea"/>
                    <a:cs typeface="+mn-ea"/>
                    <a:sym typeface="+mn-lt"/>
                  </a:rPr>
                  <a:t>此部分内容作为文字排版占位显示（建议使用主题字体）</a:t>
                </a:r>
              </a:p>
            </p:txBody>
          </p:sp>
        </p:grpSp>
      </p:grpSp>
      <p:sp>
        <p:nvSpPr>
          <p:cNvPr id="37"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执行力掌控</a:t>
            </a:r>
            <a:endParaRPr lang="en-GB" altLang="zh-CN" sz="1800" dirty="0">
              <a:solidFill>
                <a:schemeClr val="bg1">
                  <a:lumMod val="50000"/>
                </a:schemeClr>
              </a:solidFill>
              <a:latin typeface="+mn-lt"/>
              <a:ea typeface="+mn-ea"/>
              <a:cs typeface="+mn-ea"/>
              <a:sym typeface="+mn-lt"/>
            </a:endParaRPr>
          </a:p>
        </p:txBody>
      </p:sp>
      <p:grpSp>
        <p:nvGrpSpPr>
          <p:cNvPr id="38" name="组合 37"/>
          <p:cNvGrpSpPr/>
          <p:nvPr/>
        </p:nvGrpSpPr>
        <p:grpSpPr>
          <a:xfrm>
            <a:off x="197509" y="102399"/>
            <a:ext cx="486059" cy="472564"/>
            <a:chOff x="1804405" y="1637642"/>
            <a:chExt cx="2053165" cy="1996160"/>
          </a:xfrm>
        </p:grpSpPr>
        <p:sp>
          <p:nvSpPr>
            <p:cNvPr id="39" name="等腰三角形 38"/>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等腰三角形 39"/>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736302 0.029932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8662" y="22052"/>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2407" y="1178904"/>
            <a:ext cx="8739187" cy="1895314"/>
            <a:chOff x="202407" y="1178904"/>
            <a:chExt cx="8739187" cy="1895314"/>
          </a:xfrm>
        </p:grpSpPr>
        <p:sp>
          <p:nvSpPr>
            <p:cNvPr id="24" name="任意多边形 3"/>
            <p:cNvSpPr/>
            <p:nvPr/>
          </p:nvSpPr>
          <p:spPr bwMode="auto">
            <a:xfrm>
              <a:off x="202407" y="1178904"/>
              <a:ext cx="8739187" cy="1895314"/>
            </a:xfrm>
            <a:custGeom>
              <a:avLst/>
              <a:gdLst/>
              <a:ahLst/>
              <a:cxnLst>
                <a:cxn ang="0">
                  <a:pos x="3057" y="101"/>
                </a:cxn>
                <a:cxn ang="0">
                  <a:pos x="2947" y="115"/>
                </a:cxn>
                <a:cxn ang="0">
                  <a:pos x="2832" y="115"/>
                </a:cxn>
                <a:cxn ang="0">
                  <a:pos x="2722" y="101"/>
                </a:cxn>
                <a:cxn ang="0">
                  <a:pos x="2625" y="55"/>
                </a:cxn>
                <a:cxn ang="0">
                  <a:pos x="2334" y="55"/>
                </a:cxn>
                <a:cxn ang="0">
                  <a:pos x="2250" y="42"/>
                </a:cxn>
                <a:cxn ang="0">
                  <a:pos x="2172" y="42"/>
                </a:cxn>
                <a:cxn ang="0">
                  <a:pos x="2089" y="55"/>
                </a:cxn>
                <a:cxn ang="0">
                  <a:pos x="1798" y="101"/>
                </a:cxn>
                <a:cxn ang="0">
                  <a:pos x="1688" y="115"/>
                </a:cxn>
                <a:cxn ang="0">
                  <a:pos x="1573" y="115"/>
                </a:cxn>
                <a:cxn ang="0">
                  <a:pos x="1463" y="101"/>
                </a:cxn>
                <a:cxn ang="0">
                  <a:pos x="1366" y="55"/>
                </a:cxn>
                <a:cxn ang="0">
                  <a:pos x="1075" y="55"/>
                </a:cxn>
                <a:cxn ang="0">
                  <a:pos x="992" y="42"/>
                </a:cxn>
                <a:cxn ang="0">
                  <a:pos x="913" y="42"/>
                </a:cxn>
                <a:cxn ang="0">
                  <a:pos x="830" y="55"/>
                </a:cxn>
                <a:cxn ang="0">
                  <a:pos x="539" y="101"/>
                </a:cxn>
                <a:cxn ang="0">
                  <a:pos x="429" y="115"/>
                </a:cxn>
                <a:cxn ang="0">
                  <a:pos x="314" y="115"/>
                </a:cxn>
                <a:cxn ang="0">
                  <a:pos x="204" y="101"/>
                </a:cxn>
                <a:cxn ang="0">
                  <a:pos x="107" y="55"/>
                </a:cxn>
                <a:cxn ang="0">
                  <a:pos x="242" y="711"/>
                </a:cxn>
                <a:cxn ang="0">
                  <a:pos x="326" y="724"/>
                </a:cxn>
                <a:cxn ang="0">
                  <a:pos x="404" y="724"/>
                </a:cxn>
                <a:cxn ang="0">
                  <a:pos x="487" y="711"/>
                </a:cxn>
                <a:cxn ang="0">
                  <a:pos x="584" y="665"/>
                </a:cxn>
                <a:cxn ang="0">
                  <a:pos x="604" y="42"/>
                </a:cxn>
                <a:cxn ang="0">
                  <a:pos x="713" y="652"/>
                </a:cxn>
                <a:cxn ang="0">
                  <a:pos x="733" y="55"/>
                </a:cxn>
                <a:cxn ang="0">
                  <a:pos x="823" y="711"/>
                </a:cxn>
                <a:cxn ang="0">
                  <a:pos x="1017" y="711"/>
                </a:cxn>
                <a:cxn ang="0">
                  <a:pos x="1100" y="724"/>
                </a:cxn>
                <a:cxn ang="0">
                  <a:pos x="1179" y="724"/>
                </a:cxn>
                <a:cxn ang="0">
                  <a:pos x="1262" y="711"/>
                </a:cxn>
                <a:cxn ang="0">
                  <a:pos x="1269" y="55"/>
                </a:cxn>
                <a:cxn ang="0">
                  <a:pos x="1372" y="652"/>
                </a:cxn>
                <a:cxn ang="0">
                  <a:pos x="1488" y="652"/>
                </a:cxn>
                <a:cxn ang="0">
                  <a:pos x="1598" y="665"/>
                </a:cxn>
                <a:cxn ang="0">
                  <a:pos x="1695" y="711"/>
                </a:cxn>
                <a:cxn ang="0">
                  <a:pos x="1888" y="711"/>
                </a:cxn>
                <a:cxn ang="0">
                  <a:pos x="1882" y="115"/>
                </a:cxn>
                <a:cxn ang="0">
                  <a:pos x="1953" y="724"/>
                </a:cxn>
                <a:cxn ang="0">
                  <a:pos x="1947" y="101"/>
                </a:cxn>
                <a:cxn ang="0">
                  <a:pos x="2037" y="665"/>
                </a:cxn>
                <a:cxn ang="0">
                  <a:pos x="2147" y="652"/>
                </a:cxn>
                <a:cxn ang="0">
                  <a:pos x="2262" y="652"/>
                </a:cxn>
                <a:cxn ang="0">
                  <a:pos x="2372" y="665"/>
                </a:cxn>
                <a:cxn ang="0">
                  <a:pos x="2469" y="711"/>
                </a:cxn>
                <a:cxn ang="0">
                  <a:pos x="2573" y="101"/>
                </a:cxn>
                <a:cxn ang="0">
                  <a:pos x="2650" y="724"/>
                </a:cxn>
                <a:cxn ang="0">
                  <a:pos x="2728" y="724"/>
                </a:cxn>
                <a:cxn ang="0">
                  <a:pos x="2812" y="711"/>
                </a:cxn>
                <a:cxn ang="0">
                  <a:pos x="2909" y="665"/>
                </a:cxn>
                <a:cxn ang="0">
                  <a:pos x="3019" y="652"/>
                </a:cxn>
                <a:cxn ang="0">
                  <a:pos x="3134" y="652"/>
                </a:cxn>
                <a:cxn ang="0">
                  <a:pos x="3154" y="55"/>
                </a:cxn>
              </a:cxnLst>
              <a:rect l="0" t="0" r="r" b="b"/>
              <a:pathLst>
                <a:path w="3242" h="754">
                  <a:moveTo>
                    <a:pt x="0" y="0"/>
                  </a:moveTo>
                  <a:cubicBezTo>
                    <a:pt x="0" y="754"/>
                    <a:pt x="0" y="754"/>
                    <a:pt x="0" y="754"/>
                  </a:cubicBezTo>
                  <a:cubicBezTo>
                    <a:pt x="3242" y="754"/>
                    <a:pt x="3242" y="754"/>
                    <a:pt x="3242" y="754"/>
                  </a:cubicBezTo>
                  <a:cubicBezTo>
                    <a:pt x="3242" y="0"/>
                    <a:pt x="3242" y="0"/>
                    <a:pt x="3242" y="0"/>
                  </a:cubicBezTo>
                  <a:lnTo>
                    <a:pt x="0" y="0"/>
                  </a:lnTo>
                  <a:close/>
                  <a:moveTo>
                    <a:pt x="3012" y="55"/>
                  </a:moveTo>
                  <a:cubicBezTo>
                    <a:pt x="3012" y="48"/>
                    <a:pt x="3018" y="42"/>
                    <a:pt x="3025" y="42"/>
                  </a:cubicBezTo>
                  <a:cubicBezTo>
                    <a:pt x="3044" y="42"/>
                    <a:pt x="3044" y="42"/>
                    <a:pt x="3044" y="42"/>
                  </a:cubicBezTo>
                  <a:cubicBezTo>
                    <a:pt x="3051" y="42"/>
                    <a:pt x="3057" y="48"/>
                    <a:pt x="3057" y="55"/>
                  </a:cubicBezTo>
                  <a:cubicBezTo>
                    <a:pt x="3057" y="101"/>
                    <a:pt x="3057" y="101"/>
                    <a:pt x="3057" y="101"/>
                  </a:cubicBezTo>
                  <a:cubicBezTo>
                    <a:pt x="3057" y="109"/>
                    <a:pt x="3051" y="115"/>
                    <a:pt x="3044" y="115"/>
                  </a:cubicBezTo>
                  <a:cubicBezTo>
                    <a:pt x="3025" y="115"/>
                    <a:pt x="3025" y="115"/>
                    <a:pt x="3025" y="115"/>
                  </a:cubicBezTo>
                  <a:cubicBezTo>
                    <a:pt x="3018" y="115"/>
                    <a:pt x="3012" y="109"/>
                    <a:pt x="3012" y="101"/>
                  </a:cubicBezTo>
                  <a:lnTo>
                    <a:pt x="3012" y="55"/>
                  </a:lnTo>
                  <a:close/>
                  <a:moveTo>
                    <a:pt x="2915" y="55"/>
                  </a:moveTo>
                  <a:cubicBezTo>
                    <a:pt x="2915" y="48"/>
                    <a:pt x="2921" y="42"/>
                    <a:pt x="2928" y="42"/>
                  </a:cubicBezTo>
                  <a:cubicBezTo>
                    <a:pt x="2947" y="42"/>
                    <a:pt x="2947" y="42"/>
                    <a:pt x="2947" y="42"/>
                  </a:cubicBezTo>
                  <a:cubicBezTo>
                    <a:pt x="2954" y="42"/>
                    <a:pt x="2960" y="48"/>
                    <a:pt x="2960" y="55"/>
                  </a:cubicBezTo>
                  <a:cubicBezTo>
                    <a:pt x="2960" y="101"/>
                    <a:pt x="2960" y="101"/>
                    <a:pt x="2960" y="101"/>
                  </a:cubicBezTo>
                  <a:cubicBezTo>
                    <a:pt x="2960" y="109"/>
                    <a:pt x="2954" y="115"/>
                    <a:pt x="2947" y="115"/>
                  </a:cubicBezTo>
                  <a:cubicBezTo>
                    <a:pt x="2928" y="115"/>
                    <a:pt x="2928" y="115"/>
                    <a:pt x="2928" y="115"/>
                  </a:cubicBezTo>
                  <a:cubicBezTo>
                    <a:pt x="2921" y="115"/>
                    <a:pt x="2915" y="109"/>
                    <a:pt x="2915" y="101"/>
                  </a:cubicBezTo>
                  <a:lnTo>
                    <a:pt x="2915" y="55"/>
                  </a:lnTo>
                  <a:close/>
                  <a:moveTo>
                    <a:pt x="2818" y="55"/>
                  </a:moveTo>
                  <a:cubicBezTo>
                    <a:pt x="2818" y="48"/>
                    <a:pt x="2824" y="42"/>
                    <a:pt x="2832" y="42"/>
                  </a:cubicBezTo>
                  <a:cubicBezTo>
                    <a:pt x="2850" y="42"/>
                    <a:pt x="2850" y="42"/>
                    <a:pt x="2850" y="42"/>
                  </a:cubicBezTo>
                  <a:cubicBezTo>
                    <a:pt x="2857" y="42"/>
                    <a:pt x="2863" y="48"/>
                    <a:pt x="2863" y="55"/>
                  </a:cubicBezTo>
                  <a:cubicBezTo>
                    <a:pt x="2863" y="101"/>
                    <a:pt x="2863" y="101"/>
                    <a:pt x="2863" y="101"/>
                  </a:cubicBezTo>
                  <a:cubicBezTo>
                    <a:pt x="2863" y="109"/>
                    <a:pt x="2857" y="115"/>
                    <a:pt x="2850" y="115"/>
                  </a:cubicBezTo>
                  <a:cubicBezTo>
                    <a:pt x="2832" y="115"/>
                    <a:pt x="2832" y="115"/>
                    <a:pt x="2832" y="115"/>
                  </a:cubicBezTo>
                  <a:cubicBezTo>
                    <a:pt x="2824" y="115"/>
                    <a:pt x="2818" y="109"/>
                    <a:pt x="2818" y="101"/>
                  </a:cubicBezTo>
                  <a:lnTo>
                    <a:pt x="2818" y="55"/>
                  </a:lnTo>
                  <a:close/>
                  <a:moveTo>
                    <a:pt x="2722" y="55"/>
                  </a:moveTo>
                  <a:cubicBezTo>
                    <a:pt x="2722" y="48"/>
                    <a:pt x="2727" y="42"/>
                    <a:pt x="2735" y="42"/>
                  </a:cubicBezTo>
                  <a:cubicBezTo>
                    <a:pt x="2753" y="42"/>
                    <a:pt x="2753" y="42"/>
                    <a:pt x="2753" y="42"/>
                  </a:cubicBezTo>
                  <a:cubicBezTo>
                    <a:pt x="2761" y="42"/>
                    <a:pt x="2766" y="48"/>
                    <a:pt x="2766" y="55"/>
                  </a:cubicBezTo>
                  <a:cubicBezTo>
                    <a:pt x="2766" y="101"/>
                    <a:pt x="2766" y="101"/>
                    <a:pt x="2766" y="101"/>
                  </a:cubicBezTo>
                  <a:cubicBezTo>
                    <a:pt x="2766" y="109"/>
                    <a:pt x="2761" y="115"/>
                    <a:pt x="2753" y="115"/>
                  </a:cubicBezTo>
                  <a:cubicBezTo>
                    <a:pt x="2735" y="115"/>
                    <a:pt x="2735" y="115"/>
                    <a:pt x="2735" y="115"/>
                  </a:cubicBezTo>
                  <a:cubicBezTo>
                    <a:pt x="2727" y="115"/>
                    <a:pt x="2722" y="109"/>
                    <a:pt x="2722" y="101"/>
                  </a:cubicBezTo>
                  <a:lnTo>
                    <a:pt x="2722" y="55"/>
                  </a:lnTo>
                  <a:close/>
                  <a:moveTo>
                    <a:pt x="2625" y="55"/>
                  </a:moveTo>
                  <a:cubicBezTo>
                    <a:pt x="2625" y="48"/>
                    <a:pt x="2631" y="42"/>
                    <a:pt x="2638" y="42"/>
                  </a:cubicBezTo>
                  <a:cubicBezTo>
                    <a:pt x="2656" y="42"/>
                    <a:pt x="2656" y="42"/>
                    <a:pt x="2656" y="42"/>
                  </a:cubicBezTo>
                  <a:cubicBezTo>
                    <a:pt x="2664" y="42"/>
                    <a:pt x="2670" y="48"/>
                    <a:pt x="2670" y="55"/>
                  </a:cubicBezTo>
                  <a:cubicBezTo>
                    <a:pt x="2670" y="101"/>
                    <a:pt x="2670" y="101"/>
                    <a:pt x="2670" y="101"/>
                  </a:cubicBezTo>
                  <a:cubicBezTo>
                    <a:pt x="2670" y="109"/>
                    <a:pt x="2664" y="115"/>
                    <a:pt x="2656" y="115"/>
                  </a:cubicBezTo>
                  <a:cubicBezTo>
                    <a:pt x="2638" y="115"/>
                    <a:pt x="2638" y="115"/>
                    <a:pt x="2638" y="115"/>
                  </a:cubicBezTo>
                  <a:cubicBezTo>
                    <a:pt x="2631" y="115"/>
                    <a:pt x="2625" y="109"/>
                    <a:pt x="2625" y="101"/>
                  </a:cubicBezTo>
                  <a:lnTo>
                    <a:pt x="2625" y="55"/>
                  </a:lnTo>
                  <a:close/>
                  <a:moveTo>
                    <a:pt x="2431" y="55"/>
                  </a:moveTo>
                  <a:cubicBezTo>
                    <a:pt x="2431" y="48"/>
                    <a:pt x="2437" y="42"/>
                    <a:pt x="2444" y="42"/>
                  </a:cubicBezTo>
                  <a:cubicBezTo>
                    <a:pt x="2463" y="42"/>
                    <a:pt x="2463" y="42"/>
                    <a:pt x="2463" y="42"/>
                  </a:cubicBezTo>
                  <a:cubicBezTo>
                    <a:pt x="2470" y="42"/>
                    <a:pt x="2476" y="48"/>
                    <a:pt x="2476" y="55"/>
                  </a:cubicBezTo>
                  <a:cubicBezTo>
                    <a:pt x="2476" y="101"/>
                    <a:pt x="2476" y="101"/>
                    <a:pt x="2476" y="101"/>
                  </a:cubicBezTo>
                  <a:cubicBezTo>
                    <a:pt x="2476" y="109"/>
                    <a:pt x="2470" y="115"/>
                    <a:pt x="2463" y="115"/>
                  </a:cubicBezTo>
                  <a:cubicBezTo>
                    <a:pt x="2444" y="115"/>
                    <a:pt x="2444" y="115"/>
                    <a:pt x="2444" y="115"/>
                  </a:cubicBezTo>
                  <a:cubicBezTo>
                    <a:pt x="2437" y="115"/>
                    <a:pt x="2431" y="109"/>
                    <a:pt x="2431" y="101"/>
                  </a:cubicBezTo>
                  <a:lnTo>
                    <a:pt x="2431" y="55"/>
                  </a:lnTo>
                  <a:close/>
                  <a:moveTo>
                    <a:pt x="2334" y="55"/>
                  </a:moveTo>
                  <a:cubicBezTo>
                    <a:pt x="2334" y="48"/>
                    <a:pt x="2340" y="42"/>
                    <a:pt x="2347" y="42"/>
                  </a:cubicBezTo>
                  <a:cubicBezTo>
                    <a:pt x="2366" y="42"/>
                    <a:pt x="2366" y="42"/>
                    <a:pt x="2366" y="42"/>
                  </a:cubicBezTo>
                  <a:cubicBezTo>
                    <a:pt x="2373" y="42"/>
                    <a:pt x="2379" y="48"/>
                    <a:pt x="2379" y="55"/>
                  </a:cubicBezTo>
                  <a:cubicBezTo>
                    <a:pt x="2379" y="101"/>
                    <a:pt x="2379" y="101"/>
                    <a:pt x="2379" y="101"/>
                  </a:cubicBezTo>
                  <a:cubicBezTo>
                    <a:pt x="2379" y="109"/>
                    <a:pt x="2373" y="115"/>
                    <a:pt x="2366" y="115"/>
                  </a:cubicBezTo>
                  <a:cubicBezTo>
                    <a:pt x="2347" y="115"/>
                    <a:pt x="2347" y="115"/>
                    <a:pt x="2347" y="115"/>
                  </a:cubicBezTo>
                  <a:cubicBezTo>
                    <a:pt x="2340" y="115"/>
                    <a:pt x="2334" y="109"/>
                    <a:pt x="2334" y="101"/>
                  </a:cubicBezTo>
                  <a:lnTo>
                    <a:pt x="2334" y="55"/>
                  </a:lnTo>
                  <a:close/>
                  <a:moveTo>
                    <a:pt x="2237" y="55"/>
                  </a:moveTo>
                  <a:cubicBezTo>
                    <a:pt x="2237" y="48"/>
                    <a:pt x="2243" y="42"/>
                    <a:pt x="2250" y="42"/>
                  </a:cubicBezTo>
                  <a:cubicBezTo>
                    <a:pt x="2269" y="42"/>
                    <a:pt x="2269" y="42"/>
                    <a:pt x="2269" y="42"/>
                  </a:cubicBezTo>
                  <a:cubicBezTo>
                    <a:pt x="2276" y="42"/>
                    <a:pt x="2282" y="48"/>
                    <a:pt x="2282" y="55"/>
                  </a:cubicBezTo>
                  <a:cubicBezTo>
                    <a:pt x="2282" y="101"/>
                    <a:pt x="2282" y="101"/>
                    <a:pt x="2282" y="101"/>
                  </a:cubicBezTo>
                  <a:cubicBezTo>
                    <a:pt x="2282" y="109"/>
                    <a:pt x="2276" y="115"/>
                    <a:pt x="2269" y="115"/>
                  </a:cubicBezTo>
                  <a:cubicBezTo>
                    <a:pt x="2250" y="115"/>
                    <a:pt x="2250" y="115"/>
                    <a:pt x="2250" y="115"/>
                  </a:cubicBezTo>
                  <a:cubicBezTo>
                    <a:pt x="2243" y="115"/>
                    <a:pt x="2237" y="109"/>
                    <a:pt x="2237" y="101"/>
                  </a:cubicBezTo>
                  <a:lnTo>
                    <a:pt x="2237" y="55"/>
                  </a:lnTo>
                  <a:close/>
                  <a:moveTo>
                    <a:pt x="2140" y="55"/>
                  </a:moveTo>
                  <a:cubicBezTo>
                    <a:pt x="2140" y="48"/>
                    <a:pt x="2146" y="42"/>
                    <a:pt x="2154" y="42"/>
                  </a:cubicBezTo>
                  <a:cubicBezTo>
                    <a:pt x="2172" y="42"/>
                    <a:pt x="2172" y="42"/>
                    <a:pt x="2172" y="42"/>
                  </a:cubicBezTo>
                  <a:cubicBezTo>
                    <a:pt x="2180" y="42"/>
                    <a:pt x="2185" y="48"/>
                    <a:pt x="2185" y="55"/>
                  </a:cubicBezTo>
                  <a:cubicBezTo>
                    <a:pt x="2185" y="101"/>
                    <a:pt x="2185" y="101"/>
                    <a:pt x="2185" y="101"/>
                  </a:cubicBezTo>
                  <a:cubicBezTo>
                    <a:pt x="2185" y="109"/>
                    <a:pt x="2180" y="115"/>
                    <a:pt x="2172" y="115"/>
                  </a:cubicBezTo>
                  <a:cubicBezTo>
                    <a:pt x="2154" y="115"/>
                    <a:pt x="2154" y="115"/>
                    <a:pt x="2154" y="115"/>
                  </a:cubicBezTo>
                  <a:cubicBezTo>
                    <a:pt x="2146" y="115"/>
                    <a:pt x="2140" y="109"/>
                    <a:pt x="2140" y="101"/>
                  </a:cubicBezTo>
                  <a:lnTo>
                    <a:pt x="2140" y="55"/>
                  </a:lnTo>
                  <a:close/>
                  <a:moveTo>
                    <a:pt x="2044" y="55"/>
                  </a:moveTo>
                  <a:cubicBezTo>
                    <a:pt x="2044" y="48"/>
                    <a:pt x="2050" y="42"/>
                    <a:pt x="2057" y="42"/>
                  </a:cubicBezTo>
                  <a:cubicBezTo>
                    <a:pt x="2075" y="42"/>
                    <a:pt x="2075" y="42"/>
                    <a:pt x="2075" y="42"/>
                  </a:cubicBezTo>
                  <a:cubicBezTo>
                    <a:pt x="2083" y="42"/>
                    <a:pt x="2089" y="48"/>
                    <a:pt x="2089" y="55"/>
                  </a:cubicBezTo>
                  <a:cubicBezTo>
                    <a:pt x="2089" y="101"/>
                    <a:pt x="2089" y="101"/>
                    <a:pt x="2089" y="101"/>
                  </a:cubicBezTo>
                  <a:cubicBezTo>
                    <a:pt x="2089" y="109"/>
                    <a:pt x="2083" y="115"/>
                    <a:pt x="2075" y="115"/>
                  </a:cubicBezTo>
                  <a:cubicBezTo>
                    <a:pt x="2057" y="115"/>
                    <a:pt x="2057" y="115"/>
                    <a:pt x="2057" y="115"/>
                  </a:cubicBezTo>
                  <a:cubicBezTo>
                    <a:pt x="2050" y="115"/>
                    <a:pt x="2044" y="109"/>
                    <a:pt x="2044" y="101"/>
                  </a:cubicBezTo>
                  <a:lnTo>
                    <a:pt x="2044" y="55"/>
                  </a:lnTo>
                  <a:close/>
                  <a:moveTo>
                    <a:pt x="1753" y="55"/>
                  </a:moveTo>
                  <a:cubicBezTo>
                    <a:pt x="1753" y="48"/>
                    <a:pt x="1759" y="42"/>
                    <a:pt x="1766" y="42"/>
                  </a:cubicBezTo>
                  <a:cubicBezTo>
                    <a:pt x="1785" y="42"/>
                    <a:pt x="1785" y="42"/>
                    <a:pt x="1785" y="42"/>
                  </a:cubicBezTo>
                  <a:cubicBezTo>
                    <a:pt x="1792" y="42"/>
                    <a:pt x="1798" y="48"/>
                    <a:pt x="1798" y="55"/>
                  </a:cubicBezTo>
                  <a:cubicBezTo>
                    <a:pt x="1798" y="101"/>
                    <a:pt x="1798" y="101"/>
                    <a:pt x="1798" y="101"/>
                  </a:cubicBezTo>
                  <a:cubicBezTo>
                    <a:pt x="1798" y="109"/>
                    <a:pt x="1792" y="115"/>
                    <a:pt x="1785" y="115"/>
                  </a:cubicBezTo>
                  <a:cubicBezTo>
                    <a:pt x="1766" y="115"/>
                    <a:pt x="1766" y="115"/>
                    <a:pt x="1766" y="115"/>
                  </a:cubicBezTo>
                  <a:cubicBezTo>
                    <a:pt x="1759" y="115"/>
                    <a:pt x="1753" y="109"/>
                    <a:pt x="1753" y="101"/>
                  </a:cubicBezTo>
                  <a:lnTo>
                    <a:pt x="1753" y="55"/>
                  </a:lnTo>
                  <a:close/>
                  <a:moveTo>
                    <a:pt x="1656" y="55"/>
                  </a:moveTo>
                  <a:cubicBezTo>
                    <a:pt x="1656" y="48"/>
                    <a:pt x="1662" y="42"/>
                    <a:pt x="1669" y="42"/>
                  </a:cubicBezTo>
                  <a:cubicBezTo>
                    <a:pt x="1688" y="42"/>
                    <a:pt x="1688" y="42"/>
                    <a:pt x="1688" y="42"/>
                  </a:cubicBezTo>
                  <a:cubicBezTo>
                    <a:pt x="1695" y="42"/>
                    <a:pt x="1701" y="48"/>
                    <a:pt x="1701" y="55"/>
                  </a:cubicBezTo>
                  <a:cubicBezTo>
                    <a:pt x="1701" y="101"/>
                    <a:pt x="1701" y="101"/>
                    <a:pt x="1701" y="101"/>
                  </a:cubicBezTo>
                  <a:cubicBezTo>
                    <a:pt x="1701" y="109"/>
                    <a:pt x="1695" y="115"/>
                    <a:pt x="1688" y="115"/>
                  </a:cubicBezTo>
                  <a:cubicBezTo>
                    <a:pt x="1669" y="115"/>
                    <a:pt x="1669" y="115"/>
                    <a:pt x="1669" y="115"/>
                  </a:cubicBezTo>
                  <a:cubicBezTo>
                    <a:pt x="1662" y="115"/>
                    <a:pt x="1656" y="109"/>
                    <a:pt x="1656" y="101"/>
                  </a:cubicBezTo>
                  <a:lnTo>
                    <a:pt x="1656" y="55"/>
                  </a:lnTo>
                  <a:close/>
                  <a:moveTo>
                    <a:pt x="1559" y="55"/>
                  </a:moveTo>
                  <a:cubicBezTo>
                    <a:pt x="1559" y="48"/>
                    <a:pt x="1565" y="42"/>
                    <a:pt x="1573" y="42"/>
                  </a:cubicBezTo>
                  <a:cubicBezTo>
                    <a:pt x="1591" y="42"/>
                    <a:pt x="1591" y="42"/>
                    <a:pt x="1591" y="42"/>
                  </a:cubicBezTo>
                  <a:cubicBezTo>
                    <a:pt x="1598" y="42"/>
                    <a:pt x="1604" y="48"/>
                    <a:pt x="1604" y="55"/>
                  </a:cubicBezTo>
                  <a:cubicBezTo>
                    <a:pt x="1604" y="101"/>
                    <a:pt x="1604" y="101"/>
                    <a:pt x="1604" y="101"/>
                  </a:cubicBezTo>
                  <a:cubicBezTo>
                    <a:pt x="1604" y="109"/>
                    <a:pt x="1598" y="115"/>
                    <a:pt x="1591" y="115"/>
                  </a:cubicBezTo>
                  <a:cubicBezTo>
                    <a:pt x="1573" y="115"/>
                    <a:pt x="1573" y="115"/>
                    <a:pt x="1573" y="115"/>
                  </a:cubicBezTo>
                  <a:cubicBezTo>
                    <a:pt x="1565" y="115"/>
                    <a:pt x="1559" y="109"/>
                    <a:pt x="1559" y="101"/>
                  </a:cubicBezTo>
                  <a:lnTo>
                    <a:pt x="1559" y="55"/>
                  </a:lnTo>
                  <a:close/>
                  <a:moveTo>
                    <a:pt x="1463" y="55"/>
                  </a:moveTo>
                  <a:cubicBezTo>
                    <a:pt x="1463" y="48"/>
                    <a:pt x="1468" y="42"/>
                    <a:pt x="1476" y="42"/>
                  </a:cubicBezTo>
                  <a:cubicBezTo>
                    <a:pt x="1494" y="42"/>
                    <a:pt x="1494" y="42"/>
                    <a:pt x="1494" y="42"/>
                  </a:cubicBezTo>
                  <a:cubicBezTo>
                    <a:pt x="1502" y="42"/>
                    <a:pt x="1508" y="48"/>
                    <a:pt x="1508" y="55"/>
                  </a:cubicBezTo>
                  <a:cubicBezTo>
                    <a:pt x="1508" y="101"/>
                    <a:pt x="1508" y="101"/>
                    <a:pt x="1508" y="101"/>
                  </a:cubicBezTo>
                  <a:cubicBezTo>
                    <a:pt x="1508" y="109"/>
                    <a:pt x="1502" y="115"/>
                    <a:pt x="1494" y="115"/>
                  </a:cubicBezTo>
                  <a:cubicBezTo>
                    <a:pt x="1476" y="115"/>
                    <a:pt x="1476" y="115"/>
                    <a:pt x="1476" y="115"/>
                  </a:cubicBezTo>
                  <a:cubicBezTo>
                    <a:pt x="1468" y="115"/>
                    <a:pt x="1463" y="109"/>
                    <a:pt x="1463" y="101"/>
                  </a:cubicBezTo>
                  <a:lnTo>
                    <a:pt x="1463" y="55"/>
                  </a:lnTo>
                  <a:close/>
                  <a:moveTo>
                    <a:pt x="1366" y="55"/>
                  </a:moveTo>
                  <a:cubicBezTo>
                    <a:pt x="1366" y="48"/>
                    <a:pt x="1372" y="42"/>
                    <a:pt x="1379" y="42"/>
                  </a:cubicBezTo>
                  <a:cubicBezTo>
                    <a:pt x="1398" y="42"/>
                    <a:pt x="1398" y="42"/>
                    <a:pt x="1398" y="42"/>
                  </a:cubicBezTo>
                  <a:cubicBezTo>
                    <a:pt x="1405" y="42"/>
                    <a:pt x="1411" y="48"/>
                    <a:pt x="1411" y="55"/>
                  </a:cubicBezTo>
                  <a:cubicBezTo>
                    <a:pt x="1411" y="101"/>
                    <a:pt x="1411" y="101"/>
                    <a:pt x="1411" y="101"/>
                  </a:cubicBezTo>
                  <a:cubicBezTo>
                    <a:pt x="1411" y="109"/>
                    <a:pt x="1405" y="115"/>
                    <a:pt x="1398" y="115"/>
                  </a:cubicBezTo>
                  <a:cubicBezTo>
                    <a:pt x="1379" y="115"/>
                    <a:pt x="1379" y="115"/>
                    <a:pt x="1379" y="115"/>
                  </a:cubicBezTo>
                  <a:cubicBezTo>
                    <a:pt x="1372" y="115"/>
                    <a:pt x="1366" y="109"/>
                    <a:pt x="1366" y="101"/>
                  </a:cubicBezTo>
                  <a:lnTo>
                    <a:pt x="1366" y="55"/>
                  </a:lnTo>
                  <a:close/>
                  <a:moveTo>
                    <a:pt x="1172" y="55"/>
                  </a:moveTo>
                  <a:cubicBezTo>
                    <a:pt x="1172" y="48"/>
                    <a:pt x="1178" y="42"/>
                    <a:pt x="1185" y="42"/>
                  </a:cubicBezTo>
                  <a:cubicBezTo>
                    <a:pt x="1204" y="42"/>
                    <a:pt x="1204" y="42"/>
                    <a:pt x="1204" y="42"/>
                  </a:cubicBezTo>
                  <a:cubicBezTo>
                    <a:pt x="1211" y="42"/>
                    <a:pt x="1217" y="48"/>
                    <a:pt x="1217" y="55"/>
                  </a:cubicBezTo>
                  <a:cubicBezTo>
                    <a:pt x="1217" y="101"/>
                    <a:pt x="1217" y="101"/>
                    <a:pt x="1217" y="101"/>
                  </a:cubicBezTo>
                  <a:cubicBezTo>
                    <a:pt x="1217" y="109"/>
                    <a:pt x="1211" y="115"/>
                    <a:pt x="1204" y="115"/>
                  </a:cubicBezTo>
                  <a:cubicBezTo>
                    <a:pt x="1185" y="115"/>
                    <a:pt x="1185" y="115"/>
                    <a:pt x="1185" y="115"/>
                  </a:cubicBezTo>
                  <a:cubicBezTo>
                    <a:pt x="1178" y="115"/>
                    <a:pt x="1172" y="109"/>
                    <a:pt x="1172" y="101"/>
                  </a:cubicBezTo>
                  <a:lnTo>
                    <a:pt x="1172" y="55"/>
                  </a:lnTo>
                  <a:close/>
                  <a:moveTo>
                    <a:pt x="1075" y="55"/>
                  </a:moveTo>
                  <a:cubicBezTo>
                    <a:pt x="1075" y="48"/>
                    <a:pt x="1081" y="42"/>
                    <a:pt x="1088" y="42"/>
                  </a:cubicBezTo>
                  <a:cubicBezTo>
                    <a:pt x="1107" y="42"/>
                    <a:pt x="1107" y="42"/>
                    <a:pt x="1107" y="42"/>
                  </a:cubicBezTo>
                  <a:cubicBezTo>
                    <a:pt x="1114" y="42"/>
                    <a:pt x="1120" y="48"/>
                    <a:pt x="1120" y="55"/>
                  </a:cubicBezTo>
                  <a:cubicBezTo>
                    <a:pt x="1120" y="101"/>
                    <a:pt x="1120" y="101"/>
                    <a:pt x="1120" y="101"/>
                  </a:cubicBezTo>
                  <a:cubicBezTo>
                    <a:pt x="1120" y="109"/>
                    <a:pt x="1114" y="115"/>
                    <a:pt x="1107" y="115"/>
                  </a:cubicBezTo>
                  <a:cubicBezTo>
                    <a:pt x="1088" y="115"/>
                    <a:pt x="1088" y="115"/>
                    <a:pt x="1088" y="115"/>
                  </a:cubicBezTo>
                  <a:cubicBezTo>
                    <a:pt x="1081" y="115"/>
                    <a:pt x="1075" y="109"/>
                    <a:pt x="1075" y="101"/>
                  </a:cubicBezTo>
                  <a:lnTo>
                    <a:pt x="1075" y="55"/>
                  </a:lnTo>
                  <a:close/>
                  <a:moveTo>
                    <a:pt x="978" y="55"/>
                  </a:moveTo>
                  <a:cubicBezTo>
                    <a:pt x="978" y="48"/>
                    <a:pt x="984" y="42"/>
                    <a:pt x="992" y="42"/>
                  </a:cubicBezTo>
                  <a:cubicBezTo>
                    <a:pt x="1010" y="42"/>
                    <a:pt x="1010" y="42"/>
                    <a:pt x="1010" y="42"/>
                  </a:cubicBezTo>
                  <a:cubicBezTo>
                    <a:pt x="1017" y="42"/>
                    <a:pt x="1023" y="48"/>
                    <a:pt x="1023" y="55"/>
                  </a:cubicBezTo>
                  <a:cubicBezTo>
                    <a:pt x="1023" y="101"/>
                    <a:pt x="1023" y="101"/>
                    <a:pt x="1023" y="101"/>
                  </a:cubicBezTo>
                  <a:cubicBezTo>
                    <a:pt x="1023" y="109"/>
                    <a:pt x="1017" y="115"/>
                    <a:pt x="1010" y="115"/>
                  </a:cubicBezTo>
                  <a:cubicBezTo>
                    <a:pt x="992" y="115"/>
                    <a:pt x="992" y="115"/>
                    <a:pt x="992" y="115"/>
                  </a:cubicBezTo>
                  <a:cubicBezTo>
                    <a:pt x="984" y="115"/>
                    <a:pt x="978" y="109"/>
                    <a:pt x="978" y="101"/>
                  </a:cubicBezTo>
                  <a:lnTo>
                    <a:pt x="978" y="55"/>
                  </a:lnTo>
                  <a:close/>
                  <a:moveTo>
                    <a:pt x="882" y="55"/>
                  </a:moveTo>
                  <a:cubicBezTo>
                    <a:pt x="882" y="48"/>
                    <a:pt x="887" y="42"/>
                    <a:pt x="895" y="42"/>
                  </a:cubicBezTo>
                  <a:cubicBezTo>
                    <a:pt x="913" y="42"/>
                    <a:pt x="913" y="42"/>
                    <a:pt x="913" y="42"/>
                  </a:cubicBezTo>
                  <a:cubicBezTo>
                    <a:pt x="921" y="42"/>
                    <a:pt x="926" y="48"/>
                    <a:pt x="926" y="55"/>
                  </a:cubicBezTo>
                  <a:cubicBezTo>
                    <a:pt x="926" y="101"/>
                    <a:pt x="926" y="101"/>
                    <a:pt x="926" y="101"/>
                  </a:cubicBezTo>
                  <a:cubicBezTo>
                    <a:pt x="926" y="109"/>
                    <a:pt x="921" y="115"/>
                    <a:pt x="913" y="115"/>
                  </a:cubicBezTo>
                  <a:cubicBezTo>
                    <a:pt x="895" y="115"/>
                    <a:pt x="895" y="115"/>
                    <a:pt x="895" y="115"/>
                  </a:cubicBezTo>
                  <a:cubicBezTo>
                    <a:pt x="887" y="115"/>
                    <a:pt x="882" y="109"/>
                    <a:pt x="882" y="101"/>
                  </a:cubicBezTo>
                  <a:lnTo>
                    <a:pt x="882" y="55"/>
                  </a:lnTo>
                  <a:close/>
                  <a:moveTo>
                    <a:pt x="785" y="55"/>
                  </a:moveTo>
                  <a:cubicBezTo>
                    <a:pt x="785" y="48"/>
                    <a:pt x="791" y="42"/>
                    <a:pt x="798" y="42"/>
                  </a:cubicBezTo>
                  <a:cubicBezTo>
                    <a:pt x="816" y="42"/>
                    <a:pt x="816" y="42"/>
                    <a:pt x="816" y="42"/>
                  </a:cubicBezTo>
                  <a:cubicBezTo>
                    <a:pt x="824" y="42"/>
                    <a:pt x="830" y="48"/>
                    <a:pt x="830" y="55"/>
                  </a:cubicBezTo>
                  <a:cubicBezTo>
                    <a:pt x="830" y="101"/>
                    <a:pt x="830" y="101"/>
                    <a:pt x="830" y="101"/>
                  </a:cubicBezTo>
                  <a:cubicBezTo>
                    <a:pt x="830" y="109"/>
                    <a:pt x="824" y="115"/>
                    <a:pt x="816" y="115"/>
                  </a:cubicBezTo>
                  <a:cubicBezTo>
                    <a:pt x="798" y="115"/>
                    <a:pt x="798" y="115"/>
                    <a:pt x="798" y="115"/>
                  </a:cubicBezTo>
                  <a:cubicBezTo>
                    <a:pt x="791" y="115"/>
                    <a:pt x="785" y="109"/>
                    <a:pt x="785" y="101"/>
                  </a:cubicBezTo>
                  <a:lnTo>
                    <a:pt x="785" y="55"/>
                  </a:lnTo>
                  <a:close/>
                  <a:moveTo>
                    <a:pt x="494" y="55"/>
                  </a:moveTo>
                  <a:cubicBezTo>
                    <a:pt x="494" y="48"/>
                    <a:pt x="500" y="42"/>
                    <a:pt x="507" y="42"/>
                  </a:cubicBezTo>
                  <a:cubicBezTo>
                    <a:pt x="526" y="42"/>
                    <a:pt x="526" y="42"/>
                    <a:pt x="526" y="42"/>
                  </a:cubicBezTo>
                  <a:cubicBezTo>
                    <a:pt x="533" y="42"/>
                    <a:pt x="539" y="48"/>
                    <a:pt x="539" y="55"/>
                  </a:cubicBezTo>
                  <a:cubicBezTo>
                    <a:pt x="539" y="101"/>
                    <a:pt x="539" y="101"/>
                    <a:pt x="539" y="101"/>
                  </a:cubicBezTo>
                  <a:cubicBezTo>
                    <a:pt x="539" y="109"/>
                    <a:pt x="533" y="115"/>
                    <a:pt x="526" y="115"/>
                  </a:cubicBezTo>
                  <a:cubicBezTo>
                    <a:pt x="507" y="115"/>
                    <a:pt x="507" y="115"/>
                    <a:pt x="507" y="115"/>
                  </a:cubicBezTo>
                  <a:cubicBezTo>
                    <a:pt x="500" y="115"/>
                    <a:pt x="494" y="109"/>
                    <a:pt x="494" y="101"/>
                  </a:cubicBezTo>
                  <a:lnTo>
                    <a:pt x="494" y="55"/>
                  </a:lnTo>
                  <a:close/>
                  <a:moveTo>
                    <a:pt x="397" y="55"/>
                  </a:moveTo>
                  <a:cubicBezTo>
                    <a:pt x="397" y="48"/>
                    <a:pt x="403" y="42"/>
                    <a:pt x="410" y="42"/>
                  </a:cubicBezTo>
                  <a:cubicBezTo>
                    <a:pt x="429" y="42"/>
                    <a:pt x="429" y="42"/>
                    <a:pt x="429" y="42"/>
                  </a:cubicBezTo>
                  <a:cubicBezTo>
                    <a:pt x="436" y="42"/>
                    <a:pt x="442" y="48"/>
                    <a:pt x="442" y="55"/>
                  </a:cubicBezTo>
                  <a:cubicBezTo>
                    <a:pt x="442" y="101"/>
                    <a:pt x="442" y="101"/>
                    <a:pt x="442" y="101"/>
                  </a:cubicBezTo>
                  <a:cubicBezTo>
                    <a:pt x="442" y="109"/>
                    <a:pt x="436" y="115"/>
                    <a:pt x="429" y="115"/>
                  </a:cubicBezTo>
                  <a:cubicBezTo>
                    <a:pt x="410" y="115"/>
                    <a:pt x="410" y="115"/>
                    <a:pt x="410" y="115"/>
                  </a:cubicBezTo>
                  <a:cubicBezTo>
                    <a:pt x="403" y="115"/>
                    <a:pt x="397" y="109"/>
                    <a:pt x="397" y="101"/>
                  </a:cubicBezTo>
                  <a:lnTo>
                    <a:pt x="397" y="55"/>
                  </a:lnTo>
                  <a:close/>
                  <a:moveTo>
                    <a:pt x="300" y="55"/>
                  </a:moveTo>
                  <a:cubicBezTo>
                    <a:pt x="300" y="48"/>
                    <a:pt x="306" y="42"/>
                    <a:pt x="314" y="42"/>
                  </a:cubicBezTo>
                  <a:cubicBezTo>
                    <a:pt x="332" y="42"/>
                    <a:pt x="332" y="42"/>
                    <a:pt x="332" y="42"/>
                  </a:cubicBezTo>
                  <a:cubicBezTo>
                    <a:pt x="340" y="42"/>
                    <a:pt x="345" y="48"/>
                    <a:pt x="345" y="55"/>
                  </a:cubicBezTo>
                  <a:cubicBezTo>
                    <a:pt x="345" y="101"/>
                    <a:pt x="345" y="101"/>
                    <a:pt x="345" y="101"/>
                  </a:cubicBezTo>
                  <a:cubicBezTo>
                    <a:pt x="345" y="109"/>
                    <a:pt x="340" y="115"/>
                    <a:pt x="332" y="115"/>
                  </a:cubicBezTo>
                  <a:cubicBezTo>
                    <a:pt x="314" y="115"/>
                    <a:pt x="314" y="115"/>
                    <a:pt x="314" y="115"/>
                  </a:cubicBezTo>
                  <a:cubicBezTo>
                    <a:pt x="306" y="115"/>
                    <a:pt x="300" y="109"/>
                    <a:pt x="300" y="101"/>
                  </a:cubicBezTo>
                  <a:lnTo>
                    <a:pt x="300" y="55"/>
                  </a:lnTo>
                  <a:close/>
                  <a:moveTo>
                    <a:pt x="204" y="55"/>
                  </a:moveTo>
                  <a:cubicBezTo>
                    <a:pt x="204" y="48"/>
                    <a:pt x="210" y="42"/>
                    <a:pt x="217" y="42"/>
                  </a:cubicBezTo>
                  <a:cubicBezTo>
                    <a:pt x="235" y="42"/>
                    <a:pt x="235" y="42"/>
                    <a:pt x="235" y="42"/>
                  </a:cubicBezTo>
                  <a:cubicBezTo>
                    <a:pt x="243" y="42"/>
                    <a:pt x="249" y="48"/>
                    <a:pt x="249" y="55"/>
                  </a:cubicBezTo>
                  <a:cubicBezTo>
                    <a:pt x="249" y="101"/>
                    <a:pt x="249" y="101"/>
                    <a:pt x="249" y="101"/>
                  </a:cubicBezTo>
                  <a:cubicBezTo>
                    <a:pt x="249" y="109"/>
                    <a:pt x="243" y="115"/>
                    <a:pt x="235" y="115"/>
                  </a:cubicBezTo>
                  <a:cubicBezTo>
                    <a:pt x="217" y="115"/>
                    <a:pt x="217" y="115"/>
                    <a:pt x="217" y="115"/>
                  </a:cubicBezTo>
                  <a:cubicBezTo>
                    <a:pt x="210" y="115"/>
                    <a:pt x="204" y="109"/>
                    <a:pt x="204" y="101"/>
                  </a:cubicBezTo>
                  <a:lnTo>
                    <a:pt x="204" y="55"/>
                  </a:lnTo>
                  <a:close/>
                  <a:moveTo>
                    <a:pt x="107" y="55"/>
                  </a:moveTo>
                  <a:cubicBezTo>
                    <a:pt x="107" y="48"/>
                    <a:pt x="113" y="42"/>
                    <a:pt x="120" y="42"/>
                  </a:cubicBezTo>
                  <a:cubicBezTo>
                    <a:pt x="139" y="42"/>
                    <a:pt x="139" y="42"/>
                    <a:pt x="139" y="42"/>
                  </a:cubicBezTo>
                  <a:cubicBezTo>
                    <a:pt x="146" y="42"/>
                    <a:pt x="152" y="48"/>
                    <a:pt x="152" y="55"/>
                  </a:cubicBezTo>
                  <a:cubicBezTo>
                    <a:pt x="152" y="101"/>
                    <a:pt x="152" y="101"/>
                    <a:pt x="152" y="101"/>
                  </a:cubicBezTo>
                  <a:cubicBezTo>
                    <a:pt x="152" y="109"/>
                    <a:pt x="146" y="115"/>
                    <a:pt x="139" y="115"/>
                  </a:cubicBezTo>
                  <a:cubicBezTo>
                    <a:pt x="120" y="115"/>
                    <a:pt x="120" y="115"/>
                    <a:pt x="120" y="115"/>
                  </a:cubicBezTo>
                  <a:cubicBezTo>
                    <a:pt x="113" y="115"/>
                    <a:pt x="107" y="109"/>
                    <a:pt x="107" y="101"/>
                  </a:cubicBezTo>
                  <a:lnTo>
                    <a:pt x="107" y="55"/>
                  </a:lnTo>
                  <a:close/>
                  <a:moveTo>
                    <a:pt x="145" y="711"/>
                  </a:moveTo>
                  <a:cubicBezTo>
                    <a:pt x="145" y="718"/>
                    <a:pt x="139" y="724"/>
                    <a:pt x="132" y="724"/>
                  </a:cubicBezTo>
                  <a:cubicBezTo>
                    <a:pt x="113" y="724"/>
                    <a:pt x="113" y="724"/>
                    <a:pt x="113" y="724"/>
                  </a:cubicBezTo>
                  <a:cubicBezTo>
                    <a:pt x="106" y="724"/>
                    <a:pt x="100" y="718"/>
                    <a:pt x="100" y="711"/>
                  </a:cubicBezTo>
                  <a:cubicBezTo>
                    <a:pt x="100" y="665"/>
                    <a:pt x="100" y="665"/>
                    <a:pt x="100" y="665"/>
                  </a:cubicBezTo>
                  <a:cubicBezTo>
                    <a:pt x="100" y="657"/>
                    <a:pt x="106" y="652"/>
                    <a:pt x="113" y="652"/>
                  </a:cubicBezTo>
                  <a:cubicBezTo>
                    <a:pt x="132" y="652"/>
                    <a:pt x="132" y="652"/>
                    <a:pt x="132" y="652"/>
                  </a:cubicBezTo>
                  <a:cubicBezTo>
                    <a:pt x="139" y="652"/>
                    <a:pt x="145" y="657"/>
                    <a:pt x="145" y="665"/>
                  </a:cubicBezTo>
                  <a:lnTo>
                    <a:pt x="145" y="711"/>
                  </a:lnTo>
                  <a:close/>
                  <a:moveTo>
                    <a:pt x="242" y="711"/>
                  </a:moveTo>
                  <a:cubicBezTo>
                    <a:pt x="242" y="718"/>
                    <a:pt x="236" y="724"/>
                    <a:pt x="229" y="724"/>
                  </a:cubicBezTo>
                  <a:cubicBezTo>
                    <a:pt x="210" y="724"/>
                    <a:pt x="210" y="724"/>
                    <a:pt x="210" y="724"/>
                  </a:cubicBezTo>
                  <a:cubicBezTo>
                    <a:pt x="203" y="724"/>
                    <a:pt x="197" y="718"/>
                    <a:pt x="197" y="711"/>
                  </a:cubicBezTo>
                  <a:cubicBezTo>
                    <a:pt x="197" y="665"/>
                    <a:pt x="197" y="665"/>
                    <a:pt x="197" y="665"/>
                  </a:cubicBezTo>
                  <a:cubicBezTo>
                    <a:pt x="197" y="657"/>
                    <a:pt x="203" y="652"/>
                    <a:pt x="210" y="652"/>
                  </a:cubicBezTo>
                  <a:cubicBezTo>
                    <a:pt x="229" y="652"/>
                    <a:pt x="229" y="652"/>
                    <a:pt x="229" y="652"/>
                  </a:cubicBezTo>
                  <a:cubicBezTo>
                    <a:pt x="236" y="652"/>
                    <a:pt x="242" y="657"/>
                    <a:pt x="242" y="665"/>
                  </a:cubicBezTo>
                  <a:lnTo>
                    <a:pt x="242" y="711"/>
                  </a:lnTo>
                  <a:close/>
                  <a:moveTo>
                    <a:pt x="339" y="711"/>
                  </a:moveTo>
                  <a:cubicBezTo>
                    <a:pt x="339" y="718"/>
                    <a:pt x="333" y="724"/>
                    <a:pt x="326" y="724"/>
                  </a:cubicBezTo>
                  <a:cubicBezTo>
                    <a:pt x="307" y="724"/>
                    <a:pt x="307" y="724"/>
                    <a:pt x="307" y="724"/>
                  </a:cubicBezTo>
                  <a:cubicBezTo>
                    <a:pt x="300" y="724"/>
                    <a:pt x="294" y="718"/>
                    <a:pt x="294" y="711"/>
                  </a:cubicBezTo>
                  <a:cubicBezTo>
                    <a:pt x="294" y="665"/>
                    <a:pt x="294" y="665"/>
                    <a:pt x="294" y="665"/>
                  </a:cubicBezTo>
                  <a:cubicBezTo>
                    <a:pt x="294" y="657"/>
                    <a:pt x="300" y="652"/>
                    <a:pt x="307" y="652"/>
                  </a:cubicBezTo>
                  <a:cubicBezTo>
                    <a:pt x="326" y="652"/>
                    <a:pt x="326" y="652"/>
                    <a:pt x="326" y="652"/>
                  </a:cubicBezTo>
                  <a:cubicBezTo>
                    <a:pt x="333" y="652"/>
                    <a:pt x="339" y="657"/>
                    <a:pt x="339" y="665"/>
                  </a:cubicBezTo>
                  <a:lnTo>
                    <a:pt x="339" y="711"/>
                  </a:lnTo>
                  <a:close/>
                  <a:moveTo>
                    <a:pt x="436" y="711"/>
                  </a:moveTo>
                  <a:cubicBezTo>
                    <a:pt x="436" y="718"/>
                    <a:pt x="430" y="724"/>
                    <a:pt x="422" y="724"/>
                  </a:cubicBezTo>
                  <a:cubicBezTo>
                    <a:pt x="404" y="724"/>
                    <a:pt x="404" y="724"/>
                    <a:pt x="404" y="724"/>
                  </a:cubicBezTo>
                  <a:cubicBezTo>
                    <a:pt x="397" y="724"/>
                    <a:pt x="391" y="718"/>
                    <a:pt x="391" y="711"/>
                  </a:cubicBezTo>
                  <a:cubicBezTo>
                    <a:pt x="391" y="665"/>
                    <a:pt x="391" y="665"/>
                    <a:pt x="391" y="665"/>
                  </a:cubicBezTo>
                  <a:cubicBezTo>
                    <a:pt x="391" y="657"/>
                    <a:pt x="397" y="652"/>
                    <a:pt x="404" y="652"/>
                  </a:cubicBezTo>
                  <a:cubicBezTo>
                    <a:pt x="422" y="652"/>
                    <a:pt x="422" y="652"/>
                    <a:pt x="422" y="652"/>
                  </a:cubicBezTo>
                  <a:cubicBezTo>
                    <a:pt x="430" y="652"/>
                    <a:pt x="436" y="657"/>
                    <a:pt x="436" y="665"/>
                  </a:cubicBezTo>
                  <a:lnTo>
                    <a:pt x="436" y="711"/>
                  </a:lnTo>
                  <a:close/>
                  <a:moveTo>
                    <a:pt x="532" y="711"/>
                  </a:moveTo>
                  <a:cubicBezTo>
                    <a:pt x="532" y="718"/>
                    <a:pt x="527" y="724"/>
                    <a:pt x="519" y="724"/>
                  </a:cubicBezTo>
                  <a:cubicBezTo>
                    <a:pt x="501" y="724"/>
                    <a:pt x="501" y="724"/>
                    <a:pt x="501" y="724"/>
                  </a:cubicBezTo>
                  <a:cubicBezTo>
                    <a:pt x="493" y="724"/>
                    <a:pt x="487" y="718"/>
                    <a:pt x="487" y="711"/>
                  </a:cubicBezTo>
                  <a:cubicBezTo>
                    <a:pt x="487" y="665"/>
                    <a:pt x="487" y="665"/>
                    <a:pt x="487" y="665"/>
                  </a:cubicBezTo>
                  <a:cubicBezTo>
                    <a:pt x="487" y="657"/>
                    <a:pt x="493" y="652"/>
                    <a:pt x="501" y="652"/>
                  </a:cubicBezTo>
                  <a:cubicBezTo>
                    <a:pt x="519" y="652"/>
                    <a:pt x="519" y="652"/>
                    <a:pt x="519" y="652"/>
                  </a:cubicBezTo>
                  <a:cubicBezTo>
                    <a:pt x="527" y="652"/>
                    <a:pt x="532" y="657"/>
                    <a:pt x="532" y="665"/>
                  </a:cubicBezTo>
                  <a:lnTo>
                    <a:pt x="532" y="711"/>
                  </a:lnTo>
                  <a:close/>
                  <a:moveTo>
                    <a:pt x="629" y="711"/>
                  </a:moveTo>
                  <a:cubicBezTo>
                    <a:pt x="629" y="718"/>
                    <a:pt x="623" y="724"/>
                    <a:pt x="616" y="724"/>
                  </a:cubicBezTo>
                  <a:cubicBezTo>
                    <a:pt x="597" y="724"/>
                    <a:pt x="597" y="724"/>
                    <a:pt x="597" y="724"/>
                  </a:cubicBezTo>
                  <a:cubicBezTo>
                    <a:pt x="590" y="724"/>
                    <a:pt x="584" y="718"/>
                    <a:pt x="584" y="711"/>
                  </a:cubicBezTo>
                  <a:cubicBezTo>
                    <a:pt x="584" y="665"/>
                    <a:pt x="584" y="665"/>
                    <a:pt x="584" y="665"/>
                  </a:cubicBezTo>
                  <a:cubicBezTo>
                    <a:pt x="584" y="657"/>
                    <a:pt x="590" y="652"/>
                    <a:pt x="597" y="652"/>
                  </a:cubicBezTo>
                  <a:cubicBezTo>
                    <a:pt x="616" y="652"/>
                    <a:pt x="616" y="652"/>
                    <a:pt x="616" y="652"/>
                  </a:cubicBezTo>
                  <a:cubicBezTo>
                    <a:pt x="623" y="652"/>
                    <a:pt x="629" y="657"/>
                    <a:pt x="629" y="665"/>
                  </a:cubicBezTo>
                  <a:lnTo>
                    <a:pt x="629" y="711"/>
                  </a:lnTo>
                  <a:close/>
                  <a:moveTo>
                    <a:pt x="636" y="101"/>
                  </a:moveTo>
                  <a:cubicBezTo>
                    <a:pt x="636" y="109"/>
                    <a:pt x="630" y="115"/>
                    <a:pt x="623" y="115"/>
                  </a:cubicBezTo>
                  <a:cubicBezTo>
                    <a:pt x="604" y="115"/>
                    <a:pt x="604" y="115"/>
                    <a:pt x="604" y="115"/>
                  </a:cubicBezTo>
                  <a:cubicBezTo>
                    <a:pt x="597" y="115"/>
                    <a:pt x="591" y="109"/>
                    <a:pt x="591" y="101"/>
                  </a:cubicBezTo>
                  <a:cubicBezTo>
                    <a:pt x="591" y="55"/>
                    <a:pt x="591" y="55"/>
                    <a:pt x="591" y="55"/>
                  </a:cubicBezTo>
                  <a:cubicBezTo>
                    <a:pt x="591" y="48"/>
                    <a:pt x="597" y="42"/>
                    <a:pt x="604" y="42"/>
                  </a:cubicBezTo>
                  <a:cubicBezTo>
                    <a:pt x="623" y="42"/>
                    <a:pt x="623" y="42"/>
                    <a:pt x="623" y="42"/>
                  </a:cubicBezTo>
                  <a:cubicBezTo>
                    <a:pt x="630" y="42"/>
                    <a:pt x="636" y="48"/>
                    <a:pt x="636" y="55"/>
                  </a:cubicBezTo>
                  <a:lnTo>
                    <a:pt x="636" y="101"/>
                  </a:lnTo>
                  <a:close/>
                  <a:moveTo>
                    <a:pt x="726" y="711"/>
                  </a:moveTo>
                  <a:cubicBezTo>
                    <a:pt x="726" y="718"/>
                    <a:pt x="720" y="724"/>
                    <a:pt x="713" y="724"/>
                  </a:cubicBezTo>
                  <a:cubicBezTo>
                    <a:pt x="694" y="724"/>
                    <a:pt x="694" y="724"/>
                    <a:pt x="694" y="724"/>
                  </a:cubicBezTo>
                  <a:cubicBezTo>
                    <a:pt x="687" y="724"/>
                    <a:pt x="681" y="718"/>
                    <a:pt x="681" y="711"/>
                  </a:cubicBezTo>
                  <a:cubicBezTo>
                    <a:pt x="681" y="665"/>
                    <a:pt x="681" y="665"/>
                    <a:pt x="681" y="665"/>
                  </a:cubicBezTo>
                  <a:cubicBezTo>
                    <a:pt x="681" y="657"/>
                    <a:pt x="687" y="652"/>
                    <a:pt x="694" y="652"/>
                  </a:cubicBezTo>
                  <a:cubicBezTo>
                    <a:pt x="713" y="652"/>
                    <a:pt x="713" y="652"/>
                    <a:pt x="713" y="652"/>
                  </a:cubicBezTo>
                  <a:cubicBezTo>
                    <a:pt x="720" y="652"/>
                    <a:pt x="726" y="657"/>
                    <a:pt x="726" y="665"/>
                  </a:cubicBezTo>
                  <a:lnTo>
                    <a:pt x="726" y="711"/>
                  </a:lnTo>
                  <a:close/>
                  <a:moveTo>
                    <a:pt x="733" y="101"/>
                  </a:moveTo>
                  <a:cubicBezTo>
                    <a:pt x="733" y="109"/>
                    <a:pt x="727" y="115"/>
                    <a:pt x="720" y="115"/>
                  </a:cubicBezTo>
                  <a:cubicBezTo>
                    <a:pt x="701" y="115"/>
                    <a:pt x="701" y="115"/>
                    <a:pt x="701" y="115"/>
                  </a:cubicBezTo>
                  <a:cubicBezTo>
                    <a:pt x="694" y="115"/>
                    <a:pt x="688" y="109"/>
                    <a:pt x="688" y="101"/>
                  </a:cubicBezTo>
                  <a:cubicBezTo>
                    <a:pt x="688" y="55"/>
                    <a:pt x="688" y="55"/>
                    <a:pt x="688" y="55"/>
                  </a:cubicBezTo>
                  <a:cubicBezTo>
                    <a:pt x="688" y="48"/>
                    <a:pt x="694" y="42"/>
                    <a:pt x="701" y="42"/>
                  </a:cubicBezTo>
                  <a:cubicBezTo>
                    <a:pt x="720" y="42"/>
                    <a:pt x="720" y="42"/>
                    <a:pt x="720" y="42"/>
                  </a:cubicBezTo>
                  <a:cubicBezTo>
                    <a:pt x="727" y="42"/>
                    <a:pt x="733" y="48"/>
                    <a:pt x="733" y="55"/>
                  </a:cubicBezTo>
                  <a:lnTo>
                    <a:pt x="733" y="101"/>
                  </a:lnTo>
                  <a:close/>
                  <a:moveTo>
                    <a:pt x="823" y="711"/>
                  </a:moveTo>
                  <a:cubicBezTo>
                    <a:pt x="823" y="718"/>
                    <a:pt x="817" y="724"/>
                    <a:pt x="810" y="724"/>
                  </a:cubicBezTo>
                  <a:cubicBezTo>
                    <a:pt x="791" y="724"/>
                    <a:pt x="791" y="724"/>
                    <a:pt x="791" y="724"/>
                  </a:cubicBezTo>
                  <a:cubicBezTo>
                    <a:pt x="784" y="724"/>
                    <a:pt x="778" y="718"/>
                    <a:pt x="778" y="711"/>
                  </a:cubicBezTo>
                  <a:cubicBezTo>
                    <a:pt x="778" y="665"/>
                    <a:pt x="778" y="665"/>
                    <a:pt x="778" y="665"/>
                  </a:cubicBezTo>
                  <a:cubicBezTo>
                    <a:pt x="778" y="657"/>
                    <a:pt x="784" y="652"/>
                    <a:pt x="791" y="652"/>
                  </a:cubicBezTo>
                  <a:cubicBezTo>
                    <a:pt x="810" y="652"/>
                    <a:pt x="810" y="652"/>
                    <a:pt x="810" y="652"/>
                  </a:cubicBezTo>
                  <a:cubicBezTo>
                    <a:pt x="817" y="652"/>
                    <a:pt x="823" y="657"/>
                    <a:pt x="823" y="665"/>
                  </a:cubicBezTo>
                  <a:lnTo>
                    <a:pt x="823" y="711"/>
                  </a:lnTo>
                  <a:close/>
                  <a:moveTo>
                    <a:pt x="920" y="711"/>
                  </a:moveTo>
                  <a:cubicBezTo>
                    <a:pt x="920" y="718"/>
                    <a:pt x="914" y="724"/>
                    <a:pt x="907" y="724"/>
                  </a:cubicBezTo>
                  <a:cubicBezTo>
                    <a:pt x="888" y="724"/>
                    <a:pt x="888" y="724"/>
                    <a:pt x="888" y="724"/>
                  </a:cubicBezTo>
                  <a:cubicBezTo>
                    <a:pt x="881" y="724"/>
                    <a:pt x="875" y="718"/>
                    <a:pt x="875" y="711"/>
                  </a:cubicBezTo>
                  <a:cubicBezTo>
                    <a:pt x="875" y="665"/>
                    <a:pt x="875" y="665"/>
                    <a:pt x="875" y="665"/>
                  </a:cubicBezTo>
                  <a:cubicBezTo>
                    <a:pt x="875" y="657"/>
                    <a:pt x="881" y="652"/>
                    <a:pt x="888" y="652"/>
                  </a:cubicBezTo>
                  <a:cubicBezTo>
                    <a:pt x="907" y="652"/>
                    <a:pt x="907" y="652"/>
                    <a:pt x="907" y="652"/>
                  </a:cubicBezTo>
                  <a:cubicBezTo>
                    <a:pt x="914" y="652"/>
                    <a:pt x="920" y="657"/>
                    <a:pt x="920" y="665"/>
                  </a:cubicBezTo>
                  <a:lnTo>
                    <a:pt x="920" y="711"/>
                  </a:lnTo>
                  <a:close/>
                  <a:moveTo>
                    <a:pt x="1017" y="711"/>
                  </a:moveTo>
                  <a:cubicBezTo>
                    <a:pt x="1017" y="718"/>
                    <a:pt x="1011" y="724"/>
                    <a:pt x="1003" y="724"/>
                  </a:cubicBezTo>
                  <a:cubicBezTo>
                    <a:pt x="985" y="724"/>
                    <a:pt x="985" y="724"/>
                    <a:pt x="985" y="724"/>
                  </a:cubicBezTo>
                  <a:cubicBezTo>
                    <a:pt x="978" y="724"/>
                    <a:pt x="972" y="718"/>
                    <a:pt x="972" y="711"/>
                  </a:cubicBezTo>
                  <a:cubicBezTo>
                    <a:pt x="972" y="665"/>
                    <a:pt x="972" y="665"/>
                    <a:pt x="972" y="665"/>
                  </a:cubicBezTo>
                  <a:cubicBezTo>
                    <a:pt x="972" y="657"/>
                    <a:pt x="978" y="652"/>
                    <a:pt x="985" y="652"/>
                  </a:cubicBezTo>
                  <a:cubicBezTo>
                    <a:pt x="1003" y="652"/>
                    <a:pt x="1003" y="652"/>
                    <a:pt x="1003" y="652"/>
                  </a:cubicBezTo>
                  <a:cubicBezTo>
                    <a:pt x="1011" y="652"/>
                    <a:pt x="1017" y="657"/>
                    <a:pt x="1017" y="665"/>
                  </a:cubicBezTo>
                  <a:lnTo>
                    <a:pt x="1017" y="711"/>
                  </a:lnTo>
                  <a:close/>
                  <a:moveTo>
                    <a:pt x="1113" y="711"/>
                  </a:moveTo>
                  <a:cubicBezTo>
                    <a:pt x="1113" y="718"/>
                    <a:pt x="1108" y="724"/>
                    <a:pt x="1100" y="724"/>
                  </a:cubicBezTo>
                  <a:cubicBezTo>
                    <a:pt x="1082" y="724"/>
                    <a:pt x="1082" y="724"/>
                    <a:pt x="1082" y="724"/>
                  </a:cubicBezTo>
                  <a:cubicBezTo>
                    <a:pt x="1074" y="724"/>
                    <a:pt x="1069" y="718"/>
                    <a:pt x="1069" y="711"/>
                  </a:cubicBezTo>
                  <a:cubicBezTo>
                    <a:pt x="1069" y="665"/>
                    <a:pt x="1069" y="665"/>
                    <a:pt x="1069" y="665"/>
                  </a:cubicBezTo>
                  <a:cubicBezTo>
                    <a:pt x="1069" y="657"/>
                    <a:pt x="1074" y="652"/>
                    <a:pt x="1082" y="652"/>
                  </a:cubicBezTo>
                  <a:cubicBezTo>
                    <a:pt x="1100" y="652"/>
                    <a:pt x="1100" y="652"/>
                    <a:pt x="1100" y="652"/>
                  </a:cubicBezTo>
                  <a:cubicBezTo>
                    <a:pt x="1108" y="652"/>
                    <a:pt x="1113" y="657"/>
                    <a:pt x="1113" y="665"/>
                  </a:cubicBezTo>
                  <a:lnTo>
                    <a:pt x="1113" y="711"/>
                  </a:lnTo>
                  <a:close/>
                  <a:moveTo>
                    <a:pt x="1210" y="711"/>
                  </a:moveTo>
                  <a:cubicBezTo>
                    <a:pt x="1210" y="718"/>
                    <a:pt x="1204" y="724"/>
                    <a:pt x="1197" y="724"/>
                  </a:cubicBezTo>
                  <a:cubicBezTo>
                    <a:pt x="1179" y="724"/>
                    <a:pt x="1179" y="724"/>
                    <a:pt x="1179" y="724"/>
                  </a:cubicBezTo>
                  <a:cubicBezTo>
                    <a:pt x="1171" y="724"/>
                    <a:pt x="1165" y="718"/>
                    <a:pt x="1165" y="711"/>
                  </a:cubicBezTo>
                  <a:cubicBezTo>
                    <a:pt x="1165" y="665"/>
                    <a:pt x="1165" y="665"/>
                    <a:pt x="1165" y="665"/>
                  </a:cubicBezTo>
                  <a:cubicBezTo>
                    <a:pt x="1165" y="657"/>
                    <a:pt x="1171" y="652"/>
                    <a:pt x="1179" y="652"/>
                  </a:cubicBezTo>
                  <a:cubicBezTo>
                    <a:pt x="1197" y="652"/>
                    <a:pt x="1197" y="652"/>
                    <a:pt x="1197" y="652"/>
                  </a:cubicBezTo>
                  <a:cubicBezTo>
                    <a:pt x="1204" y="652"/>
                    <a:pt x="1210" y="657"/>
                    <a:pt x="1210" y="665"/>
                  </a:cubicBezTo>
                  <a:lnTo>
                    <a:pt x="1210" y="711"/>
                  </a:lnTo>
                  <a:close/>
                  <a:moveTo>
                    <a:pt x="1307" y="711"/>
                  </a:moveTo>
                  <a:cubicBezTo>
                    <a:pt x="1307" y="718"/>
                    <a:pt x="1301" y="724"/>
                    <a:pt x="1294" y="724"/>
                  </a:cubicBezTo>
                  <a:cubicBezTo>
                    <a:pt x="1275" y="724"/>
                    <a:pt x="1275" y="724"/>
                    <a:pt x="1275" y="724"/>
                  </a:cubicBezTo>
                  <a:cubicBezTo>
                    <a:pt x="1268" y="724"/>
                    <a:pt x="1262" y="718"/>
                    <a:pt x="1262" y="711"/>
                  </a:cubicBezTo>
                  <a:cubicBezTo>
                    <a:pt x="1262" y="665"/>
                    <a:pt x="1262" y="665"/>
                    <a:pt x="1262" y="665"/>
                  </a:cubicBezTo>
                  <a:cubicBezTo>
                    <a:pt x="1262" y="657"/>
                    <a:pt x="1268" y="652"/>
                    <a:pt x="1275" y="652"/>
                  </a:cubicBezTo>
                  <a:cubicBezTo>
                    <a:pt x="1294" y="652"/>
                    <a:pt x="1294" y="652"/>
                    <a:pt x="1294" y="652"/>
                  </a:cubicBezTo>
                  <a:cubicBezTo>
                    <a:pt x="1301" y="652"/>
                    <a:pt x="1307" y="657"/>
                    <a:pt x="1307" y="665"/>
                  </a:cubicBezTo>
                  <a:lnTo>
                    <a:pt x="1307" y="711"/>
                  </a:lnTo>
                  <a:close/>
                  <a:moveTo>
                    <a:pt x="1314" y="101"/>
                  </a:moveTo>
                  <a:cubicBezTo>
                    <a:pt x="1314" y="109"/>
                    <a:pt x="1308" y="115"/>
                    <a:pt x="1301" y="115"/>
                  </a:cubicBezTo>
                  <a:cubicBezTo>
                    <a:pt x="1282" y="115"/>
                    <a:pt x="1282" y="115"/>
                    <a:pt x="1282" y="115"/>
                  </a:cubicBezTo>
                  <a:cubicBezTo>
                    <a:pt x="1275" y="115"/>
                    <a:pt x="1269" y="109"/>
                    <a:pt x="1269" y="101"/>
                  </a:cubicBezTo>
                  <a:cubicBezTo>
                    <a:pt x="1269" y="55"/>
                    <a:pt x="1269" y="55"/>
                    <a:pt x="1269" y="55"/>
                  </a:cubicBezTo>
                  <a:cubicBezTo>
                    <a:pt x="1269" y="48"/>
                    <a:pt x="1275" y="42"/>
                    <a:pt x="1282" y="42"/>
                  </a:cubicBezTo>
                  <a:cubicBezTo>
                    <a:pt x="1301" y="42"/>
                    <a:pt x="1301" y="42"/>
                    <a:pt x="1301" y="42"/>
                  </a:cubicBezTo>
                  <a:cubicBezTo>
                    <a:pt x="1308" y="42"/>
                    <a:pt x="1314" y="48"/>
                    <a:pt x="1314" y="55"/>
                  </a:cubicBezTo>
                  <a:lnTo>
                    <a:pt x="1314" y="101"/>
                  </a:lnTo>
                  <a:close/>
                  <a:moveTo>
                    <a:pt x="1404" y="711"/>
                  </a:moveTo>
                  <a:cubicBezTo>
                    <a:pt x="1404" y="718"/>
                    <a:pt x="1398" y="724"/>
                    <a:pt x="1391" y="724"/>
                  </a:cubicBezTo>
                  <a:cubicBezTo>
                    <a:pt x="1372" y="724"/>
                    <a:pt x="1372" y="724"/>
                    <a:pt x="1372" y="724"/>
                  </a:cubicBezTo>
                  <a:cubicBezTo>
                    <a:pt x="1365" y="724"/>
                    <a:pt x="1359" y="718"/>
                    <a:pt x="1359" y="711"/>
                  </a:cubicBezTo>
                  <a:cubicBezTo>
                    <a:pt x="1359" y="665"/>
                    <a:pt x="1359" y="665"/>
                    <a:pt x="1359" y="665"/>
                  </a:cubicBezTo>
                  <a:cubicBezTo>
                    <a:pt x="1359" y="657"/>
                    <a:pt x="1365" y="652"/>
                    <a:pt x="1372" y="652"/>
                  </a:cubicBezTo>
                  <a:cubicBezTo>
                    <a:pt x="1391" y="652"/>
                    <a:pt x="1391" y="652"/>
                    <a:pt x="1391" y="652"/>
                  </a:cubicBezTo>
                  <a:cubicBezTo>
                    <a:pt x="1398" y="652"/>
                    <a:pt x="1404" y="657"/>
                    <a:pt x="1404" y="665"/>
                  </a:cubicBezTo>
                  <a:lnTo>
                    <a:pt x="1404" y="711"/>
                  </a:lnTo>
                  <a:close/>
                  <a:moveTo>
                    <a:pt x="1501" y="711"/>
                  </a:moveTo>
                  <a:cubicBezTo>
                    <a:pt x="1501" y="718"/>
                    <a:pt x="1495" y="724"/>
                    <a:pt x="1488" y="724"/>
                  </a:cubicBezTo>
                  <a:cubicBezTo>
                    <a:pt x="1469" y="724"/>
                    <a:pt x="1469" y="724"/>
                    <a:pt x="1469" y="724"/>
                  </a:cubicBezTo>
                  <a:cubicBezTo>
                    <a:pt x="1462" y="724"/>
                    <a:pt x="1456" y="718"/>
                    <a:pt x="1456" y="711"/>
                  </a:cubicBezTo>
                  <a:cubicBezTo>
                    <a:pt x="1456" y="665"/>
                    <a:pt x="1456" y="665"/>
                    <a:pt x="1456" y="665"/>
                  </a:cubicBezTo>
                  <a:cubicBezTo>
                    <a:pt x="1456" y="657"/>
                    <a:pt x="1462" y="652"/>
                    <a:pt x="1469" y="652"/>
                  </a:cubicBezTo>
                  <a:cubicBezTo>
                    <a:pt x="1488" y="652"/>
                    <a:pt x="1488" y="652"/>
                    <a:pt x="1488" y="652"/>
                  </a:cubicBezTo>
                  <a:cubicBezTo>
                    <a:pt x="1495" y="652"/>
                    <a:pt x="1501" y="657"/>
                    <a:pt x="1501" y="665"/>
                  </a:cubicBezTo>
                  <a:lnTo>
                    <a:pt x="1501" y="711"/>
                  </a:lnTo>
                  <a:close/>
                  <a:moveTo>
                    <a:pt x="1598" y="711"/>
                  </a:moveTo>
                  <a:cubicBezTo>
                    <a:pt x="1598" y="718"/>
                    <a:pt x="1592" y="724"/>
                    <a:pt x="1585" y="724"/>
                  </a:cubicBezTo>
                  <a:cubicBezTo>
                    <a:pt x="1566" y="724"/>
                    <a:pt x="1566" y="724"/>
                    <a:pt x="1566" y="724"/>
                  </a:cubicBezTo>
                  <a:cubicBezTo>
                    <a:pt x="1559" y="724"/>
                    <a:pt x="1553" y="718"/>
                    <a:pt x="1553" y="711"/>
                  </a:cubicBezTo>
                  <a:cubicBezTo>
                    <a:pt x="1553" y="665"/>
                    <a:pt x="1553" y="665"/>
                    <a:pt x="1553" y="665"/>
                  </a:cubicBezTo>
                  <a:cubicBezTo>
                    <a:pt x="1553" y="657"/>
                    <a:pt x="1559" y="652"/>
                    <a:pt x="1566" y="652"/>
                  </a:cubicBezTo>
                  <a:cubicBezTo>
                    <a:pt x="1585" y="652"/>
                    <a:pt x="1585" y="652"/>
                    <a:pt x="1585" y="652"/>
                  </a:cubicBezTo>
                  <a:cubicBezTo>
                    <a:pt x="1592" y="652"/>
                    <a:pt x="1598" y="657"/>
                    <a:pt x="1598" y="665"/>
                  </a:cubicBezTo>
                  <a:lnTo>
                    <a:pt x="1598" y="711"/>
                  </a:lnTo>
                  <a:close/>
                  <a:moveTo>
                    <a:pt x="1695" y="711"/>
                  </a:moveTo>
                  <a:cubicBezTo>
                    <a:pt x="1695" y="718"/>
                    <a:pt x="1689" y="724"/>
                    <a:pt x="1681" y="724"/>
                  </a:cubicBezTo>
                  <a:cubicBezTo>
                    <a:pt x="1663" y="724"/>
                    <a:pt x="1663" y="724"/>
                    <a:pt x="1663" y="724"/>
                  </a:cubicBezTo>
                  <a:cubicBezTo>
                    <a:pt x="1655" y="724"/>
                    <a:pt x="1650" y="718"/>
                    <a:pt x="1650" y="711"/>
                  </a:cubicBezTo>
                  <a:cubicBezTo>
                    <a:pt x="1650" y="665"/>
                    <a:pt x="1650" y="665"/>
                    <a:pt x="1650" y="665"/>
                  </a:cubicBezTo>
                  <a:cubicBezTo>
                    <a:pt x="1650" y="657"/>
                    <a:pt x="1655" y="652"/>
                    <a:pt x="1663" y="652"/>
                  </a:cubicBezTo>
                  <a:cubicBezTo>
                    <a:pt x="1681" y="652"/>
                    <a:pt x="1681" y="652"/>
                    <a:pt x="1681" y="652"/>
                  </a:cubicBezTo>
                  <a:cubicBezTo>
                    <a:pt x="1689" y="652"/>
                    <a:pt x="1695" y="657"/>
                    <a:pt x="1695" y="665"/>
                  </a:cubicBezTo>
                  <a:lnTo>
                    <a:pt x="1695" y="711"/>
                  </a:lnTo>
                  <a:close/>
                  <a:moveTo>
                    <a:pt x="1791" y="711"/>
                  </a:moveTo>
                  <a:cubicBezTo>
                    <a:pt x="1791" y="718"/>
                    <a:pt x="1785" y="724"/>
                    <a:pt x="1778" y="724"/>
                  </a:cubicBezTo>
                  <a:cubicBezTo>
                    <a:pt x="1760" y="724"/>
                    <a:pt x="1760" y="724"/>
                    <a:pt x="1760" y="724"/>
                  </a:cubicBezTo>
                  <a:cubicBezTo>
                    <a:pt x="1752" y="724"/>
                    <a:pt x="1746" y="718"/>
                    <a:pt x="1746" y="711"/>
                  </a:cubicBezTo>
                  <a:cubicBezTo>
                    <a:pt x="1746" y="665"/>
                    <a:pt x="1746" y="665"/>
                    <a:pt x="1746" y="665"/>
                  </a:cubicBezTo>
                  <a:cubicBezTo>
                    <a:pt x="1746" y="657"/>
                    <a:pt x="1752" y="652"/>
                    <a:pt x="1760" y="652"/>
                  </a:cubicBezTo>
                  <a:cubicBezTo>
                    <a:pt x="1778" y="652"/>
                    <a:pt x="1778" y="652"/>
                    <a:pt x="1778" y="652"/>
                  </a:cubicBezTo>
                  <a:cubicBezTo>
                    <a:pt x="1785" y="652"/>
                    <a:pt x="1791" y="657"/>
                    <a:pt x="1791" y="665"/>
                  </a:cubicBezTo>
                  <a:lnTo>
                    <a:pt x="1791" y="711"/>
                  </a:lnTo>
                  <a:close/>
                  <a:moveTo>
                    <a:pt x="1888" y="711"/>
                  </a:moveTo>
                  <a:cubicBezTo>
                    <a:pt x="1888" y="718"/>
                    <a:pt x="1882" y="724"/>
                    <a:pt x="1875" y="724"/>
                  </a:cubicBezTo>
                  <a:cubicBezTo>
                    <a:pt x="1856" y="724"/>
                    <a:pt x="1856" y="724"/>
                    <a:pt x="1856" y="724"/>
                  </a:cubicBezTo>
                  <a:cubicBezTo>
                    <a:pt x="1849" y="724"/>
                    <a:pt x="1843" y="718"/>
                    <a:pt x="1843" y="711"/>
                  </a:cubicBezTo>
                  <a:cubicBezTo>
                    <a:pt x="1843" y="665"/>
                    <a:pt x="1843" y="665"/>
                    <a:pt x="1843" y="665"/>
                  </a:cubicBezTo>
                  <a:cubicBezTo>
                    <a:pt x="1843" y="657"/>
                    <a:pt x="1849" y="652"/>
                    <a:pt x="1856" y="652"/>
                  </a:cubicBezTo>
                  <a:cubicBezTo>
                    <a:pt x="1875" y="652"/>
                    <a:pt x="1875" y="652"/>
                    <a:pt x="1875" y="652"/>
                  </a:cubicBezTo>
                  <a:cubicBezTo>
                    <a:pt x="1882" y="652"/>
                    <a:pt x="1888" y="657"/>
                    <a:pt x="1888" y="665"/>
                  </a:cubicBezTo>
                  <a:lnTo>
                    <a:pt x="1888" y="711"/>
                  </a:lnTo>
                  <a:close/>
                  <a:moveTo>
                    <a:pt x="1895" y="101"/>
                  </a:moveTo>
                  <a:cubicBezTo>
                    <a:pt x="1895" y="109"/>
                    <a:pt x="1889" y="115"/>
                    <a:pt x="1882" y="115"/>
                  </a:cubicBezTo>
                  <a:cubicBezTo>
                    <a:pt x="1863" y="115"/>
                    <a:pt x="1863" y="115"/>
                    <a:pt x="1863" y="115"/>
                  </a:cubicBezTo>
                  <a:cubicBezTo>
                    <a:pt x="1856" y="115"/>
                    <a:pt x="1850" y="109"/>
                    <a:pt x="1850" y="101"/>
                  </a:cubicBezTo>
                  <a:cubicBezTo>
                    <a:pt x="1850" y="55"/>
                    <a:pt x="1850" y="55"/>
                    <a:pt x="1850" y="55"/>
                  </a:cubicBezTo>
                  <a:cubicBezTo>
                    <a:pt x="1850" y="48"/>
                    <a:pt x="1856" y="42"/>
                    <a:pt x="1863" y="42"/>
                  </a:cubicBezTo>
                  <a:cubicBezTo>
                    <a:pt x="1882" y="42"/>
                    <a:pt x="1882" y="42"/>
                    <a:pt x="1882" y="42"/>
                  </a:cubicBezTo>
                  <a:cubicBezTo>
                    <a:pt x="1889" y="42"/>
                    <a:pt x="1895" y="48"/>
                    <a:pt x="1895" y="55"/>
                  </a:cubicBezTo>
                  <a:lnTo>
                    <a:pt x="1895" y="101"/>
                  </a:lnTo>
                  <a:close/>
                  <a:moveTo>
                    <a:pt x="1985" y="711"/>
                  </a:moveTo>
                  <a:cubicBezTo>
                    <a:pt x="1985" y="718"/>
                    <a:pt x="1979" y="724"/>
                    <a:pt x="1972" y="724"/>
                  </a:cubicBezTo>
                  <a:cubicBezTo>
                    <a:pt x="1953" y="724"/>
                    <a:pt x="1953" y="724"/>
                    <a:pt x="1953" y="724"/>
                  </a:cubicBezTo>
                  <a:cubicBezTo>
                    <a:pt x="1946" y="724"/>
                    <a:pt x="1940" y="718"/>
                    <a:pt x="1940" y="711"/>
                  </a:cubicBezTo>
                  <a:cubicBezTo>
                    <a:pt x="1940" y="665"/>
                    <a:pt x="1940" y="665"/>
                    <a:pt x="1940" y="665"/>
                  </a:cubicBezTo>
                  <a:cubicBezTo>
                    <a:pt x="1940" y="657"/>
                    <a:pt x="1946" y="652"/>
                    <a:pt x="1953" y="652"/>
                  </a:cubicBezTo>
                  <a:cubicBezTo>
                    <a:pt x="1972" y="652"/>
                    <a:pt x="1972" y="652"/>
                    <a:pt x="1972" y="652"/>
                  </a:cubicBezTo>
                  <a:cubicBezTo>
                    <a:pt x="1979" y="652"/>
                    <a:pt x="1985" y="657"/>
                    <a:pt x="1985" y="665"/>
                  </a:cubicBezTo>
                  <a:lnTo>
                    <a:pt x="1985" y="711"/>
                  </a:lnTo>
                  <a:close/>
                  <a:moveTo>
                    <a:pt x="1992" y="101"/>
                  </a:moveTo>
                  <a:cubicBezTo>
                    <a:pt x="1992" y="109"/>
                    <a:pt x="1986" y="115"/>
                    <a:pt x="1979" y="115"/>
                  </a:cubicBezTo>
                  <a:cubicBezTo>
                    <a:pt x="1960" y="115"/>
                    <a:pt x="1960" y="115"/>
                    <a:pt x="1960" y="115"/>
                  </a:cubicBezTo>
                  <a:cubicBezTo>
                    <a:pt x="1953" y="115"/>
                    <a:pt x="1947" y="109"/>
                    <a:pt x="1947" y="101"/>
                  </a:cubicBezTo>
                  <a:cubicBezTo>
                    <a:pt x="1947" y="55"/>
                    <a:pt x="1947" y="55"/>
                    <a:pt x="1947" y="55"/>
                  </a:cubicBezTo>
                  <a:cubicBezTo>
                    <a:pt x="1947" y="48"/>
                    <a:pt x="1953" y="42"/>
                    <a:pt x="1960" y="42"/>
                  </a:cubicBezTo>
                  <a:cubicBezTo>
                    <a:pt x="1979" y="42"/>
                    <a:pt x="1979" y="42"/>
                    <a:pt x="1979" y="42"/>
                  </a:cubicBezTo>
                  <a:cubicBezTo>
                    <a:pt x="1986" y="42"/>
                    <a:pt x="1992" y="48"/>
                    <a:pt x="1992" y="55"/>
                  </a:cubicBezTo>
                  <a:lnTo>
                    <a:pt x="1992" y="101"/>
                  </a:lnTo>
                  <a:close/>
                  <a:moveTo>
                    <a:pt x="2082" y="711"/>
                  </a:moveTo>
                  <a:cubicBezTo>
                    <a:pt x="2082" y="718"/>
                    <a:pt x="2076" y="724"/>
                    <a:pt x="2069" y="724"/>
                  </a:cubicBezTo>
                  <a:cubicBezTo>
                    <a:pt x="2050" y="724"/>
                    <a:pt x="2050" y="724"/>
                    <a:pt x="2050" y="724"/>
                  </a:cubicBezTo>
                  <a:cubicBezTo>
                    <a:pt x="2043" y="724"/>
                    <a:pt x="2037" y="718"/>
                    <a:pt x="2037" y="711"/>
                  </a:cubicBezTo>
                  <a:cubicBezTo>
                    <a:pt x="2037" y="665"/>
                    <a:pt x="2037" y="665"/>
                    <a:pt x="2037" y="665"/>
                  </a:cubicBezTo>
                  <a:cubicBezTo>
                    <a:pt x="2037" y="657"/>
                    <a:pt x="2043" y="652"/>
                    <a:pt x="2050" y="652"/>
                  </a:cubicBezTo>
                  <a:cubicBezTo>
                    <a:pt x="2069" y="652"/>
                    <a:pt x="2069" y="652"/>
                    <a:pt x="2069" y="652"/>
                  </a:cubicBezTo>
                  <a:cubicBezTo>
                    <a:pt x="2076" y="652"/>
                    <a:pt x="2082" y="657"/>
                    <a:pt x="2082" y="665"/>
                  </a:cubicBezTo>
                  <a:lnTo>
                    <a:pt x="2082" y="711"/>
                  </a:lnTo>
                  <a:close/>
                  <a:moveTo>
                    <a:pt x="2179" y="711"/>
                  </a:moveTo>
                  <a:cubicBezTo>
                    <a:pt x="2179" y="718"/>
                    <a:pt x="2173" y="724"/>
                    <a:pt x="2166" y="724"/>
                  </a:cubicBezTo>
                  <a:cubicBezTo>
                    <a:pt x="2147" y="724"/>
                    <a:pt x="2147" y="724"/>
                    <a:pt x="2147" y="724"/>
                  </a:cubicBezTo>
                  <a:cubicBezTo>
                    <a:pt x="2140" y="724"/>
                    <a:pt x="2134" y="718"/>
                    <a:pt x="2134" y="711"/>
                  </a:cubicBezTo>
                  <a:cubicBezTo>
                    <a:pt x="2134" y="665"/>
                    <a:pt x="2134" y="665"/>
                    <a:pt x="2134" y="665"/>
                  </a:cubicBezTo>
                  <a:cubicBezTo>
                    <a:pt x="2134" y="657"/>
                    <a:pt x="2140" y="652"/>
                    <a:pt x="2147" y="652"/>
                  </a:cubicBezTo>
                  <a:cubicBezTo>
                    <a:pt x="2166" y="652"/>
                    <a:pt x="2166" y="652"/>
                    <a:pt x="2166" y="652"/>
                  </a:cubicBezTo>
                  <a:cubicBezTo>
                    <a:pt x="2173" y="652"/>
                    <a:pt x="2179" y="657"/>
                    <a:pt x="2179" y="665"/>
                  </a:cubicBezTo>
                  <a:lnTo>
                    <a:pt x="2179" y="711"/>
                  </a:lnTo>
                  <a:close/>
                  <a:moveTo>
                    <a:pt x="2276" y="711"/>
                  </a:moveTo>
                  <a:cubicBezTo>
                    <a:pt x="2276" y="718"/>
                    <a:pt x="2270" y="724"/>
                    <a:pt x="2262" y="724"/>
                  </a:cubicBezTo>
                  <a:cubicBezTo>
                    <a:pt x="2244" y="724"/>
                    <a:pt x="2244" y="724"/>
                    <a:pt x="2244" y="724"/>
                  </a:cubicBezTo>
                  <a:cubicBezTo>
                    <a:pt x="2237" y="724"/>
                    <a:pt x="2231" y="718"/>
                    <a:pt x="2231" y="711"/>
                  </a:cubicBezTo>
                  <a:cubicBezTo>
                    <a:pt x="2231" y="665"/>
                    <a:pt x="2231" y="665"/>
                    <a:pt x="2231" y="665"/>
                  </a:cubicBezTo>
                  <a:cubicBezTo>
                    <a:pt x="2231" y="657"/>
                    <a:pt x="2237" y="652"/>
                    <a:pt x="2244" y="652"/>
                  </a:cubicBezTo>
                  <a:cubicBezTo>
                    <a:pt x="2262" y="652"/>
                    <a:pt x="2262" y="652"/>
                    <a:pt x="2262" y="652"/>
                  </a:cubicBezTo>
                  <a:cubicBezTo>
                    <a:pt x="2270" y="652"/>
                    <a:pt x="2276" y="657"/>
                    <a:pt x="2276" y="665"/>
                  </a:cubicBezTo>
                  <a:lnTo>
                    <a:pt x="2276" y="711"/>
                  </a:lnTo>
                  <a:close/>
                  <a:moveTo>
                    <a:pt x="2372" y="711"/>
                  </a:moveTo>
                  <a:cubicBezTo>
                    <a:pt x="2372" y="718"/>
                    <a:pt x="2367" y="724"/>
                    <a:pt x="2359" y="724"/>
                  </a:cubicBezTo>
                  <a:cubicBezTo>
                    <a:pt x="2341" y="724"/>
                    <a:pt x="2341" y="724"/>
                    <a:pt x="2341" y="724"/>
                  </a:cubicBezTo>
                  <a:cubicBezTo>
                    <a:pt x="2333" y="724"/>
                    <a:pt x="2327" y="718"/>
                    <a:pt x="2327" y="711"/>
                  </a:cubicBezTo>
                  <a:cubicBezTo>
                    <a:pt x="2327" y="665"/>
                    <a:pt x="2327" y="665"/>
                    <a:pt x="2327" y="665"/>
                  </a:cubicBezTo>
                  <a:cubicBezTo>
                    <a:pt x="2327" y="657"/>
                    <a:pt x="2333" y="652"/>
                    <a:pt x="2341" y="652"/>
                  </a:cubicBezTo>
                  <a:cubicBezTo>
                    <a:pt x="2359" y="652"/>
                    <a:pt x="2359" y="652"/>
                    <a:pt x="2359" y="652"/>
                  </a:cubicBezTo>
                  <a:cubicBezTo>
                    <a:pt x="2367" y="652"/>
                    <a:pt x="2372" y="657"/>
                    <a:pt x="2372" y="665"/>
                  </a:cubicBezTo>
                  <a:lnTo>
                    <a:pt x="2372" y="711"/>
                  </a:lnTo>
                  <a:close/>
                  <a:moveTo>
                    <a:pt x="2469" y="711"/>
                  </a:moveTo>
                  <a:cubicBezTo>
                    <a:pt x="2469" y="718"/>
                    <a:pt x="2463" y="724"/>
                    <a:pt x="2456" y="724"/>
                  </a:cubicBezTo>
                  <a:cubicBezTo>
                    <a:pt x="2437" y="724"/>
                    <a:pt x="2437" y="724"/>
                    <a:pt x="2437" y="724"/>
                  </a:cubicBezTo>
                  <a:cubicBezTo>
                    <a:pt x="2430" y="724"/>
                    <a:pt x="2424" y="718"/>
                    <a:pt x="2424" y="711"/>
                  </a:cubicBezTo>
                  <a:cubicBezTo>
                    <a:pt x="2424" y="665"/>
                    <a:pt x="2424" y="665"/>
                    <a:pt x="2424" y="665"/>
                  </a:cubicBezTo>
                  <a:cubicBezTo>
                    <a:pt x="2424" y="657"/>
                    <a:pt x="2430" y="652"/>
                    <a:pt x="2437" y="652"/>
                  </a:cubicBezTo>
                  <a:cubicBezTo>
                    <a:pt x="2456" y="652"/>
                    <a:pt x="2456" y="652"/>
                    <a:pt x="2456" y="652"/>
                  </a:cubicBezTo>
                  <a:cubicBezTo>
                    <a:pt x="2463" y="652"/>
                    <a:pt x="2469" y="657"/>
                    <a:pt x="2469" y="665"/>
                  </a:cubicBezTo>
                  <a:lnTo>
                    <a:pt x="2469" y="711"/>
                  </a:lnTo>
                  <a:close/>
                  <a:moveTo>
                    <a:pt x="2566" y="711"/>
                  </a:moveTo>
                  <a:cubicBezTo>
                    <a:pt x="2566" y="718"/>
                    <a:pt x="2560" y="724"/>
                    <a:pt x="2553" y="724"/>
                  </a:cubicBezTo>
                  <a:cubicBezTo>
                    <a:pt x="2534" y="724"/>
                    <a:pt x="2534" y="724"/>
                    <a:pt x="2534" y="724"/>
                  </a:cubicBezTo>
                  <a:cubicBezTo>
                    <a:pt x="2527" y="724"/>
                    <a:pt x="2521" y="718"/>
                    <a:pt x="2521" y="711"/>
                  </a:cubicBezTo>
                  <a:cubicBezTo>
                    <a:pt x="2521" y="665"/>
                    <a:pt x="2521" y="665"/>
                    <a:pt x="2521" y="665"/>
                  </a:cubicBezTo>
                  <a:cubicBezTo>
                    <a:pt x="2521" y="657"/>
                    <a:pt x="2527" y="652"/>
                    <a:pt x="2534" y="652"/>
                  </a:cubicBezTo>
                  <a:cubicBezTo>
                    <a:pt x="2553" y="652"/>
                    <a:pt x="2553" y="652"/>
                    <a:pt x="2553" y="652"/>
                  </a:cubicBezTo>
                  <a:cubicBezTo>
                    <a:pt x="2560" y="652"/>
                    <a:pt x="2566" y="657"/>
                    <a:pt x="2566" y="665"/>
                  </a:cubicBezTo>
                  <a:lnTo>
                    <a:pt x="2566" y="711"/>
                  </a:lnTo>
                  <a:close/>
                  <a:moveTo>
                    <a:pt x="2573" y="101"/>
                  </a:moveTo>
                  <a:cubicBezTo>
                    <a:pt x="2573" y="109"/>
                    <a:pt x="2567" y="115"/>
                    <a:pt x="2560" y="115"/>
                  </a:cubicBezTo>
                  <a:cubicBezTo>
                    <a:pt x="2541" y="115"/>
                    <a:pt x="2541" y="115"/>
                    <a:pt x="2541" y="115"/>
                  </a:cubicBezTo>
                  <a:cubicBezTo>
                    <a:pt x="2534" y="115"/>
                    <a:pt x="2528" y="109"/>
                    <a:pt x="2528" y="101"/>
                  </a:cubicBezTo>
                  <a:cubicBezTo>
                    <a:pt x="2528" y="55"/>
                    <a:pt x="2528" y="55"/>
                    <a:pt x="2528" y="55"/>
                  </a:cubicBezTo>
                  <a:cubicBezTo>
                    <a:pt x="2528" y="48"/>
                    <a:pt x="2534" y="42"/>
                    <a:pt x="2541" y="42"/>
                  </a:cubicBezTo>
                  <a:cubicBezTo>
                    <a:pt x="2560" y="42"/>
                    <a:pt x="2560" y="42"/>
                    <a:pt x="2560" y="42"/>
                  </a:cubicBezTo>
                  <a:cubicBezTo>
                    <a:pt x="2567" y="42"/>
                    <a:pt x="2573" y="48"/>
                    <a:pt x="2573" y="55"/>
                  </a:cubicBezTo>
                  <a:lnTo>
                    <a:pt x="2573" y="101"/>
                  </a:lnTo>
                  <a:close/>
                  <a:moveTo>
                    <a:pt x="2663" y="711"/>
                  </a:moveTo>
                  <a:cubicBezTo>
                    <a:pt x="2663" y="718"/>
                    <a:pt x="2657" y="724"/>
                    <a:pt x="2650" y="724"/>
                  </a:cubicBezTo>
                  <a:cubicBezTo>
                    <a:pt x="2631" y="724"/>
                    <a:pt x="2631" y="724"/>
                    <a:pt x="2631" y="724"/>
                  </a:cubicBezTo>
                  <a:cubicBezTo>
                    <a:pt x="2624" y="724"/>
                    <a:pt x="2618" y="718"/>
                    <a:pt x="2618" y="711"/>
                  </a:cubicBezTo>
                  <a:cubicBezTo>
                    <a:pt x="2618" y="665"/>
                    <a:pt x="2618" y="665"/>
                    <a:pt x="2618" y="665"/>
                  </a:cubicBezTo>
                  <a:cubicBezTo>
                    <a:pt x="2618" y="657"/>
                    <a:pt x="2624" y="652"/>
                    <a:pt x="2631" y="652"/>
                  </a:cubicBezTo>
                  <a:cubicBezTo>
                    <a:pt x="2650" y="652"/>
                    <a:pt x="2650" y="652"/>
                    <a:pt x="2650" y="652"/>
                  </a:cubicBezTo>
                  <a:cubicBezTo>
                    <a:pt x="2657" y="652"/>
                    <a:pt x="2663" y="657"/>
                    <a:pt x="2663" y="665"/>
                  </a:cubicBezTo>
                  <a:lnTo>
                    <a:pt x="2663" y="711"/>
                  </a:lnTo>
                  <a:close/>
                  <a:moveTo>
                    <a:pt x="2760" y="711"/>
                  </a:moveTo>
                  <a:cubicBezTo>
                    <a:pt x="2760" y="718"/>
                    <a:pt x="2754" y="724"/>
                    <a:pt x="2747" y="724"/>
                  </a:cubicBezTo>
                  <a:cubicBezTo>
                    <a:pt x="2728" y="724"/>
                    <a:pt x="2728" y="724"/>
                    <a:pt x="2728" y="724"/>
                  </a:cubicBezTo>
                  <a:cubicBezTo>
                    <a:pt x="2721" y="724"/>
                    <a:pt x="2715" y="718"/>
                    <a:pt x="2715" y="711"/>
                  </a:cubicBezTo>
                  <a:cubicBezTo>
                    <a:pt x="2715" y="665"/>
                    <a:pt x="2715" y="665"/>
                    <a:pt x="2715" y="665"/>
                  </a:cubicBezTo>
                  <a:cubicBezTo>
                    <a:pt x="2715" y="657"/>
                    <a:pt x="2721" y="652"/>
                    <a:pt x="2728" y="652"/>
                  </a:cubicBezTo>
                  <a:cubicBezTo>
                    <a:pt x="2747" y="652"/>
                    <a:pt x="2747" y="652"/>
                    <a:pt x="2747" y="652"/>
                  </a:cubicBezTo>
                  <a:cubicBezTo>
                    <a:pt x="2754" y="652"/>
                    <a:pt x="2760" y="657"/>
                    <a:pt x="2760" y="665"/>
                  </a:cubicBezTo>
                  <a:lnTo>
                    <a:pt x="2760" y="711"/>
                  </a:lnTo>
                  <a:close/>
                  <a:moveTo>
                    <a:pt x="2857" y="711"/>
                  </a:moveTo>
                  <a:cubicBezTo>
                    <a:pt x="2857" y="718"/>
                    <a:pt x="2851" y="724"/>
                    <a:pt x="2843" y="724"/>
                  </a:cubicBezTo>
                  <a:cubicBezTo>
                    <a:pt x="2825" y="724"/>
                    <a:pt x="2825" y="724"/>
                    <a:pt x="2825" y="724"/>
                  </a:cubicBezTo>
                  <a:cubicBezTo>
                    <a:pt x="2818" y="724"/>
                    <a:pt x="2812" y="718"/>
                    <a:pt x="2812" y="711"/>
                  </a:cubicBezTo>
                  <a:cubicBezTo>
                    <a:pt x="2812" y="665"/>
                    <a:pt x="2812" y="665"/>
                    <a:pt x="2812" y="665"/>
                  </a:cubicBezTo>
                  <a:cubicBezTo>
                    <a:pt x="2812" y="657"/>
                    <a:pt x="2818" y="652"/>
                    <a:pt x="2825" y="652"/>
                  </a:cubicBezTo>
                  <a:cubicBezTo>
                    <a:pt x="2843" y="652"/>
                    <a:pt x="2843" y="652"/>
                    <a:pt x="2843" y="652"/>
                  </a:cubicBezTo>
                  <a:cubicBezTo>
                    <a:pt x="2851" y="652"/>
                    <a:pt x="2857" y="657"/>
                    <a:pt x="2857" y="665"/>
                  </a:cubicBezTo>
                  <a:lnTo>
                    <a:pt x="2857" y="711"/>
                  </a:lnTo>
                  <a:close/>
                  <a:moveTo>
                    <a:pt x="2953" y="711"/>
                  </a:moveTo>
                  <a:cubicBezTo>
                    <a:pt x="2953" y="718"/>
                    <a:pt x="2948" y="724"/>
                    <a:pt x="2940" y="724"/>
                  </a:cubicBezTo>
                  <a:cubicBezTo>
                    <a:pt x="2922" y="724"/>
                    <a:pt x="2922" y="724"/>
                    <a:pt x="2922" y="724"/>
                  </a:cubicBezTo>
                  <a:cubicBezTo>
                    <a:pt x="2914" y="724"/>
                    <a:pt x="2909" y="718"/>
                    <a:pt x="2909" y="711"/>
                  </a:cubicBezTo>
                  <a:cubicBezTo>
                    <a:pt x="2909" y="665"/>
                    <a:pt x="2909" y="665"/>
                    <a:pt x="2909" y="665"/>
                  </a:cubicBezTo>
                  <a:cubicBezTo>
                    <a:pt x="2909" y="657"/>
                    <a:pt x="2914" y="652"/>
                    <a:pt x="2922" y="652"/>
                  </a:cubicBezTo>
                  <a:cubicBezTo>
                    <a:pt x="2940" y="652"/>
                    <a:pt x="2940" y="652"/>
                    <a:pt x="2940" y="652"/>
                  </a:cubicBezTo>
                  <a:cubicBezTo>
                    <a:pt x="2948" y="652"/>
                    <a:pt x="2953" y="657"/>
                    <a:pt x="2953" y="665"/>
                  </a:cubicBezTo>
                  <a:lnTo>
                    <a:pt x="2953" y="711"/>
                  </a:lnTo>
                  <a:close/>
                  <a:moveTo>
                    <a:pt x="3050" y="711"/>
                  </a:moveTo>
                  <a:cubicBezTo>
                    <a:pt x="3050" y="718"/>
                    <a:pt x="3044" y="724"/>
                    <a:pt x="3037" y="724"/>
                  </a:cubicBezTo>
                  <a:cubicBezTo>
                    <a:pt x="3019" y="724"/>
                    <a:pt x="3019" y="724"/>
                    <a:pt x="3019" y="724"/>
                  </a:cubicBezTo>
                  <a:cubicBezTo>
                    <a:pt x="3011" y="724"/>
                    <a:pt x="3005" y="718"/>
                    <a:pt x="3005" y="711"/>
                  </a:cubicBezTo>
                  <a:cubicBezTo>
                    <a:pt x="3005" y="665"/>
                    <a:pt x="3005" y="665"/>
                    <a:pt x="3005" y="665"/>
                  </a:cubicBezTo>
                  <a:cubicBezTo>
                    <a:pt x="3005" y="657"/>
                    <a:pt x="3011" y="652"/>
                    <a:pt x="3019" y="652"/>
                  </a:cubicBezTo>
                  <a:cubicBezTo>
                    <a:pt x="3037" y="652"/>
                    <a:pt x="3037" y="652"/>
                    <a:pt x="3037" y="652"/>
                  </a:cubicBezTo>
                  <a:cubicBezTo>
                    <a:pt x="3044" y="652"/>
                    <a:pt x="3050" y="657"/>
                    <a:pt x="3050" y="665"/>
                  </a:cubicBezTo>
                  <a:lnTo>
                    <a:pt x="3050" y="711"/>
                  </a:lnTo>
                  <a:close/>
                  <a:moveTo>
                    <a:pt x="3147" y="711"/>
                  </a:moveTo>
                  <a:cubicBezTo>
                    <a:pt x="3147" y="718"/>
                    <a:pt x="3141" y="724"/>
                    <a:pt x="3134" y="724"/>
                  </a:cubicBezTo>
                  <a:cubicBezTo>
                    <a:pt x="3115" y="724"/>
                    <a:pt x="3115" y="724"/>
                    <a:pt x="3115" y="724"/>
                  </a:cubicBezTo>
                  <a:cubicBezTo>
                    <a:pt x="3108" y="724"/>
                    <a:pt x="3102" y="718"/>
                    <a:pt x="3102" y="711"/>
                  </a:cubicBezTo>
                  <a:cubicBezTo>
                    <a:pt x="3102" y="665"/>
                    <a:pt x="3102" y="665"/>
                    <a:pt x="3102" y="665"/>
                  </a:cubicBezTo>
                  <a:cubicBezTo>
                    <a:pt x="3102" y="657"/>
                    <a:pt x="3108" y="652"/>
                    <a:pt x="3115" y="652"/>
                  </a:cubicBezTo>
                  <a:cubicBezTo>
                    <a:pt x="3134" y="652"/>
                    <a:pt x="3134" y="652"/>
                    <a:pt x="3134" y="652"/>
                  </a:cubicBezTo>
                  <a:cubicBezTo>
                    <a:pt x="3141" y="652"/>
                    <a:pt x="3147" y="657"/>
                    <a:pt x="3147" y="665"/>
                  </a:cubicBezTo>
                  <a:lnTo>
                    <a:pt x="3147" y="711"/>
                  </a:lnTo>
                  <a:close/>
                  <a:moveTo>
                    <a:pt x="3154" y="101"/>
                  </a:moveTo>
                  <a:cubicBezTo>
                    <a:pt x="3154" y="109"/>
                    <a:pt x="3148" y="115"/>
                    <a:pt x="3141" y="115"/>
                  </a:cubicBezTo>
                  <a:cubicBezTo>
                    <a:pt x="3122" y="115"/>
                    <a:pt x="3122" y="115"/>
                    <a:pt x="3122" y="115"/>
                  </a:cubicBezTo>
                  <a:cubicBezTo>
                    <a:pt x="3115" y="115"/>
                    <a:pt x="3109" y="109"/>
                    <a:pt x="3109" y="101"/>
                  </a:cubicBezTo>
                  <a:cubicBezTo>
                    <a:pt x="3109" y="55"/>
                    <a:pt x="3109" y="55"/>
                    <a:pt x="3109" y="55"/>
                  </a:cubicBezTo>
                  <a:cubicBezTo>
                    <a:pt x="3109" y="48"/>
                    <a:pt x="3115" y="42"/>
                    <a:pt x="3122" y="42"/>
                  </a:cubicBezTo>
                  <a:cubicBezTo>
                    <a:pt x="3141" y="42"/>
                    <a:pt x="3141" y="42"/>
                    <a:pt x="3141" y="42"/>
                  </a:cubicBezTo>
                  <a:cubicBezTo>
                    <a:pt x="3148" y="42"/>
                    <a:pt x="3154" y="48"/>
                    <a:pt x="3154" y="55"/>
                  </a:cubicBezTo>
                  <a:lnTo>
                    <a:pt x="3154" y="101"/>
                  </a:lnTo>
                  <a:close/>
                </a:path>
              </a:pathLst>
            </a:custGeom>
            <a:solidFill>
              <a:schemeClr val="tx2">
                <a:lumMod val="50000"/>
              </a:schemeClr>
            </a:solidFill>
            <a:ln w="9525">
              <a:noFill/>
              <a:round/>
            </a:ln>
          </p:spPr>
          <p:txBody>
            <a:bodyPr anchor="ctr"/>
            <a:lstStyle/>
            <a:p>
              <a:pPr algn="ctr"/>
              <a:endParaRPr dirty="0">
                <a:latin typeface="+mn-lt"/>
                <a:ea typeface="+mn-ea"/>
                <a:cs typeface="+mn-ea"/>
                <a:sym typeface="+mn-lt"/>
              </a:endParaRPr>
            </a:p>
          </p:txBody>
        </p:sp>
        <p:grpSp>
          <p:nvGrpSpPr>
            <p:cNvPr id="2" name="组合 1"/>
            <p:cNvGrpSpPr/>
            <p:nvPr/>
          </p:nvGrpSpPr>
          <p:grpSpPr>
            <a:xfrm>
              <a:off x="496256" y="1599894"/>
              <a:ext cx="8214357" cy="1053332"/>
              <a:chOff x="496256" y="1599894"/>
              <a:chExt cx="8214357" cy="1053332"/>
            </a:xfrm>
            <a:blipFill dpi="0" rotWithShape="1">
              <a:blip r:embed="rId4">
                <a:extLst>
                  <a:ext uri="{28A0092B-C50C-407E-A947-70E740481C1C}">
                    <a14:useLocalDpi xmlns:a14="http://schemas.microsoft.com/office/drawing/2010/main" val="0"/>
                  </a:ext>
                </a:extLst>
              </a:blip>
              <a:srcRect/>
              <a:stretch>
                <a:fillRect t="-221000" b="-33000"/>
              </a:stretch>
            </a:blipFill>
          </p:grpSpPr>
          <p:sp>
            <p:nvSpPr>
              <p:cNvPr id="25" name="矩形 24"/>
              <p:cNvSpPr/>
              <p:nvPr/>
            </p:nvSpPr>
            <p:spPr>
              <a:xfrm>
                <a:off x="496256" y="1599894"/>
                <a:ext cx="1320368"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6" name="矩形 25"/>
              <p:cNvSpPr/>
              <p:nvPr/>
            </p:nvSpPr>
            <p:spPr>
              <a:xfrm>
                <a:off x="1875053" y="1599894"/>
                <a:ext cx="1320368"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7" name="矩形 26"/>
              <p:cNvSpPr/>
              <p:nvPr/>
            </p:nvSpPr>
            <p:spPr>
              <a:xfrm>
                <a:off x="3253851" y="1599894"/>
                <a:ext cx="1320368"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8" name="矩形 27"/>
              <p:cNvSpPr/>
              <p:nvPr/>
            </p:nvSpPr>
            <p:spPr>
              <a:xfrm>
                <a:off x="6011447" y="1599894"/>
                <a:ext cx="1320368"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9" name="矩形 28"/>
              <p:cNvSpPr/>
              <p:nvPr/>
            </p:nvSpPr>
            <p:spPr>
              <a:xfrm>
                <a:off x="7390244" y="1599894"/>
                <a:ext cx="1320369"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0" name="矩形 29"/>
              <p:cNvSpPr/>
              <p:nvPr/>
            </p:nvSpPr>
            <p:spPr>
              <a:xfrm>
                <a:off x="4632649" y="1599894"/>
                <a:ext cx="1320368" cy="1053332"/>
              </a:xfrm>
              <a:prstGeom prst="rect">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grpSp>
        <p:nvGrpSpPr>
          <p:cNvPr id="5" name="组合 4"/>
          <p:cNvGrpSpPr/>
          <p:nvPr/>
        </p:nvGrpSpPr>
        <p:grpSpPr>
          <a:xfrm>
            <a:off x="465267" y="3285138"/>
            <a:ext cx="8213466" cy="679458"/>
            <a:chOff x="661672" y="4149080"/>
            <a:chExt cx="10951288" cy="905944"/>
          </a:xfrm>
        </p:grpSpPr>
        <p:grpSp>
          <p:nvGrpSpPr>
            <p:cNvPr id="6" name="组合 5"/>
            <p:cNvGrpSpPr/>
            <p:nvPr/>
          </p:nvGrpSpPr>
          <p:grpSpPr>
            <a:xfrm>
              <a:off x="661672" y="4149080"/>
              <a:ext cx="1760492" cy="905944"/>
              <a:chOff x="661672" y="4149080"/>
              <a:chExt cx="1760492" cy="905944"/>
            </a:xfrm>
          </p:grpSpPr>
          <p:sp>
            <p:nvSpPr>
              <p:cNvPr id="22" name="文本框 23"/>
              <p:cNvSpPr txBox="1"/>
              <p:nvPr/>
            </p:nvSpPr>
            <p:spPr>
              <a:xfrm>
                <a:off x="661672"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chemeClr val="accent1">
                        <a:lumMod val="100000"/>
                      </a:schemeClr>
                    </a:solidFill>
                    <a:latin typeface="+mn-lt"/>
                    <a:ea typeface="+mn-ea"/>
                    <a:cs typeface="+mn-ea"/>
                    <a:sym typeface="+mn-lt"/>
                  </a:rPr>
                  <a:t>标题文本预设</a:t>
                </a:r>
              </a:p>
            </p:txBody>
          </p:sp>
          <p:sp>
            <p:nvSpPr>
              <p:cNvPr id="23" name="文本框 24"/>
              <p:cNvSpPr txBox="1"/>
              <p:nvPr/>
            </p:nvSpPr>
            <p:spPr>
              <a:xfrm>
                <a:off x="661672"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nvGrpSpPr>
            <p:cNvPr id="7" name="组合 6"/>
            <p:cNvGrpSpPr/>
            <p:nvPr/>
          </p:nvGrpSpPr>
          <p:grpSpPr>
            <a:xfrm>
              <a:off x="2499831" y="4149080"/>
              <a:ext cx="1760492" cy="905944"/>
              <a:chOff x="2499831" y="4149080"/>
              <a:chExt cx="1760492" cy="905944"/>
            </a:xfrm>
          </p:grpSpPr>
          <p:sp>
            <p:nvSpPr>
              <p:cNvPr id="20" name="文本框 21"/>
              <p:cNvSpPr txBox="1"/>
              <p:nvPr/>
            </p:nvSpPr>
            <p:spPr>
              <a:xfrm>
                <a:off x="2499831"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chemeClr val="accent2"/>
                    </a:solidFill>
                    <a:latin typeface="+mn-lt"/>
                    <a:ea typeface="+mn-ea"/>
                    <a:cs typeface="+mn-ea"/>
                    <a:sym typeface="+mn-lt"/>
                  </a:rPr>
                  <a:t>标题文本预设</a:t>
                </a:r>
              </a:p>
            </p:txBody>
          </p:sp>
          <p:sp>
            <p:nvSpPr>
              <p:cNvPr id="21" name="文本框 22"/>
              <p:cNvSpPr txBox="1"/>
              <p:nvPr/>
            </p:nvSpPr>
            <p:spPr>
              <a:xfrm>
                <a:off x="2499831"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nvGrpSpPr>
            <p:cNvPr id="8" name="组合 7"/>
            <p:cNvGrpSpPr/>
            <p:nvPr/>
          </p:nvGrpSpPr>
          <p:grpSpPr>
            <a:xfrm>
              <a:off x="4337990" y="4149080"/>
              <a:ext cx="1760492" cy="905944"/>
              <a:chOff x="4337990" y="4149080"/>
              <a:chExt cx="1760492" cy="905944"/>
            </a:xfrm>
          </p:grpSpPr>
          <p:sp>
            <p:nvSpPr>
              <p:cNvPr id="18" name="文本框 19"/>
              <p:cNvSpPr txBox="1"/>
              <p:nvPr/>
            </p:nvSpPr>
            <p:spPr>
              <a:xfrm>
                <a:off x="4337990"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chemeClr val="accent3"/>
                    </a:solidFill>
                    <a:latin typeface="+mn-lt"/>
                    <a:ea typeface="+mn-ea"/>
                    <a:cs typeface="+mn-ea"/>
                    <a:sym typeface="+mn-lt"/>
                  </a:rPr>
                  <a:t>标题文本预设</a:t>
                </a:r>
              </a:p>
            </p:txBody>
          </p:sp>
          <p:sp>
            <p:nvSpPr>
              <p:cNvPr id="19" name="文本框 20"/>
              <p:cNvSpPr txBox="1"/>
              <p:nvPr/>
            </p:nvSpPr>
            <p:spPr>
              <a:xfrm>
                <a:off x="4337990"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nvGrpSpPr>
            <p:cNvPr id="9" name="组合 8"/>
            <p:cNvGrpSpPr/>
            <p:nvPr/>
          </p:nvGrpSpPr>
          <p:grpSpPr>
            <a:xfrm>
              <a:off x="6176149" y="4149080"/>
              <a:ext cx="1760492" cy="905944"/>
              <a:chOff x="6176149" y="4149080"/>
              <a:chExt cx="1760492" cy="905944"/>
            </a:xfrm>
          </p:grpSpPr>
          <p:sp>
            <p:nvSpPr>
              <p:cNvPr id="16" name="文本框 17"/>
              <p:cNvSpPr txBox="1"/>
              <p:nvPr/>
            </p:nvSpPr>
            <p:spPr>
              <a:xfrm>
                <a:off x="6176149"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rgbClr val="A9A9A9"/>
                    </a:solidFill>
                    <a:latin typeface="+mn-lt"/>
                    <a:ea typeface="+mn-ea"/>
                    <a:cs typeface="+mn-ea"/>
                    <a:sym typeface="+mn-lt"/>
                  </a:rPr>
                  <a:t>标题文本预设</a:t>
                </a:r>
              </a:p>
            </p:txBody>
          </p:sp>
          <p:sp>
            <p:nvSpPr>
              <p:cNvPr id="17" name="文本框 18"/>
              <p:cNvSpPr txBox="1"/>
              <p:nvPr/>
            </p:nvSpPr>
            <p:spPr>
              <a:xfrm>
                <a:off x="6176149"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nvGrpSpPr>
            <p:cNvPr id="10" name="组合 9"/>
            <p:cNvGrpSpPr/>
            <p:nvPr/>
          </p:nvGrpSpPr>
          <p:grpSpPr>
            <a:xfrm>
              <a:off x="8014308" y="4149080"/>
              <a:ext cx="1760492" cy="905944"/>
              <a:chOff x="8014308" y="4149080"/>
              <a:chExt cx="1760492" cy="905944"/>
            </a:xfrm>
          </p:grpSpPr>
          <p:sp>
            <p:nvSpPr>
              <p:cNvPr id="14" name="文本框 15"/>
              <p:cNvSpPr txBox="1"/>
              <p:nvPr/>
            </p:nvSpPr>
            <p:spPr>
              <a:xfrm>
                <a:off x="8014308"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rgbClr val="4B4B4B"/>
                    </a:solidFill>
                    <a:latin typeface="+mn-lt"/>
                    <a:ea typeface="+mn-ea"/>
                    <a:cs typeface="+mn-ea"/>
                    <a:sym typeface="+mn-lt"/>
                  </a:rPr>
                  <a:t>标题文本预设</a:t>
                </a:r>
              </a:p>
            </p:txBody>
          </p:sp>
          <p:sp>
            <p:nvSpPr>
              <p:cNvPr id="15" name="文本框 16"/>
              <p:cNvSpPr txBox="1"/>
              <p:nvPr/>
            </p:nvSpPr>
            <p:spPr>
              <a:xfrm>
                <a:off x="8014308"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nvGrpSpPr>
            <p:cNvPr id="11" name="组合 10"/>
            <p:cNvGrpSpPr/>
            <p:nvPr/>
          </p:nvGrpSpPr>
          <p:grpSpPr>
            <a:xfrm>
              <a:off x="9852468" y="4149080"/>
              <a:ext cx="1760492" cy="905944"/>
              <a:chOff x="9852468" y="4149080"/>
              <a:chExt cx="1760492" cy="905944"/>
            </a:xfrm>
          </p:grpSpPr>
          <p:sp>
            <p:nvSpPr>
              <p:cNvPr id="12" name="文本框 37"/>
              <p:cNvSpPr txBox="1"/>
              <p:nvPr/>
            </p:nvSpPr>
            <p:spPr>
              <a:xfrm>
                <a:off x="9852468" y="4149080"/>
                <a:ext cx="1760492"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1">
                <a:normAutofit/>
              </a:bodyPr>
              <a:lstStyle/>
              <a:p>
                <a:pPr algn="ctr"/>
                <a:r>
                  <a:rPr lang="zh-CN" altLang="en-US" sz="1200" dirty="0">
                    <a:solidFill>
                      <a:schemeClr val="accent6">
                        <a:lumMod val="100000"/>
                      </a:schemeClr>
                    </a:solidFill>
                    <a:latin typeface="+mn-lt"/>
                    <a:ea typeface="+mn-ea"/>
                    <a:cs typeface="+mn-ea"/>
                    <a:sym typeface="+mn-lt"/>
                  </a:rPr>
                  <a:t>标题文本预设</a:t>
                </a:r>
              </a:p>
            </p:txBody>
          </p:sp>
          <p:sp>
            <p:nvSpPr>
              <p:cNvPr id="13" name="文本框 38"/>
              <p:cNvSpPr txBox="1"/>
              <p:nvPr/>
            </p:nvSpPr>
            <p:spPr>
              <a:xfrm>
                <a:off x="9852468" y="4432102"/>
                <a:ext cx="1760492"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0" tIns="0" rIns="0" bIns="0" anchor="t" anchorCtr="1">
                <a:normAutofit lnSpcReduction="10000"/>
              </a:bodyPr>
              <a:lstStyle/>
              <a:p>
                <a:pPr lvl="0" algn="ctr">
                  <a:lnSpc>
                    <a:spcPct val="120000"/>
                  </a:lnSpc>
                </a:pPr>
                <a:r>
                  <a:rPr lang="zh-CN" altLang="en-US" sz="900" dirty="0">
                    <a:solidFill>
                      <a:srgbClr val="000000">
                        <a:lumMod val="100000"/>
                      </a:srgbClr>
                    </a:solidFill>
                    <a:latin typeface="+mn-lt"/>
                    <a:ea typeface="+mn-ea"/>
                    <a:cs typeface="+mn-ea"/>
                    <a:sym typeface="+mn-lt"/>
                  </a:rPr>
                  <a:t>此部分内容作为文字排版占位显示</a:t>
                </a:r>
                <a:br>
                  <a:rPr lang="zh-CN" altLang="en-US" sz="900" dirty="0">
                    <a:solidFill>
                      <a:srgbClr val="000000">
                        <a:lumMod val="100000"/>
                      </a:srgbClr>
                    </a:solidFill>
                    <a:latin typeface="+mn-lt"/>
                    <a:ea typeface="+mn-ea"/>
                    <a:cs typeface="+mn-ea"/>
                    <a:sym typeface="+mn-lt"/>
                  </a:rPr>
                </a:br>
                <a:r>
                  <a:rPr lang="zh-CN" altLang="en-US" sz="900" dirty="0">
                    <a:solidFill>
                      <a:srgbClr val="000000">
                        <a:lumMod val="100000"/>
                      </a:srgbClr>
                    </a:solidFill>
                    <a:latin typeface="+mn-lt"/>
                    <a:ea typeface="+mn-ea"/>
                    <a:cs typeface="+mn-ea"/>
                    <a:sym typeface="+mn-lt"/>
                  </a:rPr>
                  <a:t>（建议使用主题字体）</a:t>
                </a:r>
              </a:p>
            </p:txBody>
          </p:sp>
        </p:grpSp>
      </p:grpSp>
      <p:sp>
        <p:nvSpPr>
          <p:cNvPr id="32"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执行力掌控</a:t>
            </a:r>
            <a:endParaRPr lang="en-GB" altLang="zh-CN" sz="1800" dirty="0">
              <a:solidFill>
                <a:schemeClr val="bg1">
                  <a:lumMod val="50000"/>
                </a:schemeClr>
              </a:solidFill>
              <a:latin typeface="+mn-lt"/>
              <a:ea typeface="+mn-ea"/>
              <a:cs typeface="+mn-ea"/>
              <a:sym typeface="+mn-lt"/>
            </a:endParaRPr>
          </a:p>
        </p:txBody>
      </p:sp>
      <p:grpSp>
        <p:nvGrpSpPr>
          <p:cNvPr id="33" name="组合 32"/>
          <p:cNvGrpSpPr/>
          <p:nvPr/>
        </p:nvGrpSpPr>
        <p:grpSpPr>
          <a:xfrm>
            <a:off x="197509" y="102399"/>
            <a:ext cx="486059" cy="472564"/>
            <a:chOff x="1804405" y="1637642"/>
            <a:chExt cx="2053165" cy="1996160"/>
          </a:xfrm>
        </p:grpSpPr>
        <p:sp>
          <p:nvSpPr>
            <p:cNvPr id="34" name="等腰三角形 33"/>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等腰三角形 34"/>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769509" y="115472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3133586" y="1673428"/>
            <a:ext cx="2954655" cy="923330"/>
          </a:xfrm>
          <a:prstGeom prst="rect">
            <a:avLst/>
          </a:prstGeom>
          <a:noFill/>
        </p:spPr>
        <p:txBody>
          <a:bodyPr wrap="none" rtlCol="0">
            <a:spAutoFit/>
          </a:bodyPr>
          <a:lstStyle/>
          <a:p>
            <a:r>
              <a:rPr lang="zh-CN" altLang="en-US" sz="5400" dirty="0">
                <a:solidFill>
                  <a:srgbClr val="666666"/>
                </a:solidFill>
                <a:latin typeface="+mn-lt"/>
                <a:ea typeface="+mn-ea"/>
                <a:cs typeface="+mn-ea"/>
                <a:sym typeface="+mn-lt"/>
              </a:rPr>
              <a:t>谢谢欣赏</a:t>
            </a:r>
          </a:p>
        </p:txBody>
      </p:sp>
      <p:sp>
        <p:nvSpPr>
          <p:cNvPr id="12" name="文本框 11"/>
          <p:cNvSpPr txBox="1"/>
          <p:nvPr/>
        </p:nvSpPr>
        <p:spPr>
          <a:xfrm>
            <a:off x="2205103" y="2770960"/>
            <a:ext cx="4826962" cy="369332"/>
          </a:xfrm>
          <a:prstGeom prst="rect">
            <a:avLst/>
          </a:prstGeom>
          <a:noFill/>
        </p:spPr>
        <p:txBody>
          <a:bodyPr wrap="none" rtlCol="0">
            <a:spAutoFit/>
          </a:bodyPr>
          <a:lstStyle/>
          <a:p>
            <a:r>
              <a:rPr lang="zh-CN" altLang="en-US" dirty="0">
                <a:solidFill>
                  <a:srgbClr val="666666"/>
                </a:solidFill>
                <a:latin typeface="+mn-lt"/>
                <a:ea typeface="+mn-ea"/>
                <a:cs typeface="+mn-ea"/>
                <a:sym typeface="+mn-lt"/>
              </a:rPr>
              <a:t>适用于 企业培训</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策划方案</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商业规划</a:t>
            </a:r>
            <a:r>
              <a:rPr lang="en-US" altLang="zh-CN" dirty="0">
                <a:solidFill>
                  <a:srgbClr val="666666"/>
                </a:solidFill>
                <a:latin typeface="+mn-lt"/>
                <a:ea typeface="+mn-ea"/>
                <a:cs typeface="+mn-ea"/>
                <a:sym typeface="+mn-lt"/>
              </a:rPr>
              <a:t>/</a:t>
            </a:r>
            <a:r>
              <a:rPr lang="zh-CN" altLang="en-US" dirty="0">
                <a:solidFill>
                  <a:srgbClr val="666666"/>
                </a:solidFill>
                <a:latin typeface="+mn-lt"/>
                <a:ea typeface="+mn-ea"/>
                <a:cs typeface="+mn-ea"/>
                <a:sym typeface="+mn-lt"/>
              </a:rPr>
              <a:t>工作总结</a:t>
            </a:r>
          </a:p>
        </p:txBody>
      </p:sp>
      <p:grpSp>
        <p:nvGrpSpPr>
          <p:cNvPr id="13" name="组合 12"/>
          <p:cNvGrpSpPr/>
          <p:nvPr/>
        </p:nvGrpSpPr>
        <p:grpSpPr>
          <a:xfrm>
            <a:off x="3995936" y="3529452"/>
            <a:ext cx="1204332" cy="879928"/>
            <a:chOff x="4047664" y="3529452"/>
            <a:chExt cx="1204332" cy="879928"/>
          </a:xfrm>
        </p:grpSpPr>
        <p:sp>
          <p:nvSpPr>
            <p:cNvPr id="14" name="流程图: 过程 13"/>
            <p:cNvSpPr/>
            <p:nvPr/>
          </p:nvSpPr>
          <p:spPr>
            <a:xfrm>
              <a:off x="4047664" y="3529452"/>
              <a:ext cx="1204332" cy="338982"/>
            </a:xfrm>
            <a:prstGeom prst="flowChartProcess">
              <a:avLst/>
            </a:prstGeom>
            <a:solidFill>
              <a:srgbClr val="4B4B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5" name="Picture 15"/>
            <p:cNvPicPr>
              <a:picLocks noChangeAspect="1"/>
            </p:cNvPicPr>
            <p:nvPr/>
          </p:nvPicPr>
          <p:blipFill>
            <a:blip r:embed="rId4" cstate="email"/>
            <a:stretch>
              <a:fillRect/>
            </a:stretch>
          </p:blipFill>
          <p:spPr>
            <a:xfrm rot="5400000" flipH="1">
              <a:off x="4379860" y="3572169"/>
              <a:ext cx="540946" cy="1133476"/>
            </a:xfrm>
            <a:prstGeom prst="rect">
              <a:avLst/>
            </a:prstGeom>
          </p:spPr>
        </p:pic>
      </p:grpSp>
      <p:sp>
        <p:nvSpPr>
          <p:cNvPr id="16" name="文本框 15"/>
          <p:cNvSpPr txBox="1"/>
          <p:nvPr/>
        </p:nvSpPr>
        <p:spPr>
          <a:xfrm>
            <a:off x="4032527" y="3534276"/>
            <a:ext cx="1153160" cy="260350"/>
          </a:xfrm>
          <a:prstGeom prst="rect">
            <a:avLst/>
          </a:prstGeom>
          <a:noFill/>
        </p:spPr>
        <p:txBody>
          <a:bodyPr wrap="none" rtlCol="0">
            <a:spAutoFit/>
          </a:bodyPr>
          <a:lstStyle/>
          <a:p>
            <a:r>
              <a:rPr lang="zh-CN" altLang="en-US" sz="1100">
                <a:solidFill>
                  <a:schemeClr val="bg1"/>
                </a:solidFill>
                <a:latin typeface="+mn-lt"/>
                <a:ea typeface="+mn-ea"/>
                <a:cs typeface="+mn-ea"/>
                <a:sym typeface="+mn-lt"/>
              </a:rPr>
              <a:t>汇报人：</a:t>
            </a:r>
            <a:r>
              <a:rPr lang="en-US" altLang="zh-CN" sz="1100">
                <a:solidFill>
                  <a:schemeClr val="bg1"/>
                </a:solidFill>
                <a:latin typeface="+mn-lt"/>
                <a:ea typeface="+mn-ea"/>
                <a:cs typeface="+mn-ea"/>
                <a:sym typeface="+mn-lt"/>
              </a:rPr>
              <a:t>xiazaii</a:t>
            </a:r>
            <a:endParaRPr lang="zh-CN" altLang="en-US" sz="1100" dirty="0">
              <a:solidFill>
                <a:schemeClr val="bg1"/>
              </a:solidFill>
              <a:latin typeface="+mn-lt"/>
              <a:ea typeface="+mn-ea"/>
              <a:cs typeface="+mn-ea"/>
              <a:sym typeface="+mn-lt"/>
            </a:endParaRP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76" y="-308570"/>
            <a:ext cx="5132554" cy="483422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6642446" y="1059582"/>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1000" autoRev="1" fill="hold">
                                          <p:stCondLst>
                                            <p:cond delay="0"/>
                                          </p:stCondLst>
                                        </p:cTn>
                                        <p:tgtEl>
                                          <p:spTgt spid="11"/>
                                        </p:tgtEl>
                                        <p:attrNameLst>
                                          <p:attrName>ppt_w</p:attrName>
                                        </p:attrNameLst>
                                      </p:cBhvr>
                                    </p:anim>
                                    <p:anim by="(#ppt_w*0.50)" calcmode="lin" valueType="num">
                                      <p:cBhvr>
                                        <p:cTn id="14" dur="1000" decel="50000" autoRev="1" fill="hold">
                                          <p:stCondLst>
                                            <p:cond delay="0"/>
                                          </p:stCondLst>
                                        </p:cTn>
                                        <p:tgtEl>
                                          <p:spTgt spid="11"/>
                                        </p:tgtEl>
                                        <p:attrNameLst>
                                          <p:attrName>ppt_x</p:attrName>
                                        </p:attrNameLst>
                                      </p:cBhvr>
                                    </p:anim>
                                    <p:anim from="(-#ppt_h/2)" to="(#ppt_y)" calcmode="lin" valueType="num">
                                      <p:cBhvr>
                                        <p:cTn id="15" dur="2000" fill="hold">
                                          <p:stCondLst>
                                            <p:cond delay="0"/>
                                          </p:stCondLst>
                                        </p:cTn>
                                        <p:tgtEl>
                                          <p:spTgt spid="11"/>
                                        </p:tgtEl>
                                        <p:attrNameLst>
                                          <p:attrName>ppt_y</p:attrName>
                                        </p:attrNameLst>
                                      </p:cBhvr>
                                    </p:anim>
                                    <p:animRot by="21600000">
                                      <p:cBhvr>
                                        <p:cTn id="16" dur="2000" fill="hold">
                                          <p:stCondLst>
                                            <p:cond delay="0"/>
                                          </p:stCondLst>
                                        </p:cTn>
                                        <p:tgtEl>
                                          <p:spTgt spid="11"/>
                                        </p:tgtEl>
                                        <p:attrNameLst>
                                          <p:attrName>r</p:attrName>
                                        </p:attrNameLst>
                                      </p:cBhvr>
                                    </p:animRot>
                                  </p:childTnLst>
                                </p:cTn>
                              </p:par>
                            </p:childTnLst>
                          </p:cTn>
                        </p:par>
                        <p:par>
                          <p:cTn id="17" fill="hold">
                            <p:stCondLst>
                              <p:cond delay="3099"/>
                            </p:stCondLst>
                            <p:childTnLst>
                              <p:par>
                                <p:cTn id="18" presetID="16" presetClass="entr" presetSubtype="2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par>
                          <p:cTn id="21" fill="hold">
                            <p:stCondLst>
                              <p:cond delay="3599"/>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4599"/>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750"/>
                                        <p:tgtEl>
                                          <p:spTgt spid="17"/>
                                        </p:tgtEl>
                                      </p:cBhvr>
                                    </p:animEffect>
                                  </p:childTnLst>
                                </p:cTn>
                              </p:par>
                              <p:par>
                                <p:cTn id="38" presetID="22" presetClass="entr" presetSubtype="2"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9362" y="1670816"/>
            <a:ext cx="1300750" cy="1107996"/>
          </a:xfrm>
          <a:prstGeom prst="rect">
            <a:avLst/>
          </a:prstGeom>
          <a:noFill/>
        </p:spPr>
        <p:txBody>
          <a:bodyPr wrap="square" lIns="0" tIns="0" rIns="0" bIns="0" rtlCol="0">
            <a:spAutoFit/>
          </a:bodyPr>
          <a:lstStyle/>
          <a:p>
            <a:r>
              <a:rPr lang="en-US" altLang="zh-CN" sz="7200" dirty="0">
                <a:solidFill>
                  <a:srgbClr val="4B4B4B"/>
                </a:solidFill>
                <a:latin typeface="+mn-lt"/>
                <a:ea typeface="+mn-ea"/>
                <a:cs typeface="+mn-ea"/>
                <a:sym typeface="+mn-lt"/>
              </a:rPr>
              <a:t>01</a:t>
            </a:r>
            <a:endParaRPr lang="zh-CN" altLang="en-US" sz="7200" dirty="0">
              <a:solidFill>
                <a:srgbClr val="4B4B4B"/>
              </a:solidFill>
              <a:latin typeface="+mn-lt"/>
              <a:ea typeface="+mn-ea"/>
              <a:cs typeface="+mn-ea"/>
              <a:sym typeface="+mn-lt"/>
            </a:endParaRPr>
          </a:p>
        </p:txBody>
      </p:sp>
      <p:sp>
        <p:nvSpPr>
          <p:cNvPr id="6" name="TextBox 5"/>
          <p:cNvSpPr txBox="1"/>
          <p:nvPr/>
        </p:nvSpPr>
        <p:spPr>
          <a:xfrm>
            <a:off x="3131840" y="2728989"/>
            <a:ext cx="2880320" cy="492443"/>
          </a:xfrm>
          <a:prstGeom prst="rect">
            <a:avLst/>
          </a:prstGeom>
          <a:noFill/>
        </p:spPr>
        <p:txBody>
          <a:bodyPr wrap="square" lIns="0" tIns="0" rIns="0" bIns="0" rtlCol="0">
            <a:spAutoFit/>
          </a:bodyPr>
          <a:lstStyle/>
          <a:p>
            <a:r>
              <a:rPr lang="zh-CN" altLang="en-US" sz="3200" dirty="0">
                <a:solidFill>
                  <a:srgbClr val="4B4B4B"/>
                </a:solidFill>
                <a:latin typeface="+mn-lt"/>
                <a:ea typeface="+mn-ea"/>
                <a:cs typeface="+mn-ea"/>
                <a:sym typeface="+mn-lt"/>
              </a:rPr>
              <a:t>执行力明确目标</a:t>
            </a:r>
          </a:p>
        </p:txBody>
      </p:sp>
      <p:sp>
        <p:nvSpPr>
          <p:cNvPr id="9" name="矩形 8"/>
          <p:cNvSpPr/>
          <p:nvPr/>
        </p:nvSpPr>
        <p:spPr>
          <a:xfrm>
            <a:off x="1763688" y="118760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55" y="-951748"/>
            <a:ext cx="5132554" cy="483422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508104" y="1437413"/>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8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750"/>
                                        <p:tgtEl>
                                          <p:spTgt spid="10"/>
                                        </p:tgtEl>
                                      </p:cBhvr>
                                    </p:animEffect>
                                  </p:childTnLst>
                                </p:cTn>
                              </p:par>
                              <p:par>
                                <p:cTn id="28" presetID="2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818464" y="1589455"/>
            <a:ext cx="1951024" cy="1964591"/>
            <a:chOff x="1740215" y="2198819"/>
            <a:chExt cx="2601366" cy="2619455"/>
          </a:xfrm>
        </p:grpSpPr>
        <p:grpSp>
          <p:nvGrpSpPr>
            <p:cNvPr id="33" name="组合 32"/>
            <p:cNvGrpSpPr/>
            <p:nvPr/>
          </p:nvGrpSpPr>
          <p:grpSpPr>
            <a:xfrm>
              <a:off x="1740215" y="2198819"/>
              <a:ext cx="2601366" cy="2619455"/>
              <a:chOff x="2582905" y="2616198"/>
              <a:chExt cx="1076900" cy="1084389"/>
            </a:xfrm>
          </p:grpSpPr>
          <p:grpSp>
            <p:nvGrpSpPr>
              <p:cNvPr id="35" name="组合 34"/>
              <p:cNvGrpSpPr/>
              <p:nvPr/>
            </p:nvGrpSpPr>
            <p:grpSpPr>
              <a:xfrm>
                <a:off x="2582905" y="2616198"/>
                <a:ext cx="1076900" cy="1084389"/>
                <a:chOff x="721926" y="3827665"/>
                <a:chExt cx="2227443" cy="2242936"/>
              </a:xfrm>
            </p:grpSpPr>
            <p:sp>
              <p:nvSpPr>
                <p:cNvPr id="37" name="任意多边形: 形状 36"/>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accent2">
                    <a:lumMod val="100000"/>
                  </a:schemeClr>
                </a:solidFill>
                <a:ln>
                  <a:solidFill>
                    <a:schemeClr val="bg1"/>
                  </a:solidFill>
                </a:ln>
              </p:spPr>
              <p:txBody>
                <a:bodyPr anchor="ctr"/>
                <a:lstStyle/>
                <a:p>
                  <a:pPr algn="ctr"/>
                  <a:endParaRPr dirty="0">
                    <a:latin typeface="+mn-lt"/>
                    <a:ea typeface="+mn-ea"/>
                    <a:cs typeface="+mn-ea"/>
                    <a:sym typeface="+mn-lt"/>
                  </a:endParaRPr>
                </a:p>
              </p:txBody>
            </p:sp>
            <p:sp>
              <p:nvSpPr>
                <p:cNvPr id="38" name="任意多边形: 形状 37"/>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accent4">
                    <a:lumMod val="100000"/>
                  </a:schemeClr>
                </a:solidFill>
                <a:ln w="9525">
                  <a:solidFill>
                    <a:schemeClr val="bg1"/>
                  </a:solidFill>
                  <a:round/>
                </a:ln>
              </p:spPr>
              <p:txBody>
                <a:bodyPr anchor="ctr"/>
                <a:lstStyle/>
                <a:p>
                  <a:pPr algn="ctr"/>
                  <a:endParaRPr dirty="0">
                    <a:latin typeface="+mn-lt"/>
                    <a:ea typeface="+mn-ea"/>
                    <a:cs typeface="+mn-ea"/>
                    <a:sym typeface="+mn-lt"/>
                  </a:endParaRPr>
                </a:p>
              </p:txBody>
            </p:sp>
            <p:sp>
              <p:nvSpPr>
                <p:cNvPr id="39" name="任意多边形: 形状 38"/>
                <p:cNvSpPr/>
                <p:nvPr/>
              </p:nvSpPr>
              <p:spPr bwMode="auto">
                <a:xfrm>
                  <a:off x="1823832"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accent3">
                    <a:lumMod val="100000"/>
                  </a:schemeClr>
                </a:solidFill>
                <a:ln w="9525">
                  <a:solidFill>
                    <a:schemeClr val="bg1"/>
                  </a:solidFill>
                  <a:round/>
                </a:ln>
              </p:spPr>
              <p:txBody>
                <a:bodyPr anchor="ctr"/>
                <a:lstStyle/>
                <a:p>
                  <a:pPr algn="ctr"/>
                  <a:endParaRPr dirty="0">
                    <a:latin typeface="+mn-lt"/>
                    <a:ea typeface="+mn-ea"/>
                    <a:cs typeface="+mn-ea"/>
                    <a:sym typeface="+mn-lt"/>
                  </a:endParaRPr>
                </a:p>
              </p:txBody>
            </p:sp>
            <p:sp>
              <p:nvSpPr>
                <p:cNvPr id="40" name="矩形 39"/>
                <p:cNvSpPr/>
                <p:nvPr/>
              </p:nvSpPr>
              <p:spPr>
                <a:xfrm rot="18000000">
                  <a:off x="826270" y="4366243"/>
                  <a:ext cx="1042097" cy="590396"/>
                </a:xfrm>
                <a:prstGeom prst="rect">
                  <a:avLst/>
                </a:prstGeom>
              </p:spPr>
              <p:txBody>
                <a:bodyPr spcFirstLastPara="1" wrap="none">
                  <a:prstTxWarp prst="textArchUp">
                    <a:avLst>
                      <a:gd name="adj" fmla="val 11671062"/>
                    </a:avLst>
                  </a:prstTxWarp>
                  <a:normAutofit/>
                </a:bodyPr>
                <a:lstStyle/>
                <a:p>
                  <a:pPr>
                    <a:defRPr/>
                  </a:pPr>
                  <a:r>
                    <a:rPr lang="zh-CN" altLang="en-US" sz="1600" dirty="0">
                      <a:solidFill>
                        <a:schemeClr val="bg1"/>
                      </a:solidFill>
                      <a:latin typeface="+mn-lt"/>
                      <a:ea typeface="+mn-ea"/>
                      <a:cs typeface="+mn-ea"/>
                      <a:sym typeface="+mn-lt"/>
                    </a:rPr>
                    <a:t>标题文本预设</a:t>
                  </a:r>
                </a:p>
              </p:txBody>
            </p:sp>
            <p:sp>
              <p:nvSpPr>
                <p:cNvPr id="41" name="矩形 40"/>
                <p:cNvSpPr/>
                <p:nvPr/>
              </p:nvSpPr>
              <p:spPr>
                <a:xfrm rot="3600000">
                  <a:off x="1797393" y="4404469"/>
                  <a:ext cx="1031315" cy="590396"/>
                </a:xfrm>
                <a:prstGeom prst="rect">
                  <a:avLst/>
                </a:prstGeom>
              </p:spPr>
              <p:txBody>
                <a:bodyPr spcFirstLastPara="1" wrap="none">
                  <a:prstTxWarp prst="textArchUp">
                    <a:avLst>
                      <a:gd name="adj" fmla="val 11671062"/>
                    </a:avLst>
                  </a:prstTxWarp>
                  <a:normAutofit/>
                </a:bodyPr>
                <a:lstStyle/>
                <a:p>
                  <a:pPr>
                    <a:defRPr/>
                  </a:pPr>
                  <a:r>
                    <a:rPr lang="zh-CN" altLang="en-US" sz="1600" dirty="0">
                      <a:solidFill>
                        <a:schemeClr val="bg1"/>
                      </a:solidFill>
                      <a:latin typeface="+mn-lt"/>
                      <a:ea typeface="+mn-ea"/>
                      <a:cs typeface="+mn-ea"/>
                      <a:sym typeface="+mn-lt"/>
                    </a:rPr>
                    <a:t>标题文本预设</a:t>
                  </a:r>
                </a:p>
              </p:txBody>
            </p:sp>
            <p:sp>
              <p:nvSpPr>
                <p:cNvPr id="42" name="矩形 41"/>
                <p:cNvSpPr/>
                <p:nvPr/>
              </p:nvSpPr>
              <p:spPr>
                <a:xfrm>
                  <a:off x="1363376" y="5341601"/>
                  <a:ext cx="972119" cy="590396"/>
                </a:xfrm>
                <a:prstGeom prst="rect">
                  <a:avLst/>
                </a:prstGeom>
              </p:spPr>
              <p:txBody>
                <a:bodyPr spcFirstLastPara="1" wrap="none">
                  <a:prstTxWarp prst="textArchDown">
                    <a:avLst>
                      <a:gd name="adj" fmla="val 1312104"/>
                    </a:avLst>
                  </a:prstTxWarp>
                  <a:normAutofit/>
                </a:bodyPr>
                <a:lstStyle/>
                <a:p>
                  <a:pPr>
                    <a:defRPr/>
                  </a:pPr>
                  <a:r>
                    <a:rPr lang="zh-CN" altLang="en-US" sz="1600" dirty="0">
                      <a:solidFill>
                        <a:schemeClr val="bg1"/>
                      </a:solidFill>
                      <a:latin typeface="+mn-lt"/>
                      <a:ea typeface="+mn-ea"/>
                      <a:cs typeface="+mn-ea"/>
                      <a:sym typeface="+mn-lt"/>
                    </a:rPr>
                    <a:t>标题文本预设</a:t>
                  </a:r>
                </a:p>
              </p:txBody>
            </p:sp>
          </p:grpSp>
          <p:sp>
            <p:nvSpPr>
              <p:cNvPr id="36" name="椭圆 35"/>
              <p:cNvSpPr/>
              <p:nvPr/>
            </p:nvSpPr>
            <p:spPr>
              <a:xfrm>
                <a:off x="2776544" y="2843774"/>
                <a:ext cx="680260" cy="680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34" name="任意多边形: 形状 33"/>
            <p:cNvSpPr/>
            <p:nvPr/>
          </p:nvSpPr>
          <p:spPr>
            <a:xfrm>
              <a:off x="2705267" y="3173896"/>
              <a:ext cx="671262" cy="669300"/>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4" name="组合 3"/>
          <p:cNvGrpSpPr/>
          <p:nvPr/>
        </p:nvGrpSpPr>
        <p:grpSpPr>
          <a:xfrm>
            <a:off x="2374511" y="1589455"/>
            <a:ext cx="1951024" cy="1964591"/>
            <a:chOff x="1740215" y="2198819"/>
            <a:chExt cx="2601366" cy="2619455"/>
          </a:xfrm>
        </p:grpSpPr>
        <p:grpSp>
          <p:nvGrpSpPr>
            <p:cNvPr id="43" name="组合 42"/>
            <p:cNvGrpSpPr/>
            <p:nvPr/>
          </p:nvGrpSpPr>
          <p:grpSpPr>
            <a:xfrm>
              <a:off x="1740215" y="2198819"/>
              <a:ext cx="2601366" cy="2619455"/>
              <a:chOff x="2582905" y="2616198"/>
              <a:chExt cx="1076900" cy="1084389"/>
            </a:xfrm>
          </p:grpSpPr>
          <p:grpSp>
            <p:nvGrpSpPr>
              <p:cNvPr id="45" name="组合 44"/>
              <p:cNvGrpSpPr/>
              <p:nvPr/>
            </p:nvGrpSpPr>
            <p:grpSpPr>
              <a:xfrm>
                <a:off x="2582905" y="2616198"/>
                <a:ext cx="1076900" cy="1084389"/>
                <a:chOff x="721926" y="3827665"/>
                <a:chExt cx="2227443" cy="2242936"/>
              </a:xfrm>
            </p:grpSpPr>
            <p:sp>
              <p:nvSpPr>
                <p:cNvPr id="47" name="任意多边形: 形状 46"/>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accent2">
                    <a:lumMod val="100000"/>
                  </a:schemeClr>
                </a:solidFill>
                <a:ln>
                  <a:solidFill>
                    <a:schemeClr val="bg1"/>
                  </a:solidFill>
                </a:ln>
              </p:spPr>
              <p:txBody>
                <a:bodyPr anchor="ctr"/>
                <a:lstStyle/>
                <a:p>
                  <a:pPr algn="ctr"/>
                  <a:endParaRPr dirty="0">
                    <a:latin typeface="+mn-lt"/>
                    <a:ea typeface="+mn-ea"/>
                    <a:cs typeface="+mn-ea"/>
                    <a:sym typeface="+mn-lt"/>
                  </a:endParaRPr>
                </a:p>
              </p:txBody>
            </p:sp>
            <p:sp>
              <p:nvSpPr>
                <p:cNvPr id="48" name="任意多边形: 形状 47"/>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accent4">
                    <a:lumMod val="100000"/>
                  </a:schemeClr>
                </a:solidFill>
                <a:ln w="9525">
                  <a:solidFill>
                    <a:schemeClr val="bg1"/>
                  </a:solidFill>
                  <a:round/>
                </a:ln>
              </p:spPr>
              <p:txBody>
                <a:bodyPr anchor="ctr"/>
                <a:lstStyle/>
                <a:p>
                  <a:pPr algn="ctr"/>
                  <a:endParaRPr dirty="0">
                    <a:latin typeface="+mn-lt"/>
                    <a:ea typeface="+mn-ea"/>
                    <a:cs typeface="+mn-ea"/>
                    <a:sym typeface="+mn-lt"/>
                  </a:endParaRPr>
                </a:p>
              </p:txBody>
            </p:sp>
            <p:sp>
              <p:nvSpPr>
                <p:cNvPr id="49" name="任意多边形: 形状 48"/>
                <p:cNvSpPr/>
                <p:nvPr/>
              </p:nvSpPr>
              <p:spPr bwMode="auto">
                <a:xfrm>
                  <a:off x="1823832"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accent3">
                    <a:lumMod val="100000"/>
                  </a:schemeClr>
                </a:solidFill>
                <a:ln w="9525">
                  <a:solidFill>
                    <a:schemeClr val="bg1"/>
                  </a:solidFill>
                  <a:round/>
                </a:ln>
              </p:spPr>
              <p:txBody>
                <a:bodyPr anchor="ctr"/>
                <a:lstStyle/>
                <a:p>
                  <a:pPr algn="ctr"/>
                  <a:endParaRPr dirty="0">
                    <a:latin typeface="+mn-lt"/>
                    <a:ea typeface="+mn-ea"/>
                    <a:cs typeface="+mn-ea"/>
                    <a:sym typeface="+mn-lt"/>
                  </a:endParaRPr>
                </a:p>
              </p:txBody>
            </p:sp>
            <p:sp>
              <p:nvSpPr>
                <p:cNvPr id="50" name="矩形 49"/>
                <p:cNvSpPr/>
                <p:nvPr/>
              </p:nvSpPr>
              <p:spPr>
                <a:xfrm rot="18000000">
                  <a:off x="826270" y="4366243"/>
                  <a:ext cx="1042097" cy="590396"/>
                </a:xfrm>
                <a:prstGeom prst="rect">
                  <a:avLst/>
                </a:prstGeom>
              </p:spPr>
              <p:txBody>
                <a:bodyPr spcFirstLastPara="1" wrap="none">
                  <a:prstTxWarp prst="textArchUp">
                    <a:avLst>
                      <a:gd name="adj" fmla="val 11671062"/>
                    </a:avLst>
                  </a:prstTxWarp>
                  <a:normAutofit/>
                </a:bodyPr>
                <a:lstStyle/>
                <a:p>
                  <a:pPr>
                    <a:defRPr/>
                  </a:pPr>
                  <a:r>
                    <a:rPr lang="zh-CN" altLang="en-US" sz="1600" dirty="0">
                      <a:solidFill>
                        <a:schemeClr val="bg1"/>
                      </a:solidFill>
                      <a:latin typeface="+mn-lt"/>
                      <a:ea typeface="+mn-ea"/>
                      <a:cs typeface="+mn-ea"/>
                      <a:sym typeface="+mn-lt"/>
                    </a:rPr>
                    <a:t>标题文本预设</a:t>
                  </a:r>
                </a:p>
              </p:txBody>
            </p:sp>
            <p:sp>
              <p:nvSpPr>
                <p:cNvPr id="51" name="矩形 50"/>
                <p:cNvSpPr/>
                <p:nvPr/>
              </p:nvSpPr>
              <p:spPr>
                <a:xfrm rot="3600000">
                  <a:off x="1797393" y="4404469"/>
                  <a:ext cx="1031315" cy="590396"/>
                </a:xfrm>
                <a:prstGeom prst="rect">
                  <a:avLst/>
                </a:prstGeom>
              </p:spPr>
              <p:txBody>
                <a:bodyPr spcFirstLastPara="1" wrap="none">
                  <a:prstTxWarp prst="textArchUp">
                    <a:avLst>
                      <a:gd name="adj" fmla="val 11671062"/>
                    </a:avLst>
                  </a:prstTxWarp>
                  <a:normAutofit/>
                </a:bodyPr>
                <a:lstStyle/>
                <a:p>
                  <a:pPr>
                    <a:defRPr/>
                  </a:pPr>
                  <a:r>
                    <a:rPr lang="zh-CN" altLang="en-US" sz="1600" dirty="0">
                      <a:solidFill>
                        <a:schemeClr val="bg1"/>
                      </a:solidFill>
                      <a:latin typeface="+mn-lt"/>
                      <a:ea typeface="+mn-ea"/>
                      <a:cs typeface="+mn-ea"/>
                      <a:sym typeface="+mn-lt"/>
                    </a:rPr>
                    <a:t>标题文本预设</a:t>
                  </a:r>
                </a:p>
              </p:txBody>
            </p:sp>
            <p:sp>
              <p:nvSpPr>
                <p:cNvPr id="52" name="矩形 51"/>
                <p:cNvSpPr/>
                <p:nvPr/>
              </p:nvSpPr>
              <p:spPr>
                <a:xfrm>
                  <a:off x="1363376" y="5341601"/>
                  <a:ext cx="972119" cy="590396"/>
                </a:xfrm>
                <a:prstGeom prst="rect">
                  <a:avLst/>
                </a:prstGeom>
              </p:spPr>
              <p:txBody>
                <a:bodyPr spcFirstLastPara="1" wrap="none">
                  <a:prstTxWarp prst="textArchDown">
                    <a:avLst>
                      <a:gd name="adj" fmla="val 1312104"/>
                    </a:avLst>
                  </a:prstTxWarp>
                  <a:normAutofit/>
                </a:bodyPr>
                <a:lstStyle/>
                <a:p>
                  <a:pPr>
                    <a:defRPr/>
                  </a:pPr>
                  <a:r>
                    <a:rPr lang="zh-CN" altLang="en-US" sz="1600" dirty="0">
                      <a:solidFill>
                        <a:schemeClr val="bg1"/>
                      </a:solidFill>
                      <a:latin typeface="+mn-lt"/>
                      <a:ea typeface="+mn-ea"/>
                      <a:cs typeface="+mn-ea"/>
                      <a:sym typeface="+mn-lt"/>
                    </a:rPr>
                    <a:t>标题文本预设</a:t>
                  </a:r>
                </a:p>
              </p:txBody>
            </p:sp>
          </p:grpSp>
          <p:sp>
            <p:nvSpPr>
              <p:cNvPr id="46" name="椭圆 45"/>
              <p:cNvSpPr/>
              <p:nvPr/>
            </p:nvSpPr>
            <p:spPr>
              <a:xfrm>
                <a:off x="2776544" y="2843774"/>
                <a:ext cx="680260" cy="680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44" name="任意多边形: 形状 43"/>
            <p:cNvSpPr/>
            <p:nvPr/>
          </p:nvSpPr>
          <p:spPr>
            <a:xfrm>
              <a:off x="2699139" y="3255035"/>
              <a:ext cx="683518" cy="50702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57" name="组合 56"/>
          <p:cNvGrpSpPr/>
          <p:nvPr/>
        </p:nvGrpSpPr>
        <p:grpSpPr>
          <a:xfrm>
            <a:off x="614677" y="1302609"/>
            <a:ext cx="7932696" cy="2597568"/>
            <a:chOff x="614677" y="1302609"/>
            <a:chExt cx="7932696" cy="2597568"/>
          </a:xfrm>
        </p:grpSpPr>
        <p:grpSp>
          <p:nvGrpSpPr>
            <p:cNvPr id="6" name="组合 5"/>
            <p:cNvGrpSpPr/>
            <p:nvPr/>
          </p:nvGrpSpPr>
          <p:grpSpPr>
            <a:xfrm>
              <a:off x="6485082" y="1302609"/>
              <a:ext cx="2062291" cy="2597568"/>
              <a:chOff x="8170814" y="1912116"/>
              <a:chExt cx="2749722" cy="3463424"/>
            </a:xfrm>
          </p:grpSpPr>
          <p:grpSp>
            <p:nvGrpSpPr>
              <p:cNvPr id="21" name="组合 20"/>
              <p:cNvGrpSpPr/>
              <p:nvPr/>
            </p:nvGrpSpPr>
            <p:grpSpPr>
              <a:xfrm>
                <a:off x="8170814" y="1912116"/>
                <a:ext cx="2611177" cy="3463424"/>
                <a:chOff x="1193500" y="1491637"/>
                <a:chExt cx="3761195" cy="3463424"/>
              </a:xfrm>
            </p:grpSpPr>
            <p:grpSp>
              <p:nvGrpSpPr>
                <p:cNvPr id="24" name="组合 23"/>
                <p:cNvGrpSpPr/>
                <p:nvPr/>
              </p:nvGrpSpPr>
              <p:grpSpPr>
                <a:xfrm>
                  <a:off x="1193500" y="1491637"/>
                  <a:ext cx="3761195" cy="815608"/>
                  <a:chOff x="1317257" y="1824875"/>
                  <a:chExt cx="3761195" cy="815608"/>
                </a:xfrm>
              </p:grpSpPr>
              <p:sp>
                <p:nvSpPr>
                  <p:cNvPr id="31" name="文本框 127"/>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latin typeface="+mn-lt"/>
                        <a:ea typeface="+mn-ea"/>
                        <a:cs typeface="+mn-ea"/>
                        <a:sym typeface="+mn-lt"/>
                      </a:rPr>
                      <a:t>点击输入替换内容</a:t>
                    </a:r>
                  </a:p>
                  <a:p>
                    <a:pPr algn="r">
                      <a:lnSpc>
                        <a:spcPct val="120000"/>
                      </a:lnSpc>
                    </a:pPr>
                    <a:r>
                      <a:rPr lang="zh-CN" altLang="en-US" sz="1000" dirty="0">
                        <a:latin typeface="+mn-lt"/>
                        <a:ea typeface="+mn-ea"/>
                        <a:cs typeface="+mn-ea"/>
                        <a:sym typeface="+mn-lt"/>
                      </a:rPr>
                      <a:t>点击输入替换内容</a:t>
                    </a:r>
                  </a:p>
                </p:txBody>
              </p:sp>
              <p:sp>
                <p:nvSpPr>
                  <p:cNvPr id="32" name="矩形 31"/>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dirty="0">
                        <a:solidFill>
                          <a:schemeClr val="accent1"/>
                        </a:solidFill>
                        <a:latin typeface="+mn-lt"/>
                        <a:ea typeface="+mn-ea"/>
                        <a:cs typeface="+mn-ea"/>
                        <a:sym typeface="+mn-lt"/>
                      </a:rPr>
                      <a:t>标题文本预设</a:t>
                    </a:r>
                  </a:p>
                </p:txBody>
              </p:sp>
            </p:grpSp>
            <p:grpSp>
              <p:nvGrpSpPr>
                <p:cNvPr id="25" name="组合 24"/>
                <p:cNvGrpSpPr/>
                <p:nvPr/>
              </p:nvGrpSpPr>
              <p:grpSpPr>
                <a:xfrm>
                  <a:off x="1193500" y="2815545"/>
                  <a:ext cx="3761195" cy="815608"/>
                  <a:chOff x="1317257" y="1824875"/>
                  <a:chExt cx="3761195" cy="815608"/>
                </a:xfrm>
              </p:grpSpPr>
              <p:sp>
                <p:nvSpPr>
                  <p:cNvPr id="29" name="文本框 12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latin typeface="+mn-lt"/>
                        <a:ea typeface="+mn-ea"/>
                        <a:cs typeface="+mn-ea"/>
                        <a:sym typeface="+mn-lt"/>
                      </a:rPr>
                      <a:t>点击输入替换内容</a:t>
                    </a:r>
                  </a:p>
                  <a:p>
                    <a:pPr algn="r">
                      <a:lnSpc>
                        <a:spcPct val="120000"/>
                      </a:lnSpc>
                    </a:pPr>
                    <a:r>
                      <a:rPr lang="zh-CN" altLang="en-US" sz="1000" dirty="0">
                        <a:latin typeface="+mn-lt"/>
                        <a:ea typeface="+mn-ea"/>
                        <a:cs typeface="+mn-ea"/>
                        <a:sym typeface="+mn-lt"/>
                      </a:rPr>
                      <a:t>点击输入替换内容</a:t>
                    </a:r>
                  </a:p>
                </p:txBody>
              </p:sp>
              <p:sp>
                <p:nvSpPr>
                  <p:cNvPr id="30" name="矩形 29"/>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dirty="0">
                        <a:solidFill>
                          <a:schemeClr val="accent2"/>
                        </a:solidFill>
                        <a:latin typeface="+mn-lt"/>
                        <a:ea typeface="+mn-ea"/>
                        <a:cs typeface="+mn-ea"/>
                        <a:sym typeface="+mn-lt"/>
                      </a:rPr>
                      <a:t>标题文本预设</a:t>
                    </a:r>
                  </a:p>
                </p:txBody>
              </p:sp>
            </p:grpSp>
            <p:grpSp>
              <p:nvGrpSpPr>
                <p:cNvPr id="26" name="组合 25"/>
                <p:cNvGrpSpPr/>
                <p:nvPr/>
              </p:nvGrpSpPr>
              <p:grpSpPr>
                <a:xfrm>
                  <a:off x="1193500" y="4139453"/>
                  <a:ext cx="3761195" cy="815608"/>
                  <a:chOff x="1317257" y="1824875"/>
                  <a:chExt cx="3761195" cy="815608"/>
                </a:xfrm>
              </p:grpSpPr>
              <p:sp>
                <p:nvSpPr>
                  <p:cNvPr id="27" name="文本框 12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latin typeface="+mn-lt"/>
                        <a:ea typeface="+mn-ea"/>
                        <a:cs typeface="+mn-ea"/>
                        <a:sym typeface="+mn-lt"/>
                      </a:rPr>
                      <a:t>点击输入替换内容</a:t>
                    </a:r>
                  </a:p>
                  <a:p>
                    <a:pPr algn="r">
                      <a:lnSpc>
                        <a:spcPct val="120000"/>
                      </a:lnSpc>
                    </a:pPr>
                    <a:r>
                      <a:rPr lang="zh-CN" altLang="en-US" sz="1000" dirty="0">
                        <a:latin typeface="+mn-lt"/>
                        <a:ea typeface="+mn-ea"/>
                        <a:cs typeface="+mn-ea"/>
                        <a:sym typeface="+mn-lt"/>
                      </a:rPr>
                      <a:t>点击输入替换内容</a:t>
                    </a:r>
                  </a:p>
                </p:txBody>
              </p:sp>
              <p:sp>
                <p:nvSpPr>
                  <p:cNvPr id="28" name="矩形 27"/>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dirty="0">
                        <a:solidFill>
                          <a:schemeClr val="accent5"/>
                        </a:solidFill>
                        <a:latin typeface="+mn-lt"/>
                        <a:ea typeface="+mn-ea"/>
                        <a:cs typeface="+mn-ea"/>
                        <a:sym typeface="+mn-lt"/>
                      </a:rPr>
                      <a:t>标题文本预设</a:t>
                    </a:r>
                  </a:p>
                </p:txBody>
              </p:sp>
            </p:grpSp>
          </p:grpSp>
          <p:cxnSp>
            <p:nvCxnSpPr>
              <p:cNvPr id="22" name="直接连接符 21"/>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14677" y="1302609"/>
              <a:ext cx="2035289" cy="2597568"/>
              <a:chOff x="1307468" y="1697288"/>
              <a:chExt cx="2713719" cy="3463424"/>
            </a:xfrm>
          </p:grpSpPr>
          <p:grpSp>
            <p:nvGrpSpPr>
              <p:cNvPr id="8" name="组合 7"/>
              <p:cNvGrpSpPr/>
              <p:nvPr/>
            </p:nvGrpSpPr>
            <p:grpSpPr>
              <a:xfrm>
                <a:off x="1410010" y="1697288"/>
                <a:ext cx="2611177" cy="3463424"/>
                <a:chOff x="1193500" y="1491637"/>
                <a:chExt cx="3761195" cy="3463424"/>
              </a:xfrm>
            </p:grpSpPr>
            <p:grpSp>
              <p:nvGrpSpPr>
                <p:cNvPr id="12" name="组合 11"/>
                <p:cNvGrpSpPr/>
                <p:nvPr/>
              </p:nvGrpSpPr>
              <p:grpSpPr>
                <a:xfrm>
                  <a:off x="1193500" y="1491637"/>
                  <a:ext cx="3761195" cy="815608"/>
                  <a:chOff x="1317257" y="1824875"/>
                  <a:chExt cx="3761195" cy="815608"/>
                </a:xfrm>
              </p:grpSpPr>
              <p:sp>
                <p:nvSpPr>
                  <p:cNvPr id="19" name="文本框 14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latin typeface="+mn-lt"/>
                        <a:ea typeface="+mn-ea"/>
                        <a:cs typeface="+mn-ea"/>
                        <a:sym typeface="+mn-lt"/>
                      </a:rPr>
                      <a:t>点击输入替换内容</a:t>
                    </a:r>
                  </a:p>
                  <a:p>
                    <a:pPr>
                      <a:lnSpc>
                        <a:spcPct val="120000"/>
                      </a:lnSpc>
                    </a:pPr>
                    <a:r>
                      <a:rPr lang="zh-CN" altLang="en-US" sz="1000" dirty="0">
                        <a:latin typeface="+mn-lt"/>
                        <a:ea typeface="+mn-ea"/>
                        <a:cs typeface="+mn-ea"/>
                        <a:sym typeface="+mn-lt"/>
                      </a:rPr>
                      <a:t>点击输入替换内容</a:t>
                    </a:r>
                  </a:p>
                </p:txBody>
              </p:sp>
              <p:sp>
                <p:nvSpPr>
                  <p:cNvPr id="20" name="矩形 19"/>
                  <p:cNvSpPr/>
                  <p:nvPr/>
                </p:nvSpPr>
                <p:spPr>
                  <a:xfrm>
                    <a:off x="1317257" y="1824875"/>
                    <a:ext cx="3761195" cy="307777"/>
                  </a:xfrm>
                  <a:prstGeom prst="rect">
                    <a:avLst/>
                  </a:prstGeom>
                </p:spPr>
                <p:txBody>
                  <a:bodyPr wrap="none" lIns="0" tIns="0" rIns="0" bIns="0">
                    <a:normAutofit lnSpcReduction="10000"/>
                  </a:bodyPr>
                  <a:lstStyle/>
                  <a:p>
                    <a:r>
                      <a:rPr lang="zh-CN" altLang="en-US" sz="1600" dirty="0">
                        <a:solidFill>
                          <a:schemeClr val="accent1"/>
                        </a:solidFill>
                        <a:latin typeface="+mn-lt"/>
                        <a:ea typeface="+mn-ea"/>
                        <a:cs typeface="+mn-ea"/>
                        <a:sym typeface="+mn-lt"/>
                      </a:rPr>
                      <a:t>标题文本预设</a:t>
                    </a:r>
                  </a:p>
                </p:txBody>
              </p:sp>
            </p:grpSp>
            <p:grpSp>
              <p:nvGrpSpPr>
                <p:cNvPr id="13" name="组合 12"/>
                <p:cNvGrpSpPr/>
                <p:nvPr/>
              </p:nvGrpSpPr>
              <p:grpSpPr>
                <a:xfrm>
                  <a:off x="1193500" y="2815545"/>
                  <a:ext cx="3761195" cy="815608"/>
                  <a:chOff x="1317257" y="1824875"/>
                  <a:chExt cx="3761195" cy="815608"/>
                </a:xfrm>
              </p:grpSpPr>
              <p:sp>
                <p:nvSpPr>
                  <p:cNvPr id="17" name="文本框 13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latin typeface="+mn-lt"/>
                        <a:ea typeface="+mn-ea"/>
                        <a:cs typeface="+mn-ea"/>
                        <a:sym typeface="+mn-lt"/>
                      </a:rPr>
                      <a:t>点击输入替换内容</a:t>
                    </a:r>
                  </a:p>
                  <a:p>
                    <a:pPr>
                      <a:lnSpc>
                        <a:spcPct val="120000"/>
                      </a:lnSpc>
                    </a:pPr>
                    <a:r>
                      <a:rPr lang="zh-CN" altLang="en-US" sz="1000" dirty="0">
                        <a:latin typeface="+mn-lt"/>
                        <a:ea typeface="+mn-ea"/>
                        <a:cs typeface="+mn-ea"/>
                        <a:sym typeface="+mn-lt"/>
                      </a:rPr>
                      <a:t>点击输入替换内容</a:t>
                    </a:r>
                  </a:p>
                </p:txBody>
              </p:sp>
              <p:sp>
                <p:nvSpPr>
                  <p:cNvPr id="18" name="矩形 17"/>
                  <p:cNvSpPr/>
                  <p:nvPr/>
                </p:nvSpPr>
                <p:spPr>
                  <a:xfrm>
                    <a:off x="1317257" y="1824875"/>
                    <a:ext cx="3761195" cy="307777"/>
                  </a:xfrm>
                  <a:prstGeom prst="rect">
                    <a:avLst/>
                  </a:prstGeom>
                </p:spPr>
                <p:txBody>
                  <a:bodyPr wrap="none" lIns="0" tIns="0" rIns="0" bIns="0">
                    <a:normAutofit lnSpcReduction="10000"/>
                  </a:bodyPr>
                  <a:lstStyle/>
                  <a:p>
                    <a:r>
                      <a:rPr lang="zh-CN" altLang="en-US" sz="1600" dirty="0">
                        <a:solidFill>
                          <a:schemeClr val="accent2"/>
                        </a:solidFill>
                        <a:latin typeface="+mn-lt"/>
                        <a:ea typeface="+mn-ea"/>
                        <a:cs typeface="+mn-ea"/>
                        <a:sym typeface="+mn-lt"/>
                      </a:rPr>
                      <a:t>标题文本预设</a:t>
                    </a:r>
                  </a:p>
                </p:txBody>
              </p:sp>
            </p:grpSp>
            <p:grpSp>
              <p:nvGrpSpPr>
                <p:cNvPr id="14" name="组合 13"/>
                <p:cNvGrpSpPr/>
                <p:nvPr/>
              </p:nvGrpSpPr>
              <p:grpSpPr>
                <a:xfrm>
                  <a:off x="1193500" y="4139453"/>
                  <a:ext cx="3761195" cy="815608"/>
                  <a:chOff x="1317257" y="1824875"/>
                  <a:chExt cx="3761195" cy="815608"/>
                </a:xfrm>
              </p:grpSpPr>
              <p:sp>
                <p:nvSpPr>
                  <p:cNvPr id="15" name="文本框 13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latin typeface="+mn-lt"/>
                        <a:ea typeface="+mn-ea"/>
                        <a:cs typeface="+mn-ea"/>
                        <a:sym typeface="+mn-lt"/>
                      </a:rPr>
                      <a:t>点击输入替换内容</a:t>
                    </a:r>
                  </a:p>
                  <a:p>
                    <a:pPr>
                      <a:lnSpc>
                        <a:spcPct val="120000"/>
                      </a:lnSpc>
                    </a:pPr>
                    <a:r>
                      <a:rPr lang="zh-CN" altLang="en-US" sz="1000" dirty="0">
                        <a:latin typeface="+mn-lt"/>
                        <a:ea typeface="+mn-ea"/>
                        <a:cs typeface="+mn-ea"/>
                        <a:sym typeface="+mn-lt"/>
                      </a:rPr>
                      <a:t>点击输入替换内容</a:t>
                    </a:r>
                  </a:p>
                </p:txBody>
              </p:sp>
              <p:sp>
                <p:nvSpPr>
                  <p:cNvPr id="16" name="矩形 15"/>
                  <p:cNvSpPr/>
                  <p:nvPr/>
                </p:nvSpPr>
                <p:spPr>
                  <a:xfrm>
                    <a:off x="1317257" y="1824875"/>
                    <a:ext cx="3761195" cy="307777"/>
                  </a:xfrm>
                  <a:prstGeom prst="rect">
                    <a:avLst/>
                  </a:prstGeom>
                </p:spPr>
                <p:txBody>
                  <a:bodyPr wrap="none" lIns="0" tIns="0" rIns="0" bIns="0">
                    <a:normAutofit lnSpcReduction="10000"/>
                  </a:bodyPr>
                  <a:lstStyle/>
                  <a:p>
                    <a:r>
                      <a:rPr lang="zh-CN" altLang="en-US" sz="1600" dirty="0">
                        <a:solidFill>
                          <a:schemeClr val="accent5"/>
                        </a:solidFill>
                        <a:latin typeface="+mn-lt"/>
                        <a:ea typeface="+mn-ea"/>
                        <a:cs typeface="+mn-ea"/>
                        <a:sym typeface="+mn-lt"/>
                      </a:rPr>
                      <a:t>标题文本预设</a:t>
                    </a:r>
                  </a:p>
                </p:txBody>
              </p:sp>
            </p:grpSp>
          </p:grpSp>
          <p:grpSp>
            <p:nvGrpSpPr>
              <p:cNvPr id="9" name="组合 8"/>
              <p:cNvGrpSpPr/>
              <p:nvPr/>
            </p:nvGrpSpPr>
            <p:grpSpPr>
              <a:xfrm>
                <a:off x="1307468" y="2710116"/>
                <a:ext cx="2448272" cy="1338747"/>
                <a:chOff x="1307468" y="2924944"/>
                <a:chExt cx="2448272" cy="1338747"/>
              </a:xfrm>
            </p:grpSpPr>
            <p:cxnSp>
              <p:nvCxnSpPr>
                <p:cNvPr id="10" name="直接连接符 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4"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执行力明确目标</a:t>
            </a:r>
            <a:endParaRPr lang="en-GB" altLang="zh-CN" sz="1800" dirty="0">
              <a:solidFill>
                <a:schemeClr val="bg1">
                  <a:lumMod val="50000"/>
                </a:schemeClr>
              </a:solidFill>
              <a:latin typeface="+mn-lt"/>
              <a:ea typeface="+mn-ea"/>
              <a:cs typeface="+mn-ea"/>
              <a:sym typeface="+mn-lt"/>
            </a:endParaRPr>
          </a:p>
        </p:txBody>
      </p:sp>
      <p:grpSp>
        <p:nvGrpSpPr>
          <p:cNvPr id="3" name="组合 2"/>
          <p:cNvGrpSpPr/>
          <p:nvPr/>
        </p:nvGrpSpPr>
        <p:grpSpPr>
          <a:xfrm>
            <a:off x="197509" y="102399"/>
            <a:ext cx="486059" cy="472564"/>
            <a:chOff x="1804405" y="1637642"/>
            <a:chExt cx="2053165" cy="1996160"/>
          </a:xfrm>
        </p:grpSpPr>
        <p:sp>
          <p:nvSpPr>
            <p:cNvPr id="55" name="等腰三角形 54"/>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等腰三角形 55"/>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4679" y="1298016"/>
            <a:ext cx="2052915" cy="3514983"/>
            <a:chOff x="1104679" y="1298016"/>
            <a:chExt cx="2052915" cy="3514983"/>
          </a:xfrm>
        </p:grpSpPr>
        <p:sp>
          <p:nvSpPr>
            <p:cNvPr id="4" name="任意多边形: 形状 3"/>
            <p:cNvSpPr/>
            <p:nvPr/>
          </p:nvSpPr>
          <p:spPr bwMode="auto">
            <a:xfrm>
              <a:off x="1104679" y="2240620"/>
              <a:ext cx="2052915" cy="860040"/>
            </a:xfrm>
            <a:custGeom>
              <a:avLst/>
              <a:gdLst>
                <a:gd name="T0" fmla="*/ 0 w 1346"/>
                <a:gd name="T1" fmla="*/ 100 h 564"/>
                <a:gd name="T2" fmla="*/ 149 w 1346"/>
                <a:gd name="T3" fmla="*/ 564 h 564"/>
                <a:gd name="T4" fmla="*/ 1197 w 1346"/>
                <a:gd name="T5" fmla="*/ 564 h 564"/>
                <a:gd name="T6" fmla="*/ 1346 w 1346"/>
                <a:gd name="T7" fmla="*/ 100 h 564"/>
                <a:gd name="T8" fmla="*/ 1341 w 1346"/>
                <a:gd name="T9" fmla="*/ 0 h 564"/>
                <a:gd name="T10" fmla="*/ 6 w 1346"/>
                <a:gd name="T11" fmla="*/ 0 h 564"/>
                <a:gd name="T12" fmla="*/ 0 w 1346"/>
                <a:gd name="T13" fmla="*/ 100 h 564"/>
              </a:gdLst>
              <a:ahLst/>
              <a:cxnLst>
                <a:cxn ang="0">
                  <a:pos x="T0" y="T1"/>
                </a:cxn>
                <a:cxn ang="0">
                  <a:pos x="T2" y="T3"/>
                </a:cxn>
                <a:cxn ang="0">
                  <a:pos x="T4" y="T5"/>
                </a:cxn>
                <a:cxn ang="0">
                  <a:pos x="T6" y="T7"/>
                </a:cxn>
                <a:cxn ang="0">
                  <a:pos x="T8" y="T9"/>
                </a:cxn>
                <a:cxn ang="0">
                  <a:pos x="T10" y="T11"/>
                </a:cxn>
                <a:cxn ang="0">
                  <a:pos x="T12" y="T13"/>
                </a:cxn>
              </a:cxnLst>
              <a:rect l="0" t="0" r="r" b="b"/>
              <a:pathLst>
                <a:path w="1346" h="564">
                  <a:moveTo>
                    <a:pt x="0" y="100"/>
                  </a:moveTo>
                  <a:cubicBezTo>
                    <a:pt x="0" y="264"/>
                    <a:pt x="70" y="418"/>
                    <a:pt x="149" y="564"/>
                  </a:cubicBezTo>
                  <a:cubicBezTo>
                    <a:pt x="1197" y="564"/>
                    <a:pt x="1197" y="564"/>
                    <a:pt x="1197" y="564"/>
                  </a:cubicBezTo>
                  <a:cubicBezTo>
                    <a:pt x="1276" y="418"/>
                    <a:pt x="1346" y="264"/>
                    <a:pt x="1346" y="100"/>
                  </a:cubicBezTo>
                  <a:cubicBezTo>
                    <a:pt x="1346" y="65"/>
                    <a:pt x="1344" y="32"/>
                    <a:pt x="1341" y="0"/>
                  </a:cubicBezTo>
                  <a:cubicBezTo>
                    <a:pt x="6" y="0"/>
                    <a:pt x="6" y="0"/>
                    <a:pt x="6" y="0"/>
                  </a:cubicBezTo>
                  <a:cubicBezTo>
                    <a:pt x="2" y="32"/>
                    <a:pt x="0" y="65"/>
                    <a:pt x="0" y="100"/>
                  </a:cubicBezTo>
                  <a:close/>
                </a:path>
              </a:pathLst>
            </a:custGeom>
            <a:solidFill>
              <a:schemeClr val="accent1">
                <a:lumMod val="20000"/>
                <a:lumOff val="80000"/>
              </a:schemeClr>
            </a:solidFill>
            <a:ln>
              <a:noFill/>
            </a:ln>
          </p:spPr>
          <p:txBody>
            <a:bodyPr anchor="ctr"/>
            <a:lstStyle/>
            <a:p>
              <a:pPr algn="ctr"/>
              <a:endParaRPr dirty="0">
                <a:latin typeface="+mn-lt"/>
                <a:ea typeface="+mn-ea"/>
                <a:cs typeface="+mn-ea"/>
                <a:sym typeface="+mn-lt"/>
              </a:endParaRPr>
            </a:p>
          </p:txBody>
        </p:sp>
        <p:sp>
          <p:nvSpPr>
            <p:cNvPr id="5" name="任意多边形: 形状 4"/>
            <p:cNvSpPr/>
            <p:nvPr/>
          </p:nvSpPr>
          <p:spPr bwMode="auto">
            <a:xfrm>
              <a:off x="1115860" y="1298016"/>
              <a:ext cx="2030554" cy="860040"/>
            </a:xfrm>
            <a:custGeom>
              <a:avLst/>
              <a:gdLst>
                <a:gd name="T0" fmla="*/ 0 w 1332"/>
                <a:gd name="T1" fmla="*/ 564 h 564"/>
                <a:gd name="T2" fmla="*/ 1332 w 1332"/>
                <a:gd name="T3" fmla="*/ 564 h 564"/>
                <a:gd name="T4" fmla="*/ 666 w 1332"/>
                <a:gd name="T5" fmla="*/ 0 h 564"/>
                <a:gd name="T6" fmla="*/ 0 w 1332"/>
                <a:gd name="T7" fmla="*/ 564 h 564"/>
              </a:gdLst>
              <a:ahLst/>
              <a:cxnLst>
                <a:cxn ang="0">
                  <a:pos x="T0" y="T1"/>
                </a:cxn>
                <a:cxn ang="0">
                  <a:pos x="T2" y="T3"/>
                </a:cxn>
                <a:cxn ang="0">
                  <a:pos x="T4" y="T5"/>
                </a:cxn>
                <a:cxn ang="0">
                  <a:pos x="T6" y="T7"/>
                </a:cxn>
              </a:cxnLst>
              <a:rect l="0" t="0" r="r" b="b"/>
              <a:pathLst>
                <a:path w="1332" h="564">
                  <a:moveTo>
                    <a:pt x="0" y="564"/>
                  </a:moveTo>
                  <a:cubicBezTo>
                    <a:pt x="1332" y="564"/>
                    <a:pt x="1332" y="564"/>
                    <a:pt x="1332" y="564"/>
                  </a:cubicBezTo>
                  <a:cubicBezTo>
                    <a:pt x="1267" y="49"/>
                    <a:pt x="753" y="0"/>
                    <a:pt x="666" y="0"/>
                  </a:cubicBezTo>
                  <a:cubicBezTo>
                    <a:pt x="579" y="0"/>
                    <a:pt x="66" y="49"/>
                    <a:pt x="0" y="564"/>
                  </a:cubicBezTo>
                  <a:close/>
                </a:path>
              </a:pathLst>
            </a:custGeom>
            <a:solidFill>
              <a:schemeClr val="accent1">
                <a:lumMod val="20000"/>
                <a:lumOff val="80000"/>
              </a:schemeClr>
            </a:solidFill>
            <a:ln>
              <a:noFill/>
            </a:ln>
          </p:spPr>
          <p:txBody>
            <a:bodyPr anchor="ctr"/>
            <a:lstStyle/>
            <a:p>
              <a:pPr algn="ctr"/>
              <a:endParaRPr dirty="0">
                <a:latin typeface="+mn-lt"/>
                <a:ea typeface="+mn-ea"/>
                <a:cs typeface="+mn-ea"/>
                <a:sym typeface="+mn-lt"/>
              </a:endParaRPr>
            </a:p>
          </p:txBody>
        </p:sp>
        <p:sp>
          <p:nvSpPr>
            <p:cNvPr id="6" name="任意多边形: 形状 5"/>
            <p:cNvSpPr/>
            <p:nvPr/>
          </p:nvSpPr>
          <p:spPr bwMode="auto">
            <a:xfrm>
              <a:off x="1362691" y="3182363"/>
              <a:ext cx="1590214" cy="940024"/>
            </a:xfrm>
            <a:custGeom>
              <a:avLst/>
              <a:gdLst>
                <a:gd name="T0" fmla="*/ 1043 w 1043"/>
                <a:gd name="T1" fmla="*/ 0 h 616"/>
                <a:gd name="T2" fmla="*/ 0 w 1043"/>
                <a:gd name="T3" fmla="*/ 0 h 616"/>
                <a:gd name="T4" fmla="*/ 82 w 1043"/>
                <a:gd name="T5" fmla="*/ 148 h 616"/>
                <a:gd name="T6" fmla="*/ 155 w 1043"/>
                <a:gd name="T7" fmla="*/ 455 h 616"/>
                <a:gd name="T8" fmla="*/ 269 w 1043"/>
                <a:gd name="T9" fmla="*/ 616 h 616"/>
                <a:gd name="T10" fmla="*/ 774 w 1043"/>
                <a:gd name="T11" fmla="*/ 616 h 616"/>
                <a:gd name="T12" fmla="*/ 888 w 1043"/>
                <a:gd name="T13" fmla="*/ 455 h 616"/>
                <a:gd name="T14" fmla="*/ 961 w 1043"/>
                <a:gd name="T15" fmla="*/ 148 h 616"/>
                <a:gd name="T16" fmla="*/ 1043 w 1043"/>
                <a:gd name="T17"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3" h="616">
                  <a:moveTo>
                    <a:pt x="1043" y="0"/>
                  </a:moveTo>
                  <a:cubicBezTo>
                    <a:pt x="0" y="0"/>
                    <a:pt x="0" y="0"/>
                    <a:pt x="0" y="0"/>
                  </a:cubicBezTo>
                  <a:cubicBezTo>
                    <a:pt x="27" y="51"/>
                    <a:pt x="55" y="100"/>
                    <a:pt x="82" y="148"/>
                  </a:cubicBezTo>
                  <a:cubicBezTo>
                    <a:pt x="187" y="338"/>
                    <a:pt x="155" y="350"/>
                    <a:pt x="155" y="455"/>
                  </a:cubicBezTo>
                  <a:cubicBezTo>
                    <a:pt x="155" y="544"/>
                    <a:pt x="243" y="602"/>
                    <a:pt x="269" y="616"/>
                  </a:cubicBezTo>
                  <a:cubicBezTo>
                    <a:pt x="774" y="616"/>
                    <a:pt x="774" y="616"/>
                    <a:pt x="774" y="616"/>
                  </a:cubicBezTo>
                  <a:cubicBezTo>
                    <a:pt x="799" y="602"/>
                    <a:pt x="888" y="544"/>
                    <a:pt x="888" y="455"/>
                  </a:cubicBezTo>
                  <a:cubicBezTo>
                    <a:pt x="888" y="350"/>
                    <a:pt x="856" y="338"/>
                    <a:pt x="961" y="148"/>
                  </a:cubicBezTo>
                  <a:cubicBezTo>
                    <a:pt x="987" y="100"/>
                    <a:pt x="1016" y="51"/>
                    <a:pt x="1043" y="0"/>
                  </a:cubicBezTo>
                  <a:close/>
                </a:path>
              </a:pathLst>
            </a:custGeom>
            <a:solidFill>
              <a:schemeClr val="accent1">
                <a:lumMod val="20000"/>
                <a:lumOff val="80000"/>
              </a:schemeClr>
            </a:solidFill>
            <a:ln>
              <a:noFill/>
            </a:ln>
          </p:spPr>
          <p:txBody>
            <a:bodyPr anchor="ctr"/>
            <a:lstStyle/>
            <a:p>
              <a:pPr algn="ctr"/>
              <a:endParaRPr dirty="0">
                <a:latin typeface="+mn-lt"/>
                <a:ea typeface="+mn-ea"/>
                <a:cs typeface="+mn-ea"/>
                <a:sym typeface="+mn-lt"/>
              </a:endParaRPr>
            </a:p>
          </p:txBody>
        </p:sp>
        <p:sp>
          <p:nvSpPr>
            <p:cNvPr id="7" name="任意多边形: 形状 6"/>
            <p:cNvSpPr/>
            <p:nvPr/>
          </p:nvSpPr>
          <p:spPr bwMode="auto">
            <a:xfrm>
              <a:off x="1684346" y="4399320"/>
              <a:ext cx="946904" cy="55043"/>
            </a:xfrm>
            <a:custGeom>
              <a:avLst/>
              <a:gdLst>
                <a:gd name="T0" fmla="*/ 621 w 621"/>
                <a:gd name="T1" fmla="*/ 0 h 36"/>
                <a:gd name="T2" fmla="*/ 615 w 621"/>
                <a:gd name="T3" fmla="*/ 36 h 36"/>
                <a:gd name="T4" fmla="*/ 6 w 621"/>
                <a:gd name="T5" fmla="*/ 36 h 36"/>
                <a:gd name="T6" fmla="*/ 0 w 621"/>
                <a:gd name="T7" fmla="*/ 0 h 36"/>
                <a:gd name="T8" fmla="*/ 621 w 621"/>
                <a:gd name="T9" fmla="*/ 0 h 36"/>
              </a:gdLst>
              <a:ahLst/>
              <a:cxnLst>
                <a:cxn ang="0">
                  <a:pos x="T0" y="T1"/>
                </a:cxn>
                <a:cxn ang="0">
                  <a:pos x="T2" y="T3"/>
                </a:cxn>
                <a:cxn ang="0">
                  <a:pos x="T4" y="T5"/>
                </a:cxn>
                <a:cxn ang="0">
                  <a:pos x="T6" y="T7"/>
                </a:cxn>
                <a:cxn ang="0">
                  <a:pos x="T8" y="T9"/>
                </a:cxn>
              </a:cxnLst>
              <a:rect l="0" t="0" r="r" b="b"/>
              <a:pathLst>
                <a:path w="621" h="36">
                  <a:moveTo>
                    <a:pt x="621" y="0"/>
                  </a:moveTo>
                  <a:cubicBezTo>
                    <a:pt x="620" y="13"/>
                    <a:pt x="618" y="25"/>
                    <a:pt x="615" y="36"/>
                  </a:cubicBezTo>
                  <a:cubicBezTo>
                    <a:pt x="6" y="36"/>
                    <a:pt x="6" y="36"/>
                    <a:pt x="6" y="36"/>
                  </a:cubicBezTo>
                  <a:cubicBezTo>
                    <a:pt x="3" y="25"/>
                    <a:pt x="1" y="13"/>
                    <a:pt x="0" y="0"/>
                  </a:cubicBezTo>
                  <a:lnTo>
                    <a:pt x="621" y="0"/>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8" name="任意多边形: 形状 7"/>
            <p:cNvSpPr/>
            <p:nvPr/>
          </p:nvSpPr>
          <p:spPr bwMode="auto">
            <a:xfrm>
              <a:off x="1678326" y="4292675"/>
              <a:ext cx="958945" cy="55043"/>
            </a:xfrm>
            <a:custGeom>
              <a:avLst/>
              <a:gdLst>
                <a:gd name="T0" fmla="*/ 629 w 629"/>
                <a:gd name="T1" fmla="*/ 0 h 36"/>
                <a:gd name="T2" fmla="*/ 629 w 629"/>
                <a:gd name="T3" fmla="*/ 12 h 36"/>
                <a:gd name="T4" fmla="*/ 628 w 629"/>
                <a:gd name="T5" fmla="*/ 36 h 36"/>
                <a:gd name="T6" fmla="*/ 1 w 629"/>
                <a:gd name="T7" fmla="*/ 36 h 36"/>
                <a:gd name="T8" fmla="*/ 0 w 629"/>
                <a:gd name="T9" fmla="*/ 22 h 36"/>
                <a:gd name="T10" fmla="*/ 0 w 629"/>
                <a:gd name="T11" fmla="*/ 0 h 36"/>
                <a:gd name="T12" fmla="*/ 629 w 62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9" h="36">
                  <a:moveTo>
                    <a:pt x="629" y="0"/>
                  </a:moveTo>
                  <a:cubicBezTo>
                    <a:pt x="629" y="12"/>
                    <a:pt x="629" y="12"/>
                    <a:pt x="629" y="12"/>
                  </a:cubicBezTo>
                  <a:cubicBezTo>
                    <a:pt x="629" y="20"/>
                    <a:pt x="629" y="28"/>
                    <a:pt x="628" y="36"/>
                  </a:cubicBezTo>
                  <a:cubicBezTo>
                    <a:pt x="1" y="36"/>
                    <a:pt x="1" y="36"/>
                    <a:pt x="1" y="36"/>
                  </a:cubicBezTo>
                  <a:cubicBezTo>
                    <a:pt x="1" y="32"/>
                    <a:pt x="1" y="27"/>
                    <a:pt x="0" y="22"/>
                  </a:cubicBezTo>
                  <a:cubicBezTo>
                    <a:pt x="0" y="0"/>
                    <a:pt x="0" y="0"/>
                    <a:pt x="0" y="0"/>
                  </a:cubicBezTo>
                  <a:lnTo>
                    <a:pt x="629" y="0"/>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9" name="任意多边形: 形状 8"/>
            <p:cNvSpPr/>
            <p:nvPr/>
          </p:nvSpPr>
          <p:spPr bwMode="auto">
            <a:xfrm>
              <a:off x="1674886" y="4044123"/>
              <a:ext cx="966685" cy="92884"/>
            </a:xfrm>
            <a:custGeom>
              <a:avLst/>
              <a:gdLst>
                <a:gd name="T0" fmla="*/ 2 w 1124"/>
                <a:gd name="T1" fmla="*/ 108 h 108"/>
                <a:gd name="T2" fmla="*/ 0 w 1124"/>
                <a:gd name="T3" fmla="*/ 0 h 108"/>
                <a:gd name="T4" fmla="*/ 570 w 1124"/>
                <a:gd name="T5" fmla="*/ 0 h 108"/>
                <a:gd name="T6" fmla="*/ 1124 w 1124"/>
                <a:gd name="T7" fmla="*/ 0 h 108"/>
                <a:gd name="T8" fmla="*/ 1123 w 1124"/>
                <a:gd name="T9" fmla="*/ 108 h 108"/>
                <a:gd name="T10" fmla="*/ 2 w 1124"/>
                <a:gd name="T11" fmla="*/ 108 h 108"/>
              </a:gdLst>
              <a:ahLst/>
              <a:cxnLst>
                <a:cxn ang="0">
                  <a:pos x="T0" y="T1"/>
                </a:cxn>
                <a:cxn ang="0">
                  <a:pos x="T2" y="T3"/>
                </a:cxn>
                <a:cxn ang="0">
                  <a:pos x="T4" y="T5"/>
                </a:cxn>
                <a:cxn ang="0">
                  <a:pos x="T6" y="T7"/>
                </a:cxn>
                <a:cxn ang="0">
                  <a:pos x="T8" y="T9"/>
                </a:cxn>
                <a:cxn ang="0">
                  <a:pos x="T10" y="T11"/>
                </a:cxn>
              </a:cxnLst>
              <a:rect l="0" t="0" r="r" b="b"/>
              <a:pathLst>
                <a:path w="1124" h="108">
                  <a:moveTo>
                    <a:pt x="2" y="108"/>
                  </a:moveTo>
                  <a:lnTo>
                    <a:pt x="0" y="0"/>
                  </a:lnTo>
                  <a:lnTo>
                    <a:pt x="570" y="0"/>
                  </a:lnTo>
                  <a:lnTo>
                    <a:pt x="1124" y="0"/>
                  </a:lnTo>
                  <a:lnTo>
                    <a:pt x="1123" y="108"/>
                  </a:lnTo>
                  <a:lnTo>
                    <a:pt x="2" y="108"/>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10" name="任意多边形: 形状 9"/>
            <p:cNvSpPr/>
            <p:nvPr/>
          </p:nvSpPr>
          <p:spPr bwMode="auto">
            <a:xfrm>
              <a:off x="1707567" y="4505105"/>
              <a:ext cx="900462" cy="55043"/>
            </a:xfrm>
            <a:custGeom>
              <a:avLst/>
              <a:gdLst>
                <a:gd name="T0" fmla="*/ 16 w 591"/>
                <a:gd name="T1" fmla="*/ 36 h 36"/>
                <a:gd name="T2" fmla="*/ 0 w 591"/>
                <a:gd name="T3" fmla="*/ 0 h 36"/>
                <a:gd name="T4" fmla="*/ 591 w 591"/>
                <a:gd name="T5" fmla="*/ 0 h 36"/>
                <a:gd name="T6" fmla="*/ 576 w 591"/>
                <a:gd name="T7" fmla="*/ 36 h 36"/>
                <a:gd name="T8" fmla="*/ 16 w 591"/>
                <a:gd name="T9" fmla="*/ 36 h 36"/>
              </a:gdLst>
              <a:ahLst/>
              <a:cxnLst>
                <a:cxn ang="0">
                  <a:pos x="T0" y="T1"/>
                </a:cxn>
                <a:cxn ang="0">
                  <a:pos x="T2" y="T3"/>
                </a:cxn>
                <a:cxn ang="0">
                  <a:pos x="T4" y="T5"/>
                </a:cxn>
                <a:cxn ang="0">
                  <a:pos x="T6" y="T7"/>
                </a:cxn>
                <a:cxn ang="0">
                  <a:pos x="T8" y="T9"/>
                </a:cxn>
              </a:cxnLst>
              <a:rect l="0" t="0" r="r" b="b"/>
              <a:pathLst>
                <a:path w="591" h="36">
                  <a:moveTo>
                    <a:pt x="16" y="36"/>
                  </a:moveTo>
                  <a:cubicBezTo>
                    <a:pt x="10" y="25"/>
                    <a:pt x="5" y="13"/>
                    <a:pt x="0" y="0"/>
                  </a:cubicBezTo>
                  <a:cubicBezTo>
                    <a:pt x="591" y="0"/>
                    <a:pt x="591" y="0"/>
                    <a:pt x="591" y="0"/>
                  </a:cubicBezTo>
                  <a:cubicBezTo>
                    <a:pt x="587" y="13"/>
                    <a:pt x="581" y="25"/>
                    <a:pt x="576" y="36"/>
                  </a:cubicBezTo>
                  <a:lnTo>
                    <a:pt x="16" y="36"/>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11" name="任意多边形: 形状 10"/>
            <p:cNvSpPr/>
            <p:nvPr/>
          </p:nvSpPr>
          <p:spPr bwMode="auto">
            <a:xfrm>
              <a:off x="1765190" y="4610030"/>
              <a:ext cx="788657" cy="202969"/>
            </a:xfrm>
            <a:custGeom>
              <a:avLst/>
              <a:gdLst>
                <a:gd name="T0" fmla="*/ 517 w 517"/>
                <a:gd name="T1" fmla="*/ 0 h 133"/>
                <a:gd name="T2" fmla="*/ 467 w 517"/>
                <a:gd name="T3" fmla="*/ 59 h 133"/>
                <a:gd name="T4" fmla="*/ 466 w 517"/>
                <a:gd name="T5" fmla="*/ 60 h 133"/>
                <a:gd name="T6" fmla="*/ 409 w 517"/>
                <a:gd name="T7" fmla="*/ 88 h 133"/>
                <a:gd name="T8" fmla="*/ 373 w 517"/>
                <a:gd name="T9" fmla="*/ 88 h 133"/>
                <a:gd name="T10" fmla="*/ 351 w 517"/>
                <a:gd name="T11" fmla="*/ 97 h 133"/>
                <a:gd name="T12" fmla="*/ 262 w 517"/>
                <a:gd name="T13" fmla="*/ 133 h 133"/>
                <a:gd name="T14" fmla="*/ 173 w 517"/>
                <a:gd name="T15" fmla="*/ 97 h 133"/>
                <a:gd name="T16" fmla="*/ 151 w 517"/>
                <a:gd name="T17" fmla="*/ 88 h 133"/>
                <a:gd name="T18" fmla="*/ 114 w 517"/>
                <a:gd name="T19" fmla="*/ 88 h 133"/>
                <a:gd name="T20" fmla="*/ 59 w 517"/>
                <a:gd name="T21" fmla="*/ 62 h 133"/>
                <a:gd name="T22" fmla="*/ 59 w 517"/>
                <a:gd name="T23" fmla="*/ 62 h 133"/>
                <a:gd name="T24" fmla="*/ 0 w 517"/>
                <a:gd name="T25" fmla="*/ 0 h 133"/>
                <a:gd name="T26" fmla="*/ 517 w 517"/>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7" h="133">
                  <a:moveTo>
                    <a:pt x="517" y="0"/>
                  </a:moveTo>
                  <a:cubicBezTo>
                    <a:pt x="500" y="23"/>
                    <a:pt x="482" y="40"/>
                    <a:pt x="467" y="59"/>
                  </a:cubicBezTo>
                  <a:cubicBezTo>
                    <a:pt x="466" y="60"/>
                    <a:pt x="466" y="60"/>
                    <a:pt x="466" y="60"/>
                  </a:cubicBezTo>
                  <a:cubicBezTo>
                    <a:pt x="452" y="78"/>
                    <a:pt x="431" y="88"/>
                    <a:pt x="409" y="88"/>
                  </a:cubicBezTo>
                  <a:cubicBezTo>
                    <a:pt x="373" y="88"/>
                    <a:pt x="373" y="88"/>
                    <a:pt x="373" y="88"/>
                  </a:cubicBezTo>
                  <a:cubicBezTo>
                    <a:pt x="365" y="88"/>
                    <a:pt x="357" y="91"/>
                    <a:pt x="351" y="97"/>
                  </a:cubicBezTo>
                  <a:cubicBezTo>
                    <a:pt x="328" y="119"/>
                    <a:pt x="297" y="133"/>
                    <a:pt x="262" y="133"/>
                  </a:cubicBezTo>
                  <a:cubicBezTo>
                    <a:pt x="227" y="133"/>
                    <a:pt x="196" y="119"/>
                    <a:pt x="173" y="97"/>
                  </a:cubicBezTo>
                  <a:cubicBezTo>
                    <a:pt x="167" y="91"/>
                    <a:pt x="160" y="88"/>
                    <a:pt x="151" y="88"/>
                  </a:cubicBezTo>
                  <a:cubicBezTo>
                    <a:pt x="114" y="88"/>
                    <a:pt x="114" y="88"/>
                    <a:pt x="114" y="88"/>
                  </a:cubicBezTo>
                  <a:cubicBezTo>
                    <a:pt x="92" y="88"/>
                    <a:pt x="72" y="78"/>
                    <a:pt x="59" y="62"/>
                  </a:cubicBezTo>
                  <a:cubicBezTo>
                    <a:pt x="59" y="62"/>
                    <a:pt x="59" y="62"/>
                    <a:pt x="59" y="62"/>
                  </a:cubicBezTo>
                  <a:cubicBezTo>
                    <a:pt x="42" y="43"/>
                    <a:pt x="20" y="25"/>
                    <a:pt x="0" y="0"/>
                  </a:cubicBezTo>
                  <a:lnTo>
                    <a:pt x="517" y="0"/>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12" name="任意多边形: 形状 11"/>
            <p:cNvSpPr/>
            <p:nvPr/>
          </p:nvSpPr>
          <p:spPr bwMode="auto">
            <a:xfrm>
              <a:off x="1676606" y="4187750"/>
              <a:ext cx="962385" cy="55043"/>
            </a:xfrm>
            <a:custGeom>
              <a:avLst/>
              <a:gdLst>
                <a:gd name="T0" fmla="*/ 1119 w 1119"/>
                <a:gd name="T1" fmla="*/ 0 h 64"/>
                <a:gd name="T2" fmla="*/ 1119 w 1119"/>
                <a:gd name="T3" fmla="*/ 64 h 64"/>
                <a:gd name="T4" fmla="*/ 2 w 1119"/>
                <a:gd name="T5" fmla="*/ 64 h 64"/>
                <a:gd name="T6" fmla="*/ 0 w 1119"/>
                <a:gd name="T7" fmla="*/ 0 h 64"/>
                <a:gd name="T8" fmla="*/ 1119 w 1119"/>
                <a:gd name="T9" fmla="*/ 0 h 64"/>
              </a:gdLst>
              <a:ahLst/>
              <a:cxnLst>
                <a:cxn ang="0">
                  <a:pos x="T0" y="T1"/>
                </a:cxn>
                <a:cxn ang="0">
                  <a:pos x="T2" y="T3"/>
                </a:cxn>
                <a:cxn ang="0">
                  <a:pos x="T4" y="T5"/>
                </a:cxn>
                <a:cxn ang="0">
                  <a:pos x="T6" y="T7"/>
                </a:cxn>
                <a:cxn ang="0">
                  <a:pos x="T8" y="T9"/>
                </a:cxn>
              </a:cxnLst>
              <a:rect l="0" t="0" r="r" b="b"/>
              <a:pathLst>
                <a:path w="1119" h="64">
                  <a:moveTo>
                    <a:pt x="1119" y="0"/>
                  </a:moveTo>
                  <a:lnTo>
                    <a:pt x="1119" y="64"/>
                  </a:lnTo>
                  <a:lnTo>
                    <a:pt x="2" y="64"/>
                  </a:lnTo>
                  <a:lnTo>
                    <a:pt x="0" y="0"/>
                  </a:lnTo>
                  <a:lnTo>
                    <a:pt x="1119" y="0"/>
                  </a:lnTo>
                  <a:close/>
                </a:path>
              </a:pathLst>
            </a:custGeom>
            <a:solidFill>
              <a:schemeClr val="bg2">
                <a:lumMod val="75000"/>
              </a:schemeClr>
            </a:solidFill>
            <a:ln>
              <a:noFill/>
            </a:ln>
          </p:spPr>
          <p:txBody>
            <a:bodyPr anchor="ctr"/>
            <a:lstStyle/>
            <a:p>
              <a:pPr algn="ctr"/>
              <a:endParaRPr dirty="0">
                <a:latin typeface="+mn-lt"/>
                <a:ea typeface="+mn-ea"/>
                <a:cs typeface="+mn-ea"/>
                <a:sym typeface="+mn-lt"/>
              </a:endParaRPr>
            </a:p>
          </p:txBody>
        </p:sp>
        <p:sp>
          <p:nvSpPr>
            <p:cNvPr id="13" name="任意多边形: 形状 12"/>
            <p:cNvSpPr/>
            <p:nvPr/>
          </p:nvSpPr>
          <p:spPr bwMode="auto">
            <a:xfrm>
              <a:off x="2163388" y="4399320"/>
              <a:ext cx="467862" cy="55043"/>
            </a:xfrm>
            <a:custGeom>
              <a:avLst/>
              <a:gdLst>
                <a:gd name="T0" fmla="*/ 0 w 307"/>
                <a:gd name="T1" fmla="*/ 0 h 36"/>
                <a:gd name="T2" fmla="*/ 0 w 307"/>
                <a:gd name="T3" fmla="*/ 36 h 36"/>
                <a:gd name="T4" fmla="*/ 301 w 307"/>
                <a:gd name="T5" fmla="*/ 36 h 36"/>
                <a:gd name="T6" fmla="*/ 307 w 307"/>
                <a:gd name="T7" fmla="*/ 0 h 36"/>
                <a:gd name="T8" fmla="*/ 0 w 307"/>
                <a:gd name="T9" fmla="*/ 0 h 36"/>
              </a:gdLst>
              <a:ahLst/>
              <a:cxnLst>
                <a:cxn ang="0">
                  <a:pos x="T0" y="T1"/>
                </a:cxn>
                <a:cxn ang="0">
                  <a:pos x="T2" y="T3"/>
                </a:cxn>
                <a:cxn ang="0">
                  <a:pos x="T4" y="T5"/>
                </a:cxn>
                <a:cxn ang="0">
                  <a:pos x="T6" y="T7"/>
                </a:cxn>
                <a:cxn ang="0">
                  <a:pos x="T8" y="T9"/>
                </a:cxn>
              </a:cxnLst>
              <a:rect l="0" t="0" r="r" b="b"/>
              <a:pathLst>
                <a:path w="307" h="36">
                  <a:moveTo>
                    <a:pt x="0" y="0"/>
                  </a:moveTo>
                  <a:cubicBezTo>
                    <a:pt x="0" y="36"/>
                    <a:pt x="0" y="36"/>
                    <a:pt x="0" y="36"/>
                  </a:cubicBezTo>
                  <a:cubicBezTo>
                    <a:pt x="301" y="36"/>
                    <a:pt x="301" y="36"/>
                    <a:pt x="301" y="36"/>
                  </a:cubicBezTo>
                  <a:cubicBezTo>
                    <a:pt x="304" y="25"/>
                    <a:pt x="306" y="13"/>
                    <a:pt x="307" y="0"/>
                  </a:cubicBezTo>
                  <a:lnTo>
                    <a:pt x="0" y="0"/>
                  </a:lnTo>
                  <a:close/>
                </a:path>
              </a:pathLst>
            </a:custGeom>
            <a:solidFill>
              <a:schemeClr val="bg2">
                <a:lumMod val="90000"/>
              </a:schemeClr>
            </a:solidFill>
            <a:ln>
              <a:noFill/>
            </a:ln>
          </p:spPr>
          <p:txBody>
            <a:bodyPr anchor="ctr"/>
            <a:lstStyle/>
            <a:p>
              <a:pPr algn="ctr"/>
              <a:endParaRPr dirty="0">
                <a:latin typeface="+mn-lt"/>
                <a:ea typeface="+mn-ea"/>
                <a:cs typeface="+mn-ea"/>
                <a:sym typeface="+mn-lt"/>
              </a:endParaRPr>
            </a:p>
          </p:txBody>
        </p:sp>
        <p:sp>
          <p:nvSpPr>
            <p:cNvPr id="14" name="任意多边形: 形状 13"/>
            <p:cNvSpPr/>
            <p:nvPr/>
          </p:nvSpPr>
          <p:spPr bwMode="auto">
            <a:xfrm>
              <a:off x="2163388" y="4292675"/>
              <a:ext cx="473882" cy="55043"/>
            </a:xfrm>
            <a:custGeom>
              <a:avLst/>
              <a:gdLst>
                <a:gd name="T0" fmla="*/ 0 w 311"/>
                <a:gd name="T1" fmla="*/ 0 h 36"/>
                <a:gd name="T2" fmla="*/ 0 w 311"/>
                <a:gd name="T3" fmla="*/ 36 h 36"/>
                <a:gd name="T4" fmla="*/ 310 w 311"/>
                <a:gd name="T5" fmla="*/ 36 h 36"/>
                <a:gd name="T6" fmla="*/ 311 w 311"/>
                <a:gd name="T7" fmla="*/ 12 h 36"/>
                <a:gd name="T8" fmla="*/ 311 w 311"/>
                <a:gd name="T9" fmla="*/ 0 h 36"/>
                <a:gd name="T10" fmla="*/ 0 w 311"/>
                <a:gd name="T11" fmla="*/ 0 h 36"/>
              </a:gdLst>
              <a:ahLst/>
              <a:cxnLst>
                <a:cxn ang="0">
                  <a:pos x="T0" y="T1"/>
                </a:cxn>
                <a:cxn ang="0">
                  <a:pos x="T2" y="T3"/>
                </a:cxn>
                <a:cxn ang="0">
                  <a:pos x="T4" y="T5"/>
                </a:cxn>
                <a:cxn ang="0">
                  <a:pos x="T6" y="T7"/>
                </a:cxn>
                <a:cxn ang="0">
                  <a:pos x="T8" y="T9"/>
                </a:cxn>
                <a:cxn ang="0">
                  <a:pos x="T10" y="T11"/>
                </a:cxn>
              </a:cxnLst>
              <a:rect l="0" t="0" r="r" b="b"/>
              <a:pathLst>
                <a:path w="311" h="36">
                  <a:moveTo>
                    <a:pt x="0" y="0"/>
                  </a:moveTo>
                  <a:cubicBezTo>
                    <a:pt x="0" y="36"/>
                    <a:pt x="0" y="36"/>
                    <a:pt x="0" y="36"/>
                  </a:cubicBezTo>
                  <a:cubicBezTo>
                    <a:pt x="310" y="36"/>
                    <a:pt x="310" y="36"/>
                    <a:pt x="310" y="36"/>
                  </a:cubicBezTo>
                  <a:cubicBezTo>
                    <a:pt x="311" y="28"/>
                    <a:pt x="311" y="20"/>
                    <a:pt x="311" y="12"/>
                  </a:cubicBezTo>
                  <a:cubicBezTo>
                    <a:pt x="311" y="0"/>
                    <a:pt x="311" y="0"/>
                    <a:pt x="311" y="0"/>
                  </a:cubicBezTo>
                  <a:lnTo>
                    <a:pt x="0" y="0"/>
                  </a:lnTo>
                  <a:close/>
                </a:path>
              </a:pathLst>
            </a:custGeom>
            <a:solidFill>
              <a:schemeClr val="bg2">
                <a:lumMod val="90000"/>
              </a:schemeClr>
            </a:solidFill>
            <a:ln>
              <a:noFill/>
            </a:ln>
          </p:spPr>
          <p:txBody>
            <a:bodyPr anchor="ctr"/>
            <a:lstStyle/>
            <a:p>
              <a:pPr algn="ctr"/>
              <a:endParaRPr dirty="0">
                <a:latin typeface="+mn-lt"/>
                <a:ea typeface="+mn-ea"/>
                <a:cs typeface="+mn-ea"/>
                <a:sym typeface="+mn-lt"/>
              </a:endParaRPr>
            </a:p>
          </p:txBody>
        </p:sp>
        <p:sp>
          <p:nvSpPr>
            <p:cNvPr id="15" name="任意多边形: 形状 14"/>
            <p:cNvSpPr/>
            <p:nvPr/>
          </p:nvSpPr>
          <p:spPr bwMode="auto">
            <a:xfrm>
              <a:off x="2163388" y="4044123"/>
              <a:ext cx="478182" cy="92884"/>
            </a:xfrm>
            <a:custGeom>
              <a:avLst/>
              <a:gdLst>
                <a:gd name="T0" fmla="*/ 0 w 556"/>
                <a:gd name="T1" fmla="*/ 0 h 108"/>
                <a:gd name="T2" fmla="*/ 0 w 556"/>
                <a:gd name="T3" fmla="*/ 108 h 108"/>
                <a:gd name="T4" fmla="*/ 555 w 556"/>
                <a:gd name="T5" fmla="*/ 108 h 108"/>
                <a:gd name="T6" fmla="*/ 556 w 556"/>
                <a:gd name="T7" fmla="*/ 0 h 108"/>
                <a:gd name="T8" fmla="*/ 0 w 556"/>
                <a:gd name="T9" fmla="*/ 0 h 108"/>
              </a:gdLst>
              <a:ahLst/>
              <a:cxnLst>
                <a:cxn ang="0">
                  <a:pos x="T0" y="T1"/>
                </a:cxn>
                <a:cxn ang="0">
                  <a:pos x="T2" y="T3"/>
                </a:cxn>
                <a:cxn ang="0">
                  <a:pos x="T4" y="T5"/>
                </a:cxn>
                <a:cxn ang="0">
                  <a:pos x="T6" y="T7"/>
                </a:cxn>
                <a:cxn ang="0">
                  <a:pos x="T8" y="T9"/>
                </a:cxn>
              </a:cxnLst>
              <a:rect l="0" t="0" r="r" b="b"/>
              <a:pathLst>
                <a:path w="556" h="108">
                  <a:moveTo>
                    <a:pt x="0" y="0"/>
                  </a:moveTo>
                  <a:lnTo>
                    <a:pt x="0" y="108"/>
                  </a:lnTo>
                  <a:lnTo>
                    <a:pt x="555" y="108"/>
                  </a:lnTo>
                  <a:lnTo>
                    <a:pt x="556" y="0"/>
                  </a:lnTo>
                  <a:lnTo>
                    <a:pt x="0" y="0"/>
                  </a:lnTo>
                  <a:close/>
                </a:path>
              </a:pathLst>
            </a:custGeom>
            <a:solidFill>
              <a:schemeClr val="bg2">
                <a:lumMod val="90000"/>
              </a:schemeClr>
            </a:solidFill>
            <a:ln>
              <a:noFill/>
            </a:ln>
          </p:spPr>
          <p:txBody>
            <a:bodyPr anchor="ctr"/>
            <a:lstStyle/>
            <a:p>
              <a:pPr algn="ctr"/>
              <a:endParaRPr dirty="0">
                <a:latin typeface="+mn-lt"/>
                <a:ea typeface="+mn-ea"/>
                <a:cs typeface="+mn-ea"/>
                <a:sym typeface="+mn-lt"/>
              </a:endParaRPr>
            </a:p>
          </p:txBody>
        </p:sp>
        <p:sp>
          <p:nvSpPr>
            <p:cNvPr id="16" name="任意多边形: 形状 15"/>
            <p:cNvSpPr/>
            <p:nvPr/>
          </p:nvSpPr>
          <p:spPr bwMode="auto">
            <a:xfrm>
              <a:off x="2163388" y="4505105"/>
              <a:ext cx="444641" cy="55043"/>
            </a:xfrm>
            <a:custGeom>
              <a:avLst/>
              <a:gdLst>
                <a:gd name="T0" fmla="*/ 0 w 292"/>
                <a:gd name="T1" fmla="*/ 0 h 36"/>
                <a:gd name="T2" fmla="*/ 0 w 292"/>
                <a:gd name="T3" fmla="*/ 36 h 36"/>
                <a:gd name="T4" fmla="*/ 277 w 292"/>
                <a:gd name="T5" fmla="*/ 36 h 36"/>
                <a:gd name="T6" fmla="*/ 292 w 292"/>
                <a:gd name="T7" fmla="*/ 0 h 36"/>
                <a:gd name="T8" fmla="*/ 0 w 292"/>
                <a:gd name="T9" fmla="*/ 0 h 36"/>
              </a:gdLst>
              <a:ahLst/>
              <a:cxnLst>
                <a:cxn ang="0">
                  <a:pos x="T0" y="T1"/>
                </a:cxn>
                <a:cxn ang="0">
                  <a:pos x="T2" y="T3"/>
                </a:cxn>
                <a:cxn ang="0">
                  <a:pos x="T4" y="T5"/>
                </a:cxn>
                <a:cxn ang="0">
                  <a:pos x="T6" y="T7"/>
                </a:cxn>
                <a:cxn ang="0">
                  <a:pos x="T8" y="T9"/>
                </a:cxn>
              </a:cxnLst>
              <a:rect l="0" t="0" r="r" b="b"/>
              <a:pathLst>
                <a:path w="292" h="36">
                  <a:moveTo>
                    <a:pt x="0" y="0"/>
                  </a:moveTo>
                  <a:cubicBezTo>
                    <a:pt x="0" y="36"/>
                    <a:pt x="0" y="36"/>
                    <a:pt x="0" y="36"/>
                  </a:cubicBezTo>
                  <a:cubicBezTo>
                    <a:pt x="277" y="36"/>
                    <a:pt x="277" y="36"/>
                    <a:pt x="277" y="36"/>
                  </a:cubicBezTo>
                  <a:cubicBezTo>
                    <a:pt x="282" y="25"/>
                    <a:pt x="288" y="13"/>
                    <a:pt x="292" y="0"/>
                  </a:cubicBezTo>
                  <a:lnTo>
                    <a:pt x="0" y="0"/>
                  </a:lnTo>
                  <a:close/>
                </a:path>
              </a:pathLst>
            </a:custGeom>
            <a:solidFill>
              <a:schemeClr val="bg2">
                <a:lumMod val="90000"/>
              </a:schemeClr>
            </a:solidFill>
            <a:ln>
              <a:noFill/>
            </a:ln>
          </p:spPr>
          <p:txBody>
            <a:bodyPr anchor="ctr"/>
            <a:lstStyle/>
            <a:p>
              <a:pPr algn="ctr"/>
              <a:endParaRPr dirty="0">
                <a:latin typeface="+mn-lt"/>
                <a:ea typeface="+mn-ea"/>
                <a:cs typeface="+mn-ea"/>
                <a:sym typeface="+mn-lt"/>
              </a:endParaRPr>
            </a:p>
          </p:txBody>
        </p:sp>
        <p:sp>
          <p:nvSpPr>
            <p:cNvPr id="17" name="任意多边形: 形状 16"/>
            <p:cNvSpPr/>
            <p:nvPr/>
          </p:nvSpPr>
          <p:spPr bwMode="auto">
            <a:xfrm>
              <a:off x="2163388" y="4610030"/>
              <a:ext cx="390458" cy="202969"/>
            </a:xfrm>
            <a:custGeom>
              <a:avLst/>
              <a:gdLst>
                <a:gd name="T0" fmla="*/ 0 w 256"/>
                <a:gd name="T1" fmla="*/ 0 h 133"/>
                <a:gd name="T2" fmla="*/ 0 w 256"/>
                <a:gd name="T3" fmla="*/ 133 h 133"/>
                <a:gd name="T4" fmla="*/ 1 w 256"/>
                <a:gd name="T5" fmla="*/ 133 h 133"/>
                <a:gd name="T6" fmla="*/ 90 w 256"/>
                <a:gd name="T7" fmla="*/ 97 h 133"/>
                <a:gd name="T8" fmla="*/ 112 w 256"/>
                <a:gd name="T9" fmla="*/ 88 h 133"/>
                <a:gd name="T10" fmla="*/ 148 w 256"/>
                <a:gd name="T11" fmla="*/ 88 h 133"/>
                <a:gd name="T12" fmla="*/ 205 w 256"/>
                <a:gd name="T13" fmla="*/ 60 h 133"/>
                <a:gd name="T14" fmla="*/ 206 w 256"/>
                <a:gd name="T15" fmla="*/ 59 h 133"/>
                <a:gd name="T16" fmla="*/ 256 w 256"/>
                <a:gd name="T17" fmla="*/ 0 h 133"/>
                <a:gd name="T18" fmla="*/ 0 w 256"/>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33">
                  <a:moveTo>
                    <a:pt x="0" y="0"/>
                  </a:moveTo>
                  <a:cubicBezTo>
                    <a:pt x="0" y="133"/>
                    <a:pt x="0" y="133"/>
                    <a:pt x="0" y="133"/>
                  </a:cubicBezTo>
                  <a:cubicBezTo>
                    <a:pt x="0" y="133"/>
                    <a:pt x="1" y="133"/>
                    <a:pt x="1" y="133"/>
                  </a:cubicBezTo>
                  <a:cubicBezTo>
                    <a:pt x="36" y="133"/>
                    <a:pt x="67" y="119"/>
                    <a:pt x="90" y="97"/>
                  </a:cubicBezTo>
                  <a:cubicBezTo>
                    <a:pt x="96" y="91"/>
                    <a:pt x="104" y="88"/>
                    <a:pt x="112" y="88"/>
                  </a:cubicBezTo>
                  <a:cubicBezTo>
                    <a:pt x="148" y="88"/>
                    <a:pt x="148" y="88"/>
                    <a:pt x="148" y="88"/>
                  </a:cubicBezTo>
                  <a:cubicBezTo>
                    <a:pt x="170" y="88"/>
                    <a:pt x="191" y="78"/>
                    <a:pt x="205" y="60"/>
                  </a:cubicBezTo>
                  <a:cubicBezTo>
                    <a:pt x="206" y="59"/>
                    <a:pt x="206" y="59"/>
                    <a:pt x="206" y="59"/>
                  </a:cubicBezTo>
                  <a:cubicBezTo>
                    <a:pt x="221" y="40"/>
                    <a:pt x="239" y="23"/>
                    <a:pt x="256" y="0"/>
                  </a:cubicBezTo>
                  <a:lnTo>
                    <a:pt x="0" y="0"/>
                  </a:lnTo>
                  <a:close/>
                </a:path>
              </a:pathLst>
            </a:custGeom>
            <a:solidFill>
              <a:schemeClr val="bg2">
                <a:lumMod val="90000"/>
              </a:schemeClr>
            </a:solidFill>
            <a:ln>
              <a:noFill/>
            </a:ln>
          </p:spPr>
          <p:txBody>
            <a:bodyPr anchor="ctr"/>
            <a:lstStyle/>
            <a:p>
              <a:pPr algn="ctr"/>
              <a:endParaRPr dirty="0">
                <a:latin typeface="+mn-lt"/>
                <a:ea typeface="+mn-ea"/>
                <a:cs typeface="+mn-ea"/>
                <a:sym typeface="+mn-lt"/>
              </a:endParaRPr>
            </a:p>
          </p:txBody>
        </p:sp>
        <p:sp>
          <p:nvSpPr>
            <p:cNvPr id="18" name="矩形 17"/>
            <p:cNvSpPr/>
            <p:nvPr/>
          </p:nvSpPr>
          <p:spPr bwMode="auto">
            <a:xfrm>
              <a:off x="2163388" y="4187750"/>
              <a:ext cx="475602" cy="55043"/>
            </a:xfrm>
            <a:prstGeom prst="rect">
              <a:avLst/>
            </a:prstGeom>
            <a:solidFill>
              <a:schemeClr val="bg2">
                <a:lumMod val="90000"/>
              </a:schemeClr>
            </a:solidFill>
            <a:ln>
              <a:noFill/>
            </a:ln>
          </p:spPr>
          <p:txBody>
            <a:bodyPr anchor="ctr"/>
            <a:lstStyle/>
            <a:p>
              <a:pPr algn="ctr"/>
              <a:endParaRPr dirty="0">
                <a:latin typeface="+mn-lt"/>
                <a:ea typeface="+mn-ea"/>
                <a:cs typeface="+mn-ea"/>
                <a:sym typeface="+mn-lt"/>
              </a:endParaRPr>
            </a:p>
          </p:txBody>
        </p:sp>
      </p:grpSp>
      <p:grpSp>
        <p:nvGrpSpPr>
          <p:cNvPr id="34" name="组合 33"/>
          <p:cNvGrpSpPr/>
          <p:nvPr/>
        </p:nvGrpSpPr>
        <p:grpSpPr>
          <a:xfrm>
            <a:off x="1830047" y="1086585"/>
            <a:ext cx="7313951" cy="2935177"/>
            <a:chOff x="1830047" y="1086585"/>
            <a:chExt cx="7313951" cy="2935177"/>
          </a:xfrm>
        </p:grpSpPr>
        <p:sp>
          <p:nvSpPr>
            <p:cNvPr id="19" name="任意多边形: 形状 18"/>
            <p:cNvSpPr/>
            <p:nvPr/>
          </p:nvSpPr>
          <p:spPr bwMode="auto">
            <a:xfrm>
              <a:off x="1830047" y="1322097"/>
              <a:ext cx="4761892" cy="835959"/>
            </a:xfrm>
            <a:custGeom>
              <a:avLst/>
              <a:gdLst>
                <a:gd name="T0" fmla="*/ 303 w 3367"/>
                <a:gd name="T1" fmla="*/ 972 h 972"/>
                <a:gd name="T2" fmla="*/ 3367 w 3367"/>
                <a:gd name="T3" fmla="*/ 972 h 972"/>
                <a:gd name="T4" fmla="*/ 3367 w 3367"/>
                <a:gd name="T5" fmla="*/ 0 h 972"/>
                <a:gd name="T6" fmla="*/ 298 w 3367"/>
                <a:gd name="T7" fmla="*/ 0 h 972"/>
                <a:gd name="T8" fmla="*/ 0 w 3367"/>
                <a:gd name="T9" fmla="*/ 447 h 972"/>
                <a:gd name="T10" fmla="*/ 303 w 3367"/>
                <a:gd name="T11" fmla="*/ 972 h 972"/>
              </a:gdLst>
              <a:ahLst/>
              <a:cxnLst>
                <a:cxn ang="0">
                  <a:pos x="T0" y="T1"/>
                </a:cxn>
                <a:cxn ang="0">
                  <a:pos x="T2" y="T3"/>
                </a:cxn>
                <a:cxn ang="0">
                  <a:pos x="T4" y="T5"/>
                </a:cxn>
                <a:cxn ang="0">
                  <a:pos x="T6" y="T7"/>
                </a:cxn>
                <a:cxn ang="0">
                  <a:pos x="T8" y="T9"/>
                </a:cxn>
                <a:cxn ang="0">
                  <a:pos x="T10" y="T11"/>
                </a:cxn>
              </a:cxnLst>
              <a:rect l="0" t="0" r="r" b="b"/>
              <a:pathLst>
                <a:path w="3367" h="972">
                  <a:moveTo>
                    <a:pt x="303" y="972"/>
                  </a:moveTo>
                  <a:lnTo>
                    <a:pt x="3367" y="972"/>
                  </a:lnTo>
                  <a:lnTo>
                    <a:pt x="3367" y="0"/>
                  </a:lnTo>
                  <a:lnTo>
                    <a:pt x="298" y="0"/>
                  </a:lnTo>
                  <a:lnTo>
                    <a:pt x="0" y="447"/>
                  </a:lnTo>
                  <a:lnTo>
                    <a:pt x="303" y="972"/>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0" name="任意多边形: 形状 19"/>
            <p:cNvSpPr/>
            <p:nvPr/>
          </p:nvSpPr>
          <p:spPr bwMode="auto">
            <a:xfrm>
              <a:off x="2366710" y="2237179"/>
              <a:ext cx="6777288" cy="863480"/>
            </a:xfrm>
            <a:custGeom>
              <a:avLst/>
              <a:gdLst>
                <a:gd name="T0" fmla="*/ 314 w 3482"/>
                <a:gd name="T1" fmla="*/ 1004 h 1004"/>
                <a:gd name="T2" fmla="*/ 3482 w 3482"/>
                <a:gd name="T3" fmla="*/ 1004 h 1004"/>
                <a:gd name="T4" fmla="*/ 3482 w 3482"/>
                <a:gd name="T5" fmla="*/ 0 h 1004"/>
                <a:gd name="T6" fmla="*/ 310 w 3482"/>
                <a:gd name="T7" fmla="*/ 0 h 1004"/>
                <a:gd name="T8" fmla="*/ 0 w 3482"/>
                <a:gd name="T9" fmla="*/ 461 h 1004"/>
                <a:gd name="T10" fmla="*/ 314 w 3482"/>
                <a:gd name="T11" fmla="*/ 1004 h 1004"/>
              </a:gdLst>
              <a:ahLst/>
              <a:cxnLst>
                <a:cxn ang="0">
                  <a:pos x="T0" y="T1"/>
                </a:cxn>
                <a:cxn ang="0">
                  <a:pos x="T2" y="T3"/>
                </a:cxn>
                <a:cxn ang="0">
                  <a:pos x="T4" y="T5"/>
                </a:cxn>
                <a:cxn ang="0">
                  <a:pos x="T6" y="T7"/>
                </a:cxn>
                <a:cxn ang="0">
                  <a:pos x="T8" y="T9"/>
                </a:cxn>
                <a:cxn ang="0">
                  <a:pos x="T10" y="T11"/>
                </a:cxn>
              </a:cxnLst>
              <a:rect l="0" t="0" r="r" b="b"/>
              <a:pathLst>
                <a:path w="3482" h="1004">
                  <a:moveTo>
                    <a:pt x="314" y="1004"/>
                  </a:moveTo>
                  <a:lnTo>
                    <a:pt x="3482" y="1004"/>
                  </a:lnTo>
                  <a:lnTo>
                    <a:pt x="3482" y="0"/>
                  </a:lnTo>
                  <a:lnTo>
                    <a:pt x="310" y="0"/>
                  </a:lnTo>
                  <a:lnTo>
                    <a:pt x="0" y="461"/>
                  </a:lnTo>
                  <a:lnTo>
                    <a:pt x="314" y="1004"/>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1" name="任意多边形: 形状 20"/>
            <p:cNvSpPr/>
            <p:nvPr/>
          </p:nvSpPr>
          <p:spPr bwMode="auto">
            <a:xfrm>
              <a:off x="2188683" y="3182363"/>
              <a:ext cx="4768963" cy="839399"/>
            </a:xfrm>
            <a:custGeom>
              <a:avLst/>
              <a:gdLst>
                <a:gd name="T0" fmla="*/ 289 w 3372"/>
                <a:gd name="T1" fmla="*/ 976 h 976"/>
                <a:gd name="T2" fmla="*/ 3372 w 3372"/>
                <a:gd name="T3" fmla="*/ 976 h 976"/>
                <a:gd name="T4" fmla="*/ 3372 w 3372"/>
                <a:gd name="T5" fmla="*/ 0 h 976"/>
                <a:gd name="T6" fmla="*/ 283 w 3372"/>
                <a:gd name="T7" fmla="*/ 0 h 976"/>
                <a:gd name="T8" fmla="*/ 0 w 3372"/>
                <a:gd name="T9" fmla="*/ 449 h 976"/>
                <a:gd name="T10" fmla="*/ 289 w 3372"/>
                <a:gd name="T11" fmla="*/ 976 h 976"/>
              </a:gdLst>
              <a:ahLst/>
              <a:cxnLst>
                <a:cxn ang="0">
                  <a:pos x="T0" y="T1"/>
                </a:cxn>
                <a:cxn ang="0">
                  <a:pos x="T2" y="T3"/>
                </a:cxn>
                <a:cxn ang="0">
                  <a:pos x="T4" y="T5"/>
                </a:cxn>
                <a:cxn ang="0">
                  <a:pos x="T6" y="T7"/>
                </a:cxn>
                <a:cxn ang="0">
                  <a:pos x="T8" y="T9"/>
                </a:cxn>
                <a:cxn ang="0">
                  <a:pos x="T10" y="T11"/>
                </a:cxn>
              </a:cxnLst>
              <a:rect l="0" t="0" r="r" b="b"/>
              <a:pathLst>
                <a:path w="3372" h="976">
                  <a:moveTo>
                    <a:pt x="289" y="976"/>
                  </a:moveTo>
                  <a:lnTo>
                    <a:pt x="3372" y="976"/>
                  </a:lnTo>
                  <a:lnTo>
                    <a:pt x="3372" y="0"/>
                  </a:lnTo>
                  <a:lnTo>
                    <a:pt x="283" y="0"/>
                  </a:lnTo>
                  <a:lnTo>
                    <a:pt x="0" y="449"/>
                  </a:lnTo>
                  <a:lnTo>
                    <a:pt x="289" y="976"/>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mn-lt"/>
                <a:ea typeface="+mn-ea"/>
                <a:cs typeface="+mn-ea"/>
                <a:sym typeface="+mn-lt"/>
              </a:endParaRPr>
            </a:p>
          </p:txBody>
        </p:sp>
        <p:sp>
          <p:nvSpPr>
            <p:cNvPr id="22" name="任意多边形: 形状 21"/>
            <p:cNvSpPr/>
            <p:nvPr/>
          </p:nvSpPr>
          <p:spPr bwMode="auto">
            <a:xfrm>
              <a:off x="5804821" y="2950267"/>
              <a:ext cx="780669" cy="902814"/>
            </a:xfrm>
            <a:custGeom>
              <a:avLst/>
              <a:gdLst>
                <a:gd name="T0" fmla="*/ 882 w 882"/>
                <a:gd name="T1" fmla="*/ 255 h 1020"/>
                <a:gd name="T2" fmla="*/ 442 w 882"/>
                <a:gd name="T3" fmla="*/ 0 h 1020"/>
                <a:gd name="T4" fmla="*/ 0 w 882"/>
                <a:gd name="T5" fmla="*/ 255 h 1020"/>
                <a:gd name="T6" fmla="*/ 0 w 882"/>
                <a:gd name="T7" fmla="*/ 764 h 1020"/>
                <a:gd name="T8" fmla="*/ 442 w 882"/>
                <a:gd name="T9" fmla="*/ 1020 h 1020"/>
                <a:gd name="T10" fmla="*/ 882 w 882"/>
                <a:gd name="T11" fmla="*/ 764 h 1020"/>
                <a:gd name="T12" fmla="*/ 882 w 882"/>
                <a:gd name="T13" fmla="*/ 255 h 1020"/>
              </a:gdLst>
              <a:ahLst/>
              <a:cxnLst>
                <a:cxn ang="0">
                  <a:pos x="T0" y="T1"/>
                </a:cxn>
                <a:cxn ang="0">
                  <a:pos x="T2" y="T3"/>
                </a:cxn>
                <a:cxn ang="0">
                  <a:pos x="T4" y="T5"/>
                </a:cxn>
                <a:cxn ang="0">
                  <a:pos x="T6" y="T7"/>
                </a:cxn>
                <a:cxn ang="0">
                  <a:pos x="T8" y="T9"/>
                </a:cxn>
                <a:cxn ang="0">
                  <a:pos x="T10" y="T11"/>
                </a:cxn>
                <a:cxn ang="0">
                  <a:pos x="T12" y="T13"/>
                </a:cxn>
              </a:cxnLst>
              <a:rect l="0" t="0" r="r" b="b"/>
              <a:pathLst>
                <a:path w="882" h="1020">
                  <a:moveTo>
                    <a:pt x="882" y="255"/>
                  </a:moveTo>
                  <a:lnTo>
                    <a:pt x="442" y="0"/>
                  </a:lnTo>
                  <a:lnTo>
                    <a:pt x="0" y="255"/>
                  </a:lnTo>
                  <a:lnTo>
                    <a:pt x="0" y="764"/>
                  </a:lnTo>
                  <a:lnTo>
                    <a:pt x="442" y="1020"/>
                  </a:lnTo>
                  <a:lnTo>
                    <a:pt x="882" y="764"/>
                  </a:lnTo>
                  <a:lnTo>
                    <a:pt x="882" y="255"/>
                  </a:lnTo>
                  <a:close/>
                </a:path>
              </a:pathLst>
            </a:custGeom>
            <a:solidFill>
              <a:schemeClr val="accent3">
                <a:lumMod val="75000"/>
              </a:schemeClr>
            </a:solidFill>
            <a:ln>
              <a:noFill/>
            </a:ln>
          </p:spPr>
          <p:txBody>
            <a:bodyPr anchor="ctr"/>
            <a:lstStyle/>
            <a:p>
              <a:pPr algn="ctr"/>
              <a:endParaRPr dirty="0">
                <a:latin typeface="+mn-lt"/>
                <a:ea typeface="+mn-ea"/>
                <a:cs typeface="+mn-ea"/>
                <a:sym typeface="+mn-lt"/>
              </a:endParaRPr>
            </a:p>
          </p:txBody>
        </p:sp>
        <p:sp>
          <p:nvSpPr>
            <p:cNvPr id="23" name="任意多边形: 形状 22"/>
            <p:cNvSpPr/>
            <p:nvPr/>
          </p:nvSpPr>
          <p:spPr bwMode="auto">
            <a:xfrm>
              <a:off x="5872975" y="3023731"/>
              <a:ext cx="654098" cy="755001"/>
            </a:xfrm>
            <a:custGeom>
              <a:avLst/>
              <a:gdLst>
                <a:gd name="T0" fmla="*/ 739 w 739"/>
                <a:gd name="T1" fmla="*/ 213 h 853"/>
                <a:gd name="T2" fmla="*/ 370 w 739"/>
                <a:gd name="T3" fmla="*/ 0 h 853"/>
                <a:gd name="T4" fmla="*/ 0 w 739"/>
                <a:gd name="T5" fmla="*/ 213 h 853"/>
                <a:gd name="T6" fmla="*/ 0 w 739"/>
                <a:gd name="T7" fmla="*/ 640 h 853"/>
                <a:gd name="T8" fmla="*/ 370 w 739"/>
                <a:gd name="T9" fmla="*/ 853 h 853"/>
                <a:gd name="T10" fmla="*/ 739 w 739"/>
                <a:gd name="T11" fmla="*/ 640 h 853"/>
                <a:gd name="T12" fmla="*/ 739 w 739"/>
                <a:gd name="T13" fmla="*/ 213 h 853"/>
              </a:gdLst>
              <a:ahLst/>
              <a:cxnLst>
                <a:cxn ang="0">
                  <a:pos x="T0" y="T1"/>
                </a:cxn>
                <a:cxn ang="0">
                  <a:pos x="T2" y="T3"/>
                </a:cxn>
                <a:cxn ang="0">
                  <a:pos x="T4" y="T5"/>
                </a:cxn>
                <a:cxn ang="0">
                  <a:pos x="T6" y="T7"/>
                </a:cxn>
                <a:cxn ang="0">
                  <a:pos x="T8" y="T9"/>
                </a:cxn>
                <a:cxn ang="0">
                  <a:pos x="T10" y="T11"/>
                </a:cxn>
                <a:cxn ang="0">
                  <a:pos x="T12" y="T13"/>
                </a:cxn>
              </a:cxnLst>
              <a:rect l="0" t="0" r="r" b="b"/>
              <a:pathLst>
                <a:path w="739" h="853">
                  <a:moveTo>
                    <a:pt x="739" y="213"/>
                  </a:moveTo>
                  <a:lnTo>
                    <a:pt x="370" y="0"/>
                  </a:lnTo>
                  <a:lnTo>
                    <a:pt x="0" y="213"/>
                  </a:lnTo>
                  <a:lnTo>
                    <a:pt x="0" y="640"/>
                  </a:lnTo>
                  <a:lnTo>
                    <a:pt x="370" y="853"/>
                  </a:lnTo>
                  <a:lnTo>
                    <a:pt x="739" y="640"/>
                  </a:lnTo>
                  <a:lnTo>
                    <a:pt x="739" y="2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dirty="0">
                  <a:solidFill>
                    <a:schemeClr val="accent3">
                      <a:lumMod val="100000"/>
                    </a:schemeClr>
                  </a:solidFill>
                  <a:latin typeface="+mn-lt"/>
                  <a:ea typeface="+mn-ea"/>
                  <a:cs typeface="+mn-ea"/>
                  <a:sym typeface="+mn-lt"/>
                </a:rPr>
                <a:t>03</a:t>
              </a:r>
            </a:p>
          </p:txBody>
        </p:sp>
        <p:sp>
          <p:nvSpPr>
            <p:cNvPr id="24" name="任意多边形: 形状 23"/>
            <p:cNvSpPr/>
            <p:nvPr/>
          </p:nvSpPr>
          <p:spPr bwMode="auto">
            <a:xfrm>
              <a:off x="6032417" y="1997850"/>
              <a:ext cx="802798" cy="927599"/>
            </a:xfrm>
            <a:custGeom>
              <a:avLst/>
              <a:gdLst>
                <a:gd name="T0" fmla="*/ 907 w 907"/>
                <a:gd name="T1" fmla="*/ 261 h 1048"/>
                <a:gd name="T2" fmla="*/ 454 w 907"/>
                <a:gd name="T3" fmla="*/ 0 h 1048"/>
                <a:gd name="T4" fmla="*/ 0 w 907"/>
                <a:gd name="T5" fmla="*/ 261 h 1048"/>
                <a:gd name="T6" fmla="*/ 0 w 907"/>
                <a:gd name="T7" fmla="*/ 786 h 1048"/>
                <a:gd name="T8" fmla="*/ 454 w 907"/>
                <a:gd name="T9" fmla="*/ 1048 h 1048"/>
                <a:gd name="T10" fmla="*/ 907 w 907"/>
                <a:gd name="T11" fmla="*/ 786 h 1048"/>
                <a:gd name="T12" fmla="*/ 907 w 907"/>
                <a:gd name="T13" fmla="*/ 261 h 1048"/>
              </a:gdLst>
              <a:ahLst/>
              <a:cxnLst>
                <a:cxn ang="0">
                  <a:pos x="T0" y="T1"/>
                </a:cxn>
                <a:cxn ang="0">
                  <a:pos x="T2" y="T3"/>
                </a:cxn>
                <a:cxn ang="0">
                  <a:pos x="T4" y="T5"/>
                </a:cxn>
                <a:cxn ang="0">
                  <a:pos x="T6" y="T7"/>
                </a:cxn>
                <a:cxn ang="0">
                  <a:pos x="T8" y="T9"/>
                </a:cxn>
                <a:cxn ang="0">
                  <a:pos x="T10" y="T11"/>
                </a:cxn>
                <a:cxn ang="0">
                  <a:pos x="T12" y="T13"/>
                </a:cxn>
              </a:cxnLst>
              <a:rect l="0" t="0" r="r" b="b"/>
              <a:pathLst>
                <a:path w="907" h="1048">
                  <a:moveTo>
                    <a:pt x="907" y="261"/>
                  </a:moveTo>
                  <a:lnTo>
                    <a:pt x="454" y="0"/>
                  </a:lnTo>
                  <a:lnTo>
                    <a:pt x="0" y="261"/>
                  </a:lnTo>
                  <a:lnTo>
                    <a:pt x="0" y="786"/>
                  </a:lnTo>
                  <a:lnTo>
                    <a:pt x="454" y="1048"/>
                  </a:lnTo>
                  <a:lnTo>
                    <a:pt x="907" y="786"/>
                  </a:lnTo>
                  <a:lnTo>
                    <a:pt x="907" y="261"/>
                  </a:lnTo>
                  <a:close/>
                </a:path>
              </a:pathLst>
            </a:custGeom>
            <a:solidFill>
              <a:schemeClr val="accent2">
                <a:lumMod val="75000"/>
              </a:schemeClr>
            </a:solidFill>
            <a:ln>
              <a:noFill/>
            </a:ln>
          </p:spPr>
          <p:txBody>
            <a:bodyPr anchor="ctr"/>
            <a:lstStyle/>
            <a:p>
              <a:pPr algn="ctr"/>
              <a:endParaRPr dirty="0">
                <a:latin typeface="+mn-lt"/>
                <a:ea typeface="+mn-ea"/>
                <a:cs typeface="+mn-ea"/>
                <a:sym typeface="+mn-lt"/>
              </a:endParaRPr>
            </a:p>
          </p:txBody>
        </p:sp>
        <p:sp>
          <p:nvSpPr>
            <p:cNvPr id="25" name="任意多边形: 形状 24"/>
            <p:cNvSpPr/>
            <p:nvPr/>
          </p:nvSpPr>
          <p:spPr bwMode="auto">
            <a:xfrm>
              <a:off x="6102341" y="2072200"/>
              <a:ext cx="673571" cy="778016"/>
            </a:xfrm>
            <a:custGeom>
              <a:avLst/>
              <a:gdLst>
                <a:gd name="T0" fmla="*/ 761 w 761"/>
                <a:gd name="T1" fmla="*/ 220 h 879"/>
                <a:gd name="T2" fmla="*/ 380 w 761"/>
                <a:gd name="T3" fmla="*/ 0 h 879"/>
                <a:gd name="T4" fmla="*/ 0 w 761"/>
                <a:gd name="T5" fmla="*/ 220 h 879"/>
                <a:gd name="T6" fmla="*/ 0 w 761"/>
                <a:gd name="T7" fmla="*/ 659 h 879"/>
                <a:gd name="T8" fmla="*/ 380 w 761"/>
                <a:gd name="T9" fmla="*/ 879 h 879"/>
                <a:gd name="T10" fmla="*/ 761 w 761"/>
                <a:gd name="T11" fmla="*/ 659 h 879"/>
                <a:gd name="T12" fmla="*/ 761 w 761"/>
                <a:gd name="T13" fmla="*/ 220 h 879"/>
              </a:gdLst>
              <a:ahLst/>
              <a:cxnLst>
                <a:cxn ang="0">
                  <a:pos x="T0" y="T1"/>
                </a:cxn>
                <a:cxn ang="0">
                  <a:pos x="T2" y="T3"/>
                </a:cxn>
                <a:cxn ang="0">
                  <a:pos x="T4" y="T5"/>
                </a:cxn>
                <a:cxn ang="0">
                  <a:pos x="T6" y="T7"/>
                </a:cxn>
                <a:cxn ang="0">
                  <a:pos x="T8" y="T9"/>
                </a:cxn>
                <a:cxn ang="0">
                  <a:pos x="T10" y="T11"/>
                </a:cxn>
                <a:cxn ang="0">
                  <a:pos x="T12" y="T13"/>
                </a:cxn>
              </a:cxnLst>
              <a:rect l="0" t="0" r="r" b="b"/>
              <a:pathLst>
                <a:path w="761" h="879">
                  <a:moveTo>
                    <a:pt x="761" y="220"/>
                  </a:moveTo>
                  <a:lnTo>
                    <a:pt x="380" y="0"/>
                  </a:lnTo>
                  <a:lnTo>
                    <a:pt x="0" y="220"/>
                  </a:lnTo>
                  <a:lnTo>
                    <a:pt x="0" y="659"/>
                  </a:lnTo>
                  <a:lnTo>
                    <a:pt x="380" y="879"/>
                  </a:lnTo>
                  <a:lnTo>
                    <a:pt x="761" y="659"/>
                  </a:lnTo>
                  <a:lnTo>
                    <a:pt x="761" y="2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dirty="0">
                  <a:solidFill>
                    <a:schemeClr val="accent2">
                      <a:lumMod val="100000"/>
                    </a:schemeClr>
                  </a:solidFill>
                  <a:latin typeface="+mn-lt"/>
                  <a:ea typeface="+mn-ea"/>
                  <a:cs typeface="+mn-ea"/>
                  <a:sym typeface="+mn-lt"/>
                </a:rPr>
                <a:t>02</a:t>
              </a:r>
            </a:p>
          </p:txBody>
        </p:sp>
        <p:sp>
          <p:nvSpPr>
            <p:cNvPr id="26" name="任意多边形: 形状 25"/>
            <p:cNvSpPr/>
            <p:nvPr/>
          </p:nvSpPr>
          <p:spPr bwMode="auto">
            <a:xfrm>
              <a:off x="5425531" y="1086585"/>
              <a:ext cx="781554" cy="901044"/>
            </a:xfrm>
            <a:custGeom>
              <a:avLst/>
              <a:gdLst>
                <a:gd name="T0" fmla="*/ 883 w 883"/>
                <a:gd name="T1" fmla="*/ 253 h 1018"/>
                <a:gd name="T2" fmla="*/ 441 w 883"/>
                <a:gd name="T3" fmla="*/ 0 h 1018"/>
                <a:gd name="T4" fmla="*/ 0 w 883"/>
                <a:gd name="T5" fmla="*/ 253 h 1018"/>
                <a:gd name="T6" fmla="*/ 0 w 883"/>
                <a:gd name="T7" fmla="*/ 764 h 1018"/>
                <a:gd name="T8" fmla="*/ 441 w 883"/>
                <a:gd name="T9" fmla="*/ 1018 h 1018"/>
                <a:gd name="T10" fmla="*/ 879 w 883"/>
                <a:gd name="T11" fmla="*/ 766 h 1018"/>
                <a:gd name="T12" fmla="*/ 883 w 883"/>
                <a:gd name="T13" fmla="*/ 253 h 1018"/>
              </a:gdLst>
              <a:ahLst/>
              <a:cxnLst>
                <a:cxn ang="0">
                  <a:pos x="T0" y="T1"/>
                </a:cxn>
                <a:cxn ang="0">
                  <a:pos x="T2" y="T3"/>
                </a:cxn>
                <a:cxn ang="0">
                  <a:pos x="T4" y="T5"/>
                </a:cxn>
                <a:cxn ang="0">
                  <a:pos x="T6" y="T7"/>
                </a:cxn>
                <a:cxn ang="0">
                  <a:pos x="T8" y="T9"/>
                </a:cxn>
                <a:cxn ang="0">
                  <a:pos x="T10" y="T11"/>
                </a:cxn>
                <a:cxn ang="0">
                  <a:pos x="T12" y="T13"/>
                </a:cxn>
              </a:cxnLst>
              <a:rect l="0" t="0" r="r" b="b"/>
              <a:pathLst>
                <a:path w="883" h="1018">
                  <a:moveTo>
                    <a:pt x="883" y="253"/>
                  </a:moveTo>
                  <a:lnTo>
                    <a:pt x="441" y="0"/>
                  </a:lnTo>
                  <a:lnTo>
                    <a:pt x="0" y="253"/>
                  </a:lnTo>
                  <a:lnTo>
                    <a:pt x="0" y="764"/>
                  </a:lnTo>
                  <a:lnTo>
                    <a:pt x="441" y="1018"/>
                  </a:lnTo>
                  <a:lnTo>
                    <a:pt x="879" y="766"/>
                  </a:lnTo>
                  <a:lnTo>
                    <a:pt x="883" y="253"/>
                  </a:lnTo>
                  <a:close/>
                </a:path>
              </a:pathLst>
            </a:custGeom>
            <a:solidFill>
              <a:schemeClr val="accent1">
                <a:lumMod val="75000"/>
              </a:schemeClr>
            </a:solidFill>
            <a:ln>
              <a:noFill/>
            </a:ln>
          </p:spPr>
          <p:txBody>
            <a:bodyPr anchor="ctr"/>
            <a:lstStyle/>
            <a:p>
              <a:pPr algn="ctr"/>
              <a:endParaRPr dirty="0">
                <a:latin typeface="+mn-lt"/>
                <a:ea typeface="+mn-ea"/>
                <a:cs typeface="+mn-ea"/>
                <a:sym typeface="+mn-lt"/>
              </a:endParaRPr>
            </a:p>
          </p:txBody>
        </p:sp>
        <p:sp>
          <p:nvSpPr>
            <p:cNvPr id="27" name="任意多边形: 形状 26"/>
            <p:cNvSpPr/>
            <p:nvPr/>
          </p:nvSpPr>
          <p:spPr bwMode="auto">
            <a:xfrm>
              <a:off x="5494569" y="1158279"/>
              <a:ext cx="654098" cy="756770"/>
            </a:xfrm>
            <a:custGeom>
              <a:avLst/>
              <a:gdLst>
                <a:gd name="T0" fmla="*/ 739 w 739"/>
                <a:gd name="T1" fmla="*/ 215 h 855"/>
                <a:gd name="T2" fmla="*/ 369 w 739"/>
                <a:gd name="T3" fmla="*/ 0 h 855"/>
                <a:gd name="T4" fmla="*/ 0 w 739"/>
                <a:gd name="T5" fmla="*/ 215 h 855"/>
                <a:gd name="T6" fmla="*/ 0 w 739"/>
                <a:gd name="T7" fmla="*/ 641 h 855"/>
                <a:gd name="T8" fmla="*/ 369 w 739"/>
                <a:gd name="T9" fmla="*/ 855 h 855"/>
                <a:gd name="T10" fmla="*/ 739 w 739"/>
                <a:gd name="T11" fmla="*/ 641 h 855"/>
                <a:gd name="T12" fmla="*/ 739 w 739"/>
                <a:gd name="T13" fmla="*/ 215 h 855"/>
              </a:gdLst>
              <a:ahLst/>
              <a:cxnLst>
                <a:cxn ang="0">
                  <a:pos x="T0" y="T1"/>
                </a:cxn>
                <a:cxn ang="0">
                  <a:pos x="T2" y="T3"/>
                </a:cxn>
                <a:cxn ang="0">
                  <a:pos x="T4" y="T5"/>
                </a:cxn>
                <a:cxn ang="0">
                  <a:pos x="T6" y="T7"/>
                </a:cxn>
                <a:cxn ang="0">
                  <a:pos x="T8" y="T9"/>
                </a:cxn>
                <a:cxn ang="0">
                  <a:pos x="T10" y="T11"/>
                </a:cxn>
                <a:cxn ang="0">
                  <a:pos x="T12" y="T13"/>
                </a:cxn>
              </a:cxnLst>
              <a:rect l="0" t="0" r="r" b="b"/>
              <a:pathLst>
                <a:path w="739" h="855">
                  <a:moveTo>
                    <a:pt x="739" y="215"/>
                  </a:moveTo>
                  <a:lnTo>
                    <a:pt x="369" y="0"/>
                  </a:lnTo>
                  <a:lnTo>
                    <a:pt x="0" y="215"/>
                  </a:lnTo>
                  <a:lnTo>
                    <a:pt x="0" y="641"/>
                  </a:lnTo>
                  <a:lnTo>
                    <a:pt x="369" y="855"/>
                  </a:lnTo>
                  <a:lnTo>
                    <a:pt x="739" y="641"/>
                  </a:lnTo>
                  <a:lnTo>
                    <a:pt x="739" y="2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dirty="0">
                  <a:solidFill>
                    <a:schemeClr val="accent1">
                      <a:lumMod val="100000"/>
                    </a:schemeClr>
                  </a:solidFill>
                  <a:latin typeface="+mn-lt"/>
                  <a:ea typeface="+mn-ea"/>
                  <a:cs typeface="+mn-ea"/>
                  <a:sym typeface="+mn-lt"/>
                </a:rPr>
                <a:t>01</a:t>
              </a:r>
            </a:p>
          </p:txBody>
        </p:sp>
        <p:sp>
          <p:nvSpPr>
            <p:cNvPr id="28" name="矩形 27"/>
            <p:cNvSpPr/>
            <p:nvPr/>
          </p:nvSpPr>
          <p:spPr>
            <a:xfrm>
              <a:off x="2366710" y="1548002"/>
              <a:ext cx="2557299" cy="177355"/>
            </a:xfrm>
            <a:prstGeom prst="rect">
              <a:avLst/>
            </a:prstGeom>
          </p:spPr>
          <p:txBody>
            <a:bodyPr wrap="none" lIns="144000" tIns="0" rIns="144000" bIns="0" anchor="ctr">
              <a:normAutofit fontScale="77500" lnSpcReduction="20000"/>
            </a:bodyPr>
            <a:lstStyle/>
            <a:p>
              <a:r>
                <a:rPr lang="zh-CN" altLang="en-US" dirty="0">
                  <a:solidFill>
                    <a:schemeClr val="bg1"/>
                  </a:solidFill>
                  <a:latin typeface="+mn-lt"/>
                  <a:ea typeface="+mn-ea"/>
                  <a:cs typeface="+mn-ea"/>
                  <a:sym typeface="+mn-lt"/>
                </a:rPr>
                <a:t>标题文本预设</a:t>
              </a:r>
            </a:p>
          </p:txBody>
        </p:sp>
        <p:sp>
          <p:nvSpPr>
            <p:cNvPr id="29" name="矩形 28"/>
            <p:cNvSpPr/>
            <p:nvPr/>
          </p:nvSpPr>
          <p:spPr>
            <a:xfrm>
              <a:off x="2366710" y="1725357"/>
              <a:ext cx="2557299" cy="349469"/>
            </a:xfrm>
            <a:prstGeom prst="rect">
              <a:avLst/>
            </a:prstGeom>
          </p:spPr>
          <p:txBody>
            <a:bodyPr wrap="square" lIns="144000" tIns="0" rIns="144000" bIns="0" anchor="t">
              <a:normAutofit fontScale="92500" lnSpcReduction="20000"/>
            </a:bodyPr>
            <a:lstStyle/>
            <a:p>
              <a:pPr>
                <a:lnSpc>
                  <a:spcPct val="120000"/>
                </a:lnSpc>
              </a:pPr>
              <a:r>
                <a:rPr lang="zh-CN" altLang="en-US" sz="1200" dirty="0">
                  <a:solidFill>
                    <a:schemeClr val="bg1"/>
                  </a:solidFill>
                  <a:latin typeface="+mn-lt"/>
                  <a:ea typeface="+mn-ea"/>
                  <a:cs typeface="+mn-ea"/>
                  <a:sym typeface="+mn-lt"/>
                </a:rPr>
                <a:t>点击输入替换内容</a:t>
              </a:r>
            </a:p>
            <a:p>
              <a:pPr>
                <a:lnSpc>
                  <a:spcPct val="120000"/>
                </a:lnSpc>
              </a:pPr>
              <a:r>
                <a:rPr lang="zh-CN" altLang="en-US" sz="1200" dirty="0">
                  <a:solidFill>
                    <a:schemeClr val="bg1"/>
                  </a:solidFill>
                  <a:latin typeface="+mn-lt"/>
                  <a:ea typeface="+mn-ea"/>
                  <a:cs typeface="+mn-ea"/>
                  <a:sym typeface="+mn-lt"/>
                </a:rPr>
                <a:t>点击输入替换内容</a:t>
              </a:r>
            </a:p>
          </p:txBody>
        </p:sp>
        <p:sp>
          <p:nvSpPr>
            <p:cNvPr id="30" name="矩形 29"/>
            <p:cNvSpPr/>
            <p:nvPr/>
          </p:nvSpPr>
          <p:spPr>
            <a:xfrm>
              <a:off x="2807117" y="2461973"/>
              <a:ext cx="2557299" cy="177355"/>
            </a:xfrm>
            <a:prstGeom prst="rect">
              <a:avLst/>
            </a:prstGeom>
          </p:spPr>
          <p:txBody>
            <a:bodyPr wrap="none" lIns="144000" tIns="0" rIns="144000" bIns="0" anchor="ctr">
              <a:normAutofit fontScale="77500" lnSpcReduction="20000"/>
            </a:bodyPr>
            <a:lstStyle/>
            <a:p>
              <a:r>
                <a:rPr lang="zh-CN" altLang="en-US" dirty="0">
                  <a:solidFill>
                    <a:schemeClr val="bg1"/>
                  </a:solidFill>
                  <a:latin typeface="+mn-lt"/>
                  <a:ea typeface="+mn-ea"/>
                  <a:cs typeface="+mn-ea"/>
                  <a:sym typeface="+mn-lt"/>
                </a:rPr>
                <a:t>标题文本预设</a:t>
              </a:r>
            </a:p>
          </p:txBody>
        </p:sp>
        <p:sp>
          <p:nvSpPr>
            <p:cNvPr id="31" name="矩形 30"/>
            <p:cNvSpPr/>
            <p:nvPr/>
          </p:nvSpPr>
          <p:spPr>
            <a:xfrm>
              <a:off x="2807117" y="2639328"/>
              <a:ext cx="2557299" cy="349469"/>
            </a:xfrm>
            <a:prstGeom prst="rect">
              <a:avLst/>
            </a:prstGeom>
          </p:spPr>
          <p:txBody>
            <a:bodyPr wrap="square" lIns="144000" tIns="0" rIns="144000" bIns="0" anchor="t">
              <a:normAutofit fontScale="92500" lnSpcReduction="20000"/>
            </a:bodyPr>
            <a:lstStyle/>
            <a:p>
              <a:pPr>
                <a:lnSpc>
                  <a:spcPct val="120000"/>
                </a:lnSpc>
              </a:pPr>
              <a:r>
                <a:rPr lang="zh-CN" altLang="en-US" sz="1200" dirty="0">
                  <a:solidFill>
                    <a:schemeClr val="bg1"/>
                  </a:solidFill>
                  <a:latin typeface="+mn-lt"/>
                  <a:ea typeface="+mn-ea"/>
                  <a:cs typeface="+mn-ea"/>
                  <a:sym typeface="+mn-lt"/>
                </a:rPr>
                <a:t>点击输入替换内容</a:t>
              </a:r>
            </a:p>
            <a:p>
              <a:pPr>
                <a:lnSpc>
                  <a:spcPct val="120000"/>
                </a:lnSpc>
              </a:pPr>
              <a:r>
                <a:rPr lang="zh-CN" altLang="en-US" sz="1200" dirty="0">
                  <a:solidFill>
                    <a:schemeClr val="bg1"/>
                  </a:solidFill>
                  <a:latin typeface="+mn-lt"/>
                  <a:ea typeface="+mn-ea"/>
                  <a:cs typeface="+mn-ea"/>
                  <a:sym typeface="+mn-lt"/>
                </a:rPr>
                <a:t>点击输入替换内容</a:t>
              </a:r>
            </a:p>
          </p:txBody>
        </p:sp>
        <p:sp>
          <p:nvSpPr>
            <p:cNvPr id="32" name="矩形 31"/>
            <p:cNvSpPr/>
            <p:nvPr/>
          </p:nvSpPr>
          <p:spPr>
            <a:xfrm>
              <a:off x="2631250" y="3409986"/>
              <a:ext cx="2557299" cy="177355"/>
            </a:xfrm>
            <a:prstGeom prst="rect">
              <a:avLst/>
            </a:prstGeom>
          </p:spPr>
          <p:txBody>
            <a:bodyPr wrap="none" lIns="144000" tIns="0" rIns="144000" bIns="0" anchor="ctr">
              <a:normAutofit fontScale="77500" lnSpcReduction="20000"/>
            </a:bodyPr>
            <a:lstStyle/>
            <a:p>
              <a:r>
                <a:rPr lang="zh-CN" altLang="en-US" dirty="0">
                  <a:solidFill>
                    <a:schemeClr val="bg1"/>
                  </a:solidFill>
                  <a:latin typeface="+mn-lt"/>
                  <a:ea typeface="+mn-ea"/>
                  <a:cs typeface="+mn-ea"/>
                  <a:sym typeface="+mn-lt"/>
                </a:rPr>
                <a:t>标题文本预设</a:t>
              </a:r>
            </a:p>
          </p:txBody>
        </p:sp>
        <p:sp>
          <p:nvSpPr>
            <p:cNvPr id="33" name="矩形 32"/>
            <p:cNvSpPr/>
            <p:nvPr/>
          </p:nvSpPr>
          <p:spPr>
            <a:xfrm>
              <a:off x="2631250" y="3587341"/>
              <a:ext cx="2557299" cy="349469"/>
            </a:xfrm>
            <a:prstGeom prst="rect">
              <a:avLst/>
            </a:prstGeom>
          </p:spPr>
          <p:txBody>
            <a:bodyPr wrap="square" lIns="144000" tIns="0" rIns="144000" bIns="0" anchor="t">
              <a:normAutofit fontScale="92500" lnSpcReduction="20000"/>
            </a:bodyPr>
            <a:lstStyle/>
            <a:p>
              <a:pPr>
                <a:lnSpc>
                  <a:spcPct val="120000"/>
                </a:lnSpc>
              </a:pPr>
              <a:r>
                <a:rPr lang="zh-CN" altLang="en-US" sz="1200" dirty="0">
                  <a:solidFill>
                    <a:schemeClr val="bg1"/>
                  </a:solidFill>
                  <a:latin typeface="+mn-lt"/>
                  <a:ea typeface="+mn-ea"/>
                  <a:cs typeface="+mn-ea"/>
                  <a:sym typeface="+mn-lt"/>
                </a:rPr>
                <a:t>点击输入替换内容</a:t>
              </a:r>
            </a:p>
            <a:p>
              <a:pPr>
                <a:lnSpc>
                  <a:spcPct val="120000"/>
                </a:lnSpc>
              </a:pPr>
              <a:r>
                <a:rPr lang="zh-CN" altLang="en-US" sz="1200" dirty="0">
                  <a:solidFill>
                    <a:schemeClr val="bg1"/>
                  </a:solidFill>
                  <a:latin typeface="+mn-lt"/>
                  <a:ea typeface="+mn-ea"/>
                  <a:cs typeface="+mn-ea"/>
                  <a:sym typeface="+mn-lt"/>
                </a:rPr>
                <a:t>点击输入替换内容</a:t>
              </a:r>
            </a:p>
          </p:txBody>
        </p:sp>
      </p:grpSp>
      <p:sp>
        <p:nvSpPr>
          <p:cNvPr id="35"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执行力明确目标</a:t>
            </a:r>
            <a:endParaRPr lang="en-GB" altLang="zh-CN" sz="1800" dirty="0">
              <a:solidFill>
                <a:schemeClr val="bg1">
                  <a:lumMod val="50000"/>
                </a:schemeClr>
              </a:solidFill>
              <a:latin typeface="+mn-lt"/>
              <a:ea typeface="+mn-ea"/>
              <a:cs typeface="+mn-ea"/>
              <a:sym typeface="+mn-lt"/>
            </a:endParaRPr>
          </a:p>
        </p:txBody>
      </p:sp>
      <p:grpSp>
        <p:nvGrpSpPr>
          <p:cNvPr id="36" name="组合 35"/>
          <p:cNvGrpSpPr/>
          <p:nvPr/>
        </p:nvGrpSpPr>
        <p:grpSpPr>
          <a:xfrm>
            <a:off x="197509" y="102399"/>
            <a:ext cx="486059" cy="472564"/>
            <a:chOff x="1804405" y="1637642"/>
            <a:chExt cx="2053165" cy="1996160"/>
          </a:xfrm>
        </p:grpSpPr>
        <p:sp>
          <p:nvSpPr>
            <p:cNvPr id="37" name="等腰三角形 36"/>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等腰三角形 37"/>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1+#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9354" y="1275605"/>
            <a:ext cx="8065294" cy="1220818"/>
            <a:chOff x="539354" y="1275605"/>
            <a:chExt cx="8065294" cy="1220818"/>
          </a:xfrm>
          <a:blipFill dpi="0" rotWithShape="1">
            <a:blip r:embed="rId4"/>
            <a:srcRect/>
            <a:stretch>
              <a:fillRect t="-133000"/>
            </a:stretch>
          </a:blipFill>
        </p:grpSpPr>
        <p:sp>
          <p:nvSpPr>
            <p:cNvPr id="4" name="平行四边形 3"/>
            <p:cNvSpPr/>
            <p:nvPr/>
          </p:nvSpPr>
          <p:spPr>
            <a:xfrm>
              <a:off x="539354" y="1275605"/>
              <a:ext cx="2199111" cy="1220818"/>
            </a:xfrm>
            <a:prstGeom prst="parallelogram">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dirty="0">
                <a:cs typeface="+mn-ea"/>
                <a:sym typeface="+mn-lt"/>
              </a:endParaRPr>
            </a:p>
          </p:txBody>
        </p:sp>
        <p:sp>
          <p:nvSpPr>
            <p:cNvPr id="5" name="平行四边形 4"/>
            <p:cNvSpPr/>
            <p:nvPr/>
          </p:nvSpPr>
          <p:spPr>
            <a:xfrm>
              <a:off x="4450142" y="1275605"/>
              <a:ext cx="2199111" cy="1220818"/>
            </a:xfrm>
            <a:prstGeom prst="parallelogram">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dirty="0">
                <a:cs typeface="+mn-ea"/>
                <a:sym typeface="+mn-lt"/>
              </a:endParaRPr>
            </a:p>
          </p:txBody>
        </p:sp>
        <p:sp>
          <p:nvSpPr>
            <p:cNvPr id="6" name="平行四边形 5"/>
            <p:cNvSpPr/>
            <p:nvPr/>
          </p:nvSpPr>
          <p:spPr>
            <a:xfrm>
              <a:off x="2494748" y="1275605"/>
              <a:ext cx="2199111" cy="1220818"/>
            </a:xfrm>
            <a:prstGeom prst="parallelogram">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dirty="0">
                <a:cs typeface="+mn-ea"/>
                <a:sym typeface="+mn-lt"/>
              </a:endParaRPr>
            </a:p>
          </p:txBody>
        </p:sp>
        <p:sp>
          <p:nvSpPr>
            <p:cNvPr id="7" name="平行四边形 6"/>
            <p:cNvSpPr/>
            <p:nvPr/>
          </p:nvSpPr>
          <p:spPr>
            <a:xfrm>
              <a:off x="6405537" y="1275605"/>
              <a:ext cx="2199111" cy="1220818"/>
            </a:xfrm>
            <a:prstGeom prst="parallelogram">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dirty="0">
                <a:cs typeface="+mn-ea"/>
                <a:sym typeface="+mn-lt"/>
              </a:endParaRPr>
            </a:p>
          </p:txBody>
        </p:sp>
      </p:grpSp>
      <p:sp>
        <p:nvSpPr>
          <p:cNvPr id="8" name="平行四边形 7"/>
          <p:cNvSpPr/>
          <p:nvPr/>
        </p:nvSpPr>
        <p:spPr>
          <a:xfrm>
            <a:off x="2133789" y="1545635"/>
            <a:ext cx="856354" cy="1220818"/>
          </a:xfrm>
          <a:prstGeom prst="parallelogram">
            <a:avLst>
              <a:gd name="adj" fmla="val 35011"/>
            </a:avLst>
          </a:prstGeom>
          <a:solidFill>
            <a:schemeClr val="accent1">
              <a:alpha val="9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zh-CN" altLang="en-US" sz="1400" dirty="0">
                <a:cs typeface="+mn-ea"/>
                <a:sym typeface="+mn-lt"/>
              </a:rPr>
              <a:t>关键词</a:t>
            </a:r>
            <a:endParaRPr sz="1400" dirty="0">
              <a:cs typeface="+mn-ea"/>
              <a:sym typeface="+mn-lt"/>
            </a:endParaRPr>
          </a:p>
        </p:txBody>
      </p:sp>
      <p:sp>
        <p:nvSpPr>
          <p:cNvPr id="9" name="平行四边形 8"/>
          <p:cNvSpPr/>
          <p:nvPr/>
        </p:nvSpPr>
        <p:spPr>
          <a:xfrm>
            <a:off x="4021965" y="1545635"/>
            <a:ext cx="856354" cy="1220818"/>
          </a:xfrm>
          <a:prstGeom prst="parallelogram">
            <a:avLst>
              <a:gd name="adj" fmla="val 35011"/>
            </a:avLst>
          </a:prstGeom>
          <a:solidFill>
            <a:schemeClr val="accent2">
              <a:alpha val="9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zh-CN" altLang="en-US" sz="1400" dirty="0">
                <a:cs typeface="+mn-ea"/>
                <a:sym typeface="+mn-lt"/>
              </a:rPr>
              <a:t>关键词</a:t>
            </a:r>
            <a:endParaRPr sz="1400" dirty="0">
              <a:cs typeface="+mn-ea"/>
              <a:sym typeface="+mn-lt"/>
            </a:endParaRPr>
          </a:p>
        </p:txBody>
      </p:sp>
      <p:sp>
        <p:nvSpPr>
          <p:cNvPr id="10" name="平行四边形 9"/>
          <p:cNvSpPr/>
          <p:nvPr/>
        </p:nvSpPr>
        <p:spPr>
          <a:xfrm>
            <a:off x="5910141" y="1545635"/>
            <a:ext cx="856354" cy="1220818"/>
          </a:xfrm>
          <a:prstGeom prst="parallelogram">
            <a:avLst>
              <a:gd name="adj" fmla="val 35011"/>
            </a:avLst>
          </a:prstGeom>
          <a:solidFill>
            <a:schemeClr val="accent3">
              <a:alpha val="9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zh-CN" altLang="en-US" sz="1400" dirty="0">
                <a:cs typeface="+mn-ea"/>
                <a:sym typeface="+mn-lt"/>
              </a:rPr>
              <a:t>关键词</a:t>
            </a:r>
            <a:endParaRPr sz="1400" dirty="0">
              <a:cs typeface="+mn-ea"/>
              <a:sym typeface="+mn-lt"/>
            </a:endParaRPr>
          </a:p>
        </p:txBody>
      </p:sp>
      <p:grpSp>
        <p:nvGrpSpPr>
          <p:cNvPr id="11" name="组合 10"/>
          <p:cNvGrpSpPr/>
          <p:nvPr/>
        </p:nvGrpSpPr>
        <p:grpSpPr>
          <a:xfrm>
            <a:off x="718112" y="2949792"/>
            <a:ext cx="1841594" cy="1219600"/>
            <a:chOff x="726782" y="2589840"/>
            <a:chExt cx="2455459" cy="3329389"/>
          </a:xfrm>
        </p:grpSpPr>
        <p:sp>
          <p:nvSpPr>
            <p:cNvPr id="21" name="矩形 20"/>
            <p:cNvSpPr/>
            <p:nvPr/>
          </p:nvSpPr>
          <p:spPr>
            <a:xfrm>
              <a:off x="726782" y="2589840"/>
              <a:ext cx="2455459" cy="669535"/>
            </a:xfrm>
            <a:prstGeom prst="rect">
              <a:avLst/>
            </a:prstGeom>
            <a:noFill/>
            <a:ln>
              <a:noFill/>
            </a:ln>
          </p:spPr>
          <p:txBody>
            <a:bodyPr wrap="square" anchor="ctr">
              <a:noAutofit/>
            </a:bodyPr>
            <a:lstStyle/>
            <a:p>
              <a:pPr lvl="0" algn="ctr" fontAlgn="base">
                <a:spcBef>
                  <a:spcPct val="0"/>
                </a:spcBef>
                <a:spcAft>
                  <a:spcPct val="0"/>
                </a:spcAft>
                <a:tabLst>
                  <a:tab pos="227965" algn="l"/>
                </a:tabLst>
                <a:defRPr/>
              </a:pPr>
              <a:r>
                <a:rPr lang="zh-CN" altLang="en-US" sz="1600" dirty="0">
                  <a:latin typeface="+mn-lt"/>
                  <a:ea typeface="+mn-ea"/>
                  <a:cs typeface="+mn-ea"/>
                  <a:sym typeface="+mn-lt"/>
                </a:rPr>
                <a:t>标题文本预设</a:t>
              </a:r>
              <a:endParaRPr lang="en-US" altLang="zh-CN" sz="1600" dirty="0">
                <a:latin typeface="+mn-lt"/>
                <a:ea typeface="+mn-ea"/>
                <a:cs typeface="+mn-ea"/>
                <a:sym typeface="+mn-lt"/>
              </a:endParaRPr>
            </a:p>
          </p:txBody>
        </p:sp>
        <p:sp>
          <p:nvSpPr>
            <p:cNvPr id="22" name="矩形: 剪去顶角 21"/>
            <p:cNvSpPr/>
            <p:nvPr/>
          </p:nvSpPr>
          <p:spPr>
            <a:xfrm>
              <a:off x="726782" y="3394915"/>
              <a:ext cx="2455459" cy="2524314"/>
            </a:xfrm>
            <a:prstGeom prst="snip2SameRect">
              <a:avLst>
                <a:gd name="adj1" fmla="val 0"/>
                <a:gd name="adj2" fmla="val 0"/>
              </a:avLst>
            </a:prstGeom>
            <a:ln>
              <a:noFill/>
            </a:ln>
          </p:spPr>
          <p:txBody>
            <a:bodyPr wrap="square" anchor="t">
              <a:noAutofit/>
            </a:bodyPr>
            <a:lstStyle/>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p>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endParaRPr lang="en-US" altLang="zh-CN" sz="1000" dirty="0">
                <a:latin typeface="+mn-lt"/>
                <a:ea typeface="+mn-ea"/>
                <a:cs typeface="+mn-ea"/>
                <a:sym typeface="+mn-lt"/>
              </a:endParaRPr>
            </a:p>
          </p:txBody>
        </p:sp>
      </p:grpSp>
      <p:grpSp>
        <p:nvGrpSpPr>
          <p:cNvPr id="12" name="组合 11"/>
          <p:cNvGrpSpPr/>
          <p:nvPr/>
        </p:nvGrpSpPr>
        <p:grpSpPr>
          <a:xfrm>
            <a:off x="2673506" y="2949792"/>
            <a:ext cx="1841594" cy="1219600"/>
            <a:chOff x="726782" y="2589840"/>
            <a:chExt cx="2455459" cy="3329389"/>
          </a:xfrm>
        </p:grpSpPr>
        <p:sp>
          <p:nvSpPr>
            <p:cNvPr id="19" name="矩形 18"/>
            <p:cNvSpPr/>
            <p:nvPr/>
          </p:nvSpPr>
          <p:spPr>
            <a:xfrm>
              <a:off x="726782" y="2589840"/>
              <a:ext cx="2455459" cy="669535"/>
            </a:xfrm>
            <a:prstGeom prst="rect">
              <a:avLst/>
            </a:prstGeom>
            <a:noFill/>
            <a:ln>
              <a:noFill/>
            </a:ln>
          </p:spPr>
          <p:txBody>
            <a:bodyPr wrap="square" anchor="ctr">
              <a:noAutofit/>
            </a:bodyPr>
            <a:lstStyle/>
            <a:p>
              <a:pPr lvl="0" algn="ctr" fontAlgn="base">
                <a:spcBef>
                  <a:spcPct val="0"/>
                </a:spcBef>
                <a:spcAft>
                  <a:spcPct val="0"/>
                </a:spcAft>
                <a:tabLst>
                  <a:tab pos="227965" algn="l"/>
                </a:tabLst>
                <a:defRPr/>
              </a:pPr>
              <a:r>
                <a:rPr lang="zh-CN" altLang="en-US" sz="1600" dirty="0">
                  <a:latin typeface="+mn-lt"/>
                  <a:ea typeface="+mn-ea"/>
                  <a:cs typeface="+mn-ea"/>
                  <a:sym typeface="+mn-lt"/>
                </a:rPr>
                <a:t>标题文本预设</a:t>
              </a:r>
              <a:endParaRPr lang="en-US" altLang="zh-CN" sz="1600" dirty="0">
                <a:latin typeface="+mn-lt"/>
                <a:ea typeface="+mn-ea"/>
                <a:cs typeface="+mn-ea"/>
                <a:sym typeface="+mn-lt"/>
              </a:endParaRPr>
            </a:p>
          </p:txBody>
        </p:sp>
        <p:sp>
          <p:nvSpPr>
            <p:cNvPr id="20" name="矩形: 剪去顶角 19"/>
            <p:cNvSpPr/>
            <p:nvPr/>
          </p:nvSpPr>
          <p:spPr>
            <a:xfrm>
              <a:off x="726782" y="3394915"/>
              <a:ext cx="2455459" cy="2524314"/>
            </a:xfrm>
            <a:prstGeom prst="snip2SameRect">
              <a:avLst>
                <a:gd name="adj1" fmla="val 0"/>
                <a:gd name="adj2" fmla="val 0"/>
              </a:avLst>
            </a:prstGeom>
            <a:ln>
              <a:noFill/>
            </a:ln>
          </p:spPr>
          <p:txBody>
            <a:bodyPr wrap="square" anchor="t">
              <a:noAutofit/>
            </a:bodyPr>
            <a:lstStyle/>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p>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endParaRPr lang="en-US" altLang="zh-CN" sz="1000" dirty="0">
                <a:latin typeface="+mn-lt"/>
                <a:ea typeface="+mn-ea"/>
                <a:cs typeface="+mn-ea"/>
                <a:sym typeface="+mn-lt"/>
              </a:endParaRPr>
            </a:p>
          </p:txBody>
        </p:sp>
      </p:grpSp>
      <p:grpSp>
        <p:nvGrpSpPr>
          <p:cNvPr id="13" name="组合 12"/>
          <p:cNvGrpSpPr/>
          <p:nvPr/>
        </p:nvGrpSpPr>
        <p:grpSpPr>
          <a:xfrm>
            <a:off x="4628900" y="2949792"/>
            <a:ext cx="1841594" cy="1219600"/>
            <a:chOff x="726782" y="2589840"/>
            <a:chExt cx="2455459" cy="3329389"/>
          </a:xfrm>
        </p:grpSpPr>
        <p:sp>
          <p:nvSpPr>
            <p:cNvPr id="17" name="矩形 16"/>
            <p:cNvSpPr/>
            <p:nvPr/>
          </p:nvSpPr>
          <p:spPr>
            <a:xfrm>
              <a:off x="726782" y="2589840"/>
              <a:ext cx="2455459" cy="669535"/>
            </a:xfrm>
            <a:prstGeom prst="rect">
              <a:avLst/>
            </a:prstGeom>
            <a:noFill/>
            <a:ln>
              <a:noFill/>
            </a:ln>
          </p:spPr>
          <p:txBody>
            <a:bodyPr wrap="square" anchor="ctr">
              <a:noAutofit/>
            </a:bodyPr>
            <a:lstStyle/>
            <a:p>
              <a:pPr lvl="0" algn="ctr" fontAlgn="base">
                <a:spcBef>
                  <a:spcPct val="0"/>
                </a:spcBef>
                <a:spcAft>
                  <a:spcPct val="0"/>
                </a:spcAft>
                <a:tabLst>
                  <a:tab pos="227965" algn="l"/>
                </a:tabLst>
                <a:defRPr/>
              </a:pPr>
              <a:r>
                <a:rPr lang="zh-CN" altLang="en-US" sz="1600" dirty="0">
                  <a:latin typeface="+mn-lt"/>
                  <a:ea typeface="+mn-ea"/>
                  <a:cs typeface="+mn-ea"/>
                  <a:sym typeface="+mn-lt"/>
                </a:rPr>
                <a:t>标题文本预设</a:t>
              </a:r>
              <a:endParaRPr lang="en-US" altLang="zh-CN" sz="1600" dirty="0">
                <a:latin typeface="+mn-lt"/>
                <a:ea typeface="+mn-ea"/>
                <a:cs typeface="+mn-ea"/>
                <a:sym typeface="+mn-lt"/>
              </a:endParaRPr>
            </a:p>
          </p:txBody>
        </p:sp>
        <p:sp>
          <p:nvSpPr>
            <p:cNvPr id="18" name="矩形: 剪去顶角 17"/>
            <p:cNvSpPr/>
            <p:nvPr/>
          </p:nvSpPr>
          <p:spPr>
            <a:xfrm>
              <a:off x="726782" y="3394915"/>
              <a:ext cx="2455459" cy="2524314"/>
            </a:xfrm>
            <a:prstGeom prst="snip2SameRect">
              <a:avLst>
                <a:gd name="adj1" fmla="val 0"/>
                <a:gd name="adj2" fmla="val 0"/>
              </a:avLst>
            </a:prstGeom>
            <a:ln>
              <a:noFill/>
            </a:ln>
          </p:spPr>
          <p:txBody>
            <a:bodyPr wrap="square" anchor="t">
              <a:noAutofit/>
            </a:bodyPr>
            <a:lstStyle/>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p>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endParaRPr lang="en-US" altLang="zh-CN" sz="1000" dirty="0">
                <a:latin typeface="+mn-lt"/>
                <a:ea typeface="+mn-ea"/>
                <a:cs typeface="+mn-ea"/>
                <a:sym typeface="+mn-lt"/>
              </a:endParaRPr>
            </a:p>
          </p:txBody>
        </p:sp>
      </p:grpSp>
      <p:grpSp>
        <p:nvGrpSpPr>
          <p:cNvPr id="14" name="组合 13"/>
          <p:cNvGrpSpPr/>
          <p:nvPr/>
        </p:nvGrpSpPr>
        <p:grpSpPr>
          <a:xfrm>
            <a:off x="6584294" y="2949792"/>
            <a:ext cx="1841594" cy="1219600"/>
            <a:chOff x="726782" y="2589840"/>
            <a:chExt cx="2455459" cy="3329389"/>
          </a:xfrm>
        </p:grpSpPr>
        <p:sp>
          <p:nvSpPr>
            <p:cNvPr id="15" name="矩形 14"/>
            <p:cNvSpPr/>
            <p:nvPr/>
          </p:nvSpPr>
          <p:spPr>
            <a:xfrm>
              <a:off x="726782" y="2589840"/>
              <a:ext cx="2455459" cy="669535"/>
            </a:xfrm>
            <a:prstGeom prst="rect">
              <a:avLst/>
            </a:prstGeom>
            <a:noFill/>
            <a:ln>
              <a:noFill/>
            </a:ln>
          </p:spPr>
          <p:txBody>
            <a:bodyPr wrap="square" anchor="ctr">
              <a:noAutofit/>
            </a:bodyPr>
            <a:lstStyle/>
            <a:p>
              <a:pPr lvl="0" algn="ctr" fontAlgn="base">
                <a:spcBef>
                  <a:spcPct val="0"/>
                </a:spcBef>
                <a:spcAft>
                  <a:spcPct val="0"/>
                </a:spcAft>
                <a:tabLst>
                  <a:tab pos="227965" algn="l"/>
                </a:tabLst>
                <a:defRPr/>
              </a:pPr>
              <a:r>
                <a:rPr lang="zh-CN" altLang="en-US" sz="1600" dirty="0">
                  <a:latin typeface="+mn-lt"/>
                  <a:ea typeface="+mn-ea"/>
                  <a:cs typeface="+mn-ea"/>
                  <a:sym typeface="+mn-lt"/>
                </a:rPr>
                <a:t>标题文本预设</a:t>
              </a:r>
              <a:endParaRPr lang="en-US" altLang="zh-CN" sz="1600" dirty="0">
                <a:latin typeface="+mn-lt"/>
                <a:ea typeface="+mn-ea"/>
                <a:cs typeface="+mn-ea"/>
                <a:sym typeface="+mn-lt"/>
              </a:endParaRPr>
            </a:p>
          </p:txBody>
        </p:sp>
        <p:sp>
          <p:nvSpPr>
            <p:cNvPr id="16" name="矩形: 剪去顶角 15"/>
            <p:cNvSpPr/>
            <p:nvPr/>
          </p:nvSpPr>
          <p:spPr>
            <a:xfrm>
              <a:off x="726782" y="3394915"/>
              <a:ext cx="2455459" cy="2524314"/>
            </a:xfrm>
            <a:prstGeom prst="snip2SameRect">
              <a:avLst>
                <a:gd name="adj1" fmla="val 0"/>
                <a:gd name="adj2" fmla="val 0"/>
              </a:avLst>
            </a:prstGeom>
            <a:ln>
              <a:noFill/>
            </a:ln>
          </p:spPr>
          <p:txBody>
            <a:bodyPr wrap="square" anchor="t">
              <a:noAutofit/>
            </a:bodyPr>
            <a:lstStyle/>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p>
            <a:p>
              <a:pPr marL="228600" indent="-228600">
                <a:lnSpc>
                  <a:spcPct val="150000"/>
                </a:lnSpc>
                <a:buFont typeface="Arial" panose="020B0604020202020204" pitchFamily="34" charset="0"/>
                <a:buChar char="•"/>
                <a:tabLst>
                  <a:tab pos="227965" algn="l"/>
                </a:tabLst>
                <a:defRPr/>
              </a:pPr>
              <a:r>
                <a:rPr lang="zh-CN" altLang="en-US" sz="1000" dirty="0">
                  <a:latin typeface="+mn-lt"/>
                  <a:ea typeface="+mn-ea"/>
                  <a:cs typeface="+mn-ea"/>
                  <a:sym typeface="+mn-lt"/>
                </a:rPr>
                <a:t>点击输入替换内容</a:t>
              </a:r>
              <a:endParaRPr lang="en-US" altLang="zh-CN" sz="1000" dirty="0">
                <a:latin typeface="+mn-lt"/>
                <a:ea typeface="+mn-ea"/>
                <a:cs typeface="+mn-ea"/>
                <a:sym typeface="+mn-lt"/>
              </a:endParaRPr>
            </a:p>
          </p:txBody>
        </p:sp>
      </p:grpSp>
      <p:sp>
        <p:nvSpPr>
          <p:cNvPr id="23"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执行力明确目标</a:t>
            </a:r>
            <a:endParaRPr lang="en-GB" altLang="zh-CN" sz="1800" dirty="0">
              <a:solidFill>
                <a:schemeClr val="bg1">
                  <a:lumMod val="50000"/>
                </a:schemeClr>
              </a:solidFill>
              <a:latin typeface="+mn-lt"/>
              <a:ea typeface="+mn-ea"/>
              <a:cs typeface="+mn-ea"/>
              <a:sym typeface="+mn-lt"/>
            </a:endParaRPr>
          </a:p>
        </p:txBody>
      </p:sp>
      <p:grpSp>
        <p:nvGrpSpPr>
          <p:cNvPr id="24" name="组合 23"/>
          <p:cNvGrpSpPr/>
          <p:nvPr/>
        </p:nvGrpSpPr>
        <p:grpSpPr>
          <a:xfrm>
            <a:off x="197509" y="102399"/>
            <a:ext cx="486059" cy="472564"/>
            <a:chOff x="1804405" y="1637642"/>
            <a:chExt cx="2053165" cy="1996160"/>
          </a:xfrm>
        </p:grpSpPr>
        <p:sp>
          <p:nvSpPr>
            <p:cNvPr id="25" name="等腰三角形 24"/>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等腰三角形 25"/>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5e28fa8-c62b-4368-9499-017f51223655"/>
          <p:cNvGrpSpPr>
            <a:grpSpLocks noChangeAspect="1"/>
          </p:cNvGrpSpPr>
          <p:nvPr/>
        </p:nvGrpSpPr>
        <p:grpSpPr>
          <a:xfrm>
            <a:off x="807674" y="842963"/>
            <a:ext cx="7796974" cy="3744518"/>
            <a:chOff x="1076898" y="1123951"/>
            <a:chExt cx="10395965" cy="4992690"/>
          </a:xfrm>
        </p:grpSpPr>
        <p:grpSp>
          <p:nvGrpSpPr>
            <p:cNvPr id="4" name="组合 3"/>
            <p:cNvGrpSpPr/>
            <p:nvPr/>
          </p:nvGrpSpPr>
          <p:grpSpPr>
            <a:xfrm>
              <a:off x="8549411" y="1123951"/>
              <a:ext cx="2923452" cy="4992689"/>
              <a:chOff x="8449502" y="1123950"/>
              <a:chExt cx="3022914" cy="5162550"/>
            </a:xfrm>
          </p:grpSpPr>
          <p:sp>
            <p:nvSpPr>
              <p:cNvPr id="16" name="Rectangle 11"/>
              <p:cNvSpPr/>
              <p:nvPr/>
            </p:nvSpPr>
            <p:spPr>
              <a:xfrm>
                <a:off x="8449502" y="2926395"/>
                <a:ext cx="3022914" cy="1557660"/>
              </a:xfrm>
              <a:prstGeom prst="rect">
                <a:avLst/>
              </a:prstGeom>
              <a:blipFill dpi="0" rotWithShape="1">
                <a:blip r:embed="rId4"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cs typeface="+mn-ea"/>
                  <a:sym typeface="+mn-lt"/>
                </a:endParaRPr>
              </a:p>
            </p:txBody>
          </p:sp>
          <p:sp>
            <p:nvSpPr>
              <p:cNvPr id="17" name="Rectangle 14"/>
              <p:cNvSpPr/>
              <p:nvPr/>
            </p:nvSpPr>
            <p:spPr>
              <a:xfrm>
                <a:off x="8449502" y="1123950"/>
                <a:ext cx="3022914" cy="1557660"/>
              </a:xfrm>
              <a:prstGeom prst="rect">
                <a:avLst/>
              </a:prstGeom>
              <a:blipFill dpi="0" rotWithShape="1">
                <a:blip r:embed="rId5"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cs typeface="+mn-ea"/>
                  <a:sym typeface="+mn-lt"/>
                </a:endParaRPr>
              </a:p>
            </p:txBody>
          </p:sp>
          <p:sp>
            <p:nvSpPr>
              <p:cNvPr id="18" name="Rectangle 19"/>
              <p:cNvSpPr/>
              <p:nvPr/>
            </p:nvSpPr>
            <p:spPr>
              <a:xfrm>
                <a:off x="8449502" y="4728840"/>
                <a:ext cx="3022914" cy="1557660"/>
              </a:xfrm>
              <a:prstGeom prst="rect">
                <a:avLst/>
              </a:prstGeom>
              <a:blipFill dpi="0" rotWithShape="1">
                <a:blip r:embed="rId6"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cs typeface="+mn-ea"/>
                  <a:sym typeface="+mn-lt"/>
                </a:endParaRPr>
              </a:p>
            </p:txBody>
          </p:sp>
        </p:grpSp>
        <p:grpSp>
          <p:nvGrpSpPr>
            <p:cNvPr id="5" name="组合 4"/>
            <p:cNvGrpSpPr/>
            <p:nvPr/>
          </p:nvGrpSpPr>
          <p:grpSpPr>
            <a:xfrm>
              <a:off x="1076898" y="2328087"/>
              <a:ext cx="6459263" cy="2810891"/>
              <a:chOff x="3016631" y="2006277"/>
              <a:chExt cx="4206774" cy="2810891"/>
            </a:xfrm>
          </p:grpSpPr>
          <p:cxnSp>
            <p:nvCxnSpPr>
              <p:cNvPr id="13" name="Straight Connector 18"/>
              <p:cNvCxnSpPr/>
              <p:nvPr/>
            </p:nvCxnSpPr>
            <p:spPr>
              <a:xfrm>
                <a:off x="4503367" y="2883439"/>
                <a:ext cx="272003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16631" y="2006277"/>
                <a:ext cx="3550213" cy="615553"/>
              </a:xfrm>
              <a:prstGeom prst="rect">
                <a:avLst/>
              </a:prstGeom>
            </p:spPr>
            <p:txBody>
              <a:bodyPr wrap="square" anchor="ctr">
                <a:spAutoFit/>
              </a:bodyPr>
              <a:lstStyle/>
              <a:p>
                <a:pPr algn="r"/>
                <a:r>
                  <a:rPr lang="zh-CN" altLang="en-US" sz="2400" dirty="0">
                    <a:latin typeface="+mn-lt"/>
                    <a:ea typeface="+mn-ea"/>
                    <a:cs typeface="+mn-ea"/>
                    <a:sym typeface="+mn-lt"/>
                  </a:rPr>
                  <a:t>请替换文字内容</a:t>
                </a:r>
              </a:p>
            </p:txBody>
          </p:sp>
          <p:sp>
            <p:nvSpPr>
              <p:cNvPr id="15" name="TextBox 21"/>
              <p:cNvSpPr txBox="1"/>
              <p:nvPr/>
            </p:nvSpPr>
            <p:spPr>
              <a:xfrm>
                <a:off x="4409573" y="3155174"/>
                <a:ext cx="2813832" cy="1661994"/>
              </a:xfrm>
              <a:prstGeom prst="rect">
                <a:avLst/>
              </a:prstGeom>
              <a:noFill/>
            </p:spPr>
            <p:txBody>
              <a:bodyPr wrap="square" rtlCol="0">
                <a:spAutoFit/>
              </a:bodyPr>
              <a:lstStyle/>
              <a:p>
                <a:pPr algn="r">
                  <a:lnSpc>
                    <a:spcPct val="150000"/>
                  </a:lnSpc>
                </a:pPr>
                <a:r>
                  <a:rPr lang="zh-CN" altLang="en-US" sz="1000" dirty="0">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sp>
          <p:nvSpPr>
            <p:cNvPr id="6" name="矩形 5"/>
            <p:cNvSpPr/>
            <p:nvPr/>
          </p:nvSpPr>
          <p:spPr>
            <a:xfrm>
              <a:off x="8549411" y="2276874"/>
              <a:ext cx="2923452" cy="353487"/>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标题文本预设</a:t>
              </a:r>
            </a:p>
          </p:txBody>
        </p:sp>
        <p:sp>
          <p:nvSpPr>
            <p:cNvPr id="7" name="矩形 6"/>
            <p:cNvSpPr/>
            <p:nvPr/>
          </p:nvSpPr>
          <p:spPr>
            <a:xfrm>
              <a:off x="8549411" y="4020014"/>
              <a:ext cx="2923452" cy="353487"/>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标题文本预设</a:t>
              </a:r>
            </a:p>
          </p:txBody>
        </p:sp>
        <p:sp>
          <p:nvSpPr>
            <p:cNvPr id="8" name="矩形 7"/>
            <p:cNvSpPr/>
            <p:nvPr/>
          </p:nvSpPr>
          <p:spPr>
            <a:xfrm>
              <a:off x="8549411" y="5763154"/>
              <a:ext cx="2923452" cy="353487"/>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标题文本预设</a:t>
              </a:r>
            </a:p>
          </p:txBody>
        </p:sp>
        <p:grpSp>
          <p:nvGrpSpPr>
            <p:cNvPr id="9" name="组合 8"/>
            <p:cNvGrpSpPr/>
            <p:nvPr/>
          </p:nvGrpSpPr>
          <p:grpSpPr>
            <a:xfrm>
              <a:off x="6672064" y="2048641"/>
              <a:ext cx="864096" cy="818059"/>
              <a:chOff x="7162379" y="1882918"/>
              <a:chExt cx="1768052" cy="1673853"/>
            </a:xfrm>
          </p:grpSpPr>
          <p:sp>
            <p:nvSpPr>
              <p:cNvPr id="10" name="Rectangle 20"/>
              <p:cNvSpPr/>
              <p:nvPr/>
            </p:nvSpPr>
            <p:spPr>
              <a:xfrm>
                <a:off x="7162379" y="1882918"/>
                <a:ext cx="1768052" cy="1673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dirty="0">
                  <a:cs typeface="+mn-ea"/>
                  <a:sym typeface="+mn-lt"/>
                </a:endParaRPr>
              </a:p>
            </p:txBody>
          </p:sp>
          <p:sp>
            <p:nvSpPr>
              <p:cNvPr id="11" name="椭圆 34"/>
              <p:cNvSpPr/>
              <p:nvPr/>
            </p:nvSpPr>
            <p:spPr>
              <a:xfrm>
                <a:off x="7707913" y="2403600"/>
                <a:ext cx="676984" cy="632487"/>
              </a:xfrm>
              <a:custGeom>
                <a:avLst/>
                <a:gdLst>
                  <a:gd name="connsiteX0" fmla="*/ 241565 w 338138"/>
                  <a:gd name="connsiteY0" fmla="*/ 241300 h 315913"/>
                  <a:gd name="connsiteX1" fmla="*/ 244211 w 338138"/>
                  <a:gd name="connsiteY1" fmla="*/ 241300 h 315913"/>
                  <a:gd name="connsiteX2" fmla="*/ 270669 w 338138"/>
                  <a:gd name="connsiteY2" fmla="*/ 269183 h 315913"/>
                  <a:gd name="connsiteX3" fmla="*/ 297128 w 338138"/>
                  <a:gd name="connsiteY3" fmla="*/ 241300 h 315913"/>
                  <a:gd name="connsiteX4" fmla="*/ 299773 w 338138"/>
                  <a:gd name="connsiteY4" fmla="*/ 241300 h 315913"/>
                  <a:gd name="connsiteX5" fmla="*/ 338138 w 338138"/>
                  <a:gd name="connsiteY5" fmla="*/ 312998 h 315913"/>
                  <a:gd name="connsiteX6" fmla="*/ 335492 w 338138"/>
                  <a:gd name="connsiteY6" fmla="*/ 314325 h 315913"/>
                  <a:gd name="connsiteX7" fmla="*/ 205846 w 338138"/>
                  <a:gd name="connsiteY7" fmla="*/ 314325 h 315913"/>
                  <a:gd name="connsiteX8" fmla="*/ 203200 w 338138"/>
                  <a:gd name="connsiteY8" fmla="*/ 312998 h 315913"/>
                  <a:gd name="connsiteX9" fmla="*/ 241565 w 338138"/>
                  <a:gd name="connsiteY9" fmla="*/ 241300 h 315913"/>
                  <a:gd name="connsiteX10" fmla="*/ 101835 w 338138"/>
                  <a:gd name="connsiteY10" fmla="*/ 236537 h 315913"/>
                  <a:gd name="connsiteX11" fmla="*/ 53975 w 338138"/>
                  <a:gd name="connsiteY11" fmla="*/ 249526 h 315913"/>
                  <a:gd name="connsiteX12" fmla="*/ 123825 w 338138"/>
                  <a:gd name="connsiteY12" fmla="*/ 293687 h 315913"/>
                  <a:gd name="connsiteX13" fmla="*/ 109596 w 338138"/>
                  <a:gd name="connsiteY13" fmla="*/ 266411 h 315913"/>
                  <a:gd name="connsiteX14" fmla="*/ 101835 w 338138"/>
                  <a:gd name="connsiteY14" fmla="*/ 236537 h 315913"/>
                  <a:gd name="connsiteX15" fmla="*/ 158750 w 338138"/>
                  <a:gd name="connsiteY15" fmla="*/ 231775 h 315913"/>
                  <a:gd name="connsiteX16" fmla="*/ 120650 w 338138"/>
                  <a:gd name="connsiteY16" fmla="*/ 233103 h 315913"/>
                  <a:gd name="connsiteX17" fmla="*/ 158750 w 338138"/>
                  <a:gd name="connsiteY17" fmla="*/ 296863 h 315913"/>
                  <a:gd name="connsiteX18" fmla="*/ 196850 w 338138"/>
                  <a:gd name="connsiteY18" fmla="*/ 233103 h 315913"/>
                  <a:gd name="connsiteX19" fmla="*/ 158750 w 338138"/>
                  <a:gd name="connsiteY19" fmla="*/ 231775 h 315913"/>
                  <a:gd name="connsiteX20" fmla="*/ 112712 w 338138"/>
                  <a:gd name="connsiteY20" fmla="*/ 168275 h 315913"/>
                  <a:gd name="connsiteX21" fmla="*/ 116658 w 338138"/>
                  <a:gd name="connsiteY21" fmla="*/ 215900 h 315913"/>
                  <a:gd name="connsiteX22" fmla="*/ 158749 w 338138"/>
                  <a:gd name="connsiteY22" fmla="*/ 213254 h 315913"/>
                  <a:gd name="connsiteX23" fmla="*/ 199525 w 338138"/>
                  <a:gd name="connsiteY23" fmla="*/ 215900 h 315913"/>
                  <a:gd name="connsiteX24" fmla="*/ 204787 w 338138"/>
                  <a:gd name="connsiteY24" fmla="*/ 168275 h 315913"/>
                  <a:gd name="connsiteX25" fmla="*/ 112712 w 338138"/>
                  <a:gd name="connsiteY25" fmla="*/ 168275 h 315913"/>
                  <a:gd name="connsiteX26" fmla="*/ 19050 w 338138"/>
                  <a:gd name="connsiteY26" fmla="*/ 168275 h 315913"/>
                  <a:gd name="connsiteX27" fmla="*/ 41539 w 338138"/>
                  <a:gd name="connsiteY27" fmla="*/ 233363 h 315913"/>
                  <a:gd name="connsiteX28" fmla="*/ 98425 w 338138"/>
                  <a:gd name="connsiteY28" fmla="*/ 217742 h 315913"/>
                  <a:gd name="connsiteX29" fmla="*/ 94456 w 338138"/>
                  <a:gd name="connsiteY29" fmla="*/ 168275 h 315913"/>
                  <a:gd name="connsiteX30" fmla="*/ 19050 w 338138"/>
                  <a:gd name="connsiteY30" fmla="*/ 168275 h 315913"/>
                  <a:gd name="connsiteX31" fmla="*/ 270669 w 338138"/>
                  <a:gd name="connsiteY31" fmla="*/ 153987 h 315913"/>
                  <a:gd name="connsiteX32" fmla="*/ 317501 w 338138"/>
                  <a:gd name="connsiteY32" fmla="*/ 200025 h 315913"/>
                  <a:gd name="connsiteX33" fmla="*/ 270669 w 338138"/>
                  <a:gd name="connsiteY33" fmla="*/ 246063 h 315913"/>
                  <a:gd name="connsiteX34" fmla="*/ 223837 w 338138"/>
                  <a:gd name="connsiteY34" fmla="*/ 200025 h 315913"/>
                  <a:gd name="connsiteX35" fmla="*/ 270669 w 338138"/>
                  <a:gd name="connsiteY35" fmla="*/ 153987 h 315913"/>
                  <a:gd name="connsiteX36" fmla="*/ 116658 w 338138"/>
                  <a:gd name="connsiteY36" fmla="*/ 101600 h 315913"/>
                  <a:gd name="connsiteX37" fmla="*/ 112712 w 338138"/>
                  <a:gd name="connsiteY37" fmla="*/ 149225 h 315913"/>
                  <a:gd name="connsiteX38" fmla="*/ 204787 w 338138"/>
                  <a:gd name="connsiteY38" fmla="*/ 149225 h 315913"/>
                  <a:gd name="connsiteX39" fmla="*/ 199525 w 338138"/>
                  <a:gd name="connsiteY39" fmla="*/ 101600 h 315913"/>
                  <a:gd name="connsiteX40" fmla="*/ 158749 w 338138"/>
                  <a:gd name="connsiteY40" fmla="*/ 104246 h 315913"/>
                  <a:gd name="connsiteX41" fmla="*/ 116658 w 338138"/>
                  <a:gd name="connsiteY41" fmla="*/ 101600 h 315913"/>
                  <a:gd name="connsiteX42" fmla="*/ 41539 w 338138"/>
                  <a:gd name="connsiteY42" fmla="*/ 84137 h 315913"/>
                  <a:gd name="connsiteX43" fmla="*/ 19050 w 338138"/>
                  <a:gd name="connsiteY43" fmla="*/ 149225 h 315913"/>
                  <a:gd name="connsiteX44" fmla="*/ 94456 w 338138"/>
                  <a:gd name="connsiteY44" fmla="*/ 149225 h 315913"/>
                  <a:gd name="connsiteX45" fmla="*/ 98425 w 338138"/>
                  <a:gd name="connsiteY45" fmla="*/ 99758 h 315913"/>
                  <a:gd name="connsiteX46" fmla="*/ 41539 w 338138"/>
                  <a:gd name="connsiteY46" fmla="*/ 84137 h 315913"/>
                  <a:gd name="connsiteX47" fmla="*/ 193675 w 338138"/>
                  <a:gd name="connsiteY47" fmla="*/ 22225 h 315913"/>
                  <a:gd name="connsiteX48" fmla="*/ 206610 w 338138"/>
                  <a:gd name="connsiteY48" fmla="*/ 50259 h 315913"/>
                  <a:gd name="connsiteX49" fmla="*/ 215665 w 338138"/>
                  <a:gd name="connsiteY49" fmla="*/ 80963 h 315913"/>
                  <a:gd name="connsiteX50" fmla="*/ 263525 w 338138"/>
                  <a:gd name="connsiteY50" fmla="*/ 67613 h 315913"/>
                  <a:gd name="connsiteX51" fmla="*/ 193675 w 338138"/>
                  <a:gd name="connsiteY51" fmla="*/ 22225 h 315913"/>
                  <a:gd name="connsiteX52" fmla="*/ 123825 w 338138"/>
                  <a:gd name="connsiteY52" fmla="*/ 22225 h 315913"/>
                  <a:gd name="connsiteX53" fmla="*/ 53975 w 338138"/>
                  <a:gd name="connsiteY53" fmla="*/ 67613 h 315913"/>
                  <a:gd name="connsiteX54" fmla="*/ 101835 w 338138"/>
                  <a:gd name="connsiteY54" fmla="*/ 80963 h 315913"/>
                  <a:gd name="connsiteX55" fmla="*/ 109596 w 338138"/>
                  <a:gd name="connsiteY55" fmla="*/ 50259 h 315913"/>
                  <a:gd name="connsiteX56" fmla="*/ 123825 w 338138"/>
                  <a:gd name="connsiteY56" fmla="*/ 22225 h 315913"/>
                  <a:gd name="connsiteX57" fmla="*/ 158750 w 338138"/>
                  <a:gd name="connsiteY57" fmla="*/ 20637 h 315913"/>
                  <a:gd name="connsiteX58" fmla="*/ 120650 w 338138"/>
                  <a:gd name="connsiteY58" fmla="*/ 82841 h 315913"/>
                  <a:gd name="connsiteX59" fmla="*/ 158750 w 338138"/>
                  <a:gd name="connsiteY59" fmla="*/ 84137 h 315913"/>
                  <a:gd name="connsiteX60" fmla="*/ 196850 w 338138"/>
                  <a:gd name="connsiteY60" fmla="*/ 82841 h 315913"/>
                  <a:gd name="connsiteX61" fmla="*/ 158750 w 338138"/>
                  <a:gd name="connsiteY61" fmla="*/ 20637 h 315913"/>
                  <a:gd name="connsiteX62" fmla="*/ 158617 w 338138"/>
                  <a:gd name="connsiteY62" fmla="*/ 0 h 315913"/>
                  <a:gd name="connsiteX63" fmla="*/ 285511 w 338138"/>
                  <a:gd name="connsiteY63" fmla="*/ 64499 h 315913"/>
                  <a:gd name="connsiteX64" fmla="*/ 286833 w 338138"/>
                  <a:gd name="connsiteY64" fmla="*/ 65815 h 315913"/>
                  <a:gd name="connsiteX65" fmla="*/ 288155 w 338138"/>
                  <a:gd name="connsiteY65" fmla="*/ 67131 h 315913"/>
                  <a:gd name="connsiteX66" fmla="*/ 315913 w 338138"/>
                  <a:gd name="connsiteY66" fmla="*/ 147426 h 315913"/>
                  <a:gd name="connsiteX67" fmla="*/ 296086 w 338138"/>
                  <a:gd name="connsiteY67" fmla="*/ 136895 h 315913"/>
                  <a:gd name="connsiteX68" fmla="*/ 276259 w 338138"/>
                  <a:gd name="connsiteY68" fmla="*/ 82927 h 315913"/>
                  <a:gd name="connsiteX69" fmla="*/ 218099 w 338138"/>
                  <a:gd name="connsiteY69" fmla="*/ 98723 h 315913"/>
                  <a:gd name="connsiteX70" fmla="*/ 223386 w 338138"/>
                  <a:gd name="connsiteY70" fmla="*/ 148742 h 315913"/>
                  <a:gd name="connsiteX71" fmla="*/ 228674 w 338138"/>
                  <a:gd name="connsiteY71" fmla="*/ 148742 h 315913"/>
                  <a:gd name="connsiteX72" fmla="*/ 206203 w 338138"/>
                  <a:gd name="connsiteY72" fmla="*/ 198762 h 315913"/>
                  <a:gd name="connsiteX73" fmla="*/ 216777 w 338138"/>
                  <a:gd name="connsiteY73" fmla="*/ 235618 h 315913"/>
                  <a:gd name="connsiteX74" fmla="*/ 215455 w 338138"/>
                  <a:gd name="connsiteY74" fmla="*/ 235618 h 315913"/>
                  <a:gd name="connsiteX75" fmla="*/ 215455 w 338138"/>
                  <a:gd name="connsiteY75" fmla="*/ 236935 h 315913"/>
                  <a:gd name="connsiteX76" fmla="*/ 185054 w 338138"/>
                  <a:gd name="connsiteY76" fmla="*/ 311964 h 315913"/>
                  <a:gd name="connsiteX77" fmla="*/ 185054 w 338138"/>
                  <a:gd name="connsiteY77" fmla="*/ 313281 h 315913"/>
                  <a:gd name="connsiteX78" fmla="*/ 158617 w 338138"/>
                  <a:gd name="connsiteY78" fmla="*/ 315913 h 315913"/>
                  <a:gd name="connsiteX79" fmla="*/ 31723 w 338138"/>
                  <a:gd name="connsiteY79" fmla="*/ 251414 h 315913"/>
                  <a:gd name="connsiteX80" fmla="*/ 29080 w 338138"/>
                  <a:gd name="connsiteY80" fmla="*/ 250098 h 315913"/>
                  <a:gd name="connsiteX81" fmla="*/ 29080 w 338138"/>
                  <a:gd name="connsiteY81" fmla="*/ 248782 h 315913"/>
                  <a:gd name="connsiteX82" fmla="*/ 0 w 338138"/>
                  <a:gd name="connsiteY82" fmla="*/ 157956 h 315913"/>
                  <a:gd name="connsiteX83" fmla="*/ 29080 w 338138"/>
                  <a:gd name="connsiteY83" fmla="*/ 67131 h 315913"/>
                  <a:gd name="connsiteX84" fmla="*/ 29080 w 338138"/>
                  <a:gd name="connsiteY84" fmla="*/ 65815 h 315913"/>
                  <a:gd name="connsiteX85" fmla="*/ 31723 w 338138"/>
                  <a:gd name="connsiteY85" fmla="*/ 64499 h 315913"/>
                  <a:gd name="connsiteX86" fmla="*/ 158617 w 338138"/>
                  <a:gd name="connsiteY86"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5913">
                    <a:moveTo>
                      <a:pt x="241565" y="241300"/>
                    </a:moveTo>
                    <a:cubicBezTo>
                      <a:pt x="242888" y="241300"/>
                      <a:pt x="244211" y="241300"/>
                      <a:pt x="244211" y="241300"/>
                    </a:cubicBezTo>
                    <a:cubicBezTo>
                      <a:pt x="244211" y="241300"/>
                      <a:pt x="244211" y="241300"/>
                      <a:pt x="270669" y="269183"/>
                    </a:cubicBezTo>
                    <a:cubicBezTo>
                      <a:pt x="270669" y="269183"/>
                      <a:pt x="270669" y="269183"/>
                      <a:pt x="297128" y="241300"/>
                    </a:cubicBezTo>
                    <a:cubicBezTo>
                      <a:pt x="298450" y="241300"/>
                      <a:pt x="299773" y="241300"/>
                      <a:pt x="299773" y="241300"/>
                    </a:cubicBezTo>
                    <a:cubicBezTo>
                      <a:pt x="323586" y="254578"/>
                      <a:pt x="338138" y="282460"/>
                      <a:pt x="338138" y="312998"/>
                    </a:cubicBezTo>
                    <a:cubicBezTo>
                      <a:pt x="338138" y="314325"/>
                      <a:pt x="336815" y="314325"/>
                      <a:pt x="335492" y="314325"/>
                    </a:cubicBezTo>
                    <a:cubicBezTo>
                      <a:pt x="335492" y="314325"/>
                      <a:pt x="335492" y="314325"/>
                      <a:pt x="205846" y="314325"/>
                    </a:cubicBezTo>
                    <a:cubicBezTo>
                      <a:pt x="204523" y="314325"/>
                      <a:pt x="203200" y="314325"/>
                      <a:pt x="203200" y="312998"/>
                    </a:cubicBezTo>
                    <a:cubicBezTo>
                      <a:pt x="203200" y="282460"/>
                      <a:pt x="219075" y="254578"/>
                      <a:pt x="241565" y="241300"/>
                    </a:cubicBezTo>
                    <a:close/>
                    <a:moveTo>
                      <a:pt x="101835" y="236537"/>
                    </a:moveTo>
                    <a:cubicBezTo>
                      <a:pt x="83726" y="239134"/>
                      <a:pt x="66910" y="244330"/>
                      <a:pt x="53975" y="249526"/>
                    </a:cubicBezTo>
                    <a:cubicBezTo>
                      <a:pt x="72084" y="270308"/>
                      <a:pt x="96661" y="285894"/>
                      <a:pt x="123825" y="293687"/>
                    </a:cubicBezTo>
                    <a:cubicBezTo>
                      <a:pt x="118651" y="285894"/>
                      <a:pt x="114770" y="276802"/>
                      <a:pt x="109596" y="266411"/>
                    </a:cubicBezTo>
                    <a:cubicBezTo>
                      <a:pt x="107009" y="257319"/>
                      <a:pt x="104422" y="246928"/>
                      <a:pt x="101835" y="236537"/>
                    </a:cubicBezTo>
                    <a:close/>
                    <a:moveTo>
                      <a:pt x="158750" y="231775"/>
                    </a:moveTo>
                    <a:cubicBezTo>
                      <a:pt x="145612" y="231775"/>
                      <a:pt x="132474" y="231775"/>
                      <a:pt x="120650" y="233103"/>
                    </a:cubicBezTo>
                    <a:cubicBezTo>
                      <a:pt x="129846" y="271625"/>
                      <a:pt x="144298" y="296863"/>
                      <a:pt x="158750" y="296863"/>
                    </a:cubicBezTo>
                    <a:cubicBezTo>
                      <a:pt x="171888" y="296863"/>
                      <a:pt x="187653" y="271625"/>
                      <a:pt x="196850" y="233103"/>
                    </a:cubicBezTo>
                    <a:cubicBezTo>
                      <a:pt x="183712" y="231775"/>
                      <a:pt x="171888" y="231775"/>
                      <a:pt x="158750" y="231775"/>
                    </a:cubicBezTo>
                    <a:close/>
                    <a:moveTo>
                      <a:pt x="112712" y="168275"/>
                    </a:moveTo>
                    <a:cubicBezTo>
                      <a:pt x="112712" y="185473"/>
                      <a:pt x="114027" y="201348"/>
                      <a:pt x="116658" y="215900"/>
                    </a:cubicBezTo>
                    <a:cubicBezTo>
                      <a:pt x="129812" y="214577"/>
                      <a:pt x="144280" y="213254"/>
                      <a:pt x="158749" y="213254"/>
                    </a:cubicBezTo>
                    <a:cubicBezTo>
                      <a:pt x="173218" y="213254"/>
                      <a:pt x="186372" y="214577"/>
                      <a:pt x="199525" y="215900"/>
                    </a:cubicBezTo>
                    <a:cubicBezTo>
                      <a:pt x="202156" y="201348"/>
                      <a:pt x="203472" y="185473"/>
                      <a:pt x="204787" y="168275"/>
                    </a:cubicBezTo>
                    <a:cubicBezTo>
                      <a:pt x="204787" y="168275"/>
                      <a:pt x="204787" y="168275"/>
                      <a:pt x="112712" y="168275"/>
                    </a:cubicBezTo>
                    <a:close/>
                    <a:moveTo>
                      <a:pt x="19050" y="168275"/>
                    </a:moveTo>
                    <a:cubicBezTo>
                      <a:pt x="21696" y="191706"/>
                      <a:pt x="28310" y="215138"/>
                      <a:pt x="41539" y="233363"/>
                    </a:cubicBezTo>
                    <a:cubicBezTo>
                      <a:pt x="57414" y="226854"/>
                      <a:pt x="77258" y="221647"/>
                      <a:pt x="98425" y="217742"/>
                    </a:cubicBezTo>
                    <a:cubicBezTo>
                      <a:pt x="95779" y="202121"/>
                      <a:pt x="94456" y="185198"/>
                      <a:pt x="94456" y="168275"/>
                    </a:cubicBezTo>
                    <a:cubicBezTo>
                      <a:pt x="94456" y="168275"/>
                      <a:pt x="94456" y="168275"/>
                      <a:pt x="19050" y="168275"/>
                    </a:cubicBezTo>
                    <a:close/>
                    <a:moveTo>
                      <a:pt x="270669" y="153987"/>
                    </a:moveTo>
                    <a:cubicBezTo>
                      <a:pt x="296534" y="153987"/>
                      <a:pt x="317501" y="174599"/>
                      <a:pt x="317501" y="200025"/>
                    </a:cubicBezTo>
                    <a:cubicBezTo>
                      <a:pt x="317501" y="225451"/>
                      <a:pt x="296534" y="246063"/>
                      <a:pt x="270669" y="246063"/>
                    </a:cubicBezTo>
                    <a:cubicBezTo>
                      <a:pt x="244804" y="246063"/>
                      <a:pt x="223837" y="225451"/>
                      <a:pt x="223837" y="200025"/>
                    </a:cubicBezTo>
                    <a:cubicBezTo>
                      <a:pt x="223837" y="174599"/>
                      <a:pt x="244804" y="153987"/>
                      <a:pt x="270669" y="153987"/>
                    </a:cubicBezTo>
                    <a:close/>
                    <a:moveTo>
                      <a:pt x="116658" y="101600"/>
                    </a:moveTo>
                    <a:cubicBezTo>
                      <a:pt x="114027" y="116152"/>
                      <a:pt x="112712" y="132027"/>
                      <a:pt x="112712" y="149225"/>
                    </a:cubicBezTo>
                    <a:lnTo>
                      <a:pt x="204787" y="149225"/>
                    </a:lnTo>
                    <a:cubicBezTo>
                      <a:pt x="203472" y="132027"/>
                      <a:pt x="202156" y="116152"/>
                      <a:pt x="199525" y="101600"/>
                    </a:cubicBezTo>
                    <a:cubicBezTo>
                      <a:pt x="186372" y="102923"/>
                      <a:pt x="173218" y="104246"/>
                      <a:pt x="158749" y="104246"/>
                    </a:cubicBezTo>
                    <a:cubicBezTo>
                      <a:pt x="144280" y="104246"/>
                      <a:pt x="129812" y="102923"/>
                      <a:pt x="116658" y="101600"/>
                    </a:cubicBezTo>
                    <a:close/>
                    <a:moveTo>
                      <a:pt x="41539" y="84137"/>
                    </a:moveTo>
                    <a:cubicBezTo>
                      <a:pt x="28310" y="102361"/>
                      <a:pt x="21696" y="125793"/>
                      <a:pt x="19050" y="149225"/>
                    </a:cubicBezTo>
                    <a:cubicBezTo>
                      <a:pt x="19050" y="149225"/>
                      <a:pt x="19050" y="149225"/>
                      <a:pt x="94456" y="149225"/>
                    </a:cubicBezTo>
                    <a:cubicBezTo>
                      <a:pt x="94456" y="132302"/>
                      <a:pt x="95779" y="115379"/>
                      <a:pt x="98425" y="99758"/>
                    </a:cubicBezTo>
                    <a:cubicBezTo>
                      <a:pt x="77258" y="95853"/>
                      <a:pt x="57414" y="90646"/>
                      <a:pt x="41539" y="84137"/>
                    </a:cubicBezTo>
                    <a:close/>
                    <a:moveTo>
                      <a:pt x="193675" y="22225"/>
                    </a:moveTo>
                    <a:cubicBezTo>
                      <a:pt x="197555" y="30234"/>
                      <a:pt x="202730" y="39579"/>
                      <a:pt x="206610" y="50259"/>
                    </a:cubicBezTo>
                    <a:cubicBezTo>
                      <a:pt x="210491" y="59603"/>
                      <a:pt x="213078" y="70283"/>
                      <a:pt x="215665" y="80963"/>
                    </a:cubicBezTo>
                    <a:cubicBezTo>
                      <a:pt x="233774" y="78293"/>
                      <a:pt x="250590" y="72953"/>
                      <a:pt x="263525" y="67613"/>
                    </a:cubicBezTo>
                    <a:cubicBezTo>
                      <a:pt x="245416" y="46254"/>
                      <a:pt x="220839" y="30234"/>
                      <a:pt x="193675" y="22225"/>
                    </a:cubicBezTo>
                    <a:close/>
                    <a:moveTo>
                      <a:pt x="123825" y="22225"/>
                    </a:moveTo>
                    <a:cubicBezTo>
                      <a:pt x="96661" y="30234"/>
                      <a:pt x="72084" y="46254"/>
                      <a:pt x="53975" y="67613"/>
                    </a:cubicBezTo>
                    <a:cubicBezTo>
                      <a:pt x="66910" y="72953"/>
                      <a:pt x="83726" y="78293"/>
                      <a:pt x="101835" y="80963"/>
                    </a:cubicBezTo>
                    <a:cubicBezTo>
                      <a:pt x="104422" y="70283"/>
                      <a:pt x="107009" y="59603"/>
                      <a:pt x="109596" y="50259"/>
                    </a:cubicBezTo>
                    <a:cubicBezTo>
                      <a:pt x="114770" y="39579"/>
                      <a:pt x="118651" y="30234"/>
                      <a:pt x="123825" y="22225"/>
                    </a:cubicBezTo>
                    <a:close/>
                    <a:moveTo>
                      <a:pt x="158750" y="20637"/>
                    </a:moveTo>
                    <a:cubicBezTo>
                      <a:pt x="144298" y="20637"/>
                      <a:pt x="129846" y="45259"/>
                      <a:pt x="120650" y="82841"/>
                    </a:cubicBezTo>
                    <a:cubicBezTo>
                      <a:pt x="132474" y="84137"/>
                      <a:pt x="145612" y="84137"/>
                      <a:pt x="158750" y="84137"/>
                    </a:cubicBezTo>
                    <a:cubicBezTo>
                      <a:pt x="171888" y="84137"/>
                      <a:pt x="183712" y="84137"/>
                      <a:pt x="196850" y="82841"/>
                    </a:cubicBezTo>
                    <a:cubicBezTo>
                      <a:pt x="187653" y="45259"/>
                      <a:pt x="171888" y="20637"/>
                      <a:pt x="158750" y="20637"/>
                    </a:cubicBezTo>
                    <a:close/>
                    <a:moveTo>
                      <a:pt x="158617" y="0"/>
                    </a:moveTo>
                    <a:cubicBezTo>
                      <a:pt x="210168" y="0"/>
                      <a:pt x="256432" y="25010"/>
                      <a:pt x="285511" y="64499"/>
                    </a:cubicBezTo>
                    <a:cubicBezTo>
                      <a:pt x="286833" y="64499"/>
                      <a:pt x="286833" y="65815"/>
                      <a:pt x="286833" y="65815"/>
                    </a:cubicBezTo>
                    <a:cubicBezTo>
                      <a:pt x="286833" y="67131"/>
                      <a:pt x="286833" y="67131"/>
                      <a:pt x="288155" y="67131"/>
                    </a:cubicBezTo>
                    <a:cubicBezTo>
                      <a:pt x="304017" y="89508"/>
                      <a:pt x="314591" y="118467"/>
                      <a:pt x="315913" y="147426"/>
                    </a:cubicBezTo>
                    <a:cubicBezTo>
                      <a:pt x="310626" y="143477"/>
                      <a:pt x="304017" y="139528"/>
                      <a:pt x="296086" y="136895"/>
                    </a:cubicBezTo>
                    <a:cubicBezTo>
                      <a:pt x="293442" y="117151"/>
                      <a:pt x="286833" y="98723"/>
                      <a:pt x="276259" y="82927"/>
                    </a:cubicBezTo>
                    <a:cubicBezTo>
                      <a:pt x="260397" y="89508"/>
                      <a:pt x="240570" y="94774"/>
                      <a:pt x="218099" y="98723"/>
                    </a:cubicBezTo>
                    <a:cubicBezTo>
                      <a:pt x="220743" y="114518"/>
                      <a:pt x="223386" y="131630"/>
                      <a:pt x="223386" y="148742"/>
                    </a:cubicBezTo>
                    <a:cubicBezTo>
                      <a:pt x="223386" y="148742"/>
                      <a:pt x="223386" y="148742"/>
                      <a:pt x="228674" y="148742"/>
                    </a:cubicBezTo>
                    <a:cubicBezTo>
                      <a:pt x="214134" y="160589"/>
                      <a:pt x="206203" y="179017"/>
                      <a:pt x="206203" y="198762"/>
                    </a:cubicBezTo>
                    <a:cubicBezTo>
                      <a:pt x="206203" y="211925"/>
                      <a:pt x="210168" y="225088"/>
                      <a:pt x="216777" y="235618"/>
                    </a:cubicBezTo>
                    <a:cubicBezTo>
                      <a:pt x="215455" y="235618"/>
                      <a:pt x="215455" y="235618"/>
                      <a:pt x="215455" y="235618"/>
                    </a:cubicBezTo>
                    <a:cubicBezTo>
                      <a:pt x="215455" y="235618"/>
                      <a:pt x="215455" y="236935"/>
                      <a:pt x="215455" y="236935"/>
                    </a:cubicBezTo>
                    <a:cubicBezTo>
                      <a:pt x="195628" y="255363"/>
                      <a:pt x="185054" y="283006"/>
                      <a:pt x="185054" y="311964"/>
                    </a:cubicBezTo>
                    <a:cubicBezTo>
                      <a:pt x="185054" y="311964"/>
                      <a:pt x="185054" y="313281"/>
                      <a:pt x="185054" y="313281"/>
                    </a:cubicBezTo>
                    <a:cubicBezTo>
                      <a:pt x="175801" y="314597"/>
                      <a:pt x="167870" y="315913"/>
                      <a:pt x="158617" y="315913"/>
                    </a:cubicBezTo>
                    <a:cubicBezTo>
                      <a:pt x="105745" y="315913"/>
                      <a:pt x="59481" y="290903"/>
                      <a:pt x="31723" y="251414"/>
                    </a:cubicBezTo>
                    <a:cubicBezTo>
                      <a:pt x="30402" y="251414"/>
                      <a:pt x="30402" y="250098"/>
                      <a:pt x="29080" y="250098"/>
                    </a:cubicBezTo>
                    <a:cubicBezTo>
                      <a:pt x="29080" y="248782"/>
                      <a:pt x="29080" y="248782"/>
                      <a:pt x="29080" y="248782"/>
                    </a:cubicBezTo>
                    <a:cubicBezTo>
                      <a:pt x="10574" y="223771"/>
                      <a:pt x="0" y="192180"/>
                      <a:pt x="0" y="157956"/>
                    </a:cubicBezTo>
                    <a:cubicBezTo>
                      <a:pt x="0" y="123732"/>
                      <a:pt x="10574" y="92141"/>
                      <a:pt x="29080" y="67131"/>
                    </a:cubicBezTo>
                    <a:cubicBezTo>
                      <a:pt x="29080" y="67131"/>
                      <a:pt x="29080" y="67131"/>
                      <a:pt x="29080" y="65815"/>
                    </a:cubicBezTo>
                    <a:cubicBezTo>
                      <a:pt x="30402" y="65815"/>
                      <a:pt x="30402" y="64499"/>
                      <a:pt x="31723" y="64499"/>
                    </a:cubicBezTo>
                    <a:cubicBezTo>
                      <a:pt x="59481" y="25010"/>
                      <a:pt x="105745" y="0"/>
                      <a:pt x="1586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sp>
        <p:nvSpPr>
          <p:cNvPr id="19"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执行力明确目标</a:t>
            </a:r>
            <a:endParaRPr lang="en-GB" altLang="zh-CN" sz="1800" dirty="0">
              <a:solidFill>
                <a:schemeClr val="bg1">
                  <a:lumMod val="50000"/>
                </a:schemeClr>
              </a:solidFill>
              <a:latin typeface="+mn-lt"/>
              <a:ea typeface="+mn-ea"/>
              <a:cs typeface="+mn-ea"/>
              <a:sym typeface="+mn-lt"/>
            </a:endParaRPr>
          </a:p>
        </p:txBody>
      </p:sp>
      <p:grpSp>
        <p:nvGrpSpPr>
          <p:cNvPr id="20" name="组合 19"/>
          <p:cNvGrpSpPr/>
          <p:nvPr/>
        </p:nvGrpSpPr>
        <p:grpSpPr>
          <a:xfrm>
            <a:off x="197509" y="102399"/>
            <a:ext cx="486059" cy="472564"/>
            <a:chOff x="1804405" y="1637642"/>
            <a:chExt cx="2053165" cy="1996160"/>
          </a:xfrm>
        </p:grpSpPr>
        <p:sp>
          <p:nvSpPr>
            <p:cNvPr id="21" name="等腰三角形 20"/>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等腰三角形 21"/>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739162 0.053153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14777" y="20343"/>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46007"/>
            <a:ext cx="9144000" cy="1146400"/>
          </a:xfrm>
          <a:prstGeom prst="rect">
            <a:avLst/>
          </a:prstGeom>
          <a:blipFill dpi="0" rotWithShape="1">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dirty="0">
              <a:cs typeface="+mn-ea"/>
              <a:sym typeface="+mn-lt"/>
            </a:endParaRPr>
          </a:p>
        </p:txBody>
      </p:sp>
      <p:grpSp>
        <p:nvGrpSpPr>
          <p:cNvPr id="5" name="组合 4"/>
          <p:cNvGrpSpPr/>
          <p:nvPr/>
        </p:nvGrpSpPr>
        <p:grpSpPr>
          <a:xfrm>
            <a:off x="466810" y="2436631"/>
            <a:ext cx="8210381" cy="1348979"/>
            <a:chOff x="745853" y="1988840"/>
            <a:chExt cx="10947175" cy="1798638"/>
          </a:xfrm>
          <a:solidFill>
            <a:schemeClr val="bg1"/>
          </a:solidFill>
        </p:grpSpPr>
        <p:grpSp>
          <p:nvGrpSpPr>
            <p:cNvPr id="10" name="17455294-bed3-4d96-b2f5-1201802378e5"/>
            <p:cNvGrpSpPr>
              <a:grpSpLocks noChangeAspect="1"/>
            </p:cNvGrpSpPr>
            <p:nvPr/>
          </p:nvGrpSpPr>
          <p:grpSpPr>
            <a:xfrm>
              <a:off x="745853" y="1988840"/>
              <a:ext cx="2219995" cy="1798638"/>
              <a:chOff x="4381326" y="1846386"/>
              <a:chExt cx="3103682" cy="2514600"/>
            </a:xfrm>
            <a:grpFill/>
          </p:grpSpPr>
          <p:sp>
            <p:nvSpPr>
              <p:cNvPr id="35" name="矩形 34"/>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6" name="矩形 3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37" name="组合 36"/>
              <p:cNvGrpSpPr/>
              <p:nvPr/>
            </p:nvGrpSpPr>
            <p:grpSpPr>
              <a:xfrm>
                <a:off x="4867553" y="2662785"/>
                <a:ext cx="2131231" cy="881800"/>
                <a:chOff x="4844121" y="2652704"/>
                <a:chExt cx="2131231" cy="881800"/>
              </a:xfrm>
              <a:grpFill/>
            </p:grpSpPr>
            <p:sp>
              <p:nvSpPr>
                <p:cNvPr id="3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400">
                    <a:lnSpc>
                      <a:spcPct val="170000"/>
                    </a:lnSpc>
                    <a:defRPr/>
                  </a:pPr>
                  <a:r>
                    <a:rPr lang="zh-CN" altLang="en-US" sz="1200" dirty="0">
                      <a:solidFill>
                        <a:schemeClr val="bg1"/>
                      </a:solidFill>
                      <a:latin typeface="+mn-lt"/>
                      <a:ea typeface="+mn-ea"/>
                      <a:cs typeface="+mn-ea"/>
                      <a:sym typeface="+mn-lt"/>
                    </a:rPr>
                    <a:t>此部分内容作为文字排版占位显示</a:t>
                  </a:r>
                  <a:br>
                    <a:rPr lang="zh-CN" altLang="en-US" sz="1200" dirty="0">
                      <a:solidFill>
                        <a:schemeClr val="bg1"/>
                      </a:solidFill>
                      <a:latin typeface="+mn-lt"/>
                      <a:ea typeface="+mn-ea"/>
                      <a:cs typeface="+mn-ea"/>
                      <a:sym typeface="+mn-lt"/>
                    </a:rPr>
                  </a:br>
                  <a:r>
                    <a:rPr lang="zh-CN" altLang="en-US" sz="1200" dirty="0">
                      <a:solidFill>
                        <a:schemeClr val="bg1"/>
                      </a:solidFill>
                      <a:latin typeface="+mn-lt"/>
                      <a:ea typeface="+mn-ea"/>
                      <a:cs typeface="+mn-ea"/>
                      <a:sym typeface="+mn-lt"/>
                    </a:rPr>
                    <a:t>（建议使用主题字体）</a:t>
                  </a:r>
                </a:p>
              </p:txBody>
            </p:sp>
            <p:sp>
              <p:nvSpPr>
                <p:cNvPr id="39" name="矩形 3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400">
                    <a:defRPr/>
                  </a:pPr>
                  <a:r>
                    <a:rPr lang="zh-CN" altLang="en-US" dirty="0">
                      <a:solidFill>
                        <a:schemeClr val="bg1"/>
                      </a:solidFill>
                      <a:latin typeface="+mn-lt"/>
                      <a:ea typeface="+mn-ea"/>
                      <a:cs typeface="+mn-ea"/>
                      <a:sym typeface="+mn-lt"/>
                    </a:rPr>
                    <a:t>标题文本预设</a:t>
                  </a:r>
                </a:p>
              </p:txBody>
            </p:sp>
          </p:grpSp>
        </p:grpSp>
        <p:grpSp>
          <p:nvGrpSpPr>
            <p:cNvPr id="11" name="17455294-bed3-4d96-b2f5-1201802378e5"/>
            <p:cNvGrpSpPr>
              <a:grpSpLocks noChangeAspect="1"/>
            </p:cNvGrpSpPr>
            <p:nvPr/>
          </p:nvGrpSpPr>
          <p:grpSpPr>
            <a:xfrm>
              <a:off x="2927648" y="1988840"/>
              <a:ext cx="2219995" cy="1798638"/>
              <a:chOff x="4381326" y="1846386"/>
              <a:chExt cx="3103682" cy="2514600"/>
            </a:xfrm>
            <a:grpFill/>
          </p:grpSpPr>
          <p:sp>
            <p:nvSpPr>
              <p:cNvPr id="30" name="矩形 29"/>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1" name="矩形 3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32" name="组合 31"/>
              <p:cNvGrpSpPr/>
              <p:nvPr/>
            </p:nvGrpSpPr>
            <p:grpSpPr>
              <a:xfrm>
                <a:off x="4867553" y="2662785"/>
                <a:ext cx="2131231" cy="881800"/>
                <a:chOff x="4844121" y="2652704"/>
                <a:chExt cx="2131231" cy="881800"/>
              </a:xfrm>
              <a:grpFill/>
            </p:grpSpPr>
            <p:sp>
              <p:nvSpPr>
                <p:cNvPr id="3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400">
                    <a:lnSpc>
                      <a:spcPct val="170000"/>
                    </a:lnSpc>
                    <a:defRPr/>
                  </a:pPr>
                  <a:r>
                    <a:rPr lang="zh-CN" altLang="en-US" sz="1200" dirty="0">
                      <a:solidFill>
                        <a:schemeClr val="bg1"/>
                      </a:solidFill>
                      <a:latin typeface="+mn-lt"/>
                      <a:ea typeface="+mn-ea"/>
                      <a:cs typeface="+mn-ea"/>
                      <a:sym typeface="+mn-lt"/>
                    </a:rPr>
                    <a:t>此部分内容作为文字排版占位显示</a:t>
                  </a:r>
                  <a:br>
                    <a:rPr lang="zh-CN" altLang="en-US" sz="1200" dirty="0">
                      <a:solidFill>
                        <a:schemeClr val="bg1"/>
                      </a:solidFill>
                      <a:latin typeface="+mn-lt"/>
                      <a:ea typeface="+mn-ea"/>
                      <a:cs typeface="+mn-ea"/>
                      <a:sym typeface="+mn-lt"/>
                    </a:rPr>
                  </a:br>
                  <a:r>
                    <a:rPr lang="zh-CN" altLang="en-US" sz="1200" dirty="0">
                      <a:solidFill>
                        <a:schemeClr val="bg1"/>
                      </a:solidFill>
                      <a:latin typeface="+mn-lt"/>
                      <a:ea typeface="+mn-ea"/>
                      <a:cs typeface="+mn-ea"/>
                      <a:sym typeface="+mn-lt"/>
                    </a:rPr>
                    <a:t>（建议使用主题字体）</a:t>
                  </a:r>
                </a:p>
              </p:txBody>
            </p:sp>
            <p:sp>
              <p:nvSpPr>
                <p:cNvPr id="34" name="矩形 3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400">
                    <a:defRPr/>
                  </a:pPr>
                  <a:r>
                    <a:rPr lang="zh-CN" altLang="en-US" dirty="0">
                      <a:solidFill>
                        <a:schemeClr val="bg1"/>
                      </a:solidFill>
                      <a:latin typeface="+mn-lt"/>
                      <a:ea typeface="+mn-ea"/>
                      <a:cs typeface="+mn-ea"/>
                      <a:sym typeface="+mn-lt"/>
                    </a:rPr>
                    <a:t>标题文本预设</a:t>
                  </a:r>
                </a:p>
              </p:txBody>
            </p:sp>
          </p:grpSp>
        </p:grpSp>
        <p:grpSp>
          <p:nvGrpSpPr>
            <p:cNvPr id="12" name="17455294-bed3-4d96-b2f5-1201802378e5"/>
            <p:cNvGrpSpPr>
              <a:grpSpLocks noChangeAspect="1"/>
            </p:cNvGrpSpPr>
            <p:nvPr/>
          </p:nvGrpSpPr>
          <p:grpSpPr>
            <a:xfrm>
              <a:off x="5109443" y="1988840"/>
              <a:ext cx="2219995" cy="1798638"/>
              <a:chOff x="4381326" y="1846386"/>
              <a:chExt cx="3103682" cy="2514600"/>
            </a:xfrm>
            <a:grpFill/>
          </p:grpSpPr>
          <p:sp>
            <p:nvSpPr>
              <p:cNvPr id="25" name="矩形 24"/>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6" name="矩形 2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27" name="组合 26"/>
              <p:cNvGrpSpPr/>
              <p:nvPr/>
            </p:nvGrpSpPr>
            <p:grpSpPr>
              <a:xfrm>
                <a:off x="4867553" y="2662785"/>
                <a:ext cx="2131231" cy="881800"/>
                <a:chOff x="4844121" y="2652704"/>
                <a:chExt cx="2131231" cy="881800"/>
              </a:xfrm>
              <a:grpFill/>
            </p:grpSpPr>
            <p:sp>
              <p:nvSpPr>
                <p:cNvPr id="2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400">
                    <a:lnSpc>
                      <a:spcPct val="170000"/>
                    </a:lnSpc>
                    <a:defRPr/>
                  </a:pPr>
                  <a:r>
                    <a:rPr lang="zh-CN" altLang="en-US" sz="1200" dirty="0">
                      <a:solidFill>
                        <a:schemeClr val="bg1"/>
                      </a:solidFill>
                      <a:latin typeface="+mn-lt"/>
                      <a:ea typeface="+mn-ea"/>
                      <a:cs typeface="+mn-ea"/>
                      <a:sym typeface="+mn-lt"/>
                    </a:rPr>
                    <a:t>此部分内容作为文字排版占位显示</a:t>
                  </a:r>
                  <a:br>
                    <a:rPr lang="zh-CN" altLang="en-US" sz="1200" dirty="0">
                      <a:solidFill>
                        <a:schemeClr val="bg1"/>
                      </a:solidFill>
                      <a:latin typeface="+mn-lt"/>
                      <a:ea typeface="+mn-ea"/>
                      <a:cs typeface="+mn-ea"/>
                      <a:sym typeface="+mn-lt"/>
                    </a:rPr>
                  </a:br>
                  <a:r>
                    <a:rPr lang="zh-CN" altLang="en-US" sz="1200" dirty="0">
                      <a:solidFill>
                        <a:schemeClr val="bg1"/>
                      </a:solidFill>
                      <a:latin typeface="+mn-lt"/>
                      <a:ea typeface="+mn-ea"/>
                      <a:cs typeface="+mn-ea"/>
                      <a:sym typeface="+mn-lt"/>
                    </a:rPr>
                    <a:t>（建议使用主题字体）</a:t>
                  </a:r>
                </a:p>
              </p:txBody>
            </p:sp>
            <p:sp>
              <p:nvSpPr>
                <p:cNvPr id="29" name="矩形 2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400">
                    <a:defRPr/>
                  </a:pPr>
                  <a:r>
                    <a:rPr lang="zh-CN" altLang="en-US" dirty="0">
                      <a:solidFill>
                        <a:schemeClr val="bg1"/>
                      </a:solidFill>
                      <a:latin typeface="+mn-lt"/>
                      <a:ea typeface="+mn-ea"/>
                      <a:cs typeface="+mn-ea"/>
                      <a:sym typeface="+mn-lt"/>
                    </a:rPr>
                    <a:t>标题文本预设</a:t>
                  </a:r>
                </a:p>
              </p:txBody>
            </p:sp>
          </p:grpSp>
        </p:grpSp>
        <p:grpSp>
          <p:nvGrpSpPr>
            <p:cNvPr id="13" name="17455294-bed3-4d96-b2f5-1201802378e5"/>
            <p:cNvGrpSpPr>
              <a:grpSpLocks noChangeAspect="1"/>
            </p:cNvGrpSpPr>
            <p:nvPr/>
          </p:nvGrpSpPr>
          <p:grpSpPr>
            <a:xfrm>
              <a:off x="7291238" y="1988840"/>
              <a:ext cx="2219995" cy="1798638"/>
              <a:chOff x="4381326" y="1846386"/>
              <a:chExt cx="3103682" cy="2514600"/>
            </a:xfrm>
            <a:grpFill/>
          </p:grpSpPr>
          <p:sp>
            <p:nvSpPr>
              <p:cNvPr id="20" name="矩形 19"/>
              <p:cNvSpPr/>
              <p:nvPr/>
            </p:nvSpPr>
            <p:spPr>
              <a:xfrm>
                <a:off x="4675867" y="1846386"/>
                <a:ext cx="2514600" cy="2514600"/>
              </a:xfrm>
              <a:prstGeom prst="rect">
                <a:avLst/>
              </a:prstGeom>
              <a:gr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1" name="矩形 20"/>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22" name="组合 21"/>
              <p:cNvGrpSpPr/>
              <p:nvPr/>
            </p:nvGrpSpPr>
            <p:grpSpPr>
              <a:xfrm>
                <a:off x="4867553" y="2662785"/>
                <a:ext cx="2131231" cy="881800"/>
                <a:chOff x="4844121" y="2652704"/>
                <a:chExt cx="2131231" cy="881800"/>
              </a:xfrm>
              <a:grpFill/>
            </p:grpSpPr>
            <p:sp>
              <p:nvSpPr>
                <p:cNvPr id="23"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400">
                    <a:lnSpc>
                      <a:spcPct val="170000"/>
                    </a:lnSpc>
                    <a:defRPr/>
                  </a:pPr>
                  <a:r>
                    <a:rPr lang="zh-CN" altLang="en-US" sz="1200" dirty="0">
                      <a:solidFill>
                        <a:schemeClr val="bg1"/>
                      </a:solidFill>
                      <a:latin typeface="+mn-lt"/>
                      <a:ea typeface="+mn-ea"/>
                      <a:cs typeface="+mn-ea"/>
                      <a:sym typeface="+mn-lt"/>
                    </a:rPr>
                    <a:t>此部分内容作为文字排版占位显示</a:t>
                  </a:r>
                  <a:br>
                    <a:rPr lang="zh-CN" altLang="en-US" sz="1200" dirty="0">
                      <a:solidFill>
                        <a:schemeClr val="bg1"/>
                      </a:solidFill>
                      <a:latin typeface="+mn-lt"/>
                      <a:ea typeface="+mn-ea"/>
                      <a:cs typeface="+mn-ea"/>
                      <a:sym typeface="+mn-lt"/>
                    </a:rPr>
                  </a:br>
                  <a:r>
                    <a:rPr lang="zh-CN" altLang="en-US" sz="1200" dirty="0">
                      <a:solidFill>
                        <a:schemeClr val="bg1"/>
                      </a:solidFill>
                      <a:latin typeface="+mn-lt"/>
                      <a:ea typeface="+mn-ea"/>
                      <a:cs typeface="+mn-ea"/>
                      <a:sym typeface="+mn-lt"/>
                    </a:rPr>
                    <a:t>（建议使用主题字体）</a:t>
                  </a:r>
                </a:p>
              </p:txBody>
            </p:sp>
            <p:sp>
              <p:nvSpPr>
                <p:cNvPr id="24" name="矩形 23"/>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400">
                    <a:defRPr/>
                  </a:pPr>
                  <a:r>
                    <a:rPr lang="zh-CN" altLang="en-US" dirty="0">
                      <a:solidFill>
                        <a:schemeClr val="bg1"/>
                      </a:solidFill>
                      <a:latin typeface="+mn-lt"/>
                      <a:ea typeface="+mn-ea"/>
                      <a:cs typeface="+mn-ea"/>
                      <a:sym typeface="+mn-lt"/>
                    </a:rPr>
                    <a:t>标题文本预设</a:t>
                  </a:r>
                </a:p>
              </p:txBody>
            </p:sp>
          </p:grpSp>
        </p:grpSp>
        <p:grpSp>
          <p:nvGrpSpPr>
            <p:cNvPr id="14" name="17455294-bed3-4d96-b2f5-1201802378e5"/>
            <p:cNvGrpSpPr>
              <a:grpSpLocks noChangeAspect="1"/>
            </p:cNvGrpSpPr>
            <p:nvPr/>
          </p:nvGrpSpPr>
          <p:grpSpPr>
            <a:xfrm>
              <a:off x="9473033" y="1988840"/>
              <a:ext cx="2219995" cy="1798638"/>
              <a:chOff x="4381326" y="1846386"/>
              <a:chExt cx="3103682" cy="2514600"/>
            </a:xfrm>
            <a:grpFill/>
          </p:grpSpPr>
          <p:sp>
            <p:nvSpPr>
              <p:cNvPr id="15" name="矩形 14"/>
              <p:cNvSpPr/>
              <p:nvPr/>
            </p:nvSpPr>
            <p:spPr>
              <a:xfrm>
                <a:off x="4675867" y="1846386"/>
                <a:ext cx="2514600" cy="251460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矩形 15"/>
              <p:cNvSpPr/>
              <p:nvPr/>
            </p:nvSpPr>
            <p:spPr>
              <a:xfrm>
                <a:off x="4381326" y="2479431"/>
                <a:ext cx="3103682" cy="124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17" name="组合 16"/>
              <p:cNvGrpSpPr/>
              <p:nvPr/>
            </p:nvGrpSpPr>
            <p:grpSpPr>
              <a:xfrm>
                <a:off x="4867553" y="2662785"/>
                <a:ext cx="2131231" cy="881800"/>
                <a:chOff x="4844121" y="2652704"/>
                <a:chExt cx="2131231" cy="881800"/>
              </a:xfrm>
              <a:grpFill/>
            </p:grpSpPr>
            <p:sp>
              <p:nvSpPr>
                <p:cNvPr id="18" name="文本框 9"/>
                <p:cNvSpPr txBox="1"/>
                <p:nvPr/>
              </p:nvSpPr>
              <p:spPr>
                <a:xfrm>
                  <a:off x="4844121" y="2963129"/>
                  <a:ext cx="2131231" cy="571375"/>
                </a:xfrm>
                <a:prstGeom prst="rect">
                  <a:avLst/>
                </a:prstGeom>
                <a:noFill/>
              </p:spPr>
              <p:txBody>
                <a:bodyPr wrap="square" lIns="0" tIns="0" rIns="0" bIns="0" anchor="ctr" anchorCtr="0">
                  <a:normAutofit fontScale="47500" lnSpcReduction="20000"/>
                </a:bodyPr>
                <a:lstStyle/>
                <a:p>
                  <a:pPr algn="ctr" defTabSz="914400">
                    <a:lnSpc>
                      <a:spcPct val="170000"/>
                    </a:lnSpc>
                    <a:defRPr/>
                  </a:pPr>
                  <a:r>
                    <a:rPr lang="zh-CN" altLang="en-US" sz="1200" dirty="0">
                      <a:solidFill>
                        <a:schemeClr val="bg1"/>
                      </a:solidFill>
                      <a:latin typeface="+mn-lt"/>
                      <a:ea typeface="+mn-ea"/>
                      <a:cs typeface="+mn-ea"/>
                      <a:sym typeface="+mn-lt"/>
                    </a:rPr>
                    <a:t>此部分内容作为文字排版占位显示</a:t>
                  </a:r>
                  <a:br>
                    <a:rPr lang="zh-CN" altLang="en-US" sz="1200" dirty="0">
                      <a:solidFill>
                        <a:schemeClr val="bg1"/>
                      </a:solidFill>
                      <a:latin typeface="+mn-lt"/>
                      <a:ea typeface="+mn-ea"/>
                      <a:cs typeface="+mn-ea"/>
                      <a:sym typeface="+mn-lt"/>
                    </a:rPr>
                  </a:br>
                  <a:r>
                    <a:rPr lang="zh-CN" altLang="en-US" sz="1200" dirty="0">
                      <a:solidFill>
                        <a:schemeClr val="bg1"/>
                      </a:solidFill>
                      <a:latin typeface="+mn-lt"/>
                      <a:ea typeface="+mn-ea"/>
                      <a:cs typeface="+mn-ea"/>
                      <a:sym typeface="+mn-lt"/>
                    </a:rPr>
                    <a:t>（建议使用主题字体）</a:t>
                  </a:r>
                </a:p>
              </p:txBody>
            </p:sp>
            <p:sp>
              <p:nvSpPr>
                <p:cNvPr id="19" name="矩形 18"/>
                <p:cNvSpPr/>
                <p:nvPr/>
              </p:nvSpPr>
              <p:spPr>
                <a:xfrm>
                  <a:off x="5217238" y="2652704"/>
                  <a:ext cx="1384995" cy="276999"/>
                </a:xfrm>
                <a:prstGeom prst="rect">
                  <a:avLst/>
                </a:prstGeom>
                <a:noFill/>
              </p:spPr>
              <p:txBody>
                <a:bodyPr wrap="none" lIns="0" tIns="0" rIns="0" bIns="0">
                  <a:normAutofit fontScale="62500" lnSpcReduction="20000"/>
                </a:bodyPr>
                <a:lstStyle/>
                <a:p>
                  <a:pPr lvl="0" algn="ctr" defTabSz="914400">
                    <a:defRPr/>
                  </a:pPr>
                  <a:r>
                    <a:rPr lang="zh-CN" altLang="en-US" dirty="0">
                      <a:solidFill>
                        <a:schemeClr val="bg1"/>
                      </a:solidFill>
                      <a:latin typeface="+mn-lt"/>
                      <a:ea typeface="+mn-ea"/>
                      <a:cs typeface="+mn-ea"/>
                      <a:sym typeface="+mn-lt"/>
                    </a:rPr>
                    <a:t>标题文本预设</a:t>
                  </a:r>
                </a:p>
              </p:txBody>
            </p:sp>
          </p:grpSp>
        </p:grpSp>
      </p:grpSp>
      <p:sp>
        <p:nvSpPr>
          <p:cNvPr id="6" name="矩形 5"/>
          <p:cNvSpPr/>
          <p:nvPr/>
        </p:nvSpPr>
        <p:spPr>
          <a:xfrm>
            <a:off x="0" y="4288616"/>
            <a:ext cx="9144000" cy="30379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标题文本预设</a:t>
            </a:r>
          </a:p>
        </p:txBody>
      </p:sp>
      <p:grpSp>
        <p:nvGrpSpPr>
          <p:cNvPr id="7" name="组合 6"/>
          <p:cNvGrpSpPr/>
          <p:nvPr/>
        </p:nvGrpSpPr>
        <p:grpSpPr>
          <a:xfrm>
            <a:off x="1547665" y="1196393"/>
            <a:ext cx="6048671" cy="758603"/>
            <a:chOff x="2063554" y="1232756"/>
            <a:chExt cx="8064894" cy="1011471"/>
          </a:xfrm>
        </p:grpSpPr>
        <p:sp>
          <p:nvSpPr>
            <p:cNvPr id="8" name="文本框 48"/>
            <p:cNvSpPr txBox="1"/>
            <p:nvPr/>
          </p:nvSpPr>
          <p:spPr>
            <a:xfrm>
              <a:off x="2063554" y="1712840"/>
              <a:ext cx="8064894" cy="531387"/>
            </a:xfrm>
            <a:prstGeom prst="rect">
              <a:avLst/>
            </a:prstGeom>
          </p:spPr>
          <p:txBody>
            <a:bodyPr wrap="square">
              <a:normAutofit/>
            </a:bodyPr>
            <a:lstStyle>
              <a:defPPr>
                <a:defRPr lang="zh-CN"/>
              </a:defPPr>
              <a:lvl1pPr algn="ctr" fontAlgn="base">
                <a:lnSpc>
                  <a:spcPct val="150000"/>
                </a:lnSpc>
                <a:defRPr sz="1000"/>
              </a:lvl1pPr>
            </a:lstStyle>
            <a:p>
              <a:r>
                <a:rPr lang="zh-CN" altLang="en-US" dirty="0">
                  <a:latin typeface="+mn-lt"/>
                  <a:ea typeface="+mn-ea"/>
                  <a:cs typeface="+mn-ea"/>
                  <a:sym typeface="+mn-lt"/>
                </a:rPr>
                <a:t>您的内容打在这里，或者通过复制您的文本后，在此框中选择粘贴，并选择只保留文字</a:t>
              </a:r>
            </a:p>
          </p:txBody>
        </p:sp>
        <p:sp>
          <p:nvSpPr>
            <p:cNvPr id="9" name="文本框 49"/>
            <p:cNvSpPr txBox="1"/>
            <p:nvPr/>
          </p:nvSpPr>
          <p:spPr>
            <a:xfrm>
              <a:off x="2063554" y="1232756"/>
              <a:ext cx="8064894" cy="432842"/>
            </a:xfrm>
            <a:prstGeom prst="rect">
              <a:avLst/>
            </a:prstGeom>
          </p:spPr>
          <p:txBody>
            <a:bodyPr anchor="ctr">
              <a:normAutofit fontScale="92500" lnSpcReduction="20000"/>
            </a:bodyPr>
            <a:lstStyle/>
            <a:p>
              <a:pPr algn="ctr"/>
              <a:r>
                <a:rPr lang="zh-CN" altLang="en-US" sz="2000" dirty="0">
                  <a:latin typeface="+mn-lt"/>
                  <a:ea typeface="+mn-ea"/>
                  <a:cs typeface="+mn-ea"/>
                  <a:sym typeface="+mn-lt"/>
                </a:rPr>
                <a:t>请替换文字内容</a:t>
              </a:r>
            </a:p>
          </p:txBody>
        </p:sp>
      </p:grpSp>
      <p:sp>
        <p:nvSpPr>
          <p:cNvPr id="44" name="Title 1"/>
          <p:cNvSpPr txBox="1"/>
          <p:nvPr/>
        </p:nvSpPr>
        <p:spPr>
          <a:xfrm>
            <a:off x="621201"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chemeClr val="bg1">
                    <a:lumMod val="50000"/>
                  </a:schemeClr>
                </a:solidFill>
                <a:latin typeface="+mn-lt"/>
                <a:ea typeface="+mn-ea"/>
                <a:cs typeface="+mn-ea"/>
                <a:sym typeface="+mn-lt"/>
              </a:rPr>
              <a:t>执行力明确目标</a:t>
            </a:r>
            <a:endParaRPr lang="en-GB" altLang="zh-CN" sz="1800" dirty="0">
              <a:solidFill>
                <a:schemeClr val="bg1">
                  <a:lumMod val="50000"/>
                </a:schemeClr>
              </a:solidFill>
              <a:latin typeface="+mn-lt"/>
              <a:ea typeface="+mn-ea"/>
              <a:cs typeface="+mn-ea"/>
              <a:sym typeface="+mn-lt"/>
            </a:endParaRPr>
          </a:p>
        </p:txBody>
      </p:sp>
      <p:grpSp>
        <p:nvGrpSpPr>
          <p:cNvPr id="45" name="组合 44"/>
          <p:cNvGrpSpPr/>
          <p:nvPr/>
        </p:nvGrpSpPr>
        <p:grpSpPr>
          <a:xfrm>
            <a:off x="197509" y="102399"/>
            <a:ext cx="486059" cy="472564"/>
            <a:chOff x="1804405" y="1637642"/>
            <a:chExt cx="2053165" cy="1996160"/>
          </a:xfrm>
        </p:grpSpPr>
        <p:sp>
          <p:nvSpPr>
            <p:cNvPr id="46" name="等腰三角形 45"/>
            <p:cNvSpPr/>
            <p:nvPr/>
          </p:nvSpPr>
          <p:spPr>
            <a:xfrm rot="864939">
              <a:off x="1804405" y="1637642"/>
              <a:ext cx="1799010" cy="1505951"/>
            </a:xfrm>
            <a:prstGeom prst="triangle">
              <a:avLst>
                <a:gd name="adj" fmla="val 27396"/>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等腰三角形 46"/>
            <p:cNvSpPr/>
            <p:nvPr/>
          </p:nvSpPr>
          <p:spPr>
            <a:xfrm rot="1953267">
              <a:off x="1813354" y="1922590"/>
              <a:ext cx="2044216" cy="1711212"/>
            </a:xfrm>
            <a:prstGeom prst="triangle">
              <a:avLst>
                <a:gd name="adj" fmla="val 27396"/>
              </a:avLst>
            </a:prstGeom>
            <a:no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4279362" y="1670816"/>
            <a:ext cx="1372758" cy="1107996"/>
          </a:xfrm>
          <a:prstGeom prst="rect">
            <a:avLst/>
          </a:prstGeom>
          <a:noFill/>
        </p:spPr>
        <p:txBody>
          <a:bodyPr wrap="square" lIns="0" tIns="0" rIns="0" bIns="0" rtlCol="0">
            <a:spAutoFit/>
          </a:bodyPr>
          <a:lstStyle/>
          <a:p>
            <a:r>
              <a:rPr lang="en-US" altLang="zh-CN" sz="7200" dirty="0">
                <a:solidFill>
                  <a:srgbClr val="4B4B4B"/>
                </a:solidFill>
                <a:latin typeface="+mn-lt"/>
                <a:ea typeface="+mn-ea"/>
                <a:cs typeface="+mn-ea"/>
                <a:sym typeface="+mn-lt"/>
              </a:rPr>
              <a:t>02</a:t>
            </a:r>
            <a:endParaRPr lang="zh-CN" altLang="en-US" sz="7200" dirty="0">
              <a:solidFill>
                <a:srgbClr val="4B4B4B"/>
              </a:solidFill>
              <a:latin typeface="+mn-lt"/>
              <a:ea typeface="+mn-ea"/>
              <a:cs typeface="+mn-ea"/>
              <a:sym typeface="+mn-lt"/>
            </a:endParaRPr>
          </a:p>
        </p:txBody>
      </p:sp>
      <p:sp>
        <p:nvSpPr>
          <p:cNvPr id="11" name="TextBox 5"/>
          <p:cNvSpPr txBox="1"/>
          <p:nvPr/>
        </p:nvSpPr>
        <p:spPr>
          <a:xfrm>
            <a:off x="3779912" y="2774444"/>
            <a:ext cx="2232248" cy="492443"/>
          </a:xfrm>
          <a:prstGeom prst="rect">
            <a:avLst/>
          </a:prstGeom>
          <a:noFill/>
        </p:spPr>
        <p:txBody>
          <a:bodyPr wrap="square" lIns="0" tIns="0" rIns="0" bIns="0" rtlCol="0">
            <a:spAutoFit/>
          </a:bodyPr>
          <a:lstStyle/>
          <a:p>
            <a:r>
              <a:rPr lang="zh-CN" altLang="en-US" sz="3200" dirty="0">
                <a:solidFill>
                  <a:srgbClr val="4B4B4B"/>
                </a:solidFill>
                <a:latin typeface="+mn-lt"/>
                <a:ea typeface="+mn-ea"/>
                <a:cs typeface="+mn-ea"/>
                <a:sym typeface="+mn-lt"/>
              </a:rPr>
              <a:t>考核标准</a:t>
            </a:r>
          </a:p>
        </p:txBody>
      </p:sp>
      <p:sp>
        <p:nvSpPr>
          <p:cNvPr id="14" name="矩形 13"/>
          <p:cNvSpPr/>
          <p:nvPr/>
        </p:nvSpPr>
        <p:spPr>
          <a:xfrm>
            <a:off x="1763688" y="1187608"/>
            <a:ext cx="5682811" cy="2527300"/>
          </a:xfrm>
          <a:prstGeom prst="rect">
            <a:avLst/>
          </a:prstGeom>
          <a:noFill/>
          <a:ln w="57150">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55" y="-951748"/>
            <a:ext cx="5132554" cy="483422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508104" y="1437413"/>
            <a:ext cx="5139025" cy="483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649"/>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par>
                                <p:cTn id="28" presetID="22" presetClass="entr" presetSubtype="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fontScheme name="opuxnik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0.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1.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2.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3.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4.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5.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6.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7.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8.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19.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0.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1.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2.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3.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4.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25.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3.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4.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5.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6.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7.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8.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ppt/theme/themeOverride9.xml><?xml version="1.0" encoding="utf-8"?>
<a:themeOverride xmlns:a="http://schemas.openxmlformats.org/drawingml/2006/main">
  <a:clrScheme name="自定义 2">
    <a:dk1>
      <a:srgbClr val="000000"/>
    </a:dk1>
    <a:lt1>
      <a:srgbClr val="FFFFFF"/>
    </a:lt1>
    <a:dk2>
      <a:srgbClr val="FFFFFF"/>
    </a:dk2>
    <a:lt2>
      <a:srgbClr val="FFFFFF"/>
    </a:lt2>
    <a:accent1>
      <a:srgbClr val="4B4B4B"/>
    </a:accent1>
    <a:accent2>
      <a:srgbClr val="A9A9A9"/>
    </a:accent2>
    <a:accent3>
      <a:srgbClr val="4B4B4B"/>
    </a:accent3>
    <a:accent4>
      <a:srgbClr val="A9A9A9"/>
    </a:accent4>
    <a:accent5>
      <a:srgbClr val="4B4B4B"/>
    </a:accent5>
    <a:accent6>
      <a:srgbClr val="A9A9A9"/>
    </a:accent6>
    <a:hlink>
      <a:srgbClr val="5F5D56"/>
    </a:hlink>
    <a:folHlink>
      <a:srgbClr val="2E3D54"/>
    </a:folHlink>
  </a:clrScheme>
</a:themeOverrid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全屏显示(16:9)</PresentationFormat>
  <Paragraphs>250</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inpin heiti</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灰色多边形执行力培训</dc:title>
  <dc:creator>第一PPT</dc:creator>
  <cp:keywords>www.1ppt.com</cp:keywords>
  <dc:description>www.1ppt.com</dc:description>
  <cp:lastModifiedBy>天 下</cp:lastModifiedBy>
  <cp:revision>1009</cp:revision>
  <dcterms:created xsi:type="dcterms:W3CDTF">2015-04-24T01:01:00Z</dcterms:created>
  <dcterms:modified xsi:type="dcterms:W3CDTF">2021-01-05T14:02:24Z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