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317" r:id="rId2"/>
    <p:sldId id="264" r:id="rId3"/>
    <p:sldId id="322" r:id="rId4"/>
    <p:sldId id="300" r:id="rId5"/>
    <p:sldId id="299" r:id="rId6"/>
    <p:sldId id="274" r:id="rId7"/>
    <p:sldId id="287" r:id="rId8"/>
    <p:sldId id="321" r:id="rId9"/>
    <p:sldId id="289" r:id="rId10"/>
    <p:sldId id="262" r:id="rId11"/>
    <p:sldId id="290" r:id="rId12"/>
    <p:sldId id="277" r:id="rId13"/>
    <p:sldId id="320" r:id="rId14"/>
    <p:sldId id="267" r:id="rId15"/>
    <p:sldId id="268" r:id="rId16"/>
    <p:sldId id="266" r:id="rId17"/>
    <p:sldId id="319" r:id="rId18"/>
    <p:sldId id="270" r:id="rId19"/>
    <p:sldId id="285" r:id="rId20"/>
    <p:sldId id="269" r:id="rId21"/>
    <p:sldId id="292" r:id="rId22"/>
    <p:sldId id="271" r:id="rId23"/>
    <p:sldId id="261" r:id="rId24"/>
    <p:sldId id="318" r:id="rId25"/>
  </p:sldIdLst>
  <p:sldSz cx="9144000" cy="5143500" type="screen16x9"/>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6E86"/>
    <a:srgbClr val="7DBFC5"/>
    <a:srgbClr val="333E50"/>
    <a:srgbClr val="D04626"/>
    <a:srgbClr val="6A6A6A"/>
    <a:srgbClr val="103F54"/>
    <a:srgbClr val="196487"/>
    <a:srgbClr val="C4CBD1"/>
    <a:srgbClr val="6498AD"/>
    <a:srgbClr val="0139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41" autoAdjust="0"/>
    <p:restoredTop sz="94660" autoAdjust="0"/>
  </p:normalViewPr>
  <p:slideViewPr>
    <p:cSldViewPr>
      <p:cViewPr>
        <p:scale>
          <a:sx n="66" d="100"/>
          <a:sy n="66" d="100"/>
        </p:scale>
        <p:origin x="-576" y="-177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86" d="100"/>
        <a:sy n="186" d="100"/>
      </p:scale>
      <p:origin x="0" y="0"/>
    </p:cViewPr>
  </p:sorterViewPr>
  <p:notesViewPr>
    <p:cSldViewPr>
      <p:cViewPr varScale="1">
        <p:scale>
          <a:sx n="86" d="100"/>
          <a:sy n="86" d="100"/>
        </p:scale>
        <p:origin x="-381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dirty="0">
              <a:latin typeface="inpin heiti" charset="-122"/>
              <a:ea typeface="inpin heiti" charset="-122"/>
            </a:endParaRPr>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53A075-29DF-4CAE-8BA7-CDA0ED456C88}" type="datetimeFigureOut">
              <a:rPr lang="zh-CN" altLang="en-US" smtClean="0">
                <a:latin typeface="inpin heiti" charset="-122"/>
                <a:ea typeface="inpin heiti" charset="-122"/>
              </a:rPr>
              <a:t>2021/1/5</a:t>
            </a:fld>
            <a:endParaRPr lang="zh-CN" altLang="en-US" dirty="0">
              <a:latin typeface="inpin heiti" charset="-122"/>
              <a:ea typeface="inpin heiti" charset="-122"/>
            </a:endParaRPr>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dirty="0">
              <a:latin typeface="inpin heiti" charset="-122"/>
              <a:ea typeface="inpin heiti" charset="-122"/>
            </a:endParaRPr>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3924EE-29F1-4E68-A53A-86CBCBDF827A}" type="slidenum">
              <a:rPr lang="zh-CN" altLang="en-US" smtClean="0">
                <a:latin typeface="inpin heiti" charset="-122"/>
                <a:ea typeface="inpin heiti" charset="-122"/>
              </a:rPr>
              <a:t>‹#›</a:t>
            </a:fld>
            <a:endParaRPr lang="zh-CN" altLang="en-US" dirty="0">
              <a:latin typeface="inpin heiti" charset="-122"/>
              <a:ea typeface="inpin heiti"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inpin heiti" charset="-122"/>
                <a:ea typeface="inpin heiti" charset="-122"/>
              </a:defRPr>
            </a:lvl1pPr>
          </a:lstStyle>
          <a:p>
            <a:endParaRPr lang="zh-CN" altLang="en-US" dirty="0"/>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inpin heiti" charset="-122"/>
                <a:ea typeface="inpin heiti" charset="-122"/>
              </a:defRPr>
            </a:lvl1pPr>
          </a:lstStyle>
          <a:p>
            <a:fld id="{6A2B73EA-EE91-4E33-A9C1-8BF5DD7139A2}" type="datetimeFigureOut">
              <a:rPr lang="zh-CN" altLang="en-US" smtClean="0"/>
              <a:t>2021/1/5</a:t>
            </a:fld>
            <a:endParaRPr lang="zh-CN" altLang="en-US" dirty="0"/>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inpin heiti" charset="-122"/>
                <a:ea typeface="inpin heiti"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inpin heiti" charset="-122"/>
                <a:ea typeface="inpin heiti" charset="-122"/>
              </a:defRPr>
            </a:lvl1pPr>
          </a:lstStyle>
          <a:p>
            <a:fld id="{7392B679-AE23-4750-8FB0-6513430B8953}"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inpin heiti" charset="-122"/>
        <a:ea typeface="inpin heiti" charset="-122"/>
        <a:cs typeface="+mn-cs"/>
      </a:defRPr>
    </a:lvl1pPr>
    <a:lvl2pPr marL="457200" algn="l" defTabSz="914400" rtl="0" eaLnBrk="1" latinLnBrk="0" hangingPunct="1">
      <a:defRPr sz="1200" b="0" i="0" kern="1200">
        <a:solidFill>
          <a:schemeClr val="tx1"/>
        </a:solidFill>
        <a:latin typeface="inpin heiti" charset="-122"/>
        <a:ea typeface="inpin heiti" charset="-122"/>
        <a:cs typeface="+mn-cs"/>
      </a:defRPr>
    </a:lvl2pPr>
    <a:lvl3pPr marL="914400" algn="l" defTabSz="914400" rtl="0" eaLnBrk="1" latinLnBrk="0" hangingPunct="1">
      <a:defRPr sz="1200" b="0" i="0" kern="1200">
        <a:solidFill>
          <a:schemeClr val="tx1"/>
        </a:solidFill>
        <a:latin typeface="inpin heiti" charset="-122"/>
        <a:ea typeface="inpin heiti" charset="-122"/>
        <a:cs typeface="+mn-cs"/>
      </a:defRPr>
    </a:lvl3pPr>
    <a:lvl4pPr marL="1371600" algn="l" defTabSz="914400" rtl="0" eaLnBrk="1" latinLnBrk="0" hangingPunct="1">
      <a:defRPr sz="1200" b="0" i="0" kern="1200">
        <a:solidFill>
          <a:schemeClr val="tx1"/>
        </a:solidFill>
        <a:latin typeface="inpin heiti" charset="-122"/>
        <a:ea typeface="inpin heiti" charset="-122"/>
        <a:cs typeface="+mn-cs"/>
      </a:defRPr>
    </a:lvl4pPr>
    <a:lvl5pPr marL="1828800" algn="l" defTabSz="914400" rtl="0" eaLnBrk="1" latinLnBrk="0" hangingPunct="1">
      <a:defRPr sz="1200" b="0" i="0" kern="1200">
        <a:solidFill>
          <a:schemeClr val="tx1"/>
        </a:solidFill>
        <a:latin typeface="inpin heiti" charset="-122"/>
        <a:ea typeface="inpin heiti"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a:prstGeom prst="rect">
            <a:avLst/>
          </a:prstGeom>
        </p:spPr>
        <p:txBody>
          <a:bodyPr/>
          <a:lstStyle>
            <a:lvl1pPr>
              <a:defRPr b="0" i="0">
                <a:latin typeface="inpin heiti" charset="-122"/>
                <a:ea typeface="inpin heiti" charset="-122"/>
              </a:defRPr>
            </a:lvl1pPr>
          </a:lstStyle>
          <a:p>
            <a:r>
              <a:rPr lang="zh-CN" altLang="en-US" dirty="0"/>
              <a:t>单击此处编辑母版标题样式</a:t>
            </a:r>
          </a:p>
        </p:txBody>
      </p:sp>
      <p:sp>
        <p:nvSpPr>
          <p:cNvPr id="3" name="副标题 2"/>
          <p:cNvSpPr>
            <a:spLocks noGrp="1"/>
          </p:cNvSpPr>
          <p:nvPr>
            <p:ph type="subTitle" idx="1"/>
          </p:nvPr>
        </p:nvSpPr>
        <p:spPr>
          <a:xfrm>
            <a:off x="1371600" y="2914650"/>
            <a:ext cx="6400800" cy="1314450"/>
          </a:xfrm>
          <a:prstGeom prst="rect">
            <a:avLst/>
          </a:prstGeom>
        </p:spPr>
        <p:txBody>
          <a:bodyPr/>
          <a:lstStyle>
            <a:lvl1pPr marL="0" indent="0" algn="ctr">
              <a:buNone/>
              <a:defRPr b="0" i="0">
                <a:solidFill>
                  <a:schemeClr val="tx1">
                    <a:tint val="75000"/>
                  </a:schemeClr>
                </a:solidFill>
                <a:latin typeface="inpin heiti" charset="-122"/>
                <a:ea typeface="inpin heiti" charset="-12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a:t>单击此处编辑母版副标题样式</a:t>
            </a:r>
          </a:p>
        </p:txBody>
      </p:sp>
      <p:sp>
        <p:nvSpPr>
          <p:cNvPr id="4" name="日期占位符 3"/>
          <p:cNvSpPr>
            <a:spLocks noGrp="1"/>
          </p:cNvSpPr>
          <p:nvPr>
            <p:ph type="dt" sz="half" idx="10"/>
          </p:nvPr>
        </p:nvSpPr>
        <p:spPr>
          <a:xfrm>
            <a:off x="457200" y="4767263"/>
            <a:ext cx="2133600" cy="273844"/>
          </a:xfrm>
          <a:prstGeom prst="rect">
            <a:avLst/>
          </a:prstGeom>
        </p:spPr>
        <p:txBody>
          <a:bodyPr/>
          <a:lstStyle>
            <a:lvl1pPr>
              <a:defRPr b="0" i="0">
                <a:latin typeface="inpin heiti" charset="-122"/>
                <a:ea typeface="inpin heiti" charset="-122"/>
              </a:defRPr>
            </a:lvl1pPr>
          </a:lstStyle>
          <a:p>
            <a:fld id="{530820CF-B880-4189-942D-D702A7CBA730}" type="datetimeFigureOut">
              <a:rPr lang="zh-CN" altLang="en-US" smtClean="0"/>
              <a:t>2021/1/5</a:t>
            </a:fld>
            <a:endParaRPr lang="zh-CN" altLang="en-US" dirty="0"/>
          </a:p>
        </p:txBody>
      </p:sp>
      <p:sp>
        <p:nvSpPr>
          <p:cNvPr id="5" name="页脚占位符 4"/>
          <p:cNvSpPr>
            <a:spLocks noGrp="1"/>
          </p:cNvSpPr>
          <p:nvPr>
            <p:ph type="ftr" sz="quarter" idx="11"/>
          </p:nvPr>
        </p:nvSpPr>
        <p:spPr>
          <a:xfrm>
            <a:off x="3124200" y="4767263"/>
            <a:ext cx="2895600" cy="273844"/>
          </a:xfrm>
          <a:prstGeom prst="rect">
            <a:avLst/>
          </a:prstGeom>
        </p:spPr>
        <p:txBody>
          <a:bodyPr/>
          <a:lstStyle>
            <a:lvl1pPr>
              <a:defRPr b="0" i="0">
                <a:latin typeface="inpin heiti" charset="-122"/>
                <a:ea typeface="inpin heiti" charset="-122"/>
              </a:defRPr>
            </a:lvl1pPr>
          </a:lstStyle>
          <a:p>
            <a:endParaRPr lang="zh-CN" altLang="en-US" dirty="0"/>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lvl1pPr>
              <a:defRPr b="0" i="0">
                <a:latin typeface="inpin heiti" charset="-122"/>
                <a:ea typeface="inpin heiti" charset="-122"/>
              </a:defRPr>
            </a:lvl1pPr>
          </a:lstStyle>
          <a:p>
            <a:fld id="{0C913308-F349-4B6D-A68A-DD1791B4A57B}"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0" i="0">
                <a:latin typeface="inpin heiti" charset="-122"/>
                <a:ea typeface="inpin heiti" charset="-122"/>
              </a:defRPr>
            </a:lvl1pPr>
          </a:lstStyle>
          <a:p>
            <a:r>
              <a:rPr lang="zh-CN" altLang="en-US" dirty="0"/>
              <a:t>单击此处编辑母版标题样式</a:t>
            </a:r>
          </a:p>
        </p:txBody>
      </p:sp>
      <p:sp>
        <p:nvSpPr>
          <p:cNvPr id="3" name="内容占位符 2"/>
          <p:cNvSpPr>
            <a:spLocks noGrp="1"/>
          </p:cNvSpPr>
          <p:nvPr>
            <p:ph idx="1"/>
          </p:nvPr>
        </p:nvSpPr>
        <p:spPr>
          <a:xfrm>
            <a:off x="3575050" y="204788"/>
            <a:ext cx="5111750" cy="4389835"/>
          </a:xfrm>
          <a:prstGeom prst="rect">
            <a:avLst/>
          </a:prstGeom>
        </p:spPr>
        <p:txBody>
          <a:bodyPr/>
          <a:lstStyle>
            <a:lvl1pPr>
              <a:defRPr sz="3200" b="0" i="0">
                <a:latin typeface="inpin heiti" charset="-122"/>
                <a:ea typeface="inpin heiti" charset="-122"/>
              </a:defRPr>
            </a:lvl1pPr>
            <a:lvl2pPr>
              <a:defRPr sz="2800" b="0" i="0">
                <a:latin typeface="inpin heiti" charset="-122"/>
                <a:ea typeface="inpin heiti" charset="-122"/>
              </a:defRPr>
            </a:lvl2pPr>
            <a:lvl3pPr>
              <a:defRPr sz="2400" b="0" i="0">
                <a:latin typeface="inpin heiti" charset="-122"/>
                <a:ea typeface="inpin heiti" charset="-122"/>
              </a:defRPr>
            </a:lvl3pPr>
            <a:lvl4pPr>
              <a:defRPr sz="2000" b="0" i="0">
                <a:latin typeface="inpin heiti" charset="-122"/>
                <a:ea typeface="inpin heiti" charset="-122"/>
              </a:defRPr>
            </a:lvl4pPr>
            <a:lvl5pPr>
              <a:defRPr sz="2000" b="0" i="0">
                <a:latin typeface="inpin heiti" charset="-122"/>
                <a:ea typeface="inpin heiti" charset="-122"/>
              </a:defRPr>
            </a:lvl5pPr>
            <a:lvl6pPr>
              <a:defRPr sz="2000"/>
            </a:lvl6pPr>
            <a:lvl7pPr>
              <a:defRPr sz="2000"/>
            </a:lvl7pPr>
            <a:lvl8pPr>
              <a:defRPr sz="2000"/>
            </a:lvl8pPr>
            <a:lvl9pPr>
              <a:defRPr sz="20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文本占位符 3"/>
          <p:cNvSpPr>
            <a:spLocks noGrp="1"/>
          </p:cNvSpPr>
          <p:nvPr>
            <p:ph type="body" sz="half" idx="2"/>
          </p:nvPr>
        </p:nvSpPr>
        <p:spPr>
          <a:xfrm>
            <a:off x="457201" y="1076326"/>
            <a:ext cx="3008313" cy="3518297"/>
          </a:xfrm>
          <a:prstGeom prst="rect">
            <a:avLst/>
          </a:prstGeom>
        </p:spPr>
        <p:txBody>
          <a:bodyPr/>
          <a:lstStyle>
            <a:lvl1pPr marL="0" indent="0">
              <a:buNone/>
              <a:defRPr sz="1400" b="0" i="0">
                <a:latin typeface="inpin heiti" charset="-122"/>
                <a:ea typeface="inpin heiti"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dirty="0"/>
              <a:t>单击此处编辑母版文本样式</a:t>
            </a:r>
          </a:p>
        </p:txBody>
      </p:sp>
      <p:sp>
        <p:nvSpPr>
          <p:cNvPr id="5" name="日期占位符 4"/>
          <p:cNvSpPr>
            <a:spLocks noGrp="1"/>
          </p:cNvSpPr>
          <p:nvPr>
            <p:ph type="dt" sz="half" idx="10"/>
          </p:nvPr>
        </p:nvSpPr>
        <p:spPr>
          <a:xfrm>
            <a:off x="457200" y="4767263"/>
            <a:ext cx="2133600" cy="273844"/>
          </a:xfrm>
          <a:prstGeom prst="rect">
            <a:avLst/>
          </a:prstGeom>
        </p:spPr>
        <p:txBody>
          <a:bodyPr/>
          <a:lstStyle>
            <a:lvl1pPr>
              <a:defRPr b="0" i="0">
                <a:latin typeface="inpin heiti" charset="-122"/>
                <a:ea typeface="inpin heiti" charset="-122"/>
              </a:defRPr>
            </a:lvl1pPr>
          </a:lstStyle>
          <a:p>
            <a:fld id="{530820CF-B880-4189-942D-D702A7CBA730}" type="datetimeFigureOut">
              <a:rPr lang="zh-CN" altLang="en-US" smtClean="0"/>
              <a:t>2021/1/5</a:t>
            </a:fld>
            <a:endParaRPr lang="zh-CN" altLang="en-US" dirty="0"/>
          </a:p>
        </p:txBody>
      </p:sp>
      <p:sp>
        <p:nvSpPr>
          <p:cNvPr id="6" name="页脚占位符 5"/>
          <p:cNvSpPr>
            <a:spLocks noGrp="1"/>
          </p:cNvSpPr>
          <p:nvPr>
            <p:ph type="ftr" sz="quarter" idx="11"/>
          </p:nvPr>
        </p:nvSpPr>
        <p:spPr>
          <a:xfrm>
            <a:off x="3124200" y="4767263"/>
            <a:ext cx="2895600" cy="273844"/>
          </a:xfrm>
          <a:prstGeom prst="rect">
            <a:avLst/>
          </a:prstGeom>
        </p:spPr>
        <p:txBody>
          <a:bodyPr/>
          <a:lstStyle>
            <a:lvl1pPr>
              <a:defRPr b="0" i="0">
                <a:latin typeface="inpin heiti" charset="-122"/>
                <a:ea typeface="inpin heiti" charset="-122"/>
              </a:defRPr>
            </a:lvl1pPr>
          </a:lstStyle>
          <a:p>
            <a:endParaRPr lang="zh-CN" altLang="en-US" dirty="0"/>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lvl1pPr>
              <a:defRPr b="0" i="0">
                <a:latin typeface="inpin heiti" charset="-122"/>
                <a:ea typeface="inpin heiti" charset="-122"/>
              </a:defRPr>
            </a:lvl1pPr>
          </a:lstStyle>
          <a:p>
            <a:fld id="{0C913308-F349-4B6D-A68A-DD1791B4A57B}"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0" i="0">
                <a:latin typeface="inpin heiti" charset="-122"/>
                <a:ea typeface="inpin heiti" charset="-122"/>
              </a:defRPr>
            </a:lvl1pPr>
          </a:lstStyle>
          <a:p>
            <a:r>
              <a:rPr lang="zh-CN" altLang="en-US" dirty="0"/>
              <a:t>单击此处编辑母版标题样式</a:t>
            </a:r>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b="0" i="0">
                <a:latin typeface="inpin heiti" charset="-122"/>
                <a:ea typeface="inpin heiti"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1792288" y="4025503"/>
            <a:ext cx="5486400" cy="603647"/>
          </a:xfrm>
          <a:prstGeom prst="rect">
            <a:avLst/>
          </a:prstGeom>
        </p:spPr>
        <p:txBody>
          <a:bodyPr/>
          <a:lstStyle>
            <a:lvl1pPr marL="0" indent="0">
              <a:buNone/>
              <a:defRPr sz="1400" b="0" i="0">
                <a:latin typeface="inpin heiti" charset="-122"/>
                <a:ea typeface="inpin heiti"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dirty="0"/>
              <a:t>单击此处编辑母版文本样式</a:t>
            </a:r>
          </a:p>
        </p:txBody>
      </p:sp>
      <p:sp>
        <p:nvSpPr>
          <p:cNvPr id="5" name="日期占位符 4"/>
          <p:cNvSpPr>
            <a:spLocks noGrp="1"/>
          </p:cNvSpPr>
          <p:nvPr>
            <p:ph type="dt" sz="half" idx="10"/>
          </p:nvPr>
        </p:nvSpPr>
        <p:spPr>
          <a:xfrm>
            <a:off x="457200" y="4767263"/>
            <a:ext cx="2133600" cy="273844"/>
          </a:xfrm>
          <a:prstGeom prst="rect">
            <a:avLst/>
          </a:prstGeom>
        </p:spPr>
        <p:txBody>
          <a:bodyPr/>
          <a:lstStyle>
            <a:lvl1pPr>
              <a:defRPr b="0" i="0">
                <a:latin typeface="inpin heiti" charset="-122"/>
                <a:ea typeface="inpin heiti" charset="-122"/>
              </a:defRPr>
            </a:lvl1pPr>
          </a:lstStyle>
          <a:p>
            <a:fld id="{530820CF-B880-4189-942D-D702A7CBA730}" type="datetimeFigureOut">
              <a:rPr lang="zh-CN" altLang="en-US" smtClean="0"/>
              <a:t>2021/1/5</a:t>
            </a:fld>
            <a:endParaRPr lang="zh-CN" altLang="en-US" dirty="0"/>
          </a:p>
        </p:txBody>
      </p:sp>
      <p:sp>
        <p:nvSpPr>
          <p:cNvPr id="6" name="页脚占位符 5"/>
          <p:cNvSpPr>
            <a:spLocks noGrp="1"/>
          </p:cNvSpPr>
          <p:nvPr>
            <p:ph type="ftr" sz="quarter" idx="11"/>
          </p:nvPr>
        </p:nvSpPr>
        <p:spPr>
          <a:xfrm>
            <a:off x="3124200" y="4767263"/>
            <a:ext cx="2895600" cy="273844"/>
          </a:xfrm>
          <a:prstGeom prst="rect">
            <a:avLst/>
          </a:prstGeom>
        </p:spPr>
        <p:txBody>
          <a:bodyPr/>
          <a:lstStyle>
            <a:lvl1pPr>
              <a:defRPr b="0" i="0">
                <a:latin typeface="inpin heiti" charset="-122"/>
                <a:ea typeface="inpin heiti" charset="-122"/>
              </a:defRPr>
            </a:lvl1pPr>
          </a:lstStyle>
          <a:p>
            <a:endParaRPr lang="zh-CN" altLang="en-US" dirty="0"/>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lvl1pPr>
              <a:defRPr b="0" i="0">
                <a:latin typeface="inpin heiti" charset="-122"/>
                <a:ea typeface="inpin heiti" charset="-122"/>
              </a:defRPr>
            </a:lvl1pPr>
          </a:lstStyle>
          <a:p>
            <a:fld id="{0C913308-F349-4B6D-A68A-DD1791B4A57B}"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lvl1pPr>
              <a:defRPr b="0" i="0">
                <a:latin typeface="inpin heiti" charset="-122"/>
                <a:ea typeface="inpin heiti" charset="-122"/>
              </a:defRPr>
            </a:lvl1pPr>
          </a:lstStyle>
          <a:p>
            <a:r>
              <a:rPr lang="zh-CN" altLang="en-US" dirty="0"/>
              <a:t>单击此处编辑母版标题样式</a:t>
            </a:r>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lvl1pPr>
              <a:defRPr b="0" i="0">
                <a:latin typeface="inpin heiti" charset="-122"/>
                <a:ea typeface="inpin heiti" charset="-122"/>
              </a:defRPr>
            </a:lvl1pPr>
            <a:lvl2pPr>
              <a:defRPr b="0" i="0">
                <a:latin typeface="inpin heiti" charset="-122"/>
                <a:ea typeface="inpin heiti" charset="-122"/>
              </a:defRPr>
            </a:lvl2pPr>
            <a:lvl3pPr>
              <a:defRPr b="0" i="0">
                <a:latin typeface="inpin heiti" charset="-122"/>
                <a:ea typeface="inpin heiti" charset="-122"/>
              </a:defRPr>
            </a:lvl3pPr>
            <a:lvl4pPr>
              <a:defRPr b="0" i="0">
                <a:latin typeface="inpin heiti" charset="-122"/>
                <a:ea typeface="inpin heiti" charset="-122"/>
              </a:defRPr>
            </a:lvl4pPr>
            <a:lvl5pPr>
              <a:defRPr b="0" i="0">
                <a:latin typeface="inpin heiti" charset="-122"/>
                <a:ea typeface="inpin heiti"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a:xfrm>
            <a:off x="457200" y="4767263"/>
            <a:ext cx="2133600" cy="273844"/>
          </a:xfrm>
          <a:prstGeom prst="rect">
            <a:avLst/>
          </a:prstGeom>
        </p:spPr>
        <p:txBody>
          <a:bodyPr/>
          <a:lstStyle>
            <a:lvl1pPr>
              <a:defRPr b="0" i="0">
                <a:latin typeface="inpin heiti" charset="-122"/>
                <a:ea typeface="inpin heiti" charset="-122"/>
              </a:defRPr>
            </a:lvl1pPr>
          </a:lstStyle>
          <a:p>
            <a:fld id="{530820CF-B880-4189-942D-D702A7CBA730}" type="datetimeFigureOut">
              <a:rPr lang="zh-CN" altLang="en-US" smtClean="0"/>
              <a:t>2021/1/5</a:t>
            </a:fld>
            <a:endParaRPr lang="zh-CN" altLang="en-US" dirty="0"/>
          </a:p>
        </p:txBody>
      </p:sp>
      <p:sp>
        <p:nvSpPr>
          <p:cNvPr id="5" name="页脚占位符 4"/>
          <p:cNvSpPr>
            <a:spLocks noGrp="1"/>
          </p:cNvSpPr>
          <p:nvPr>
            <p:ph type="ftr" sz="quarter" idx="11"/>
          </p:nvPr>
        </p:nvSpPr>
        <p:spPr>
          <a:xfrm>
            <a:off x="3124200" y="4767263"/>
            <a:ext cx="2895600" cy="273844"/>
          </a:xfrm>
          <a:prstGeom prst="rect">
            <a:avLst/>
          </a:prstGeom>
        </p:spPr>
        <p:txBody>
          <a:bodyPr/>
          <a:lstStyle>
            <a:lvl1pPr>
              <a:defRPr b="0" i="0">
                <a:latin typeface="inpin heiti" charset="-122"/>
                <a:ea typeface="inpin heiti" charset="-122"/>
              </a:defRPr>
            </a:lvl1pPr>
          </a:lstStyle>
          <a:p>
            <a:endParaRPr lang="zh-CN" altLang="en-US" dirty="0"/>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lvl1pPr>
              <a:defRPr b="0" i="0">
                <a:latin typeface="inpin heiti" charset="-122"/>
                <a:ea typeface="inpin heiti" charset="-122"/>
              </a:defRPr>
            </a:lvl1pPr>
          </a:lstStyle>
          <a:p>
            <a:fld id="{0C913308-F349-4B6D-A68A-DD1791B4A57B}"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lvl1pPr>
              <a:defRPr b="0" i="0">
                <a:latin typeface="inpin heiti" charset="-122"/>
                <a:ea typeface="inpin heiti" charset="-122"/>
              </a:defRPr>
            </a:lvl1pPr>
          </a:lstStyle>
          <a:p>
            <a:r>
              <a:rPr lang="zh-CN" altLang="en-US" dirty="0"/>
              <a:t>单击此处编辑母版标题样式</a:t>
            </a:r>
          </a:p>
        </p:txBody>
      </p:sp>
      <p:sp>
        <p:nvSpPr>
          <p:cNvPr id="3" name="竖排文字占位符 2"/>
          <p:cNvSpPr>
            <a:spLocks noGrp="1"/>
          </p:cNvSpPr>
          <p:nvPr>
            <p:ph type="body" orient="vert" idx="1"/>
          </p:nvPr>
        </p:nvSpPr>
        <p:spPr>
          <a:xfrm>
            <a:off x="457200" y="205979"/>
            <a:ext cx="6019800" cy="4388644"/>
          </a:xfrm>
          <a:prstGeom prst="rect">
            <a:avLst/>
          </a:prstGeom>
        </p:spPr>
        <p:txBody>
          <a:bodyPr vert="eaVert"/>
          <a:lstStyle>
            <a:lvl1pPr>
              <a:defRPr b="0" i="0">
                <a:latin typeface="inpin heiti" charset="-122"/>
                <a:ea typeface="inpin heiti" charset="-122"/>
              </a:defRPr>
            </a:lvl1pPr>
            <a:lvl2pPr>
              <a:defRPr b="0" i="0">
                <a:latin typeface="inpin heiti" charset="-122"/>
                <a:ea typeface="inpin heiti" charset="-122"/>
              </a:defRPr>
            </a:lvl2pPr>
            <a:lvl3pPr>
              <a:defRPr b="0" i="0">
                <a:latin typeface="inpin heiti" charset="-122"/>
                <a:ea typeface="inpin heiti" charset="-122"/>
              </a:defRPr>
            </a:lvl3pPr>
            <a:lvl4pPr>
              <a:defRPr b="0" i="0">
                <a:latin typeface="inpin heiti" charset="-122"/>
                <a:ea typeface="inpin heiti" charset="-122"/>
              </a:defRPr>
            </a:lvl4pPr>
            <a:lvl5pPr>
              <a:defRPr b="0" i="0">
                <a:latin typeface="inpin heiti" charset="-122"/>
                <a:ea typeface="inpin heiti"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a:xfrm>
            <a:off x="457200" y="4767263"/>
            <a:ext cx="2133600" cy="273844"/>
          </a:xfrm>
          <a:prstGeom prst="rect">
            <a:avLst/>
          </a:prstGeom>
        </p:spPr>
        <p:txBody>
          <a:bodyPr/>
          <a:lstStyle>
            <a:lvl1pPr>
              <a:defRPr b="0" i="0">
                <a:latin typeface="inpin heiti" charset="-122"/>
                <a:ea typeface="inpin heiti" charset="-122"/>
              </a:defRPr>
            </a:lvl1pPr>
          </a:lstStyle>
          <a:p>
            <a:fld id="{530820CF-B880-4189-942D-D702A7CBA730}" type="datetimeFigureOut">
              <a:rPr lang="zh-CN" altLang="en-US" smtClean="0"/>
              <a:t>2021/1/5</a:t>
            </a:fld>
            <a:endParaRPr lang="zh-CN" altLang="en-US" dirty="0"/>
          </a:p>
        </p:txBody>
      </p:sp>
      <p:sp>
        <p:nvSpPr>
          <p:cNvPr id="5" name="页脚占位符 4"/>
          <p:cNvSpPr>
            <a:spLocks noGrp="1"/>
          </p:cNvSpPr>
          <p:nvPr>
            <p:ph type="ftr" sz="quarter" idx="11"/>
          </p:nvPr>
        </p:nvSpPr>
        <p:spPr>
          <a:xfrm>
            <a:off x="3124200" y="4767263"/>
            <a:ext cx="2895600" cy="273844"/>
          </a:xfrm>
          <a:prstGeom prst="rect">
            <a:avLst/>
          </a:prstGeom>
        </p:spPr>
        <p:txBody>
          <a:bodyPr/>
          <a:lstStyle>
            <a:lvl1pPr>
              <a:defRPr b="0" i="0">
                <a:latin typeface="inpin heiti" charset="-122"/>
                <a:ea typeface="inpin heiti" charset="-122"/>
              </a:defRPr>
            </a:lvl1pPr>
          </a:lstStyle>
          <a:p>
            <a:endParaRPr lang="zh-CN" altLang="en-US" dirty="0"/>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lvl1pPr>
              <a:defRPr b="0" i="0">
                <a:latin typeface="inpin heiti" charset="-122"/>
                <a:ea typeface="inpin heiti" charset="-122"/>
              </a:defRPr>
            </a:lvl1pPr>
          </a:lstStyle>
          <a:p>
            <a:fld id="{0C913308-F349-4B6D-A68A-DD1791B4A57B}"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8" name="任意多边形 7"/>
          <p:cNvSpPr/>
          <p:nvPr userDrawn="1">
            <p:custDataLst>
              <p:tags r:id="rId1"/>
            </p:custDataLst>
          </p:nvPr>
        </p:nvSpPr>
        <p:spPr>
          <a:xfrm>
            <a:off x="521636" y="555120"/>
            <a:ext cx="8623953" cy="22253"/>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b="0" i="0" dirty="0">
              <a:latin typeface="inpin heiti" charset="-122"/>
              <a:ea typeface="inpin heiti" charset="-122"/>
              <a:sym typeface="Arial" panose="020B0604020202020204" pitchFamily="34" charset="0"/>
            </a:endParaRPr>
          </a:p>
        </p:txBody>
      </p:sp>
      <p:sp>
        <p:nvSpPr>
          <p:cNvPr id="9" name="任意多边形 8"/>
          <p:cNvSpPr/>
          <p:nvPr userDrawn="1">
            <p:custDataLst>
              <p:tags r:id="rId2"/>
            </p:custDataLst>
          </p:nvPr>
        </p:nvSpPr>
        <p:spPr>
          <a:xfrm>
            <a:off x="2" y="195486"/>
            <a:ext cx="410536" cy="381886"/>
          </a:xfrm>
          <a:custGeom>
            <a:avLst/>
            <a:gdLst>
              <a:gd name="connsiteX0" fmla="*/ 284734 w 577217"/>
              <a:gd name="connsiteY0" fmla="*/ 0 h 536832"/>
              <a:gd name="connsiteX1" fmla="*/ 577217 w 577217"/>
              <a:gd name="connsiteY1" fmla="*/ 536832 h 536832"/>
              <a:gd name="connsiteX2" fmla="*/ 0 w 577217"/>
              <a:gd name="connsiteY2" fmla="*/ 536832 h 536832"/>
              <a:gd name="connsiteX3" fmla="*/ 0 w 577217"/>
              <a:gd name="connsiteY3" fmla="*/ 184 h 536832"/>
            </a:gdLst>
            <a:ahLst/>
            <a:cxnLst>
              <a:cxn ang="0">
                <a:pos x="connsiteX0" y="connsiteY0"/>
              </a:cxn>
              <a:cxn ang="0">
                <a:pos x="connsiteX1" y="connsiteY1"/>
              </a:cxn>
              <a:cxn ang="0">
                <a:pos x="connsiteX2" y="connsiteY2"/>
              </a:cxn>
              <a:cxn ang="0">
                <a:pos x="connsiteX3" y="connsiteY3"/>
              </a:cxn>
            </a:cxnLst>
            <a:rect l="l" t="t" r="r" b="b"/>
            <a:pathLst>
              <a:path w="577217" h="536832">
                <a:moveTo>
                  <a:pt x="284734" y="0"/>
                </a:moveTo>
                <a:lnTo>
                  <a:pt x="577217" y="536832"/>
                </a:lnTo>
                <a:lnTo>
                  <a:pt x="0" y="536832"/>
                </a:lnTo>
                <a:lnTo>
                  <a:pt x="0" y="184"/>
                </a:lnTo>
                <a:close/>
              </a:path>
            </a:pathLst>
          </a:custGeom>
          <a:solidFill>
            <a:srgbClr val="77A9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032" tIns="33516" rIns="67032" bIns="33516" numCol="1" spcCol="0" rtlCol="0" fromWordArt="0" anchor="ctr" anchorCtr="0" forceAA="0" compatLnSpc="1">
            <a:noAutofit/>
          </a:bodyPr>
          <a:lstStyle/>
          <a:p>
            <a:pPr algn="ctr"/>
            <a:endParaRPr lang="zh-CN" altLang="en-US" sz="1400" b="0" i="0" dirty="0">
              <a:solidFill>
                <a:srgbClr val="7EC234"/>
              </a:solidFill>
              <a:latin typeface="inpin heiti" charset="-122"/>
              <a:ea typeface="inpin heiti"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screen"/>
          <a:stretch>
            <a:fillRect/>
          </a:stretch>
        </p:blipFill>
        <p:spPr>
          <a:xfrm>
            <a:off x="-396552" y="-524594"/>
            <a:ext cx="1214141" cy="124837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25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36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0" i="0" cap="all">
                <a:latin typeface="inpin heiti" charset="-122"/>
                <a:ea typeface="inpin heiti" charset="-122"/>
              </a:defRPr>
            </a:lvl1pPr>
          </a:lstStyle>
          <a:p>
            <a:r>
              <a:rPr lang="zh-CN" altLang="en-US" dirty="0"/>
              <a:t>单击此处编辑母版标题样式</a:t>
            </a:r>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b="0" i="0">
                <a:solidFill>
                  <a:schemeClr val="tx1">
                    <a:tint val="75000"/>
                  </a:schemeClr>
                </a:solidFill>
                <a:latin typeface="inpin heiti" charset="-122"/>
                <a:ea typeface="inpin heiti" charset="-12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dirty="0"/>
              <a:t>单击此处编辑母版文本样式</a:t>
            </a:r>
          </a:p>
        </p:txBody>
      </p:sp>
      <p:sp>
        <p:nvSpPr>
          <p:cNvPr id="4" name="日期占位符 3"/>
          <p:cNvSpPr>
            <a:spLocks noGrp="1"/>
          </p:cNvSpPr>
          <p:nvPr>
            <p:ph type="dt" sz="half" idx="10"/>
          </p:nvPr>
        </p:nvSpPr>
        <p:spPr>
          <a:xfrm>
            <a:off x="457200" y="4767263"/>
            <a:ext cx="2133600" cy="273844"/>
          </a:xfrm>
          <a:prstGeom prst="rect">
            <a:avLst/>
          </a:prstGeom>
        </p:spPr>
        <p:txBody>
          <a:bodyPr/>
          <a:lstStyle>
            <a:lvl1pPr>
              <a:defRPr b="0" i="0">
                <a:latin typeface="inpin heiti" charset="-122"/>
                <a:ea typeface="inpin heiti" charset="-122"/>
              </a:defRPr>
            </a:lvl1pPr>
          </a:lstStyle>
          <a:p>
            <a:fld id="{530820CF-B880-4189-942D-D702A7CBA730}" type="datetimeFigureOut">
              <a:rPr lang="zh-CN" altLang="en-US" smtClean="0"/>
              <a:t>2021/1/5</a:t>
            </a:fld>
            <a:endParaRPr lang="zh-CN" altLang="en-US" dirty="0"/>
          </a:p>
        </p:txBody>
      </p:sp>
      <p:sp>
        <p:nvSpPr>
          <p:cNvPr id="5" name="页脚占位符 4"/>
          <p:cNvSpPr>
            <a:spLocks noGrp="1"/>
          </p:cNvSpPr>
          <p:nvPr>
            <p:ph type="ftr" sz="quarter" idx="11"/>
          </p:nvPr>
        </p:nvSpPr>
        <p:spPr>
          <a:xfrm>
            <a:off x="3124200" y="4767263"/>
            <a:ext cx="2895600" cy="273844"/>
          </a:xfrm>
          <a:prstGeom prst="rect">
            <a:avLst/>
          </a:prstGeom>
        </p:spPr>
        <p:txBody>
          <a:bodyPr/>
          <a:lstStyle>
            <a:lvl1pPr>
              <a:defRPr b="0" i="0">
                <a:latin typeface="inpin heiti" charset="-122"/>
                <a:ea typeface="inpin heiti" charset="-122"/>
              </a:defRPr>
            </a:lvl1pPr>
          </a:lstStyle>
          <a:p>
            <a:endParaRPr lang="zh-CN" altLang="en-US" dirty="0"/>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lvl1pPr>
              <a:defRPr b="0" i="0">
                <a:latin typeface="inpin heiti" charset="-122"/>
                <a:ea typeface="inpin heiti" charset="-122"/>
              </a:defRPr>
            </a:lvl1pPr>
          </a:lstStyle>
          <a:p>
            <a:fld id="{0C913308-F349-4B6D-A68A-DD1791B4A57B}"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lvl1pPr>
              <a:defRPr b="0" i="0">
                <a:latin typeface="inpin heiti" charset="-122"/>
                <a:ea typeface="inpin heiti" charset="-122"/>
              </a:defRPr>
            </a:lvl1pPr>
          </a:lstStyle>
          <a:p>
            <a:r>
              <a:rPr lang="zh-CN" altLang="en-US" dirty="0"/>
              <a:t>单击此处编辑母版标题样式</a:t>
            </a:r>
          </a:p>
        </p:txBody>
      </p:sp>
      <p:sp>
        <p:nvSpPr>
          <p:cNvPr id="3" name="内容占位符 2"/>
          <p:cNvSpPr>
            <a:spLocks noGrp="1"/>
          </p:cNvSpPr>
          <p:nvPr>
            <p:ph sz="half" idx="1"/>
          </p:nvPr>
        </p:nvSpPr>
        <p:spPr>
          <a:xfrm>
            <a:off x="457200" y="1200151"/>
            <a:ext cx="4038600" cy="3394472"/>
          </a:xfrm>
          <a:prstGeom prst="rect">
            <a:avLst/>
          </a:prstGeom>
        </p:spPr>
        <p:txBody>
          <a:bodyPr/>
          <a:lstStyle>
            <a:lvl1pPr>
              <a:defRPr sz="2800" b="0" i="0">
                <a:latin typeface="inpin heiti" charset="-122"/>
                <a:ea typeface="inpin heiti" charset="-122"/>
              </a:defRPr>
            </a:lvl1pPr>
            <a:lvl2pPr>
              <a:defRPr sz="2400" b="0" i="0">
                <a:latin typeface="inpin heiti" charset="-122"/>
                <a:ea typeface="inpin heiti" charset="-122"/>
              </a:defRPr>
            </a:lvl2pPr>
            <a:lvl3pPr>
              <a:defRPr sz="2000" b="0" i="0">
                <a:latin typeface="inpin heiti" charset="-122"/>
                <a:ea typeface="inpin heiti" charset="-122"/>
              </a:defRPr>
            </a:lvl3pPr>
            <a:lvl4pPr>
              <a:defRPr sz="1800" b="0" i="0">
                <a:latin typeface="inpin heiti" charset="-122"/>
                <a:ea typeface="inpin heiti" charset="-122"/>
              </a:defRPr>
            </a:lvl4pPr>
            <a:lvl5pPr>
              <a:defRPr sz="1800" b="0" i="0">
                <a:latin typeface="inpin heiti" charset="-122"/>
                <a:ea typeface="inpin heiti" charset="-122"/>
              </a:defRPr>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4648200" y="1200151"/>
            <a:ext cx="4038600" cy="3394472"/>
          </a:xfrm>
          <a:prstGeom prst="rect">
            <a:avLst/>
          </a:prstGeom>
        </p:spPr>
        <p:txBody>
          <a:bodyPr/>
          <a:lstStyle>
            <a:lvl1pPr>
              <a:defRPr sz="2800" b="0" i="0">
                <a:latin typeface="inpin heiti" charset="-122"/>
                <a:ea typeface="inpin heiti" charset="-122"/>
              </a:defRPr>
            </a:lvl1pPr>
            <a:lvl2pPr>
              <a:defRPr sz="2400" b="0" i="0">
                <a:latin typeface="inpin heiti" charset="-122"/>
                <a:ea typeface="inpin heiti" charset="-122"/>
              </a:defRPr>
            </a:lvl2pPr>
            <a:lvl3pPr>
              <a:defRPr sz="2000" b="0" i="0">
                <a:latin typeface="inpin heiti" charset="-122"/>
                <a:ea typeface="inpin heiti" charset="-122"/>
              </a:defRPr>
            </a:lvl3pPr>
            <a:lvl4pPr>
              <a:defRPr sz="1800" b="0" i="0">
                <a:latin typeface="inpin heiti" charset="-122"/>
                <a:ea typeface="inpin heiti" charset="-122"/>
              </a:defRPr>
            </a:lvl4pPr>
            <a:lvl5pPr>
              <a:defRPr sz="1800" b="0" i="0">
                <a:latin typeface="inpin heiti" charset="-122"/>
                <a:ea typeface="inpin heiti" charset="-122"/>
              </a:defRPr>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nvPr>
        </p:nvSpPr>
        <p:spPr>
          <a:xfrm>
            <a:off x="457200" y="4767263"/>
            <a:ext cx="2133600" cy="273844"/>
          </a:xfrm>
          <a:prstGeom prst="rect">
            <a:avLst/>
          </a:prstGeom>
        </p:spPr>
        <p:txBody>
          <a:bodyPr/>
          <a:lstStyle>
            <a:lvl1pPr>
              <a:defRPr b="0" i="0">
                <a:latin typeface="inpin heiti" charset="-122"/>
                <a:ea typeface="inpin heiti" charset="-122"/>
              </a:defRPr>
            </a:lvl1pPr>
          </a:lstStyle>
          <a:p>
            <a:fld id="{530820CF-B880-4189-942D-D702A7CBA730}" type="datetimeFigureOut">
              <a:rPr lang="zh-CN" altLang="en-US" smtClean="0"/>
              <a:t>2021/1/5</a:t>
            </a:fld>
            <a:endParaRPr lang="zh-CN" altLang="en-US" dirty="0"/>
          </a:p>
        </p:txBody>
      </p:sp>
      <p:sp>
        <p:nvSpPr>
          <p:cNvPr id="6" name="页脚占位符 5"/>
          <p:cNvSpPr>
            <a:spLocks noGrp="1"/>
          </p:cNvSpPr>
          <p:nvPr>
            <p:ph type="ftr" sz="quarter" idx="11"/>
          </p:nvPr>
        </p:nvSpPr>
        <p:spPr>
          <a:xfrm>
            <a:off x="3124200" y="4767263"/>
            <a:ext cx="2895600" cy="273844"/>
          </a:xfrm>
          <a:prstGeom prst="rect">
            <a:avLst/>
          </a:prstGeom>
        </p:spPr>
        <p:txBody>
          <a:bodyPr/>
          <a:lstStyle>
            <a:lvl1pPr>
              <a:defRPr b="0" i="0">
                <a:latin typeface="inpin heiti" charset="-122"/>
                <a:ea typeface="inpin heiti" charset="-122"/>
              </a:defRPr>
            </a:lvl1pPr>
          </a:lstStyle>
          <a:p>
            <a:endParaRPr lang="zh-CN" altLang="en-US" dirty="0"/>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lvl1pPr>
              <a:defRPr b="0" i="0">
                <a:latin typeface="inpin heiti" charset="-122"/>
                <a:ea typeface="inpin heiti" charset="-122"/>
              </a:defRPr>
            </a:lvl1pPr>
          </a:lstStyle>
          <a:p>
            <a:fld id="{0C913308-F349-4B6D-A68A-DD1791B4A57B}"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lvl1pPr>
              <a:defRPr b="0" i="0">
                <a:latin typeface="inpin heiti" charset="-122"/>
                <a:ea typeface="inpin heiti" charset="-122"/>
              </a:defRPr>
            </a:lvl1pPr>
          </a:lstStyle>
          <a:p>
            <a:r>
              <a:rPr lang="zh-CN" altLang="en-US" dirty="0"/>
              <a:t>单击此处编辑母版标题样式</a:t>
            </a:r>
          </a:p>
        </p:txBody>
      </p:sp>
      <p:sp>
        <p:nvSpPr>
          <p:cNvPr id="3" name="文本占位符 2"/>
          <p:cNvSpPr>
            <a:spLocks noGrp="1"/>
          </p:cNvSpPr>
          <p:nvPr>
            <p:ph type="body" idx="1"/>
          </p:nvPr>
        </p:nvSpPr>
        <p:spPr>
          <a:xfrm>
            <a:off x="457200" y="1151335"/>
            <a:ext cx="4040188" cy="479822"/>
          </a:xfrm>
          <a:prstGeom prst="rect">
            <a:avLst/>
          </a:prstGeom>
        </p:spPr>
        <p:txBody>
          <a:bodyPr anchor="b"/>
          <a:lstStyle>
            <a:lvl1pPr marL="0" indent="0">
              <a:buNone/>
              <a:defRPr sz="2400" b="0" i="0">
                <a:latin typeface="inpin heiti" charset="-122"/>
                <a:ea typeface="inpin heiti"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b="0" i="0">
                <a:latin typeface="inpin heiti" charset="-122"/>
                <a:ea typeface="inpin heiti" charset="-122"/>
              </a:defRPr>
            </a:lvl1pPr>
            <a:lvl2pPr>
              <a:defRPr sz="2000" b="0" i="0">
                <a:latin typeface="inpin heiti" charset="-122"/>
                <a:ea typeface="inpin heiti" charset="-122"/>
              </a:defRPr>
            </a:lvl2pPr>
            <a:lvl3pPr>
              <a:defRPr sz="1800" b="0" i="0">
                <a:latin typeface="inpin heiti" charset="-122"/>
                <a:ea typeface="inpin heiti" charset="-122"/>
              </a:defRPr>
            </a:lvl3pPr>
            <a:lvl4pPr>
              <a:defRPr sz="1600" b="0" i="0">
                <a:latin typeface="inpin heiti" charset="-122"/>
                <a:ea typeface="inpin heiti" charset="-122"/>
              </a:defRPr>
            </a:lvl4pPr>
            <a:lvl5pPr>
              <a:defRPr sz="1600" b="0" i="0">
                <a:latin typeface="inpin heiti" charset="-122"/>
                <a:ea typeface="inpin heiti" charset="-122"/>
              </a:defRPr>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4645026" y="1151335"/>
            <a:ext cx="4041775" cy="479822"/>
          </a:xfrm>
          <a:prstGeom prst="rect">
            <a:avLst/>
          </a:prstGeom>
        </p:spPr>
        <p:txBody>
          <a:bodyPr anchor="b"/>
          <a:lstStyle>
            <a:lvl1pPr marL="0" indent="0">
              <a:buNone/>
              <a:defRPr sz="2400" b="0" i="0">
                <a:latin typeface="inpin heiti" charset="-122"/>
                <a:ea typeface="inpin heiti"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内容占位符 5"/>
          <p:cNvSpPr>
            <a:spLocks noGrp="1"/>
          </p:cNvSpPr>
          <p:nvPr>
            <p:ph sz="quarter" idx="4"/>
          </p:nvPr>
        </p:nvSpPr>
        <p:spPr>
          <a:xfrm>
            <a:off x="4645026" y="1631156"/>
            <a:ext cx="4041775" cy="2963466"/>
          </a:xfrm>
          <a:prstGeom prst="rect">
            <a:avLst/>
          </a:prstGeom>
        </p:spPr>
        <p:txBody>
          <a:bodyPr/>
          <a:lstStyle>
            <a:lvl1pPr>
              <a:defRPr sz="2400" b="0" i="0">
                <a:latin typeface="inpin heiti" charset="-122"/>
                <a:ea typeface="inpin heiti" charset="-122"/>
              </a:defRPr>
            </a:lvl1pPr>
            <a:lvl2pPr>
              <a:defRPr sz="2000" b="0" i="0">
                <a:latin typeface="inpin heiti" charset="-122"/>
                <a:ea typeface="inpin heiti" charset="-122"/>
              </a:defRPr>
            </a:lvl2pPr>
            <a:lvl3pPr>
              <a:defRPr sz="1800" b="0" i="0">
                <a:latin typeface="inpin heiti" charset="-122"/>
                <a:ea typeface="inpin heiti" charset="-122"/>
              </a:defRPr>
            </a:lvl3pPr>
            <a:lvl4pPr>
              <a:defRPr sz="1600" b="0" i="0">
                <a:latin typeface="inpin heiti" charset="-122"/>
                <a:ea typeface="inpin heiti" charset="-122"/>
              </a:defRPr>
            </a:lvl4pPr>
            <a:lvl5pPr>
              <a:defRPr sz="1600" b="0" i="0">
                <a:latin typeface="inpin heiti" charset="-122"/>
                <a:ea typeface="inpin heiti" charset="-122"/>
              </a:defRPr>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 name="日期占位符 6"/>
          <p:cNvSpPr>
            <a:spLocks noGrp="1"/>
          </p:cNvSpPr>
          <p:nvPr>
            <p:ph type="dt" sz="half" idx="10"/>
          </p:nvPr>
        </p:nvSpPr>
        <p:spPr>
          <a:xfrm>
            <a:off x="457200" y="4767263"/>
            <a:ext cx="2133600" cy="273844"/>
          </a:xfrm>
          <a:prstGeom prst="rect">
            <a:avLst/>
          </a:prstGeom>
        </p:spPr>
        <p:txBody>
          <a:bodyPr/>
          <a:lstStyle>
            <a:lvl1pPr>
              <a:defRPr b="0" i="0">
                <a:latin typeface="inpin heiti" charset="-122"/>
                <a:ea typeface="inpin heiti" charset="-122"/>
              </a:defRPr>
            </a:lvl1pPr>
          </a:lstStyle>
          <a:p>
            <a:fld id="{530820CF-B880-4189-942D-D702A7CBA730}" type="datetimeFigureOut">
              <a:rPr lang="zh-CN" altLang="en-US" smtClean="0"/>
              <a:t>2021/1/5</a:t>
            </a:fld>
            <a:endParaRPr lang="zh-CN" altLang="en-US" dirty="0"/>
          </a:p>
        </p:txBody>
      </p:sp>
      <p:sp>
        <p:nvSpPr>
          <p:cNvPr id="8" name="页脚占位符 7"/>
          <p:cNvSpPr>
            <a:spLocks noGrp="1"/>
          </p:cNvSpPr>
          <p:nvPr>
            <p:ph type="ftr" sz="quarter" idx="11"/>
          </p:nvPr>
        </p:nvSpPr>
        <p:spPr>
          <a:xfrm>
            <a:off x="3124200" y="4767263"/>
            <a:ext cx="2895600" cy="273844"/>
          </a:xfrm>
          <a:prstGeom prst="rect">
            <a:avLst/>
          </a:prstGeom>
        </p:spPr>
        <p:txBody>
          <a:bodyPr/>
          <a:lstStyle>
            <a:lvl1pPr>
              <a:defRPr b="0" i="0">
                <a:latin typeface="inpin heiti" charset="-122"/>
                <a:ea typeface="inpin heiti" charset="-122"/>
              </a:defRPr>
            </a:lvl1pPr>
          </a:lstStyle>
          <a:p>
            <a:endParaRPr lang="zh-CN" altLang="en-US" dirty="0"/>
          </a:p>
        </p:txBody>
      </p:sp>
      <p:sp>
        <p:nvSpPr>
          <p:cNvPr id="9" name="灯片编号占位符 8"/>
          <p:cNvSpPr>
            <a:spLocks noGrp="1"/>
          </p:cNvSpPr>
          <p:nvPr>
            <p:ph type="sldNum" sz="quarter" idx="12"/>
          </p:nvPr>
        </p:nvSpPr>
        <p:spPr>
          <a:xfrm>
            <a:off x="6553200" y="4767263"/>
            <a:ext cx="2133600" cy="273844"/>
          </a:xfrm>
          <a:prstGeom prst="rect">
            <a:avLst/>
          </a:prstGeom>
        </p:spPr>
        <p:txBody>
          <a:bodyPr/>
          <a:lstStyle>
            <a:lvl1pPr>
              <a:defRPr b="0" i="0">
                <a:latin typeface="inpin heiti" charset="-122"/>
                <a:ea typeface="inpin heiti" charset="-122"/>
              </a:defRPr>
            </a:lvl1pPr>
          </a:lstStyle>
          <a:p>
            <a:fld id="{0C913308-F349-4B6D-A68A-DD1791B4A57B}"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lvl1pPr>
              <a:defRPr b="0" i="0">
                <a:latin typeface="inpin heiti" charset="-122"/>
                <a:ea typeface="inpin heiti" charset="-122"/>
              </a:defRPr>
            </a:lvl1pPr>
          </a:lstStyle>
          <a:p>
            <a:r>
              <a:rPr lang="zh-CN" altLang="en-US" dirty="0"/>
              <a:t>单击此处编辑母版标题样式</a:t>
            </a:r>
          </a:p>
        </p:txBody>
      </p:sp>
      <p:sp>
        <p:nvSpPr>
          <p:cNvPr id="3" name="日期占位符 2"/>
          <p:cNvSpPr>
            <a:spLocks noGrp="1"/>
          </p:cNvSpPr>
          <p:nvPr>
            <p:ph type="dt" sz="half" idx="10"/>
          </p:nvPr>
        </p:nvSpPr>
        <p:spPr>
          <a:xfrm>
            <a:off x="457200" y="4767263"/>
            <a:ext cx="2133600" cy="273844"/>
          </a:xfrm>
          <a:prstGeom prst="rect">
            <a:avLst/>
          </a:prstGeom>
        </p:spPr>
        <p:txBody>
          <a:bodyPr/>
          <a:lstStyle>
            <a:lvl1pPr>
              <a:defRPr b="0" i="0">
                <a:latin typeface="inpin heiti" charset="-122"/>
                <a:ea typeface="inpin heiti" charset="-122"/>
              </a:defRPr>
            </a:lvl1pPr>
          </a:lstStyle>
          <a:p>
            <a:fld id="{530820CF-B880-4189-942D-D702A7CBA730}" type="datetimeFigureOut">
              <a:rPr lang="zh-CN" altLang="en-US" smtClean="0"/>
              <a:t>2021/1/5</a:t>
            </a:fld>
            <a:endParaRPr lang="zh-CN" altLang="en-US" dirty="0"/>
          </a:p>
        </p:txBody>
      </p:sp>
      <p:sp>
        <p:nvSpPr>
          <p:cNvPr id="4" name="页脚占位符 3"/>
          <p:cNvSpPr>
            <a:spLocks noGrp="1"/>
          </p:cNvSpPr>
          <p:nvPr>
            <p:ph type="ftr" sz="quarter" idx="11"/>
          </p:nvPr>
        </p:nvSpPr>
        <p:spPr>
          <a:xfrm>
            <a:off x="3124200" y="4767263"/>
            <a:ext cx="2895600" cy="273844"/>
          </a:xfrm>
          <a:prstGeom prst="rect">
            <a:avLst/>
          </a:prstGeom>
        </p:spPr>
        <p:txBody>
          <a:bodyPr/>
          <a:lstStyle>
            <a:lvl1pPr>
              <a:defRPr b="0" i="0">
                <a:latin typeface="inpin heiti" charset="-122"/>
                <a:ea typeface="inpin heiti" charset="-122"/>
              </a:defRPr>
            </a:lvl1pPr>
          </a:lstStyle>
          <a:p>
            <a:endParaRPr lang="zh-CN" altLang="en-US" dirty="0"/>
          </a:p>
        </p:txBody>
      </p:sp>
      <p:sp>
        <p:nvSpPr>
          <p:cNvPr id="5" name="灯片编号占位符 4"/>
          <p:cNvSpPr>
            <a:spLocks noGrp="1"/>
          </p:cNvSpPr>
          <p:nvPr>
            <p:ph type="sldNum" sz="quarter" idx="12"/>
          </p:nvPr>
        </p:nvSpPr>
        <p:spPr>
          <a:xfrm>
            <a:off x="6553200" y="4767263"/>
            <a:ext cx="2133600" cy="273844"/>
          </a:xfrm>
          <a:prstGeom prst="rect">
            <a:avLst/>
          </a:prstGeom>
        </p:spPr>
        <p:txBody>
          <a:bodyPr/>
          <a:lstStyle>
            <a:lvl1pPr>
              <a:defRPr b="0" i="0">
                <a:latin typeface="inpin heiti" charset="-122"/>
                <a:ea typeface="inpin heiti" charset="-122"/>
              </a:defRPr>
            </a:lvl1pPr>
          </a:lstStyle>
          <a:p>
            <a:fld id="{0C913308-F349-4B6D-A68A-DD1791B4A57B}"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3"/>
            <a:ext cx="2133600" cy="273844"/>
          </a:xfrm>
          <a:prstGeom prst="rect">
            <a:avLst/>
          </a:prstGeom>
        </p:spPr>
        <p:txBody>
          <a:bodyPr/>
          <a:lstStyle>
            <a:lvl1pPr>
              <a:defRPr b="0" i="0">
                <a:latin typeface="inpin heiti" charset="-122"/>
                <a:ea typeface="inpin heiti" charset="-122"/>
              </a:defRPr>
            </a:lvl1pPr>
          </a:lstStyle>
          <a:p>
            <a:fld id="{530820CF-B880-4189-942D-D702A7CBA730}" type="datetimeFigureOut">
              <a:rPr lang="zh-CN" altLang="en-US" smtClean="0"/>
              <a:t>2021/1/5</a:t>
            </a:fld>
            <a:endParaRPr lang="zh-CN" altLang="en-US" dirty="0"/>
          </a:p>
        </p:txBody>
      </p:sp>
      <p:sp>
        <p:nvSpPr>
          <p:cNvPr id="3" name="页脚占位符 2"/>
          <p:cNvSpPr>
            <a:spLocks noGrp="1"/>
          </p:cNvSpPr>
          <p:nvPr>
            <p:ph type="ftr" sz="quarter" idx="11"/>
          </p:nvPr>
        </p:nvSpPr>
        <p:spPr>
          <a:xfrm>
            <a:off x="3124200" y="4767263"/>
            <a:ext cx="2895600" cy="273844"/>
          </a:xfrm>
          <a:prstGeom prst="rect">
            <a:avLst/>
          </a:prstGeom>
        </p:spPr>
        <p:txBody>
          <a:bodyPr/>
          <a:lstStyle>
            <a:lvl1pPr>
              <a:defRPr b="0" i="0">
                <a:latin typeface="inpin heiti" charset="-122"/>
                <a:ea typeface="inpin heiti" charset="-122"/>
              </a:defRPr>
            </a:lvl1pPr>
          </a:lstStyle>
          <a:p>
            <a:endParaRPr lang="zh-CN" altLang="en-US" dirty="0"/>
          </a:p>
        </p:txBody>
      </p:sp>
      <p:sp>
        <p:nvSpPr>
          <p:cNvPr id="4" name="灯片编号占位符 3"/>
          <p:cNvSpPr>
            <a:spLocks noGrp="1"/>
          </p:cNvSpPr>
          <p:nvPr>
            <p:ph type="sldNum" sz="quarter" idx="12"/>
          </p:nvPr>
        </p:nvSpPr>
        <p:spPr>
          <a:xfrm>
            <a:off x="6553200" y="4767263"/>
            <a:ext cx="2133600" cy="273844"/>
          </a:xfrm>
          <a:prstGeom prst="rect">
            <a:avLst/>
          </a:prstGeom>
        </p:spPr>
        <p:txBody>
          <a:bodyPr/>
          <a:lstStyle>
            <a:lvl1pPr>
              <a:defRPr b="0" i="0">
                <a:latin typeface="inpin heiti" charset="-122"/>
                <a:ea typeface="inpin heiti" charset="-122"/>
              </a:defRPr>
            </a:lvl1pPr>
          </a:lstStyle>
          <a:p>
            <a:fld id="{0C913308-F349-4B6D-A68A-DD1791B4A57B}"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otGrid">
          <a:fgClr>
            <a:schemeClr val="accent2"/>
          </a:fgClr>
          <a:bgClr>
            <a:schemeClr val="bg1"/>
          </a:bgClr>
        </a:patt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931540"/>
            <a:ext cx="9144000" cy="3512418"/>
          </a:xfrm>
          <a:prstGeom prst="rect">
            <a:avLst/>
          </a:prstGeom>
          <a:solidFill>
            <a:srgbClr val="333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2" name="图片 1"/>
          <p:cNvPicPr>
            <a:picLocks noChangeAspect="1"/>
          </p:cNvPicPr>
          <p:nvPr/>
        </p:nvPicPr>
        <p:blipFill>
          <a:blip r:embed="rId3" cstate="screen"/>
          <a:stretch>
            <a:fillRect/>
          </a:stretch>
        </p:blipFill>
        <p:spPr>
          <a:xfrm>
            <a:off x="3240020" y="-1400268"/>
            <a:ext cx="6407343" cy="6588021"/>
          </a:xfrm>
          <a:prstGeom prst="rect">
            <a:avLst/>
          </a:prstGeom>
        </p:spPr>
      </p:pic>
      <p:sp>
        <p:nvSpPr>
          <p:cNvPr id="7" name="矩形 6"/>
          <p:cNvSpPr/>
          <p:nvPr/>
        </p:nvSpPr>
        <p:spPr>
          <a:xfrm>
            <a:off x="3240020" y="2202952"/>
            <a:ext cx="4536504" cy="1775775"/>
          </a:xfrm>
          <a:prstGeom prst="rect">
            <a:avLst/>
          </a:prstGeom>
          <a:solidFill>
            <a:srgbClr val="6498AD">
              <a:alpha val="87000"/>
            </a:srgbClr>
          </a:solidFill>
          <a:ln>
            <a:noFill/>
          </a:ln>
          <a:effectLst>
            <a:outerShdw blurRad="228600" dist="101600" dir="4200000" algn="tl"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0" name="矩形 29"/>
          <p:cNvSpPr/>
          <p:nvPr/>
        </p:nvSpPr>
        <p:spPr>
          <a:xfrm>
            <a:off x="2699792" y="1773272"/>
            <a:ext cx="3514130" cy="1445260"/>
          </a:xfrm>
          <a:prstGeom prst="rect">
            <a:avLst/>
          </a:prstGeom>
        </p:spPr>
        <p:txBody>
          <a:bodyPr wrap="square">
            <a:spAutoFit/>
          </a:bodyPr>
          <a:lstStyle/>
          <a:p>
            <a:pPr algn="ctr" fontAlgn="auto">
              <a:spcBef>
                <a:spcPts val="0"/>
              </a:spcBef>
              <a:spcAft>
                <a:spcPts val="0"/>
              </a:spcAft>
              <a:defRPr/>
            </a:pPr>
            <a:r>
              <a:rPr lang="en-US" altLang="zh-CN" sz="8800" spc="300" dirty="0">
                <a:solidFill>
                  <a:schemeClr val="bg1"/>
                </a:solidFill>
                <a:effectLst>
                  <a:outerShdw blurRad="38100" dist="38100" dir="2700000" algn="tl">
                    <a:srgbClr val="000000">
                      <a:alpha val="43137"/>
                    </a:srgbClr>
                  </a:outerShdw>
                </a:effectLst>
                <a:latin typeface="Agency FB" panose="020B0503020202020204" pitchFamily="34" charset="0"/>
                <a:cs typeface="+mn-ea"/>
                <a:sym typeface="+mn-lt"/>
              </a:rPr>
              <a:t>20XX</a:t>
            </a:r>
            <a:endParaRPr lang="zh-CN" altLang="en-US" sz="8800" spc="300" dirty="0">
              <a:solidFill>
                <a:schemeClr val="bg1"/>
              </a:solidFill>
              <a:effectLst>
                <a:outerShdw blurRad="38100" dist="38100" dir="2700000" algn="tl">
                  <a:srgbClr val="000000">
                    <a:alpha val="43137"/>
                  </a:srgbClr>
                </a:outerShdw>
              </a:effectLst>
              <a:latin typeface="Agency FB" panose="020B0503020202020204" pitchFamily="34" charset="0"/>
              <a:cs typeface="+mn-ea"/>
              <a:sym typeface="+mn-lt"/>
            </a:endParaRPr>
          </a:p>
        </p:txBody>
      </p:sp>
      <p:sp>
        <p:nvSpPr>
          <p:cNvPr id="25" name="矩形 24"/>
          <p:cNvSpPr/>
          <p:nvPr/>
        </p:nvSpPr>
        <p:spPr>
          <a:xfrm>
            <a:off x="3554303" y="2984288"/>
            <a:ext cx="3807654" cy="646331"/>
          </a:xfrm>
          <a:prstGeom prst="rect">
            <a:avLst/>
          </a:prstGeom>
        </p:spPr>
        <p:txBody>
          <a:bodyPr wrap="square">
            <a:spAutoFit/>
          </a:bodyPr>
          <a:lstStyle/>
          <a:p>
            <a:pPr fontAlgn="auto">
              <a:spcBef>
                <a:spcPts val="0"/>
              </a:spcBef>
              <a:spcAft>
                <a:spcPts val="0"/>
              </a:spcAft>
              <a:defRPr/>
            </a:pPr>
            <a:r>
              <a:rPr lang="zh-CN" altLang="en-US" sz="3600" b="1" spc="300" dirty="0">
                <a:solidFill>
                  <a:schemeClr val="bg1"/>
                </a:solidFill>
                <a:effectLst>
                  <a:outerShdw blurRad="38100" dist="38100" dir="2700000" algn="tl">
                    <a:srgbClr val="000000">
                      <a:alpha val="43137"/>
                    </a:srgbClr>
                  </a:outerShdw>
                </a:effectLst>
                <a:cs typeface="+mn-ea"/>
                <a:sym typeface="+mn-lt"/>
              </a:rPr>
              <a:t>员工执行力培训</a:t>
            </a:r>
          </a:p>
        </p:txBody>
      </p:sp>
      <p:sp>
        <p:nvSpPr>
          <p:cNvPr id="31" name="矩形 30"/>
          <p:cNvSpPr/>
          <p:nvPr/>
        </p:nvSpPr>
        <p:spPr>
          <a:xfrm>
            <a:off x="5521241" y="2419023"/>
            <a:ext cx="2795175" cy="584775"/>
          </a:xfrm>
          <a:prstGeom prst="rect">
            <a:avLst/>
          </a:prstGeom>
        </p:spPr>
        <p:txBody>
          <a:bodyPr wrap="square">
            <a:spAutoFit/>
          </a:bodyPr>
          <a:lstStyle/>
          <a:p>
            <a:pPr fontAlgn="auto">
              <a:spcBef>
                <a:spcPts val="0"/>
              </a:spcBef>
              <a:spcAft>
                <a:spcPts val="0"/>
              </a:spcAft>
              <a:defRPr/>
            </a:pPr>
            <a:r>
              <a:rPr lang="en-US" altLang="zh-CN" sz="1600" spc="300" dirty="0">
                <a:solidFill>
                  <a:schemeClr val="bg1"/>
                </a:solidFill>
                <a:cs typeface="+mn-ea"/>
                <a:sym typeface="+mn-lt"/>
              </a:rPr>
              <a:t>POWERPOINT </a:t>
            </a:r>
          </a:p>
          <a:p>
            <a:pPr fontAlgn="auto">
              <a:spcBef>
                <a:spcPts val="0"/>
              </a:spcBef>
              <a:spcAft>
                <a:spcPts val="0"/>
              </a:spcAft>
              <a:defRPr/>
            </a:pPr>
            <a:r>
              <a:rPr lang="en-US" altLang="zh-CN" sz="1600" spc="300" dirty="0">
                <a:solidFill>
                  <a:schemeClr val="bg1"/>
                </a:solidFill>
                <a:cs typeface="+mn-ea"/>
                <a:sym typeface="+mn-lt"/>
              </a:rPr>
              <a:t>TEMPLATE</a:t>
            </a:r>
          </a:p>
        </p:txBody>
      </p:sp>
      <p:sp>
        <p:nvSpPr>
          <p:cNvPr id="27" name="TextBox 26"/>
          <p:cNvSpPr txBox="1"/>
          <p:nvPr/>
        </p:nvSpPr>
        <p:spPr>
          <a:xfrm>
            <a:off x="3275856" y="3632125"/>
            <a:ext cx="4364483" cy="307777"/>
          </a:xfrm>
          <a:prstGeom prst="rect">
            <a:avLst/>
          </a:prstGeom>
          <a:noFill/>
        </p:spPr>
        <p:txBody>
          <a:bodyPr wrap="square" rtlCol="0">
            <a:spAutoFit/>
          </a:bodyPr>
          <a:lstStyle/>
          <a:p>
            <a:r>
              <a:rPr lang="en-US" altLang="zh-CN" sz="1400" dirty="0">
                <a:solidFill>
                  <a:schemeClr val="bg1"/>
                </a:solidFill>
                <a:cs typeface="+mn-ea"/>
                <a:sym typeface="+mn-lt"/>
              </a:rPr>
              <a:t>【</a:t>
            </a:r>
            <a:r>
              <a:rPr lang="zh-CN" altLang="en-US" sz="1400" dirty="0">
                <a:solidFill>
                  <a:schemeClr val="bg1"/>
                </a:solidFill>
                <a:cs typeface="+mn-ea"/>
                <a:sym typeface="+mn-lt"/>
              </a:rPr>
              <a:t>年终总结</a:t>
            </a:r>
            <a:r>
              <a:rPr lang="en-US" altLang="zh-CN" sz="1400" dirty="0">
                <a:solidFill>
                  <a:schemeClr val="bg1"/>
                </a:solidFill>
                <a:cs typeface="+mn-ea"/>
                <a:sym typeface="+mn-lt"/>
              </a:rPr>
              <a:t>】【</a:t>
            </a:r>
            <a:r>
              <a:rPr lang="zh-CN" altLang="en-US" sz="1400" dirty="0">
                <a:solidFill>
                  <a:schemeClr val="bg1"/>
                </a:solidFill>
                <a:cs typeface="+mn-ea"/>
                <a:sym typeface="+mn-lt"/>
              </a:rPr>
              <a:t>新年计划</a:t>
            </a:r>
            <a:r>
              <a:rPr lang="en-US" altLang="zh-CN" sz="1400" dirty="0">
                <a:solidFill>
                  <a:schemeClr val="bg1"/>
                </a:solidFill>
                <a:cs typeface="+mn-ea"/>
                <a:sym typeface="+mn-lt"/>
              </a:rPr>
              <a:t>】【</a:t>
            </a:r>
            <a:r>
              <a:rPr lang="zh-CN" altLang="en-US" sz="1400" dirty="0">
                <a:solidFill>
                  <a:schemeClr val="bg1"/>
                </a:solidFill>
                <a:cs typeface="+mn-ea"/>
                <a:sym typeface="+mn-lt"/>
              </a:rPr>
              <a:t>述职报告</a:t>
            </a:r>
            <a:r>
              <a:rPr lang="en-US" altLang="zh-CN" sz="1400" dirty="0">
                <a:solidFill>
                  <a:schemeClr val="bg1"/>
                </a:solidFill>
                <a:cs typeface="+mn-ea"/>
                <a:sym typeface="+mn-lt"/>
              </a:rPr>
              <a:t>】【</a:t>
            </a:r>
            <a:r>
              <a:rPr lang="zh-CN" altLang="en-US" sz="1400" dirty="0">
                <a:solidFill>
                  <a:schemeClr val="bg1"/>
                </a:solidFill>
                <a:cs typeface="+mn-ea"/>
                <a:sym typeface="+mn-lt"/>
              </a:rPr>
              <a:t>工作汇报</a:t>
            </a:r>
            <a:r>
              <a:rPr lang="en-US" altLang="zh-CN" sz="1400" dirty="0">
                <a:solidFill>
                  <a:schemeClr val="bg1"/>
                </a:solidFill>
                <a:cs typeface="+mn-ea"/>
                <a:sym typeface="+mn-lt"/>
              </a:rPr>
              <a:t>】</a:t>
            </a:r>
            <a:endParaRPr lang="zh-CN" altLang="en-US" sz="14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1500"/>
                            </p:stCondLst>
                            <p:childTnLst>
                              <p:par>
                                <p:cTn id="16" presetID="16" presetClass="entr" presetSubtype="42"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outHorizontal)">
                                      <p:cBhvr>
                                        <p:cTn id="18" dur="500"/>
                                        <p:tgtEl>
                                          <p:spTgt spid="7"/>
                                        </p:tgtEl>
                                      </p:cBhvr>
                                    </p:animEffect>
                                  </p:childTnLst>
                                </p:cTn>
                              </p:par>
                            </p:childTnLst>
                          </p:cTn>
                        </p:par>
                        <p:par>
                          <p:cTn id="19" fill="hold">
                            <p:stCondLst>
                              <p:cond delay="2000"/>
                            </p:stCondLst>
                            <p:childTnLst>
                              <p:par>
                                <p:cTn id="20" presetID="38" presetClass="entr" presetSubtype="0" accel="50000" fill="hold" grpId="0" nodeType="afterEffect">
                                  <p:stCondLst>
                                    <p:cond delay="0"/>
                                  </p:stCondLst>
                                  <p:iterate type="lt">
                                    <p:tmPct val="50000"/>
                                  </p:iterate>
                                  <p:childTnLst>
                                    <p:set>
                                      <p:cBhvr>
                                        <p:cTn id="21" dur="1" fill="hold">
                                          <p:stCondLst>
                                            <p:cond delay="0"/>
                                          </p:stCondLst>
                                        </p:cTn>
                                        <p:tgtEl>
                                          <p:spTgt spid="30"/>
                                        </p:tgtEl>
                                        <p:attrNameLst>
                                          <p:attrName>style.visibility</p:attrName>
                                        </p:attrNameLst>
                                      </p:cBhvr>
                                      <p:to>
                                        <p:strVal val="visible"/>
                                      </p:to>
                                    </p:set>
                                    <p:set>
                                      <p:cBhvr>
                                        <p:cTn id="22" dur="341" fill="hold">
                                          <p:stCondLst>
                                            <p:cond delay="0"/>
                                          </p:stCondLst>
                                        </p:cTn>
                                        <p:tgtEl>
                                          <p:spTgt spid="30"/>
                                        </p:tgtEl>
                                        <p:attrNameLst>
                                          <p:attrName>style.rotation</p:attrName>
                                        </p:attrNameLst>
                                      </p:cBhvr>
                                      <p:to>
                                        <p:strVal val="-45.0"/>
                                      </p:to>
                                    </p:set>
                                    <p:anim calcmode="lin" valueType="num">
                                      <p:cBhvr>
                                        <p:cTn id="23" dur="341" fill="hold">
                                          <p:stCondLst>
                                            <p:cond delay="341"/>
                                          </p:stCondLst>
                                        </p:cTn>
                                        <p:tgtEl>
                                          <p:spTgt spid="30"/>
                                        </p:tgtEl>
                                        <p:attrNameLst>
                                          <p:attrName>style.rotation</p:attrName>
                                        </p:attrNameLst>
                                      </p:cBhvr>
                                      <p:tavLst>
                                        <p:tav tm="0">
                                          <p:val>
                                            <p:fltVal val="-45"/>
                                          </p:val>
                                        </p:tav>
                                        <p:tav tm="69900">
                                          <p:val>
                                            <p:fltVal val="45"/>
                                          </p:val>
                                        </p:tav>
                                        <p:tav tm="100000">
                                          <p:val>
                                            <p:fltVal val="0"/>
                                          </p:val>
                                        </p:tav>
                                      </p:tavLst>
                                    </p:anim>
                                    <p:anim calcmode="lin" valueType="num">
                                      <p:cBhvr>
                                        <p:cTn id="24" dur="341" fill="hold">
                                          <p:stCondLst>
                                            <p:cond delay="0"/>
                                          </p:stCondLst>
                                        </p:cTn>
                                        <p:tgtEl>
                                          <p:spTgt spid="30"/>
                                        </p:tgtEl>
                                        <p:attrNameLst>
                                          <p:attrName>ppt_y</p:attrName>
                                        </p:attrNameLst>
                                      </p:cBhvr>
                                      <p:tavLst>
                                        <p:tav tm="0">
                                          <p:val>
                                            <p:strVal val="#ppt_y-1"/>
                                          </p:val>
                                        </p:tav>
                                        <p:tav tm="100000">
                                          <p:val>
                                            <p:strVal val="#ppt_y-(0.354*#ppt_w-0.172*#ppt_h)"/>
                                          </p:val>
                                        </p:tav>
                                      </p:tavLst>
                                    </p:anim>
                                    <p:anim calcmode="lin" valueType="num">
                                      <p:cBhvr>
                                        <p:cTn id="25" dur="117" decel="50000" autoRev="1" fill="hold">
                                          <p:stCondLst>
                                            <p:cond delay="341"/>
                                          </p:stCondLst>
                                        </p:cTn>
                                        <p:tgtEl>
                                          <p:spTgt spid="30"/>
                                        </p:tgtEl>
                                        <p:attrNameLst>
                                          <p:attrName>ppt_y</p:attrName>
                                        </p:attrNameLst>
                                      </p:cBhvr>
                                      <p:tavLst>
                                        <p:tav tm="0">
                                          <p:val>
                                            <p:strVal val="#ppt_y-(0.354*#ppt_w-0.172*#ppt_h)"/>
                                          </p:val>
                                        </p:tav>
                                        <p:tav tm="100000">
                                          <p:val>
                                            <p:strVal val="#ppt_y-(0.354*#ppt_w-0.172*#ppt_h)-#ppt_h/2"/>
                                          </p:val>
                                        </p:tav>
                                      </p:tavLst>
                                    </p:anim>
                                    <p:anim calcmode="lin" valueType="num">
                                      <p:cBhvr>
                                        <p:cTn id="26" dur="102" fill="hold">
                                          <p:stCondLst>
                                            <p:cond delay="648"/>
                                          </p:stCondLst>
                                        </p:cTn>
                                        <p:tgtEl>
                                          <p:spTgt spid="30"/>
                                        </p:tgtEl>
                                        <p:attrNameLst>
                                          <p:attrName>ppt_y</p:attrName>
                                        </p:attrNameLst>
                                      </p:cBhvr>
                                      <p:tavLst>
                                        <p:tav tm="0">
                                          <p:val>
                                            <p:strVal val="#ppt_y-(0.354*#ppt_w-0.172*#ppt_h)"/>
                                          </p:val>
                                        </p:tav>
                                        <p:tav tm="100000">
                                          <p:val>
                                            <p:strVal val="#ppt_y"/>
                                          </p:val>
                                        </p:tav>
                                      </p:tavLst>
                                    </p:anim>
                                  </p:childTnLst>
                                </p:cTn>
                              </p:par>
                            </p:childTnLst>
                          </p:cTn>
                        </p:par>
                        <p:par>
                          <p:cTn id="27" fill="hold">
                            <p:stCondLst>
                              <p:cond delay="3375"/>
                            </p:stCondLst>
                            <p:childTnLst>
                              <p:par>
                                <p:cTn id="28" presetID="41" presetClass="entr" presetSubtype="0" fill="hold" grpId="0" nodeType="afterEffect">
                                  <p:stCondLst>
                                    <p:cond delay="0"/>
                                  </p:stCondLst>
                                  <p:iterate type="lt">
                                    <p:tmPct val="10000"/>
                                  </p:iterate>
                                  <p:childTnLst>
                                    <p:set>
                                      <p:cBhvr>
                                        <p:cTn id="29" dur="1" fill="hold">
                                          <p:stCondLst>
                                            <p:cond delay="0"/>
                                          </p:stCondLst>
                                        </p:cTn>
                                        <p:tgtEl>
                                          <p:spTgt spid="25"/>
                                        </p:tgtEl>
                                        <p:attrNameLst>
                                          <p:attrName>style.visibility</p:attrName>
                                        </p:attrNameLst>
                                      </p:cBhvr>
                                      <p:to>
                                        <p:strVal val="visible"/>
                                      </p:to>
                                    </p:set>
                                    <p:anim calcmode="lin" valueType="num">
                                      <p:cBhvr>
                                        <p:cTn id="30"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25"/>
                                        </p:tgtEl>
                                        <p:attrNameLst>
                                          <p:attrName>ppt_y</p:attrName>
                                        </p:attrNameLst>
                                      </p:cBhvr>
                                      <p:tavLst>
                                        <p:tav tm="0">
                                          <p:val>
                                            <p:strVal val="#ppt_y"/>
                                          </p:val>
                                        </p:tav>
                                        <p:tav tm="100000">
                                          <p:val>
                                            <p:strVal val="#ppt_y"/>
                                          </p:val>
                                        </p:tav>
                                      </p:tavLst>
                                    </p:anim>
                                    <p:anim calcmode="lin" valueType="num">
                                      <p:cBhvr>
                                        <p:cTn id="32"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25"/>
                                        </p:tgtEl>
                                      </p:cBhvr>
                                    </p:animEffect>
                                  </p:childTnLst>
                                </p:cTn>
                              </p:par>
                            </p:childTnLst>
                          </p:cTn>
                        </p:par>
                        <p:par>
                          <p:cTn id="35" fill="hold">
                            <p:stCondLst>
                              <p:cond delay="4175"/>
                            </p:stCondLst>
                            <p:childTnLst>
                              <p:par>
                                <p:cTn id="36" presetID="41" presetClass="entr" presetSubtype="0" fill="hold" grpId="0" nodeType="afterEffect">
                                  <p:stCondLst>
                                    <p:cond delay="0"/>
                                  </p:stCondLst>
                                  <p:iterate type="lt">
                                    <p:tmPct val="10000"/>
                                  </p:iterate>
                                  <p:childTnLst>
                                    <p:set>
                                      <p:cBhvr>
                                        <p:cTn id="37" dur="1" fill="hold">
                                          <p:stCondLst>
                                            <p:cond delay="0"/>
                                          </p:stCondLst>
                                        </p:cTn>
                                        <p:tgtEl>
                                          <p:spTgt spid="31"/>
                                        </p:tgtEl>
                                        <p:attrNameLst>
                                          <p:attrName>style.visibility</p:attrName>
                                        </p:attrNameLst>
                                      </p:cBhvr>
                                      <p:to>
                                        <p:strVal val="visible"/>
                                      </p:to>
                                    </p:set>
                                    <p:anim calcmode="lin" valueType="num">
                                      <p:cBhvr>
                                        <p:cTn id="38"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31"/>
                                        </p:tgtEl>
                                        <p:attrNameLst>
                                          <p:attrName>ppt_y</p:attrName>
                                        </p:attrNameLst>
                                      </p:cBhvr>
                                      <p:tavLst>
                                        <p:tav tm="0">
                                          <p:val>
                                            <p:strVal val="#ppt_y"/>
                                          </p:val>
                                        </p:tav>
                                        <p:tav tm="100000">
                                          <p:val>
                                            <p:strVal val="#ppt_y"/>
                                          </p:val>
                                        </p:tav>
                                      </p:tavLst>
                                    </p:anim>
                                    <p:anim calcmode="lin" valueType="num">
                                      <p:cBhvr>
                                        <p:cTn id="40"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31"/>
                                        </p:tgtEl>
                                      </p:cBhvr>
                                    </p:animEffect>
                                  </p:childTnLst>
                                </p:cTn>
                              </p:par>
                            </p:childTnLst>
                          </p:cTn>
                        </p:par>
                        <p:par>
                          <p:cTn id="43" fill="hold">
                            <p:stCondLst>
                              <p:cond delay="5574"/>
                            </p:stCondLst>
                            <p:childTnLst>
                              <p:par>
                                <p:cTn id="44" presetID="42" presetClass="entr" presetSubtype="0" fill="hold" grpId="0" nodeType="after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1000"/>
                                        <p:tgtEl>
                                          <p:spTgt spid="27"/>
                                        </p:tgtEl>
                                      </p:cBhvr>
                                    </p:animEffect>
                                    <p:anim calcmode="lin" valueType="num">
                                      <p:cBhvr>
                                        <p:cTn id="47" dur="1000" fill="hold"/>
                                        <p:tgtEl>
                                          <p:spTgt spid="27"/>
                                        </p:tgtEl>
                                        <p:attrNameLst>
                                          <p:attrName>ppt_x</p:attrName>
                                        </p:attrNameLst>
                                      </p:cBhvr>
                                      <p:tavLst>
                                        <p:tav tm="0">
                                          <p:val>
                                            <p:strVal val="#ppt_x"/>
                                          </p:val>
                                        </p:tav>
                                        <p:tav tm="100000">
                                          <p:val>
                                            <p:strVal val="#ppt_x"/>
                                          </p:val>
                                        </p:tav>
                                      </p:tavLst>
                                    </p:anim>
                                    <p:anim calcmode="lin" valueType="num">
                                      <p:cBhvr>
                                        <p:cTn id="48"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30" grpId="0"/>
      <p:bldP spid="25" grpId="0"/>
      <p:bldP spid="31" grpId="0"/>
      <p:bldP spid="2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dirty="0">
                <a:solidFill>
                  <a:schemeClr val="bg1">
                    <a:lumMod val="50000"/>
                  </a:schemeClr>
                </a:solidFill>
                <a:latin typeface="+mn-lt"/>
                <a:ea typeface="+mn-ea"/>
                <a:cs typeface="+mn-ea"/>
                <a:sym typeface="+mn-lt"/>
              </a:rPr>
              <a:t>执行过程</a:t>
            </a:r>
            <a:endParaRPr lang="en-GB" altLang="zh-CN" sz="1800" dirty="0">
              <a:solidFill>
                <a:schemeClr val="bg1">
                  <a:lumMod val="50000"/>
                </a:schemeClr>
              </a:solidFill>
              <a:latin typeface="+mn-lt"/>
              <a:ea typeface="+mn-ea"/>
              <a:cs typeface="+mn-ea"/>
              <a:sym typeface="+mn-lt"/>
            </a:endParaRPr>
          </a:p>
        </p:txBody>
      </p:sp>
      <p:sp>
        <p:nvSpPr>
          <p:cNvPr id="30" name="Color 3"/>
          <p:cNvSpPr/>
          <p:nvPr/>
        </p:nvSpPr>
        <p:spPr bwMode="auto">
          <a:xfrm>
            <a:off x="5041697" y="1466629"/>
            <a:ext cx="1789422" cy="1063968"/>
          </a:xfrm>
          <a:custGeom>
            <a:avLst/>
            <a:gdLst>
              <a:gd name="T0" fmla="*/ 766 w 766"/>
              <a:gd name="T1" fmla="*/ 0 h 453"/>
              <a:gd name="T2" fmla="*/ 669 w 766"/>
              <a:gd name="T3" fmla="*/ 85 h 453"/>
              <a:gd name="T4" fmla="*/ 470 w 766"/>
              <a:gd name="T5" fmla="*/ 390 h 453"/>
              <a:gd name="T6" fmla="*/ 337 w 766"/>
              <a:gd name="T7" fmla="*/ 453 h 453"/>
              <a:gd name="T8" fmla="*/ 0 w 766"/>
              <a:gd name="T9" fmla="*/ 453 h 453"/>
              <a:gd name="T10" fmla="*/ 133 w 766"/>
              <a:gd name="T11" fmla="*/ 390 h 453"/>
              <a:gd name="T12" fmla="*/ 332 w 766"/>
              <a:gd name="T13" fmla="*/ 85 h 453"/>
              <a:gd name="T14" fmla="*/ 429 w 766"/>
              <a:gd name="T15" fmla="*/ 0 h 453"/>
              <a:gd name="T16" fmla="*/ 766 w 766"/>
              <a:gd name="T1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6" h="453">
                <a:moveTo>
                  <a:pt x="766" y="0"/>
                </a:moveTo>
                <a:cubicBezTo>
                  <a:pt x="766" y="0"/>
                  <a:pt x="720" y="3"/>
                  <a:pt x="669" y="85"/>
                </a:cubicBezTo>
                <a:cubicBezTo>
                  <a:pt x="622" y="161"/>
                  <a:pt x="494" y="357"/>
                  <a:pt x="470" y="390"/>
                </a:cubicBezTo>
                <a:cubicBezTo>
                  <a:pt x="441" y="428"/>
                  <a:pt x="406" y="453"/>
                  <a:pt x="337" y="453"/>
                </a:cubicBezTo>
                <a:cubicBezTo>
                  <a:pt x="0" y="453"/>
                  <a:pt x="0" y="453"/>
                  <a:pt x="0" y="453"/>
                </a:cubicBezTo>
                <a:cubicBezTo>
                  <a:pt x="69" y="453"/>
                  <a:pt x="104" y="428"/>
                  <a:pt x="133" y="390"/>
                </a:cubicBezTo>
                <a:cubicBezTo>
                  <a:pt x="157" y="357"/>
                  <a:pt x="285" y="161"/>
                  <a:pt x="332" y="85"/>
                </a:cubicBezTo>
                <a:cubicBezTo>
                  <a:pt x="383" y="3"/>
                  <a:pt x="429" y="0"/>
                  <a:pt x="429" y="0"/>
                </a:cubicBezTo>
                <a:lnTo>
                  <a:pt x="766" y="0"/>
                </a:lnTo>
                <a:close/>
              </a:path>
            </a:pathLst>
          </a:custGeom>
          <a:solidFill>
            <a:srgbClr val="7DBFC5"/>
          </a:solidFill>
          <a:ln>
            <a:noFill/>
          </a:ln>
        </p:spPr>
        <p:txBody>
          <a:bodyPr vert="horz" wrap="square" lIns="0" tIns="0" rIns="0" bIns="0" numCol="1" anchor="t" anchorCtr="0" compatLnSpc="1"/>
          <a:lstStyle/>
          <a:p>
            <a:pPr>
              <a:lnSpc>
                <a:spcPct val="120000"/>
              </a:lnSpc>
            </a:pPr>
            <a:endParaRPr lang="en-US" sz="1100" dirty="0">
              <a:solidFill>
                <a:schemeClr val="bg1">
                  <a:lumMod val="65000"/>
                </a:schemeClr>
              </a:solidFill>
              <a:cs typeface="+mn-ea"/>
              <a:sym typeface="+mn-lt"/>
            </a:endParaRPr>
          </a:p>
        </p:txBody>
      </p:sp>
      <p:sp>
        <p:nvSpPr>
          <p:cNvPr id="31" name="Color 2"/>
          <p:cNvSpPr/>
          <p:nvPr/>
        </p:nvSpPr>
        <p:spPr bwMode="auto">
          <a:xfrm>
            <a:off x="6450781" y="1466629"/>
            <a:ext cx="1788434" cy="1063968"/>
          </a:xfrm>
          <a:custGeom>
            <a:avLst/>
            <a:gdLst>
              <a:gd name="T0" fmla="*/ 0 w 765"/>
              <a:gd name="T1" fmla="*/ 0 h 453"/>
              <a:gd name="T2" fmla="*/ 96 w 765"/>
              <a:gd name="T3" fmla="*/ 85 h 453"/>
              <a:gd name="T4" fmla="*/ 295 w 765"/>
              <a:gd name="T5" fmla="*/ 390 h 453"/>
              <a:gd name="T6" fmla="*/ 428 w 765"/>
              <a:gd name="T7" fmla="*/ 453 h 453"/>
              <a:gd name="T8" fmla="*/ 765 w 765"/>
              <a:gd name="T9" fmla="*/ 453 h 453"/>
              <a:gd name="T10" fmla="*/ 632 w 765"/>
              <a:gd name="T11" fmla="*/ 390 h 453"/>
              <a:gd name="T12" fmla="*/ 433 w 765"/>
              <a:gd name="T13" fmla="*/ 85 h 453"/>
              <a:gd name="T14" fmla="*/ 337 w 765"/>
              <a:gd name="T15" fmla="*/ 0 h 453"/>
              <a:gd name="T16" fmla="*/ 0 w 765"/>
              <a:gd name="T1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5" h="453">
                <a:moveTo>
                  <a:pt x="0" y="0"/>
                </a:moveTo>
                <a:cubicBezTo>
                  <a:pt x="0" y="0"/>
                  <a:pt x="45" y="3"/>
                  <a:pt x="96" y="85"/>
                </a:cubicBezTo>
                <a:cubicBezTo>
                  <a:pt x="143" y="161"/>
                  <a:pt x="271" y="357"/>
                  <a:pt x="295" y="390"/>
                </a:cubicBezTo>
                <a:cubicBezTo>
                  <a:pt x="324" y="428"/>
                  <a:pt x="359" y="453"/>
                  <a:pt x="428" y="453"/>
                </a:cubicBezTo>
                <a:cubicBezTo>
                  <a:pt x="765" y="453"/>
                  <a:pt x="765" y="453"/>
                  <a:pt x="765" y="453"/>
                </a:cubicBezTo>
                <a:cubicBezTo>
                  <a:pt x="696" y="453"/>
                  <a:pt x="661" y="428"/>
                  <a:pt x="632" y="390"/>
                </a:cubicBezTo>
                <a:cubicBezTo>
                  <a:pt x="608" y="357"/>
                  <a:pt x="480" y="161"/>
                  <a:pt x="433" y="85"/>
                </a:cubicBezTo>
                <a:cubicBezTo>
                  <a:pt x="383" y="3"/>
                  <a:pt x="337" y="0"/>
                  <a:pt x="337" y="0"/>
                </a:cubicBezTo>
                <a:lnTo>
                  <a:pt x="0" y="0"/>
                </a:lnTo>
                <a:close/>
              </a:path>
            </a:pathLst>
          </a:custGeom>
          <a:solidFill>
            <a:srgbClr val="326E86"/>
          </a:solidFill>
          <a:ln>
            <a:noFill/>
          </a:ln>
        </p:spPr>
        <p:txBody>
          <a:bodyPr vert="horz" wrap="square" lIns="0" tIns="0" rIns="0" bIns="0" numCol="1" anchor="t" anchorCtr="0" compatLnSpc="1"/>
          <a:lstStyle/>
          <a:p>
            <a:pPr>
              <a:lnSpc>
                <a:spcPct val="120000"/>
              </a:lnSpc>
            </a:pPr>
            <a:endParaRPr lang="en-US" sz="1100" dirty="0">
              <a:solidFill>
                <a:schemeClr val="bg1">
                  <a:lumMod val="65000"/>
                </a:schemeClr>
              </a:solidFill>
              <a:cs typeface="+mn-ea"/>
              <a:sym typeface="+mn-lt"/>
            </a:endParaRPr>
          </a:p>
        </p:txBody>
      </p:sp>
      <p:sp>
        <p:nvSpPr>
          <p:cNvPr id="32" name="Color 5"/>
          <p:cNvSpPr/>
          <p:nvPr/>
        </p:nvSpPr>
        <p:spPr bwMode="auto">
          <a:xfrm>
            <a:off x="2216358" y="1466629"/>
            <a:ext cx="1790410" cy="1063968"/>
          </a:xfrm>
          <a:custGeom>
            <a:avLst/>
            <a:gdLst>
              <a:gd name="T0" fmla="*/ 766 w 766"/>
              <a:gd name="T1" fmla="*/ 0 h 453"/>
              <a:gd name="T2" fmla="*/ 670 w 766"/>
              <a:gd name="T3" fmla="*/ 85 h 453"/>
              <a:gd name="T4" fmla="*/ 470 w 766"/>
              <a:gd name="T5" fmla="*/ 390 h 453"/>
              <a:gd name="T6" fmla="*/ 337 w 766"/>
              <a:gd name="T7" fmla="*/ 453 h 453"/>
              <a:gd name="T8" fmla="*/ 0 w 766"/>
              <a:gd name="T9" fmla="*/ 453 h 453"/>
              <a:gd name="T10" fmla="*/ 133 w 766"/>
              <a:gd name="T11" fmla="*/ 390 h 453"/>
              <a:gd name="T12" fmla="*/ 333 w 766"/>
              <a:gd name="T13" fmla="*/ 85 h 453"/>
              <a:gd name="T14" fmla="*/ 429 w 766"/>
              <a:gd name="T15" fmla="*/ 0 h 453"/>
              <a:gd name="T16" fmla="*/ 766 w 766"/>
              <a:gd name="T1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6" h="453">
                <a:moveTo>
                  <a:pt x="766" y="0"/>
                </a:moveTo>
                <a:cubicBezTo>
                  <a:pt x="766" y="0"/>
                  <a:pt x="720" y="3"/>
                  <a:pt x="670" y="85"/>
                </a:cubicBezTo>
                <a:cubicBezTo>
                  <a:pt x="623" y="161"/>
                  <a:pt x="495" y="357"/>
                  <a:pt x="470" y="390"/>
                </a:cubicBezTo>
                <a:cubicBezTo>
                  <a:pt x="442" y="428"/>
                  <a:pt x="406" y="453"/>
                  <a:pt x="337" y="453"/>
                </a:cubicBezTo>
                <a:cubicBezTo>
                  <a:pt x="0" y="453"/>
                  <a:pt x="0" y="453"/>
                  <a:pt x="0" y="453"/>
                </a:cubicBezTo>
                <a:cubicBezTo>
                  <a:pt x="69" y="453"/>
                  <a:pt x="105" y="428"/>
                  <a:pt x="133" y="390"/>
                </a:cubicBezTo>
                <a:cubicBezTo>
                  <a:pt x="158" y="357"/>
                  <a:pt x="286" y="161"/>
                  <a:pt x="333" y="85"/>
                </a:cubicBezTo>
                <a:cubicBezTo>
                  <a:pt x="383" y="3"/>
                  <a:pt x="429" y="0"/>
                  <a:pt x="429" y="0"/>
                </a:cubicBezTo>
                <a:lnTo>
                  <a:pt x="766" y="0"/>
                </a:lnTo>
                <a:close/>
              </a:path>
            </a:pathLst>
          </a:custGeom>
          <a:solidFill>
            <a:srgbClr val="7DBFC5"/>
          </a:solidFill>
          <a:ln>
            <a:noFill/>
          </a:ln>
        </p:spPr>
        <p:txBody>
          <a:bodyPr vert="horz" wrap="square" lIns="0" tIns="0" rIns="0" bIns="0" numCol="1" anchor="t" anchorCtr="0" compatLnSpc="1"/>
          <a:lstStyle/>
          <a:p>
            <a:pPr>
              <a:lnSpc>
                <a:spcPct val="120000"/>
              </a:lnSpc>
            </a:pPr>
            <a:endParaRPr lang="en-US" sz="1100" dirty="0">
              <a:solidFill>
                <a:schemeClr val="bg1">
                  <a:lumMod val="65000"/>
                </a:schemeClr>
              </a:solidFill>
              <a:cs typeface="+mn-ea"/>
              <a:sym typeface="+mn-lt"/>
            </a:endParaRPr>
          </a:p>
        </p:txBody>
      </p:sp>
      <p:sp>
        <p:nvSpPr>
          <p:cNvPr id="33" name="Color 4"/>
          <p:cNvSpPr/>
          <p:nvPr/>
        </p:nvSpPr>
        <p:spPr bwMode="auto">
          <a:xfrm>
            <a:off x="3627039" y="1466629"/>
            <a:ext cx="1790410" cy="1063968"/>
          </a:xfrm>
          <a:custGeom>
            <a:avLst/>
            <a:gdLst>
              <a:gd name="T0" fmla="*/ 0 w 766"/>
              <a:gd name="T1" fmla="*/ 0 h 453"/>
              <a:gd name="T2" fmla="*/ 96 w 766"/>
              <a:gd name="T3" fmla="*/ 85 h 453"/>
              <a:gd name="T4" fmla="*/ 296 w 766"/>
              <a:gd name="T5" fmla="*/ 390 h 453"/>
              <a:gd name="T6" fmla="*/ 429 w 766"/>
              <a:gd name="T7" fmla="*/ 453 h 453"/>
              <a:gd name="T8" fmla="*/ 766 w 766"/>
              <a:gd name="T9" fmla="*/ 453 h 453"/>
              <a:gd name="T10" fmla="*/ 633 w 766"/>
              <a:gd name="T11" fmla="*/ 390 h 453"/>
              <a:gd name="T12" fmla="*/ 433 w 766"/>
              <a:gd name="T13" fmla="*/ 85 h 453"/>
              <a:gd name="T14" fmla="*/ 337 w 766"/>
              <a:gd name="T15" fmla="*/ 0 h 453"/>
              <a:gd name="T16" fmla="*/ 0 w 766"/>
              <a:gd name="T1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6" h="453">
                <a:moveTo>
                  <a:pt x="0" y="0"/>
                </a:moveTo>
                <a:cubicBezTo>
                  <a:pt x="0" y="0"/>
                  <a:pt x="46" y="3"/>
                  <a:pt x="96" y="85"/>
                </a:cubicBezTo>
                <a:cubicBezTo>
                  <a:pt x="143" y="161"/>
                  <a:pt x="271" y="357"/>
                  <a:pt x="296" y="390"/>
                </a:cubicBezTo>
                <a:cubicBezTo>
                  <a:pt x="324" y="428"/>
                  <a:pt x="360" y="453"/>
                  <a:pt x="429" y="453"/>
                </a:cubicBezTo>
                <a:cubicBezTo>
                  <a:pt x="766" y="453"/>
                  <a:pt x="766" y="453"/>
                  <a:pt x="766" y="453"/>
                </a:cubicBezTo>
                <a:cubicBezTo>
                  <a:pt x="697" y="453"/>
                  <a:pt x="661" y="428"/>
                  <a:pt x="633" y="390"/>
                </a:cubicBezTo>
                <a:cubicBezTo>
                  <a:pt x="608" y="357"/>
                  <a:pt x="480" y="161"/>
                  <a:pt x="433" y="85"/>
                </a:cubicBezTo>
                <a:cubicBezTo>
                  <a:pt x="383" y="3"/>
                  <a:pt x="337" y="0"/>
                  <a:pt x="337" y="0"/>
                </a:cubicBezTo>
                <a:lnTo>
                  <a:pt x="0" y="0"/>
                </a:lnTo>
                <a:close/>
              </a:path>
            </a:pathLst>
          </a:custGeom>
          <a:solidFill>
            <a:srgbClr val="326E86"/>
          </a:solidFill>
          <a:ln>
            <a:noFill/>
          </a:ln>
        </p:spPr>
        <p:txBody>
          <a:bodyPr vert="horz" wrap="square" lIns="0" tIns="0" rIns="0" bIns="0" numCol="1" anchor="t" anchorCtr="0" compatLnSpc="1"/>
          <a:lstStyle/>
          <a:p>
            <a:pPr>
              <a:lnSpc>
                <a:spcPct val="120000"/>
              </a:lnSpc>
            </a:pPr>
            <a:endParaRPr lang="en-US" sz="1100" dirty="0">
              <a:solidFill>
                <a:schemeClr val="bg1">
                  <a:lumMod val="65000"/>
                </a:schemeClr>
              </a:solidFill>
              <a:cs typeface="+mn-ea"/>
              <a:sym typeface="+mn-lt"/>
            </a:endParaRPr>
          </a:p>
        </p:txBody>
      </p:sp>
      <p:sp>
        <p:nvSpPr>
          <p:cNvPr id="36" name="TextBox 35"/>
          <p:cNvSpPr txBox="1"/>
          <p:nvPr/>
        </p:nvSpPr>
        <p:spPr>
          <a:xfrm>
            <a:off x="1093002" y="1163863"/>
            <a:ext cx="987450" cy="185948"/>
          </a:xfrm>
          <a:prstGeom prst="rect">
            <a:avLst/>
          </a:prstGeom>
          <a:noFill/>
        </p:spPr>
        <p:txBody>
          <a:bodyPr wrap="none" lIns="0" tIns="0" rIns="0" bIns="0" rtlCol="0">
            <a:spAutoFit/>
          </a:bodyPr>
          <a:lstStyle/>
          <a:p>
            <a:pPr algn="ctr">
              <a:lnSpc>
                <a:spcPct val="120000"/>
              </a:lnSpc>
            </a:pPr>
            <a:r>
              <a:rPr lang="zh-CN" altLang="en-US" sz="1100" dirty="0">
                <a:solidFill>
                  <a:schemeClr val="bg1">
                    <a:lumMod val="65000"/>
                  </a:schemeClr>
                </a:solidFill>
                <a:cs typeface="+mn-ea"/>
                <a:sym typeface="+mn-lt"/>
              </a:rPr>
              <a:t>请替换文字内容</a:t>
            </a:r>
            <a:endParaRPr lang="en-US" sz="1100" dirty="0">
              <a:solidFill>
                <a:schemeClr val="bg1">
                  <a:lumMod val="65000"/>
                </a:schemeClr>
              </a:solidFill>
              <a:cs typeface="+mn-ea"/>
              <a:sym typeface="+mn-lt"/>
            </a:endParaRPr>
          </a:p>
        </p:txBody>
      </p:sp>
      <p:sp>
        <p:nvSpPr>
          <p:cNvPr id="35" name="Color 6"/>
          <p:cNvSpPr/>
          <p:nvPr/>
        </p:nvSpPr>
        <p:spPr bwMode="auto">
          <a:xfrm>
            <a:off x="806462" y="1466627"/>
            <a:ext cx="1787444" cy="1063968"/>
          </a:xfrm>
          <a:custGeom>
            <a:avLst/>
            <a:gdLst>
              <a:gd name="T0" fmla="*/ 0 w 765"/>
              <a:gd name="T1" fmla="*/ 0 h 453"/>
              <a:gd name="T2" fmla="*/ 96 w 765"/>
              <a:gd name="T3" fmla="*/ 85 h 453"/>
              <a:gd name="T4" fmla="*/ 295 w 765"/>
              <a:gd name="T5" fmla="*/ 390 h 453"/>
              <a:gd name="T6" fmla="*/ 428 w 765"/>
              <a:gd name="T7" fmla="*/ 453 h 453"/>
              <a:gd name="T8" fmla="*/ 765 w 765"/>
              <a:gd name="T9" fmla="*/ 453 h 453"/>
              <a:gd name="T10" fmla="*/ 632 w 765"/>
              <a:gd name="T11" fmla="*/ 390 h 453"/>
              <a:gd name="T12" fmla="*/ 433 w 765"/>
              <a:gd name="T13" fmla="*/ 85 h 453"/>
              <a:gd name="T14" fmla="*/ 337 w 765"/>
              <a:gd name="T15" fmla="*/ 0 h 453"/>
              <a:gd name="T16" fmla="*/ 0 w 765"/>
              <a:gd name="T1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5" h="453">
                <a:moveTo>
                  <a:pt x="0" y="0"/>
                </a:moveTo>
                <a:cubicBezTo>
                  <a:pt x="0" y="0"/>
                  <a:pt x="46" y="3"/>
                  <a:pt x="96" y="85"/>
                </a:cubicBezTo>
                <a:cubicBezTo>
                  <a:pt x="143" y="161"/>
                  <a:pt x="271" y="357"/>
                  <a:pt x="295" y="390"/>
                </a:cubicBezTo>
                <a:cubicBezTo>
                  <a:pt x="324" y="428"/>
                  <a:pt x="359" y="453"/>
                  <a:pt x="428" y="453"/>
                </a:cubicBezTo>
                <a:cubicBezTo>
                  <a:pt x="765" y="453"/>
                  <a:pt x="765" y="453"/>
                  <a:pt x="765" y="453"/>
                </a:cubicBezTo>
                <a:cubicBezTo>
                  <a:pt x="696" y="453"/>
                  <a:pt x="661" y="428"/>
                  <a:pt x="632" y="390"/>
                </a:cubicBezTo>
                <a:cubicBezTo>
                  <a:pt x="608" y="357"/>
                  <a:pt x="480" y="161"/>
                  <a:pt x="433" y="85"/>
                </a:cubicBezTo>
                <a:cubicBezTo>
                  <a:pt x="383" y="3"/>
                  <a:pt x="337" y="0"/>
                  <a:pt x="337" y="0"/>
                </a:cubicBezTo>
                <a:lnTo>
                  <a:pt x="0" y="0"/>
                </a:lnTo>
                <a:close/>
              </a:path>
            </a:pathLst>
          </a:custGeom>
          <a:solidFill>
            <a:srgbClr val="326E86"/>
          </a:solidFill>
          <a:ln>
            <a:noFill/>
          </a:ln>
        </p:spPr>
        <p:txBody>
          <a:bodyPr vert="horz" wrap="square" lIns="0" tIns="0" rIns="0" bIns="0" numCol="1" anchor="t" anchorCtr="0" compatLnSpc="1"/>
          <a:lstStyle/>
          <a:p>
            <a:pPr>
              <a:lnSpc>
                <a:spcPct val="120000"/>
              </a:lnSpc>
            </a:pPr>
            <a:endParaRPr lang="en-US" sz="1100" dirty="0">
              <a:solidFill>
                <a:schemeClr val="bg1">
                  <a:lumMod val="65000"/>
                </a:schemeClr>
              </a:solidFill>
              <a:cs typeface="+mn-ea"/>
              <a:sym typeface="+mn-lt"/>
            </a:endParaRPr>
          </a:p>
        </p:txBody>
      </p:sp>
      <p:sp>
        <p:nvSpPr>
          <p:cNvPr id="37" name="TextBox 36"/>
          <p:cNvSpPr txBox="1"/>
          <p:nvPr/>
        </p:nvSpPr>
        <p:spPr>
          <a:xfrm>
            <a:off x="1699238" y="2799697"/>
            <a:ext cx="987450" cy="185948"/>
          </a:xfrm>
          <a:prstGeom prst="rect">
            <a:avLst/>
          </a:prstGeom>
          <a:noFill/>
        </p:spPr>
        <p:txBody>
          <a:bodyPr wrap="none" lIns="0" tIns="0" rIns="0" bIns="0" rtlCol="0">
            <a:spAutoFit/>
          </a:bodyPr>
          <a:lstStyle/>
          <a:p>
            <a:pPr algn="ctr">
              <a:lnSpc>
                <a:spcPct val="120000"/>
              </a:lnSpc>
            </a:pPr>
            <a:r>
              <a:rPr lang="zh-CN" altLang="en-US" sz="1100" dirty="0">
                <a:solidFill>
                  <a:schemeClr val="bg1">
                    <a:lumMod val="65000"/>
                  </a:schemeClr>
                </a:solidFill>
                <a:cs typeface="+mn-ea"/>
                <a:sym typeface="+mn-lt"/>
              </a:rPr>
              <a:t>请替换文字内容</a:t>
            </a:r>
            <a:endParaRPr lang="en-US" sz="1100" dirty="0">
              <a:solidFill>
                <a:schemeClr val="bg1">
                  <a:lumMod val="65000"/>
                </a:schemeClr>
              </a:solidFill>
              <a:cs typeface="+mn-ea"/>
              <a:sym typeface="+mn-lt"/>
            </a:endParaRPr>
          </a:p>
        </p:txBody>
      </p:sp>
      <p:sp>
        <p:nvSpPr>
          <p:cNvPr id="38" name="TextBox 37"/>
          <p:cNvSpPr txBox="1"/>
          <p:nvPr/>
        </p:nvSpPr>
        <p:spPr>
          <a:xfrm>
            <a:off x="3357076" y="1177997"/>
            <a:ext cx="987450" cy="185948"/>
          </a:xfrm>
          <a:prstGeom prst="rect">
            <a:avLst/>
          </a:prstGeom>
          <a:noFill/>
        </p:spPr>
        <p:txBody>
          <a:bodyPr wrap="none" lIns="0" tIns="0" rIns="0" bIns="0" rtlCol="0">
            <a:spAutoFit/>
          </a:bodyPr>
          <a:lstStyle/>
          <a:p>
            <a:pPr algn="ctr">
              <a:lnSpc>
                <a:spcPct val="120000"/>
              </a:lnSpc>
            </a:pPr>
            <a:r>
              <a:rPr lang="zh-CN" altLang="en-US" sz="1100" dirty="0">
                <a:solidFill>
                  <a:schemeClr val="bg1">
                    <a:lumMod val="65000"/>
                  </a:schemeClr>
                </a:solidFill>
                <a:cs typeface="+mn-ea"/>
                <a:sym typeface="+mn-lt"/>
              </a:rPr>
              <a:t>请替换文字内容</a:t>
            </a:r>
            <a:endParaRPr lang="en-US" sz="1100" dirty="0">
              <a:solidFill>
                <a:schemeClr val="bg1">
                  <a:lumMod val="65000"/>
                </a:schemeClr>
              </a:solidFill>
              <a:cs typeface="+mn-ea"/>
              <a:sym typeface="+mn-lt"/>
            </a:endParaRPr>
          </a:p>
        </p:txBody>
      </p:sp>
      <p:sp>
        <p:nvSpPr>
          <p:cNvPr id="39" name="TextBox 38"/>
          <p:cNvSpPr txBox="1"/>
          <p:nvPr/>
        </p:nvSpPr>
        <p:spPr>
          <a:xfrm>
            <a:off x="4532470" y="2799696"/>
            <a:ext cx="987450" cy="185948"/>
          </a:xfrm>
          <a:prstGeom prst="rect">
            <a:avLst/>
          </a:prstGeom>
          <a:noFill/>
        </p:spPr>
        <p:txBody>
          <a:bodyPr wrap="none" lIns="0" tIns="0" rIns="0" bIns="0" rtlCol="0">
            <a:spAutoFit/>
          </a:bodyPr>
          <a:lstStyle/>
          <a:p>
            <a:pPr algn="ctr">
              <a:lnSpc>
                <a:spcPct val="120000"/>
              </a:lnSpc>
            </a:pPr>
            <a:r>
              <a:rPr lang="zh-CN" altLang="en-US" sz="1100" dirty="0">
                <a:solidFill>
                  <a:schemeClr val="bg1">
                    <a:lumMod val="65000"/>
                  </a:schemeClr>
                </a:solidFill>
                <a:cs typeface="+mn-ea"/>
                <a:sym typeface="+mn-lt"/>
              </a:rPr>
              <a:t>请替换文字内容</a:t>
            </a:r>
            <a:endParaRPr lang="en-US" sz="1100" dirty="0">
              <a:solidFill>
                <a:schemeClr val="bg1">
                  <a:lumMod val="65000"/>
                </a:schemeClr>
              </a:solidFill>
              <a:cs typeface="+mn-ea"/>
              <a:sym typeface="+mn-lt"/>
            </a:endParaRPr>
          </a:p>
        </p:txBody>
      </p:sp>
      <p:sp>
        <p:nvSpPr>
          <p:cNvPr id="40" name="TextBox 39"/>
          <p:cNvSpPr txBox="1"/>
          <p:nvPr/>
        </p:nvSpPr>
        <p:spPr>
          <a:xfrm>
            <a:off x="6150279" y="1177997"/>
            <a:ext cx="987450" cy="185948"/>
          </a:xfrm>
          <a:prstGeom prst="rect">
            <a:avLst/>
          </a:prstGeom>
          <a:noFill/>
        </p:spPr>
        <p:txBody>
          <a:bodyPr wrap="none" lIns="0" tIns="0" rIns="0" bIns="0" rtlCol="0">
            <a:spAutoFit/>
          </a:bodyPr>
          <a:lstStyle/>
          <a:p>
            <a:pPr algn="ctr">
              <a:lnSpc>
                <a:spcPct val="120000"/>
              </a:lnSpc>
            </a:pPr>
            <a:r>
              <a:rPr lang="zh-CN" altLang="en-US" sz="1100" dirty="0">
                <a:solidFill>
                  <a:schemeClr val="bg1">
                    <a:lumMod val="65000"/>
                  </a:schemeClr>
                </a:solidFill>
                <a:cs typeface="+mn-ea"/>
                <a:sym typeface="+mn-lt"/>
              </a:rPr>
              <a:t>请替换文字内容</a:t>
            </a:r>
            <a:endParaRPr lang="en-US" sz="1100" dirty="0">
              <a:solidFill>
                <a:schemeClr val="bg1">
                  <a:lumMod val="65000"/>
                </a:schemeClr>
              </a:solidFill>
              <a:cs typeface="+mn-ea"/>
              <a:sym typeface="+mn-lt"/>
            </a:endParaRPr>
          </a:p>
        </p:txBody>
      </p:sp>
      <p:sp>
        <p:nvSpPr>
          <p:cNvPr id="41" name="TextBox 40"/>
          <p:cNvSpPr txBox="1"/>
          <p:nvPr/>
        </p:nvSpPr>
        <p:spPr>
          <a:xfrm>
            <a:off x="7186938" y="2799696"/>
            <a:ext cx="987450" cy="185948"/>
          </a:xfrm>
          <a:prstGeom prst="rect">
            <a:avLst/>
          </a:prstGeom>
          <a:noFill/>
        </p:spPr>
        <p:txBody>
          <a:bodyPr wrap="none" lIns="0" tIns="0" rIns="0" bIns="0" rtlCol="0">
            <a:spAutoFit/>
          </a:bodyPr>
          <a:lstStyle/>
          <a:p>
            <a:pPr algn="ctr">
              <a:lnSpc>
                <a:spcPct val="120000"/>
              </a:lnSpc>
            </a:pPr>
            <a:r>
              <a:rPr lang="zh-CN" altLang="en-US" sz="1100" dirty="0">
                <a:solidFill>
                  <a:schemeClr val="bg1">
                    <a:lumMod val="65000"/>
                  </a:schemeClr>
                </a:solidFill>
                <a:cs typeface="+mn-ea"/>
                <a:sym typeface="+mn-lt"/>
              </a:rPr>
              <a:t>请替换文字内容</a:t>
            </a:r>
            <a:endParaRPr lang="en-US" sz="1100" dirty="0">
              <a:solidFill>
                <a:schemeClr val="bg1">
                  <a:lumMod val="65000"/>
                </a:schemeClr>
              </a:solidFill>
              <a:cs typeface="+mn-ea"/>
              <a:sym typeface="+mn-lt"/>
            </a:endParaRPr>
          </a:p>
        </p:txBody>
      </p:sp>
      <p:sp>
        <p:nvSpPr>
          <p:cNvPr id="42" name="Text Placeholder 7"/>
          <p:cNvSpPr txBox="1"/>
          <p:nvPr/>
        </p:nvSpPr>
        <p:spPr>
          <a:xfrm>
            <a:off x="1877234" y="3270775"/>
            <a:ext cx="1466410" cy="169021"/>
          </a:xfrm>
          <a:prstGeom prst="rect">
            <a:avLst/>
          </a:prstGeom>
        </p:spPr>
        <p:txBody>
          <a:bodyPr vert="horz" lIns="0" tIns="0" rIns="0" bIns="0" anchor="t" anchorCtr="0">
            <a:spAutoFit/>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000" b="0" dirty="0">
                <a:solidFill>
                  <a:schemeClr val="bg1">
                    <a:lumMod val="65000"/>
                  </a:schemeClr>
                </a:solidFill>
                <a:latin typeface="+mn-lt"/>
                <a:cs typeface="+mn-ea"/>
                <a:sym typeface="+mn-lt"/>
              </a:rPr>
              <a:t>请替换文字内容</a:t>
            </a:r>
            <a:endParaRPr lang="es-ES_tradnl" sz="1000" b="0" dirty="0">
              <a:solidFill>
                <a:schemeClr val="bg1">
                  <a:lumMod val="65000"/>
                </a:schemeClr>
              </a:solidFill>
              <a:latin typeface="+mn-lt"/>
              <a:cs typeface="+mn-ea"/>
              <a:sym typeface="+mn-lt"/>
            </a:endParaRPr>
          </a:p>
        </p:txBody>
      </p:sp>
      <p:sp>
        <p:nvSpPr>
          <p:cNvPr id="43" name="Text Placeholder 2"/>
          <p:cNvSpPr txBox="1"/>
          <p:nvPr/>
        </p:nvSpPr>
        <p:spPr>
          <a:xfrm>
            <a:off x="1877234" y="3504395"/>
            <a:ext cx="2059839" cy="260649"/>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44" name="Rounded Rectangle 11"/>
          <p:cNvSpPr>
            <a:spLocks noChangeAspect="1"/>
          </p:cNvSpPr>
          <p:nvPr/>
        </p:nvSpPr>
        <p:spPr>
          <a:xfrm>
            <a:off x="1231711" y="3280725"/>
            <a:ext cx="540022" cy="540651"/>
          </a:xfrm>
          <a:prstGeom prst="roundRect">
            <a:avLst>
              <a:gd name="adj" fmla="val 50000"/>
            </a:avLst>
          </a:prstGeom>
          <a:solidFill>
            <a:srgbClr val="326E8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nchorCtr="0"/>
          <a:lstStyle/>
          <a:p>
            <a:pPr algn="ctr">
              <a:lnSpc>
                <a:spcPct val="120000"/>
              </a:lnSpc>
            </a:pPr>
            <a:endParaRPr lang="en-US" sz="900">
              <a:solidFill>
                <a:schemeClr val="tx1"/>
              </a:solidFill>
              <a:cs typeface="+mn-ea"/>
              <a:sym typeface="+mn-lt"/>
            </a:endParaRPr>
          </a:p>
        </p:txBody>
      </p:sp>
      <p:sp>
        <p:nvSpPr>
          <p:cNvPr id="45" name="Text Placeholder 7"/>
          <p:cNvSpPr txBox="1"/>
          <p:nvPr/>
        </p:nvSpPr>
        <p:spPr>
          <a:xfrm>
            <a:off x="1275012" y="3349208"/>
            <a:ext cx="437148" cy="360827"/>
          </a:xfrm>
          <a:prstGeom prst="rect">
            <a:avLst/>
          </a:prstGeom>
        </p:spPr>
        <p:txBody>
          <a:bodyPr vert="horz" lIns="0" tIns="72210" rIns="0" bIns="72210" anchor="ctr" anchorCtr="0"/>
          <a:lstStyle>
            <a:lvl1pPr marL="0" indent="0" algn="ctr" defTabSz="914400" rtl="0" eaLnBrk="1" latinLnBrk="0" hangingPunct="1">
              <a:lnSpc>
                <a:spcPct val="100000"/>
              </a:lnSpc>
              <a:spcBef>
                <a:spcPts val="0"/>
              </a:spcBef>
              <a:buFont typeface="Arial" panose="020B0604020202020204" pitchFamily="34" charset="0"/>
              <a:buNone/>
              <a:defRPr sz="2110" b="1"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mn-lt"/>
                <a:cs typeface="+mn-ea"/>
                <a:sym typeface="+mn-lt"/>
              </a:rPr>
              <a:t>01</a:t>
            </a:r>
          </a:p>
        </p:txBody>
      </p:sp>
      <p:sp>
        <p:nvSpPr>
          <p:cNvPr id="46" name="Text Placeholder 7"/>
          <p:cNvSpPr txBox="1"/>
          <p:nvPr/>
        </p:nvSpPr>
        <p:spPr>
          <a:xfrm>
            <a:off x="5749735" y="3281508"/>
            <a:ext cx="2062259" cy="169021"/>
          </a:xfrm>
          <a:prstGeom prst="rect">
            <a:avLst/>
          </a:prstGeom>
        </p:spPr>
        <p:txBody>
          <a:bodyPr vert="horz" lIns="0" tIns="0" rIns="0" bIns="0" anchor="t" anchorCtr="0">
            <a:spAutoFit/>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000" b="0" dirty="0">
                <a:solidFill>
                  <a:schemeClr val="bg1">
                    <a:lumMod val="65000"/>
                  </a:schemeClr>
                </a:solidFill>
                <a:latin typeface="+mn-lt"/>
                <a:cs typeface="+mn-ea"/>
                <a:sym typeface="+mn-lt"/>
              </a:rPr>
              <a:t>请替换文字内容</a:t>
            </a:r>
            <a:endParaRPr lang="es-ES_tradnl" sz="1000" b="0" dirty="0">
              <a:solidFill>
                <a:schemeClr val="bg1">
                  <a:lumMod val="65000"/>
                </a:schemeClr>
              </a:solidFill>
              <a:latin typeface="+mn-lt"/>
              <a:cs typeface="+mn-ea"/>
              <a:sym typeface="+mn-lt"/>
            </a:endParaRPr>
          </a:p>
        </p:txBody>
      </p:sp>
      <p:sp>
        <p:nvSpPr>
          <p:cNvPr id="47" name="Text Placeholder 2"/>
          <p:cNvSpPr txBox="1"/>
          <p:nvPr/>
        </p:nvSpPr>
        <p:spPr>
          <a:xfrm>
            <a:off x="5749735" y="3515128"/>
            <a:ext cx="2062259" cy="260649"/>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48" name="Rounded Rectangle 23"/>
          <p:cNvSpPr>
            <a:spLocks noChangeAspect="1"/>
          </p:cNvSpPr>
          <p:nvPr/>
        </p:nvSpPr>
        <p:spPr>
          <a:xfrm>
            <a:off x="5108677" y="3291459"/>
            <a:ext cx="540022" cy="540651"/>
          </a:xfrm>
          <a:prstGeom prst="roundRect">
            <a:avLst>
              <a:gd name="adj" fmla="val 50000"/>
            </a:avLst>
          </a:prstGeom>
          <a:solidFill>
            <a:srgbClr val="326E8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nchorCtr="0"/>
          <a:lstStyle/>
          <a:p>
            <a:pPr algn="ctr">
              <a:lnSpc>
                <a:spcPct val="120000"/>
              </a:lnSpc>
            </a:pPr>
            <a:endParaRPr lang="en-US" sz="900">
              <a:solidFill>
                <a:schemeClr val="tx1"/>
              </a:solidFill>
              <a:cs typeface="+mn-ea"/>
              <a:sym typeface="+mn-lt"/>
            </a:endParaRPr>
          </a:p>
        </p:txBody>
      </p:sp>
      <p:sp>
        <p:nvSpPr>
          <p:cNvPr id="49" name="Text Placeholder 7"/>
          <p:cNvSpPr txBox="1"/>
          <p:nvPr/>
        </p:nvSpPr>
        <p:spPr>
          <a:xfrm>
            <a:off x="5151977" y="3359943"/>
            <a:ext cx="437148" cy="360827"/>
          </a:xfrm>
          <a:prstGeom prst="rect">
            <a:avLst/>
          </a:prstGeom>
        </p:spPr>
        <p:txBody>
          <a:bodyPr vert="horz" lIns="0" tIns="72210" rIns="0" bIns="72210" anchor="ctr" anchorCtr="0"/>
          <a:lstStyle>
            <a:lvl1pPr marL="0" indent="0" algn="ctr" defTabSz="914400" rtl="0" eaLnBrk="1" latinLnBrk="0" hangingPunct="1">
              <a:lnSpc>
                <a:spcPct val="100000"/>
              </a:lnSpc>
              <a:spcBef>
                <a:spcPts val="0"/>
              </a:spcBef>
              <a:buFont typeface="Arial" panose="020B0604020202020204" pitchFamily="34" charset="0"/>
              <a:buNone/>
              <a:defRPr sz="2110" b="1"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mn-lt"/>
                <a:cs typeface="+mn-ea"/>
                <a:sym typeface="+mn-lt"/>
              </a:rPr>
              <a:t>02</a:t>
            </a:r>
          </a:p>
        </p:txBody>
      </p:sp>
      <p:sp>
        <p:nvSpPr>
          <p:cNvPr id="50" name="Text Placeholder 7"/>
          <p:cNvSpPr txBox="1"/>
          <p:nvPr/>
        </p:nvSpPr>
        <p:spPr>
          <a:xfrm>
            <a:off x="1912169" y="4083918"/>
            <a:ext cx="2059839" cy="169021"/>
          </a:xfrm>
          <a:prstGeom prst="rect">
            <a:avLst/>
          </a:prstGeom>
        </p:spPr>
        <p:txBody>
          <a:bodyPr vert="horz" lIns="0" tIns="0" rIns="0" bIns="0" anchor="t" anchorCtr="0">
            <a:spAutoFit/>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000" b="0" dirty="0">
                <a:solidFill>
                  <a:schemeClr val="bg1">
                    <a:lumMod val="65000"/>
                  </a:schemeClr>
                </a:solidFill>
                <a:latin typeface="+mn-lt"/>
                <a:cs typeface="+mn-ea"/>
                <a:sym typeface="+mn-lt"/>
              </a:rPr>
              <a:t>请替换文字内容</a:t>
            </a:r>
            <a:endParaRPr lang="es-ES_tradnl" sz="1000" b="0" dirty="0">
              <a:solidFill>
                <a:schemeClr val="bg1">
                  <a:lumMod val="65000"/>
                </a:schemeClr>
              </a:solidFill>
              <a:latin typeface="+mn-lt"/>
              <a:cs typeface="+mn-ea"/>
              <a:sym typeface="+mn-lt"/>
            </a:endParaRPr>
          </a:p>
        </p:txBody>
      </p:sp>
      <p:sp>
        <p:nvSpPr>
          <p:cNvPr id="51" name="Text Placeholder 2"/>
          <p:cNvSpPr txBox="1"/>
          <p:nvPr/>
        </p:nvSpPr>
        <p:spPr>
          <a:xfrm>
            <a:off x="1912169" y="4317537"/>
            <a:ext cx="2059839" cy="260649"/>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52" name="Rounded Rectangle 27"/>
          <p:cNvSpPr>
            <a:spLocks noChangeAspect="1"/>
          </p:cNvSpPr>
          <p:nvPr/>
        </p:nvSpPr>
        <p:spPr>
          <a:xfrm>
            <a:off x="1275012" y="4093868"/>
            <a:ext cx="540022" cy="540651"/>
          </a:xfrm>
          <a:prstGeom prst="roundRect">
            <a:avLst>
              <a:gd name="adj" fmla="val 50000"/>
            </a:avLst>
          </a:prstGeom>
          <a:solidFill>
            <a:srgbClr val="7DBFC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nchorCtr="0"/>
          <a:lstStyle/>
          <a:p>
            <a:pPr algn="ctr">
              <a:lnSpc>
                <a:spcPct val="120000"/>
              </a:lnSpc>
            </a:pPr>
            <a:endParaRPr lang="en-US" sz="900">
              <a:solidFill>
                <a:schemeClr val="tx1"/>
              </a:solidFill>
              <a:cs typeface="+mn-ea"/>
              <a:sym typeface="+mn-lt"/>
            </a:endParaRPr>
          </a:p>
        </p:txBody>
      </p:sp>
      <p:sp>
        <p:nvSpPr>
          <p:cNvPr id="53" name="Text Placeholder 7"/>
          <p:cNvSpPr txBox="1"/>
          <p:nvPr/>
        </p:nvSpPr>
        <p:spPr>
          <a:xfrm>
            <a:off x="1318312" y="4162352"/>
            <a:ext cx="437148" cy="360827"/>
          </a:xfrm>
          <a:prstGeom prst="rect">
            <a:avLst/>
          </a:prstGeom>
        </p:spPr>
        <p:txBody>
          <a:bodyPr vert="horz" lIns="0" tIns="72210" rIns="0" bIns="72210" anchor="ctr" anchorCtr="0"/>
          <a:lstStyle>
            <a:lvl1pPr marL="0" indent="0" algn="ctr" defTabSz="914400" rtl="0" eaLnBrk="1" latinLnBrk="0" hangingPunct="1">
              <a:lnSpc>
                <a:spcPct val="100000"/>
              </a:lnSpc>
              <a:spcBef>
                <a:spcPts val="0"/>
              </a:spcBef>
              <a:buFont typeface="Arial" panose="020B0604020202020204" pitchFamily="34" charset="0"/>
              <a:buNone/>
              <a:defRPr sz="2110" b="1"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mn-lt"/>
                <a:cs typeface="+mn-ea"/>
                <a:sym typeface="+mn-lt"/>
              </a:rPr>
              <a:t>03</a:t>
            </a:r>
          </a:p>
        </p:txBody>
      </p:sp>
      <p:sp>
        <p:nvSpPr>
          <p:cNvPr id="54" name="Text Placeholder 7"/>
          <p:cNvSpPr txBox="1"/>
          <p:nvPr/>
        </p:nvSpPr>
        <p:spPr>
          <a:xfrm>
            <a:off x="5749735" y="4094652"/>
            <a:ext cx="2062259" cy="169021"/>
          </a:xfrm>
          <a:prstGeom prst="rect">
            <a:avLst/>
          </a:prstGeom>
        </p:spPr>
        <p:txBody>
          <a:bodyPr vert="horz" lIns="0" tIns="0" rIns="0" bIns="0" anchor="t" anchorCtr="0">
            <a:spAutoFit/>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000" b="0" dirty="0">
                <a:solidFill>
                  <a:schemeClr val="bg1">
                    <a:lumMod val="65000"/>
                  </a:schemeClr>
                </a:solidFill>
                <a:latin typeface="+mn-lt"/>
                <a:cs typeface="+mn-ea"/>
                <a:sym typeface="+mn-lt"/>
              </a:rPr>
              <a:t>请替换文字内容</a:t>
            </a:r>
            <a:endParaRPr lang="es-ES_tradnl" sz="1000" b="0" dirty="0">
              <a:solidFill>
                <a:schemeClr val="bg1">
                  <a:lumMod val="65000"/>
                </a:schemeClr>
              </a:solidFill>
              <a:latin typeface="+mn-lt"/>
              <a:cs typeface="+mn-ea"/>
              <a:sym typeface="+mn-lt"/>
            </a:endParaRPr>
          </a:p>
        </p:txBody>
      </p:sp>
      <p:sp>
        <p:nvSpPr>
          <p:cNvPr id="55" name="Text Placeholder 2"/>
          <p:cNvSpPr txBox="1"/>
          <p:nvPr/>
        </p:nvSpPr>
        <p:spPr>
          <a:xfrm>
            <a:off x="5749735" y="4328271"/>
            <a:ext cx="2062259" cy="260649"/>
          </a:xfrm>
          <a:prstGeom prst="rect">
            <a:avLst/>
          </a:prstGeom>
        </p:spPr>
        <p:txBody>
          <a:bodyPr vert="horz" lIns="0" tIns="0" rIns="0" bIns="0" anchor="t" anchorCtr="0">
            <a:spAutoFit/>
          </a:bodyPr>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56" name="Rounded Rectangle 16"/>
          <p:cNvSpPr>
            <a:spLocks noChangeAspect="1"/>
          </p:cNvSpPr>
          <p:nvPr/>
        </p:nvSpPr>
        <p:spPr>
          <a:xfrm>
            <a:off x="5112577" y="4104602"/>
            <a:ext cx="540022" cy="540651"/>
          </a:xfrm>
          <a:prstGeom prst="roundRect">
            <a:avLst>
              <a:gd name="adj" fmla="val 50000"/>
            </a:avLst>
          </a:prstGeom>
          <a:solidFill>
            <a:srgbClr val="7DBFC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nchorCtr="0"/>
          <a:lstStyle/>
          <a:p>
            <a:pPr algn="ctr">
              <a:lnSpc>
                <a:spcPct val="120000"/>
              </a:lnSpc>
            </a:pPr>
            <a:endParaRPr lang="en-US" sz="900">
              <a:solidFill>
                <a:schemeClr val="tx1"/>
              </a:solidFill>
              <a:cs typeface="+mn-ea"/>
              <a:sym typeface="+mn-lt"/>
            </a:endParaRPr>
          </a:p>
        </p:txBody>
      </p:sp>
      <p:sp>
        <p:nvSpPr>
          <p:cNvPr id="57" name="Text Placeholder 7"/>
          <p:cNvSpPr txBox="1"/>
          <p:nvPr/>
        </p:nvSpPr>
        <p:spPr>
          <a:xfrm>
            <a:off x="5155877" y="4173086"/>
            <a:ext cx="437148" cy="360827"/>
          </a:xfrm>
          <a:prstGeom prst="rect">
            <a:avLst/>
          </a:prstGeom>
        </p:spPr>
        <p:txBody>
          <a:bodyPr vert="horz" lIns="0" tIns="72210" rIns="0" bIns="72210" anchor="ctr" anchorCtr="0"/>
          <a:lstStyle>
            <a:lvl1pPr marL="0" indent="0" algn="ctr" defTabSz="914400" rtl="0" eaLnBrk="1" latinLnBrk="0" hangingPunct="1">
              <a:lnSpc>
                <a:spcPct val="100000"/>
              </a:lnSpc>
              <a:spcBef>
                <a:spcPts val="0"/>
              </a:spcBef>
              <a:buFont typeface="Arial" panose="020B0604020202020204" pitchFamily="34" charset="0"/>
              <a:buNone/>
              <a:defRPr sz="2110" b="1"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mn-lt"/>
                <a:cs typeface="+mn-ea"/>
                <a:sym typeface="+mn-lt"/>
              </a:rPr>
              <a:t>04</a:t>
            </a: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8"/>
                                        </p:tgtEl>
                                        <p:attrNameLst>
                                          <p:attrName>ppt_y</p:attrName>
                                        </p:attrNameLst>
                                      </p:cBhvr>
                                      <p:tavLst>
                                        <p:tav tm="0">
                                          <p:val>
                                            <p:strVal val="#ppt_y"/>
                                          </p:val>
                                        </p:tav>
                                        <p:tav tm="100000">
                                          <p:val>
                                            <p:strVal val="#ppt_y"/>
                                          </p:val>
                                        </p:tav>
                                      </p:tavLst>
                                    </p:anim>
                                    <p:anim calcmode="lin" valueType="num">
                                      <p:cBhvr>
                                        <p:cTn id="9"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wipe(left)">
                                      <p:cBhvr>
                                        <p:cTn id="16" dur="500"/>
                                        <p:tgtEl>
                                          <p:spTgt spid="3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left)">
                                      <p:cBhvr>
                                        <p:cTn id="21" dur="500"/>
                                        <p:tgtEl>
                                          <p:spTgt spid="3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wipe(left)">
                                      <p:cBhvr>
                                        <p:cTn id="26" dur="500"/>
                                        <p:tgtEl>
                                          <p:spTgt spid="3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left)">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wipe(left)">
                                      <p:cBhvr>
                                        <p:cTn id="36" dur="500"/>
                                        <p:tgtEl>
                                          <p:spTgt spid="31"/>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1000"/>
                                        <p:tgtEl>
                                          <p:spTgt spid="36"/>
                                        </p:tgtEl>
                                      </p:cBhvr>
                                    </p:animEffect>
                                    <p:anim calcmode="lin" valueType="num">
                                      <p:cBhvr>
                                        <p:cTn id="42" dur="1000" fill="hold"/>
                                        <p:tgtEl>
                                          <p:spTgt spid="36"/>
                                        </p:tgtEl>
                                        <p:attrNameLst>
                                          <p:attrName>ppt_x</p:attrName>
                                        </p:attrNameLst>
                                      </p:cBhvr>
                                      <p:tavLst>
                                        <p:tav tm="0">
                                          <p:val>
                                            <p:strVal val="#ppt_x"/>
                                          </p:val>
                                        </p:tav>
                                        <p:tav tm="100000">
                                          <p:val>
                                            <p:strVal val="#ppt_x"/>
                                          </p:val>
                                        </p:tav>
                                      </p:tavLst>
                                    </p:anim>
                                    <p:anim calcmode="lin" valueType="num">
                                      <p:cBhvr>
                                        <p:cTn id="43" dur="1000" fill="hold"/>
                                        <p:tgtEl>
                                          <p:spTgt spid="36"/>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1000"/>
                                        <p:tgtEl>
                                          <p:spTgt spid="38"/>
                                        </p:tgtEl>
                                      </p:cBhvr>
                                    </p:animEffect>
                                    <p:anim calcmode="lin" valueType="num">
                                      <p:cBhvr>
                                        <p:cTn id="47" dur="1000" fill="hold"/>
                                        <p:tgtEl>
                                          <p:spTgt spid="38"/>
                                        </p:tgtEl>
                                        <p:attrNameLst>
                                          <p:attrName>ppt_x</p:attrName>
                                        </p:attrNameLst>
                                      </p:cBhvr>
                                      <p:tavLst>
                                        <p:tav tm="0">
                                          <p:val>
                                            <p:strVal val="#ppt_x"/>
                                          </p:val>
                                        </p:tav>
                                        <p:tav tm="100000">
                                          <p:val>
                                            <p:strVal val="#ppt_x"/>
                                          </p:val>
                                        </p:tav>
                                      </p:tavLst>
                                    </p:anim>
                                    <p:anim calcmode="lin" valueType="num">
                                      <p:cBhvr>
                                        <p:cTn id="48" dur="1000" fill="hold"/>
                                        <p:tgtEl>
                                          <p:spTgt spid="38"/>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40"/>
                                        </p:tgtEl>
                                        <p:attrNameLst>
                                          <p:attrName>style.visibility</p:attrName>
                                        </p:attrNameLst>
                                      </p:cBhvr>
                                      <p:to>
                                        <p:strVal val="visible"/>
                                      </p:to>
                                    </p:set>
                                    <p:animEffect transition="in" filter="fade">
                                      <p:cBhvr>
                                        <p:cTn id="51" dur="1000"/>
                                        <p:tgtEl>
                                          <p:spTgt spid="40"/>
                                        </p:tgtEl>
                                      </p:cBhvr>
                                    </p:animEffect>
                                    <p:anim calcmode="lin" valueType="num">
                                      <p:cBhvr>
                                        <p:cTn id="52" dur="1000" fill="hold"/>
                                        <p:tgtEl>
                                          <p:spTgt spid="40"/>
                                        </p:tgtEl>
                                        <p:attrNameLst>
                                          <p:attrName>ppt_x</p:attrName>
                                        </p:attrNameLst>
                                      </p:cBhvr>
                                      <p:tavLst>
                                        <p:tav tm="0">
                                          <p:val>
                                            <p:strVal val="#ppt_x"/>
                                          </p:val>
                                        </p:tav>
                                        <p:tav tm="100000">
                                          <p:val>
                                            <p:strVal val="#ppt_x"/>
                                          </p:val>
                                        </p:tav>
                                      </p:tavLst>
                                    </p:anim>
                                    <p:anim calcmode="lin" valueType="num">
                                      <p:cBhvr>
                                        <p:cTn id="53" dur="1000" fill="hold"/>
                                        <p:tgtEl>
                                          <p:spTgt spid="40"/>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fade">
                                      <p:cBhvr>
                                        <p:cTn id="56" dur="1000"/>
                                        <p:tgtEl>
                                          <p:spTgt spid="37"/>
                                        </p:tgtEl>
                                      </p:cBhvr>
                                    </p:animEffect>
                                    <p:anim calcmode="lin" valueType="num">
                                      <p:cBhvr>
                                        <p:cTn id="57" dur="1000" fill="hold"/>
                                        <p:tgtEl>
                                          <p:spTgt spid="37"/>
                                        </p:tgtEl>
                                        <p:attrNameLst>
                                          <p:attrName>ppt_x</p:attrName>
                                        </p:attrNameLst>
                                      </p:cBhvr>
                                      <p:tavLst>
                                        <p:tav tm="0">
                                          <p:val>
                                            <p:strVal val="#ppt_x"/>
                                          </p:val>
                                        </p:tav>
                                        <p:tav tm="100000">
                                          <p:val>
                                            <p:strVal val="#ppt_x"/>
                                          </p:val>
                                        </p:tav>
                                      </p:tavLst>
                                    </p:anim>
                                    <p:anim calcmode="lin" valueType="num">
                                      <p:cBhvr>
                                        <p:cTn id="58" dur="1000" fill="hold"/>
                                        <p:tgtEl>
                                          <p:spTgt spid="37"/>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fade">
                                      <p:cBhvr>
                                        <p:cTn id="61" dur="1000"/>
                                        <p:tgtEl>
                                          <p:spTgt spid="39"/>
                                        </p:tgtEl>
                                      </p:cBhvr>
                                    </p:animEffect>
                                    <p:anim calcmode="lin" valueType="num">
                                      <p:cBhvr>
                                        <p:cTn id="62" dur="1000" fill="hold"/>
                                        <p:tgtEl>
                                          <p:spTgt spid="39"/>
                                        </p:tgtEl>
                                        <p:attrNameLst>
                                          <p:attrName>ppt_x</p:attrName>
                                        </p:attrNameLst>
                                      </p:cBhvr>
                                      <p:tavLst>
                                        <p:tav tm="0">
                                          <p:val>
                                            <p:strVal val="#ppt_x"/>
                                          </p:val>
                                        </p:tav>
                                        <p:tav tm="100000">
                                          <p:val>
                                            <p:strVal val="#ppt_x"/>
                                          </p:val>
                                        </p:tav>
                                      </p:tavLst>
                                    </p:anim>
                                    <p:anim calcmode="lin" valueType="num">
                                      <p:cBhvr>
                                        <p:cTn id="63" dur="1000" fill="hold"/>
                                        <p:tgtEl>
                                          <p:spTgt spid="39"/>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fade">
                                      <p:cBhvr>
                                        <p:cTn id="66" dur="1000"/>
                                        <p:tgtEl>
                                          <p:spTgt spid="41"/>
                                        </p:tgtEl>
                                      </p:cBhvr>
                                    </p:animEffect>
                                    <p:anim calcmode="lin" valueType="num">
                                      <p:cBhvr>
                                        <p:cTn id="67" dur="1000" fill="hold"/>
                                        <p:tgtEl>
                                          <p:spTgt spid="41"/>
                                        </p:tgtEl>
                                        <p:attrNameLst>
                                          <p:attrName>ppt_x</p:attrName>
                                        </p:attrNameLst>
                                      </p:cBhvr>
                                      <p:tavLst>
                                        <p:tav tm="0">
                                          <p:val>
                                            <p:strVal val="#ppt_x"/>
                                          </p:val>
                                        </p:tav>
                                        <p:tav tm="100000">
                                          <p:val>
                                            <p:strVal val="#ppt_x"/>
                                          </p:val>
                                        </p:tav>
                                      </p:tavLst>
                                    </p:anim>
                                    <p:anim calcmode="lin" valueType="num">
                                      <p:cBhvr>
                                        <p:cTn id="68" dur="1000" fill="hold"/>
                                        <p:tgtEl>
                                          <p:spTgt spid="41"/>
                                        </p:tgtEl>
                                        <p:attrNameLst>
                                          <p:attrName>ppt_y</p:attrName>
                                        </p:attrNameLst>
                                      </p:cBhvr>
                                      <p:tavLst>
                                        <p:tav tm="0">
                                          <p:val>
                                            <p:strVal val="#ppt_y+.1"/>
                                          </p:val>
                                        </p:tav>
                                        <p:tav tm="100000">
                                          <p:val>
                                            <p:strVal val="#ppt_y"/>
                                          </p:val>
                                        </p:tav>
                                      </p:tavLst>
                                    </p:anim>
                                  </p:childTnLst>
                                </p:cTn>
                              </p:par>
                              <p:par>
                                <p:cTn id="69" presetID="53" presetClass="entr" presetSubtype="16" fill="hold" grpId="0" nodeType="withEffect">
                                  <p:stCondLst>
                                    <p:cond delay="200"/>
                                  </p:stCondLst>
                                  <p:childTnLst>
                                    <p:set>
                                      <p:cBhvr>
                                        <p:cTn id="70" dur="1" fill="hold">
                                          <p:stCondLst>
                                            <p:cond delay="0"/>
                                          </p:stCondLst>
                                        </p:cTn>
                                        <p:tgtEl>
                                          <p:spTgt spid="42">
                                            <p:txEl>
                                              <p:pRg st="0" end="0"/>
                                            </p:txEl>
                                          </p:spTgt>
                                        </p:tgtEl>
                                        <p:attrNameLst>
                                          <p:attrName>style.visibility</p:attrName>
                                        </p:attrNameLst>
                                      </p:cBhvr>
                                      <p:to>
                                        <p:strVal val="visible"/>
                                      </p:to>
                                    </p:set>
                                    <p:anim calcmode="lin" valueType="num">
                                      <p:cBhvr>
                                        <p:cTn id="71" dur="500" fill="hold"/>
                                        <p:tgtEl>
                                          <p:spTgt spid="42">
                                            <p:txEl>
                                              <p:pRg st="0" end="0"/>
                                            </p:txEl>
                                          </p:spTgt>
                                        </p:tgtEl>
                                        <p:attrNameLst>
                                          <p:attrName>ppt_w</p:attrName>
                                        </p:attrNameLst>
                                      </p:cBhvr>
                                      <p:tavLst>
                                        <p:tav tm="0">
                                          <p:val>
                                            <p:fltVal val="0"/>
                                          </p:val>
                                        </p:tav>
                                        <p:tav tm="100000">
                                          <p:val>
                                            <p:strVal val="#ppt_w"/>
                                          </p:val>
                                        </p:tav>
                                      </p:tavLst>
                                    </p:anim>
                                    <p:anim calcmode="lin" valueType="num">
                                      <p:cBhvr>
                                        <p:cTn id="72" dur="500" fill="hold"/>
                                        <p:tgtEl>
                                          <p:spTgt spid="42">
                                            <p:txEl>
                                              <p:pRg st="0" end="0"/>
                                            </p:txEl>
                                          </p:spTgt>
                                        </p:tgtEl>
                                        <p:attrNameLst>
                                          <p:attrName>ppt_h</p:attrName>
                                        </p:attrNameLst>
                                      </p:cBhvr>
                                      <p:tavLst>
                                        <p:tav tm="0">
                                          <p:val>
                                            <p:fltVal val="0"/>
                                          </p:val>
                                        </p:tav>
                                        <p:tav tm="100000">
                                          <p:val>
                                            <p:strVal val="#ppt_h"/>
                                          </p:val>
                                        </p:tav>
                                      </p:tavLst>
                                    </p:anim>
                                    <p:animEffect transition="in" filter="fade">
                                      <p:cBhvr>
                                        <p:cTn id="73" dur="500"/>
                                        <p:tgtEl>
                                          <p:spTgt spid="42">
                                            <p:txEl>
                                              <p:pRg st="0" end="0"/>
                                            </p:txEl>
                                          </p:spTgt>
                                        </p:tgtEl>
                                      </p:cBhvr>
                                    </p:animEffect>
                                  </p:childTnLst>
                                </p:cTn>
                              </p:par>
                              <p:par>
                                <p:cTn id="74" presetID="23" presetClass="entr" presetSubtype="16" fill="hold" grpId="0" nodeType="withEffect">
                                  <p:stCondLst>
                                    <p:cond delay="200"/>
                                  </p:stCondLst>
                                  <p:childTnLst>
                                    <p:set>
                                      <p:cBhvr>
                                        <p:cTn id="75" dur="1" fill="hold">
                                          <p:stCondLst>
                                            <p:cond delay="0"/>
                                          </p:stCondLst>
                                        </p:cTn>
                                        <p:tgtEl>
                                          <p:spTgt spid="43">
                                            <p:txEl>
                                              <p:pRg st="0" end="0"/>
                                            </p:txEl>
                                          </p:spTgt>
                                        </p:tgtEl>
                                        <p:attrNameLst>
                                          <p:attrName>style.visibility</p:attrName>
                                        </p:attrNameLst>
                                      </p:cBhvr>
                                      <p:to>
                                        <p:strVal val="visible"/>
                                      </p:to>
                                    </p:set>
                                    <p:anim calcmode="lin" valueType="num">
                                      <p:cBhvr>
                                        <p:cTn id="76" dur="500" fill="hold"/>
                                        <p:tgtEl>
                                          <p:spTgt spid="43">
                                            <p:txEl>
                                              <p:pRg st="0" end="0"/>
                                            </p:txEl>
                                          </p:spTgt>
                                        </p:tgtEl>
                                        <p:attrNameLst>
                                          <p:attrName>ppt_w</p:attrName>
                                        </p:attrNameLst>
                                      </p:cBhvr>
                                      <p:tavLst>
                                        <p:tav tm="0">
                                          <p:val>
                                            <p:fltVal val="0"/>
                                          </p:val>
                                        </p:tav>
                                        <p:tav tm="100000">
                                          <p:val>
                                            <p:strVal val="#ppt_w"/>
                                          </p:val>
                                        </p:tav>
                                      </p:tavLst>
                                    </p:anim>
                                    <p:anim calcmode="lin" valueType="num">
                                      <p:cBhvr>
                                        <p:cTn id="77" dur="500" fill="hold"/>
                                        <p:tgtEl>
                                          <p:spTgt spid="43">
                                            <p:txEl>
                                              <p:pRg st="0" end="0"/>
                                            </p:txEl>
                                          </p:spTgt>
                                        </p:tgtEl>
                                        <p:attrNameLst>
                                          <p:attrName>ppt_h</p:attrName>
                                        </p:attrNameLst>
                                      </p:cBhvr>
                                      <p:tavLst>
                                        <p:tav tm="0">
                                          <p:val>
                                            <p:fltVal val="0"/>
                                          </p:val>
                                        </p:tav>
                                        <p:tav tm="100000">
                                          <p:val>
                                            <p:strVal val="#ppt_h"/>
                                          </p:val>
                                        </p:tav>
                                      </p:tavLst>
                                    </p:anim>
                                  </p:childTnLst>
                                </p:cTn>
                              </p:par>
                              <p:par>
                                <p:cTn id="78" presetID="53" presetClass="entr" presetSubtype="16" fill="hold" grpId="0" nodeType="withEffect">
                                  <p:stCondLst>
                                    <p:cond delay="200"/>
                                  </p:stCondLst>
                                  <p:childTnLst>
                                    <p:set>
                                      <p:cBhvr>
                                        <p:cTn id="79" dur="1" fill="hold">
                                          <p:stCondLst>
                                            <p:cond delay="0"/>
                                          </p:stCondLst>
                                        </p:cTn>
                                        <p:tgtEl>
                                          <p:spTgt spid="44"/>
                                        </p:tgtEl>
                                        <p:attrNameLst>
                                          <p:attrName>style.visibility</p:attrName>
                                        </p:attrNameLst>
                                      </p:cBhvr>
                                      <p:to>
                                        <p:strVal val="visible"/>
                                      </p:to>
                                    </p:set>
                                    <p:anim calcmode="lin" valueType="num">
                                      <p:cBhvr>
                                        <p:cTn id="80" dur="500" fill="hold"/>
                                        <p:tgtEl>
                                          <p:spTgt spid="44"/>
                                        </p:tgtEl>
                                        <p:attrNameLst>
                                          <p:attrName>ppt_w</p:attrName>
                                        </p:attrNameLst>
                                      </p:cBhvr>
                                      <p:tavLst>
                                        <p:tav tm="0">
                                          <p:val>
                                            <p:fltVal val="0"/>
                                          </p:val>
                                        </p:tav>
                                        <p:tav tm="100000">
                                          <p:val>
                                            <p:strVal val="#ppt_w"/>
                                          </p:val>
                                        </p:tav>
                                      </p:tavLst>
                                    </p:anim>
                                    <p:anim calcmode="lin" valueType="num">
                                      <p:cBhvr>
                                        <p:cTn id="81" dur="500" fill="hold"/>
                                        <p:tgtEl>
                                          <p:spTgt spid="44"/>
                                        </p:tgtEl>
                                        <p:attrNameLst>
                                          <p:attrName>ppt_h</p:attrName>
                                        </p:attrNameLst>
                                      </p:cBhvr>
                                      <p:tavLst>
                                        <p:tav tm="0">
                                          <p:val>
                                            <p:fltVal val="0"/>
                                          </p:val>
                                        </p:tav>
                                        <p:tav tm="100000">
                                          <p:val>
                                            <p:strVal val="#ppt_h"/>
                                          </p:val>
                                        </p:tav>
                                      </p:tavLst>
                                    </p:anim>
                                    <p:animEffect transition="in" filter="fade">
                                      <p:cBhvr>
                                        <p:cTn id="82" dur="500"/>
                                        <p:tgtEl>
                                          <p:spTgt spid="44"/>
                                        </p:tgtEl>
                                      </p:cBhvr>
                                    </p:animEffect>
                                  </p:childTnLst>
                                </p:cTn>
                              </p:par>
                              <p:par>
                                <p:cTn id="83" presetID="53" presetClass="entr" presetSubtype="16" fill="hold" grpId="0" nodeType="withEffect">
                                  <p:stCondLst>
                                    <p:cond delay="200"/>
                                  </p:stCondLst>
                                  <p:childTnLst>
                                    <p:set>
                                      <p:cBhvr>
                                        <p:cTn id="84" dur="1" fill="hold">
                                          <p:stCondLst>
                                            <p:cond delay="0"/>
                                          </p:stCondLst>
                                        </p:cTn>
                                        <p:tgtEl>
                                          <p:spTgt spid="45">
                                            <p:txEl>
                                              <p:pRg st="0" end="0"/>
                                            </p:txEl>
                                          </p:spTgt>
                                        </p:tgtEl>
                                        <p:attrNameLst>
                                          <p:attrName>style.visibility</p:attrName>
                                        </p:attrNameLst>
                                      </p:cBhvr>
                                      <p:to>
                                        <p:strVal val="visible"/>
                                      </p:to>
                                    </p:set>
                                    <p:anim calcmode="lin" valueType="num">
                                      <p:cBhvr>
                                        <p:cTn id="85" dur="500" fill="hold"/>
                                        <p:tgtEl>
                                          <p:spTgt spid="45">
                                            <p:txEl>
                                              <p:pRg st="0" end="0"/>
                                            </p:txEl>
                                          </p:spTgt>
                                        </p:tgtEl>
                                        <p:attrNameLst>
                                          <p:attrName>ppt_w</p:attrName>
                                        </p:attrNameLst>
                                      </p:cBhvr>
                                      <p:tavLst>
                                        <p:tav tm="0">
                                          <p:val>
                                            <p:fltVal val="0"/>
                                          </p:val>
                                        </p:tav>
                                        <p:tav tm="100000">
                                          <p:val>
                                            <p:strVal val="#ppt_w"/>
                                          </p:val>
                                        </p:tav>
                                      </p:tavLst>
                                    </p:anim>
                                    <p:anim calcmode="lin" valueType="num">
                                      <p:cBhvr>
                                        <p:cTn id="86" dur="500" fill="hold"/>
                                        <p:tgtEl>
                                          <p:spTgt spid="45">
                                            <p:txEl>
                                              <p:pRg st="0" end="0"/>
                                            </p:txEl>
                                          </p:spTgt>
                                        </p:tgtEl>
                                        <p:attrNameLst>
                                          <p:attrName>ppt_h</p:attrName>
                                        </p:attrNameLst>
                                      </p:cBhvr>
                                      <p:tavLst>
                                        <p:tav tm="0">
                                          <p:val>
                                            <p:fltVal val="0"/>
                                          </p:val>
                                        </p:tav>
                                        <p:tav tm="100000">
                                          <p:val>
                                            <p:strVal val="#ppt_h"/>
                                          </p:val>
                                        </p:tav>
                                      </p:tavLst>
                                    </p:anim>
                                    <p:animEffect transition="in" filter="fade">
                                      <p:cBhvr>
                                        <p:cTn id="87" dur="500"/>
                                        <p:tgtEl>
                                          <p:spTgt spid="45">
                                            <p:txEl>
                                              <p:pRg st="0" end="0"/>
                                            </p:txEl>
                                          </p:spTgt>
                                        </p:tgtEl>
                                      </p:cBhvr>
                                    </p:animEffect>
                                  </p:childTnLst>
                                </p:cTn>
                              </p:par>
                              <p:par>
                                <p:cTn id="88" presetID="53" presetClass="entr" presetSubtype="16" fill="hold" grpId="0" nodeType="withEffect">
                                  <p:stCondLst>
                                    <p:cond delay="200"/>
                                  </p:stCondLst>
                                  <p:childTnLst>
                                    <p:set>
                                      <p:cBhvr>
                                        <p:cTn id="89" dur="1" fill="hold">
                                          <p:stCondLst>
                                            <p:cond delay="0"/>
                                          </p:stCondLst>
                                        </p:cTn>
                                        <p:tgtEl>
                                          <p:spTgt spid="46">
                                            <p:txEl>
                                              <p:pRg st="0" end="0"/>
                                            </p:txEl>
                                          </p:spTgt>
                                        </p:tgtEl>
                                        <p:attrNameLst>
                                          <p:attrName>style.visibility</p:attrName>
                                        </p:attrNameLst>
                                      </p:cBhvr>
                                      <p:to>
                                        <p:strVal val="visible"/>
                                      </p:to>
                                    </p:set>
                                    <p:anim calcmode="lin" valueType="num">
                                      <p:cBhvr>
                                        <p:cTn id="90" dur="500" fill="hold"/>
                                        <p:tgtEl>
                                          <p:spTgt spid="46">
                                            <p:txEl>
                                              <p:pRg st="0" end="0"/>
                                            </p:txEl>
                                          </p:spTgt>
                                        </p:tgtEl>
                                        <p:attrNameLst>
                                          <p:attrName>ppt_w</p:attrName>
                                        </p:attrNameLst>
                                      </p:cBhvr>
                                      <p:tavLst>
                                        <p:tav tm="0">
                                          <p:val>
                                            <p:fltVal val="0"/>
                                          </p:val>
                                        </p:tav>
                                        <p:tav tm="100000">
                                          <p:val>
                                            <p:strVal val="#ppt_w"/>
                                          </p:val>
                                        </p:tav>
                                      </p:tavLst>
                                    </p:anim>
                                    <p:anim calcmode="lin" valueType="num">
                                      <p:cBhvr>
                                        <p:cTn id="91" dur="500" fill="hold"/>
                                        <p:tgtEl>
                                          <p:spTgt spid="46">
                                            <p:txEl>
                                              <p:pRg st="0" end="0"/>
                                            </p:txEl>
                                          </p:spTgt>
                                        </p:tgtEl>
                                        <p:attrNameLst>
                                          <p:attrName>ppt_h</p:attrName>
                                        </p:attrNameLst>
                                      </p:cBhvr>
                                      <p:tavLst>
                                        <p:tav tm="0">
                                          <p:val>
                                            <p:fltVal val="0"/>
                                          </p:val>
                                        </p:tav>
                                        <p:tav tm="100000">
                                          <p:val>
                                            <p:strVal val="#ppt_h"/>
                                          </p:val>
                                        </p:tav>
                                      </p:tavLst>
                                    </p:anim>
                                    <p:animEffect transition="in" filter="fade">
                                      <p:cBhvr>
                                        <p:cTn id="92" dur="500"/>
                                        <p:tgtEl>
                                          <p:spTgt spid="46">
                                            <p:txEl>
                                              <p:pRg st="0" end="0"/>
                                            </p:txEl>
                                          </p:spTgt>
                                        </p:tgtEl>
                                      </p:cBhvr>
                                    </p:animEffect>
                                  </p:childTnLst>
                                </p:cTn>
                              </p:par>
                              <p:par>
                                <p:cTn id="93" presetID="23" presetClass="entr" presetSubtype="16" fill="hold" grpId="0" nodeType="withEffect">
                                  <p:stCondLst>
                                    <p:cond delay="200"/>
                                  </p:stCondLst>
                                  <p:childTnLst>
                                    <p:set>
                                      <p:cBhvr>
                                        <p:cTn id="94" dur="1" fill="hold">
                                          <p:stCondLst>
                                            <p:cond delay="0"/>
                                          </p:stCondLst>
                                        </p:cTn>
                                        <p:tgtEl>
                                          <p:spTgt spid="47">
                                            <p:txEl>
                                              <p:pRg st="0" end="0"/>
                                            </p:txEl>
                                          </p:spTgt>
                                        </p:tgtEl>
                                        <p:attrNameLst>
                                          <p:attrName>style.visibility</p:attrName>
                                        </p:attrNameLst>
                                      </p:cBhvr>
                                      <p:to>
                                        <p:strVal val="visible"/>
                                      </p:to>
                                    </p:set>
                                    <p:anim calcmode="lin" valueType="num">
                                      <p:cBhvr>
                                        <p:cTn id="95" dur="500" fill="hold"/>
                                        <p:tgtEl>
                                          <p:spTgt spid="47">
                                            <p:txEl>
                                              <p:pRg st="0" end="0"/>
                                            </p:txEl>
                                          </p:spTgt>
                                        </p:tgtEl>
                                        <p:attrNameLst>
                                          <p:attrName>ppt_w</p:attrName>
                                        </p:attrNameLst>
                                      </p:cBhvr>
                                      <p:tavLst>
                                        <p:tav tm="0">
                                          <p:val>
                                            <p:fltVal val="0"/>
                                          </p:val>
                                        </p:tav>
                                        <p:tav tm="100000">
                                          <p:val>
                                            <p:strVal val="#ppt_w"/>
                                          </p:val>
                                        </p:tav>
                                      </p:tavLst>
                                    </p:anim>
                                    <p:anim calcmode="lin" valueType="num">
                                      <p:cBhvr>
                                        <p:cTn id="96" dur="500" fill="hold"/>
                                        <p:tgtEl>
                                          <p:spTgt spid="47">
                                            <p:txEl>
                                              <p:pRg st="0" end="0"/>
                                            </p:txEl>
                                          </p:spTgt>
                                        </p:tgtEl>
                                        <p:attrNameLst>
                                          <p:attrName>ppt_h</p:attrName>
                                        </p:attrNameLst>
                                      </p:cBhvr>
                                      <p:tavLst>
                                        <p:tav tm="0">
                                          <p:val>
                                            <p:fltVal val="0"/>
                                          </p:val>
                                        </p:tav>
                                        <p:tav tm="100000">
                                          <p:val>
                                            <p:strVal val="#ppt_h"/>
                                          </p:val>
                                        </p:tav>
                                      </p:tavLst>
                                    </p:anim>
                                  </p:childTnLst>
                                </p:cTn>
                              </p:par>
                              <p:par>
                                <p:cTn id="97" presetID="53" presetClass="entr" presetSubtype="16" fill="hold" grpId="0" nodeType="withEffect">
                                  <p:stCondLst>
                                    <p:cond delay="200"/>
                                  </p:stCondLst>
                                  <p:childTnLst>
                                    <p:set>
                                      <p:cBhvr>
                                        <p:cTn id="98" dur="1" fill="hold">
                                          <p:stCondLst>
                                            <p:cond delay="0"/>
                                          </p:stCondLst>
                                        </p:cTn>
                                        <p:tgtEl>
                                          <p:spTgt spid="48"/>
                                        </p:tgtEl>
                                        <p:attrNameLst>
                                          <p:attrName>style.visibility</p:attrName>
                                        </p:attrNameLst>
                                      </p:cBhvr>
                                      <p:to>
                                        <p:strVal val="visible"/>
                                      </p:to>
                                    </p:set>
                                    <p:anim calcmode="lin" valueType="num">
                                      <p:cBhvr>
                                        <p:cTn id="99" dur="500" fill="hold"/>
                                        <p:tgtEl>
                                          <p:spTgt spid="48"/>
                                        </p:tgtEl>
                                        <p:attrNameLst>
                                          <p:attrName>ppt_w</p:attrName>
                                        </p:attrNameLst>
                                      </p:cBhvr>
                                      <p:tavLst>
                                        <p:tav tm="0">
                                          <p:val>
                                            <p:fltVal val="0"/>
                                          </p:val>
                                        </p:tav>
                                        <p:tav tm="100000">
                                          <p:val>
                                            <p:strVal val="#ppt_w"/>
                                          </p:val>
                                        </p:tav>
                                      </p:tavLst>
                                    </p:anim>
                                    <p:anim calcmode="lin" valueType="num">
                                      <p:cBhvr>
                                        <p:cTn id="100" dur="500" fill="hold"/>
                                        <p:tgtEl>
                                          <p:spTgt spid="48"/>
                                        </p:tgtEl>
                                        <p:attrNameLst>
                                          <p:attrName>ppt_h</p:attrName>
                                        </p:attrNameLst>
                                      </p:cBhvr>
                                      <p:tavLst>
                                        <p:tav tm="0">
                                          <p:val>
                                            <p:fltVal val="0"/>
                                          </p:val>
                                        </p:tav>
                                        <p:tav tm="100000">
                                          <p:val>
                                            <p:strVal val="#ppt_h"/>
                                          </p:val>
                                        </p:tav>
                                      </p:tavLst>
                                    </p:anim>
                                    <p:animEffect transition="in" filter="fade">
                                      <p:cBhvr>
                                        <p:cTn id="101" dur="500"/>
                                        <p:tgtEl>
                                          <p:spTgt spid="48"/>
                                        </p:tgtEl>
                                      </p:cBhvr>
                                    </p:animEffect>
                                  </p:childTnLst>
                                </p:cTn>
                              </p:par>
                              <p:par>
                                <p:cTn id="102" presetID="53" presetClass="entr" presetSubtype="16" fill="hold" grpId="0" nodeType="withEffect">
                                  <p:stCondLst>
                                    <p:cond delay="200"/>
                                  </p:stCondLst>
                                  <p:childTnLst>
                                    <p:set>
                                      <p:cBhvr>
                                        <p:cTn id="103" dur="1" fill="hold">
                                          <p:stCondLst>
                                            <p:cond delay="0"/>
                                          </p:stCondLst>
                                        </p:cTn>
                                        <p:tgtEl>
                                          <p:spTgt spid="49">
                                            <p:txEl>
                                              <p:pRg st="0" end="0"/>
                                            </p:txEl>
                                          </p:spTgt>
                                        </p:tgtEl>
                                        <p:attrNameLst>
                                          <p:attrName>style.visibility</p:attrName>
                                        </p:attrNameLst>
                                      </p:cBhvr>
                                      <p:to>
                                        <p:strVal val="visible"/>
                                      </p:to>
                                    </p:set>
                                    <p:anim calcmode="lin" valueType="num">
                                      <p:cBhvr>
                                        <p:cTn id="104" dur="500" fill="hold"/>
                                        <p:tgtEl>
                                          <p:spTgt spid="49">
                                            <p:txEl>
                                              <p:pRg st="0" end="0"/>
                                            </p:txEl>
                                          </p:spTgt>
                                        </p:tgtEl>
                                        <p:attrNameLst>
                                          <p:attrName>ppt_w</p:attrName>
                                        </p:attrNameLst>
                                      </p:cBhvr>
                                      <p:tavLst>
                                        <p:tav tm="0">
                                          <p:val>
                                            <p:fltVal val="0"/>
                                          </p:val>
                                        </p:tav>
                                        <p:tav tm="100000">
                                          <p:val>
                                            <p:strVal val="#ppt_w"/>
                                          </p:val>
                                        </p:tav>
                                      </p:tavLst>
                                    </p:anim>
                                    <p:anim calcmode="lin" valueType="num">
                                      <p:cBhvr>
                                        <p:cTn id="105" dur="500" fill="hold"/>
                                        <p:tgtEl>
                                          <p:spTgt spid="49">
                                            <p:txEl>
                                              <p:pRg st="0" end="0"/>
                                            </p:txEl>
                                          </p:spTgt>
                                        </p:tgtEl>
                                        <p:attrNameLst>
                                          <p:attrName>ppt_h</p:attrName>
                                        </p:attrNameLst>
                                      </p:cBhvr>
                                      <p:tavLst>
                                        <p:tav tm="0">
                                          <p:val>
                                            <p:fltVal val="0"/>
                                          </p:val>
                                        </p:tav>
                                        <p:tav tm="100000">
                                          <p:val>
                                            <p:strVal val="#ppt_h"/>
                                          </p:val>
                                        </p:tav>
                                      </p:tavLst>
                                    </p:anim>
                                    <p:animEffect transition="in" filter="fade">
                                      <p:cBhvr>
                                        <p:cTn id="106" dur="500"/>
                                        <p:tgtEl>
                                          <p:spTgt spid="49">
                                            <p:txEl>
                                              <p:pRg st="0" end="0"/>
                                            </p:txEl>
                                          </p:spTgt>
                                        </p:tgtEl>
                                      </p:cBhvr>
                                    </p:animEffect>
                                  </p:childTnLst>
                                </p:cTn>
                              </p:par>
                              <p:par>
                                <p:cTn id="107" presetID="53" presetClass="entr" presetSubtype="16" fill="hold" grpId="0" nodeType="withEffect">
                                  <p:stCondLst>
                                    <p:cond delay="200"/>
                                  </p:stCondLst>
                                  <p:childTnLst>
                                    <p:set>
                                      <p:cBhvr>
                                        <p:cTn id="108" dur="1" fill="hold">
                                          <p:stCondLst>
                                            <p:cond delay="0"/>
                                          </p:stCondLst>
                                        </p:cTn>
                                        <p:tgtEl>
                                          <p:spTgt spid="50">
                                            <p:txEl>
                                              <p:pRg st="0" end="0"/>
                                            </p:txEl>
                                          </p:spTgt>
                                        </p:tgtEl>
                                        <p:attrNameLst>
                                          <p:attrName>style.visibility</p:attrName>
                                        </p:attrNameLst>
                                      </p:cBhvr>
                                      <p:to>
                                        <p:strVal val="visible"/>
                                      </p:to>
                                    </p:set>
                                    <p:anim calcmode="lin" valueType="num">
                                      <p:cBhvr>
                                        <p:cTn id="109" dur="500" fill="hold"/>
                                        <p:tgtEl>
                                          <p:spTgt spid="50">
                                            <p:txEl>
                                              <p:pRg st="0" end="0"/>
                                            </p:txEl>
                                          </p:spTgt>
                                        </p:tgtEl>
                                        <p:attrNameLst>
                                          <p:attrName>ppt_w</p:attrName>
                                        </p:attrNameLst>
                                      </p:cBhvr>
                                      <p:tavLst>
                                        <p:tav tm="0">
                                          <p:val>
                                            <p:fltVal val="0"/>
                                          </p:val>
                                        </p:tav>
                                        <p:tav tm="100000">
                                          <p:val>
                                            <p:strVal val="#ppt_w"/>
                                          </p:val>
                                        </p:tav>
                                      </p:tavLst>
                                    </p:anim>
                                    <p:anim calcmode="lin" valueType="num">
                                      <p:cBhvr>
                                        <p:cTn id="110" dur="500" fill="hold"/>
                                        <p:tgtEl>
                                          <p:spTgt spid="50">
                                            <p:txEl>
                                              <p:pRg st="0" end="0"/>
                                            </p:txEl>
                                          </p:spTgt>
                                        </p:tgtEl>
                                        <p:attrNameLst>
                                          <p:attrName>ppt_h</p:attrName>
                                        </p:attrNameLst>
                                      </p:cBhvr>
                                      <p:tavLst>
                                        <p:tav tm="0">
                                          <p:val>
                                            <p:fltVal val="0"/>
                                          </p:val>
                                        </p:tav>
                                        <p:tav tm="100000">
                                          <p:val>
                                            <p:strVal val="#ppt_h"/>
                                          </p:val>
                                        </p:tav>
                                      </p:tavLst>
                                    </p:anim>
                                    <p:animEffect transition="in" filter="fade">
                                      <p:cBhvr>
                                        <p:cTn id="111" dur="500"/>
                                        <p:tgtEl>
                                          <p:spTgt spid="50">
                                            <p:txEl>
                                              <p:pRg st="0" end="0"/>
                                            </p:txEl>
                                          </p:spTgt>
                                        </p:tgtEl>
                                      </p:cBhvr>
                                    </p:animEffect>
                                  </p:childTnLst>
                                </p:cTn>
                              </p:par>
                              <p:par>
                                <p:cTn id="112" presetID="23" presetClass="entr" presetSubtype="16" fill="hold" grpId="0" nodeType="withEffect">
                                  <p:stCondLst>
                                    <p:cond delay="200"/>
                                  </p:stCondLst>
                                  <p:childTnLst>
                                    <p:set>
                                      <p:cBhvr>
                                        <p:cTn id="113" dur="1" fill="hold">
                                          <p:stCondLst>
                                            <p:cond delay="0"/>
                                          </p:stCondLst>
                                        </p:cTn>
                                        <p:tgtEl>
                                          <p:spTgt spid="51">
                                            <p:txEl>
                                              <p:pRg st="0" end="0"/>
                                            </p:txEl>
                                          </p:spTgt>
                                        </p:tgtEl>
                                        <p:attrNameLst>
                                          <p:attrName>style.visibility</p:attrName>
                                        </p:attrNameLst>
                                      </p:cBhvr>
                                      <p:to>
                                        <p:strVal val="visible"/>
                                      </p:to>
                                    </p:set>
                                    <p:anim calcmode="lin" valueType="num">
                                      <p:cBhvr>
                                        <p:cTn id="114" dur="500" fill="hold"/>
                                        <p:tgtEl>
                                          <p:spTgt spid="51">
                                            <p:txEl>
                                              <p:pRg st="0" end="0"/>
                                            </p:txEl>
                                          </p:spTgt>
                                        </p:tgtEl>
                                        <p:attrNameLst>
                                          <p:attrName>ppt_w</p:attrName>
                                        </p:attrNameLst>
                                      </p:cBhvr>
                                      <p:tavLst>
                                        <p:tav tm="0">
                                          <p:val>
                                            <p:fltVal val="0"/>
                                          </p:val>
                                        </p:tav>
                                        <p:tav tm="100000">
                                          <p:val>
                                            <p:strVal val="#ppt_w"/>
                                          </p:val>
                                        </p:tav>
                                      </p:tavLst>
                                    </p:anim>
                                    <p:anim calcmode="lin" valueType="num">
                                      <p:cBhvr>
                                        <p:cTn id="115" dur="500" fill="hold"/>
                                        <p:tgtEl>
                                          <p:spTgt spid="51">
                                            <p:txEl>
                                              <p:pRg st="0" end="0"/>
                                            </p:txEl>
                                          </p:spTgt>
                                        </p:tgtEl>
                                        <p:attrNameLst>
                                          <p:attrName>ppt_h</p:attrName>
                                        </p:attrNameLst>
                                      </p:cBhvr>
                                      <p:tavLst>
                                        <p:tav tm="0">
                                          <p:val>
                                            <p:fltVal val="0"/>
                                          </p:val>
                                        </p:tav>
                                        <p:tav tm="100000">
                                          <p:val>
                                            <p:strVal val="#ppt_h"/>
                                          </p:val>
                                        </p:tav>
                                      </p:tavLst>
                                    </p:anim>
                                  </p:childTnLst>
                                </p:cTn>
                              </p:par>
                              <p:par>
                                <p:cTn id="116" presetID="53" presetClass="entr" presetSubtype="16" fill="hold" grpId="0" nodeType="withEffect">
                                  <p:stCondLst>
                                    <p:cond delay="200"/>
                                  </p:stCondLst>
                                  <p:childTnLst>
                                    <p:set>
                                      <p:cBhvr>
                                        <p:cTn id="117" dur="1" fill="hold">
                                          <p:stCondLst>
                                            <p:cond delay="0"/>
                                          </p:stCondLst>
                                        </p:cTn>
                                        <p:tgtEl>
                                          <p:spTgt spid="52"/>
                                        </p:tgtEl>
                                        <p:attrNameLst>
                                          <p:attrName>style.visibility</p:attrName>
                                        </p:attrNameLst>
                                      </p:cBhvr>
                                      <p:to>
                                        <p:strVal val="visible"/>
                                      </p:to>
                                    </p:set>
                                    <p:anim calcmode="lin" valueType="num">
                                      <p:cBhvr>
                                        <p:cTn id="118" dur="500" fill="hold"/>
                                        <p:tgtEl>
                                          <p:spTgt spid="52"/>
                                        </p:tgtEl>
                                        <p:attrNameLst>
                                          <p:attrName>ppt_w</p:attrName>
                                        </p:attrNameLst>
                                      </p:cBhvr>
                                      <p:tavLst>
                                        <p:tav tm="0">
                                          <p:val>
                                            <p:fltVal val="0"/>
                                          </p:val>
                                        </p:tav>
                                        <p:tav tm="100000">
                                          <p:val>
                                            <p:strVal val="#ppt_w"/>
                                          </p:val>
                                        </p:tav>
                                      </p:tavLst>
                                    </p:anim>
                                    <p:anim calcmode="lin" valueType="num">
                                      <p:cBhvr>
                                        <p:cTn id="119" dur="500" fill="hold"/>
                                        <p:tgtEl>
                                          <p:spTgt spid="52"/>
                                        </p:tgtEl>
                                        <p:attrNameLst>
                                          <p:attrName>ppt_h</p:attrName>
                                        </p:attrNameLst>
                                      </p:cBhvr>
                                      <p:tavLst>
                                        <p:tav tm="0">
                                          <p:val>
                                            <p:fltVal val="0"/>
                                          </p:val>
                                        </p:tav>
                                        <p:tav tm="100000">
                                          <p:val>
                                            <p:strVal val="#ppt_h"/>
                                          </p:val>
                                        </p:tav>
                                      </p:tavLst>
                                    </p:anim>
                                    <p:animEffect transition="in" filter="fade">
                                      <p:cBhvr>
                                        <p:cTn id="120" dur="500"/>
                                        <p:tgtEl>
                                          <p:spTgt spid="52"/>
                                        </p:tgtEl>
                                      </p:cBhvr>
                                    </p:animEffect>
                                  </p:childTnLst>
                                </p:cTn>
                              </p:par>
                              <p:par>
                                <p:cTn id="121" presetID="53" presetClass="entr" presetSubtype="16" fill="hold" grpId="0" nodeType="withEffect">
                                  <p:stCondLst>
                                    <p:cond delay="200"/>
                                  </p:stCondLst>
                                  <p:childTnLst>
                                    <p:set>
                                      <p:cBhvr>
                                        <p:cTn id="122" dur="1" fill="hold">
                                          <p:stCondLst>
                                            <p:cond delay="0"/>
                                          </p:stCondLst>
                                        </p:cTn>
                                        <p:tgtEl>
                                          <p:spTgt spid="53">
                                            <p:txEl>
                                              <p:pRg st="0" end="0"/>
                                            </p:txEl>
                                          </p:spTgt>
                                        </p:tgtEl>
                                        <p:attrNameLst>
                                          <p:attrName>style.visibility</p:attrName>
                                        </p:attrNameLst>
                                      </p:cBhvr>
                                      <p:to>
                                        <p:strVal val="visible"/>
                                      </p:to>
                                    </p:set>
                                    <p:anim calcmode="lin" valueType="num">
                                      <p:cBhvr>
                                        <p:cTn id="123" dur="500" fill="hold"/>
                                        <p:tgtEl>
                                          <p:spTgt spid="53">
                                            <p:txEl>
                                              <p:pRg st="0" end="0"/>
                                            </p:txEl>
                                          </p:spTgt>
                                        </p:tgtEl>
                                        <p:attrNameLst>
                                          <p:attrName>ppt_w</p:attrName>
                                        </p:attrNameLst>
                                      </p:cBhvr>
                                      <p:tavLst>
                                        <p:tav tm="0">
                                          <p:val>
                                            <p:fltVal val="0"/>
                                          </p:val>
                                        </p:tav>
                                        <p:tav tm="100000">
                                          <p:val>
                                            <p:strVal val="#ppt_w"/>
                                          </p:val>
                                        </p:tav>
                                      </p:tavLst>
                                    </p:anim>
                                    <p:anim calcmode="lin" valueType="num">
                                      <p:cBhvr>
                                        <p:cTn id="124" dur="500" fill="hold"/>
                                        <p:tgtEl>
                                          <p:spTgt spid="53">
                                            <p:txEl>
                                              <p:pRg st="0" end="0"/>
                                            </p:txEl>
                                          </p:spTgt>
                                        </p:tgtEl>
                                        <p:attrNameLst>
                                          <p:attrName>ppt_h</p:attrName>
                                        </p:attrNameLst>
                                      </p:cBhvr>
                                      <p:tavLst>
                                        <p:tav tm="0">
                                          <p:val>
                                            <p:fltVal val="0"/>
                                          </p:val>
                                        </p:tav>
                                        <p:tav tm="100000">
                                          <p:val>
                                            <p:strVal val="#ppt_h"/>
                                          </p:val>
                                        </p:tav>
                                      </p:tavLst>
                                    </p:anim>
                                    <p:animEffect transition="in" filter="fade">
                                      <p:cBhvr>
                                        <p:cTn id="125" dur="500"/>
                                        <p:tgtEl>
                                          <p:spTgt spid="53">
                                            <p:txEl>
                                              <p:pRg st="0" end="0"/>
                                            </p:txEl>
                                          </p:spTgt>
                                        </p:tgtEl>
                                      </p:cBhvr>
                                    </p:animEffect>
                                  </p:childTnLst>
                                </p:cTn>
                              </p:par>
                              <p:par>
                                <p:cTn id="126" presetID="53" presetClass="entr" presetSubtype="16" fill="hold" grpId="0" nodeType="withEffect">
                                  <p:stCondLst>
                                    <p:cond delay="200"/>
                                  </p:stCondLst>
                                  <p:childTnLst>
                                    <p:set>
                                      <p:cBhvr>
                                        <p:cTn id="127" dur="1" fill="hold">
                                          <p:stCondLst>
                                            <p:cond delay="0"/>
                                          </p:stCondLst>
                                        </p:cTn>
                                        <p:tgtEl>
                                          <p:spTgt spid="54">
                                            <p:txEl>
                                              <p:pRg st="0" end="0"/>
                                            </p:txEl>
                                          </p:spTgt>
                                        </p:tgtEl>
                                        <p:attrNameLst>
                                          <p:attrName>style.visibility</p:attrName>
                                        </p:attrNameLst>
                                      </p:cBhvr>
                                      <p:to>
                                        <p:strVal val="visible"/>
                                      </p:to>
                                    </p:set>
                                    <p:anim calcmode="lin" valueType="num">
                                      <p:cBhvr>
                                        <p:cTn id="128" dur="500" fill="hold"/>
                                        <p:tgtEl>
                                          <p:spTgt spid="54">
                                            <p:txEl>
                                              <p:pRg st="0" end="0"/>
                                            </p:txEl>
                                          </p:spTgt>
                                        </p:tgtEl>
                                        <p:attrNameLst>
                                          <p:attrName>ppt_w</p:attrName>
                                        </p:attrNameLst>
                                      </p:cBhvr>
                                      <p:tavLst>
                                        <p:tav tm="0">
                                          <p:val>
                                            <p:fltVal val="0"/>
                                          </p:val>
                                        </p:tav>
                                        <p:tav tm="100000">
                                          <p:val>
                                            <p:strVal val="#ppt_w"/>
                                          </p:val>
                                        </p:tav>
                                      </p:tavLst>
                                    </p:anim>
                                    <p:anim calcmode="lin" valueType="num">
                                      <p:cBhvr>
                                        <p:cTn id="129" dur="500" fill="hold"/>
                                        <p:tgtEl>
                                          <p:spTgt spid="54">
                                            <p:txEl>
                                              <p:pRg st="0" end="0"/>
                                            </p:txEl>
                                          </p:spTgt>
                                        </p:tgtEl>
                                        <p:attrNameLst>
                                          <p:attrName>ppt_h</p:attrName>
                                        </p:attrNameLst>
                                      </p:cBhvr>
                                      <p:tavLst>
                                        <p:tav tm="0">
                                          <p:val>
                                            <p:fltVal val="0"/>
                                          </p:val>
                                        </p:tav>
                                        <p:tav tm="100000">
                                          <p:val>
                                            <p:strVal val="#ppt_h"/>
                                          </p:val>
                                        </p:tav>
                                      </p:tavLst>
                                    </p:anim>
                                    <p:animEffect transition="in" filter="fade">
                                      <p:cBhvr>
                                        <p:cTn id="130" dur="500"/>
                                        <p:tgtEl>
                                          <p:spTgt spid="54">
                                            <p:txEl>
                                              <p:pRg st="0" end="0"/>
                                            </p:txEl>
                                          </p:spTgt>
                                        </p:tgtEl>
                                      </p:cBhvr>
                                    </p:animEffect>
                                  </p:childTnLst>
                                </p:cTn>
                              </p:par>
                              <p:par>
                                <p:cTn id="131" presetID="23" presetClass="entr" presetSubtype="16" fill="hold" grpId="0" nodeType="withEffect">
                                  <p:stCondLst>
                                    <p:cond delay="200"/>
                                  </p:stCondLst>
                                  <p:childTnLst>
                                    <p:set>
                                      <p:cBhvr>
                                        <p:cTn id="132" dur="1" fill="hold">
                                          <p:stCondLst>
                                            <p:cond delay="0"/>
                                          </p:stCondLst>
                                        </p:cTn>
                                        <p:tgtEl>
                                          <p:spTgt spid="55">
                                            <p:txEl>
                                              <p:pRg st="0" end="0"/>
                                            </p:txEl>
                                          </p:spTgt>
                                        </p:tgtEl>
                                        <p:attrNameLst>
                                          <p:attrName>style.visibility</p:attrName>
                                        </p:attrNameLst>
                                      </p:cBhvr>
                                      <p:to>
                                        <p:strVal val="visible"/>
                                      </p:to>
                                    </p:set>
                                    <p:anim calcmode="lin" valueType="num">
                                      <p:cBhvr>
                                        <p:cTn id="133" dur="500" fill="hold"/>
                                        <p:tgtEl>
                                          <p:spTgt spid="55">
                                            <p:txEl>
                                              <p:pRg st="0" end="0"/>
                                            </p:txEl>
                                          </p:spTgt>
                                        </p:tgtEl>
                                        <p:attrNameLst>
                                          <p:attrName>ppt_w</p:attrName>
                                        </p:attrNameLst>
                                      </p:cBhvr>
                                      <p:tavLst>
                                        <p:tav tm="0">
                                          <p:val>
                                            <p:fltVal val="0"/>
                                          </p:val>
                                        </p:tav>
                                        <p:tav tm="100000">
                                          <p:val>
                                            <p:strVal val="#ppt_w"/>
                                          </p:val>
                                        </p:tav>
                                      </p:tavLst>
                                    </p:anim>
                                    <p:anim calcmode="lin" valueType="num">
                                      <p:cBhvr>
                                        <p:cTn id="134" dur="500" fill="hold"/>
                                        <p:tgtEl>
                                          <p:spTgt spid="55">
                                            <p:txEl>
                                              <p:pRg st="0" end="0"/>
                                            </p:txEl>
                                          </p:spTgt>
                                        </p:tgtEl>
                                        <p:attrNameLst>
                                          <p:attrName>ppt_h</p:attrName>
                                        </p:attrNameLst>
                                      </p:cBhvr>
                                      <p:tavLst>
                                        <p:tav tm="0">
                                          <p:val>
                                            <p:fltVal val="0"/>
                                          </p:val>
                                        </p:tav>
                                        <p:tav tm="100000">
                                          <p:val>
                                            <p:strVal val="#ppt_h"/>
                                          </p:val>
                                        </p:tav>
                                      </p:tavLst>
                                    </p:anim>
                                  </p:childTnLst>
                                </p:cTn>
                              </p:par>
                              <p:par>
                                <p:cTn id="135" presetID="53" presetClass="entr" presetSubtype="16" fill="hold" grpId="0" nodeType="withEffect">
                                  <p:stCondLst>
                                    <p:cond delay="200"/>
                                  </p:stCondLst>
                                  <p:childTnLst>
                                    <p:set>
                                      <p:cBhvr>
                                        <p:cTn id="136" dur="1" fill="hold">
                                          <p:stCondLst>
                                            <p:cond delay="0"/>
                                          </p:stCondLst>
                                        </p:cTn>
                                        <p:tgtEl>
                                          <p:spTgt spid="56"/>
                                        </p:tgtEl>
                                        <p:attrNameLst>
                                          <p:attrName>style.visibility</p:attrName>
                                        </p:attrNameLst>
                                      </p:cBhvr>
                                      <p:to>
                                        <p:strVal val="visible"/>
                                      </p:to>
                                    </p:set>
                                    <p:anim calcmode="lin" valueType="num">
                                      <p:cBhvr>
                                        <p:cTn id="137" dur="500" fill="hold"/>
                                        <p:tgtEl>
                                          <p:spTgt spid="56"/>
                                        </p:tgtEl>
                                        <p:attrNameLst>
                                          <p:attrName>ppt_w</p:attrName>
                                        </p:attrNameLst>
                                      </p:cBhvr>
                                      <p:tavLst>
                                        <p:tav tm="0">
                                          <p:val>
                                            <p:fltVal val="0"/>
                                          </p:val>
                                        </p:tav>
                                        <p:tav tm="100000">
                                          <p:val>
                                            <p:strVal val="#ppt_w"/>
                                          </p:val>
                                        </p:tav>
                                      </p:tavLst>
                                    </p:anim>
                                    <p:anim calcmode="lin" valueType="num">
                                      <p:cBhvr>
                                        <p:cTn id="138" dur="500" fill="hold"/>
                                        <p:tgtEl>
                                          <p:spTgt spid="56"/>
                                        </p:tgtEl>
                                        <p:attrNameLst>
                                          <p:attrName>ppt_h</p:attrName>
                                        </p:attrNameLst>
                                      </p:cBhvr>
                                      <p:tavLst>
                                        <p:tav tm="0">
                                          <p:val>
                                            <p:fltVal val="0"/>
                                          </p:val>
                                        </p:tav>
                                        <p:tav tm="100000">
                                          <p:val>
                                            <p:strVal val="#ppt_h"/>
                                          </p:val>
                                        </p:tav>
                                      </p:tavLst>
                                    </p:anim>
                                    <p:animEffect transition="in" filter="fade">
                                      <p:cBhvr>
                                        <p:cTn id="139" dur="500"/>
                                        <p:tgtEl>
                                          <p:spTgt spid="56"/>
                                        </p:tgtEl>
                                      </p:cBhvr>
                                    </p:animEffect>
                                  </p:childTnLst>
                                </p:cTn>
                              </p:par>
                              <p:par>
                                <p:cTn id="140" presetID="53" presetClass="entr" presetSubtype="16" fill="hold" grpId="0" nodeType="withEffect">
                                  <p:stCondLst>
                                    <p:cond delay="200"/>
                                  </p:stCondLst>
                                  <p:childTnLst>
                                    <p:set>
                                      <p:cBhvr>
                                        <p:cTn id="141" dur="1" fill="hold">
                                          <p:stCondLst>
                                            <p:cond delay="0"/>
                                          </p:stCondLst>
                                        </p:cTn>
                                        <p:tgtEl>
                                          <p:spTgt spid="57">
                                            <p:txEl>
                                              <p:pRg st="0" end="0"/>
                                            </p:txEl>
                                          </p:spTgt>
                                        </p:tgtEl>
                                        <p:attrNameLst>
                                          <p:attrName>style.visibility</p:attrName>
                                        </p:attrNameLst>
                                      </p:cBhvr>
                                      <p:to>
                                        <p:strVal val="visible"/>
                                      </p:to>
                                    </p:set>
                                    <p:anim calcmode="lin" valueType="num">
                                      <p:cBhvr>
                                        <p:cTn id="142" dur="500" fill="hold"/>
                                        <p:tgtEl>
                                          <p:spTgt spid="57">
                                            <p:txEl>
                                              <p:pRg st="0" end="0"/>
                                            </p:txEl>
                                          </p:spTgt>
                                        </p:tgtEl>
                                        <p:attrNameLst>
                                          <p:attrName>ppt_w</p:attrName>
                                        </p:attrNameLst>
                                      </p:cBhvr>
                                      <p:tavLst>
                                        <p:tav tm="0">
                                          <p:val>
                                            <p:fltVal val="0"/>
                                          </p:val>
                                        </p:tav>
                                        <p:tav tm="100000">
                                          <p:val>
                                            <p:strVal val="#ppt_w"/>
                                          </p:val>
                                        </p:tav>
                                      </p:tavLst>
                                    </p:anim>
                                    <p:anim calcmode="lin" valueType="num">
                                      <p:cBhvr>
                                        <p:cTn id="143" dur="500" fill="hold"/>
                                        <p:tgtEl>
                                          <p:spTgt spid="57">
                                            <p:txEl>
                                              <p:pRg st="0" end="0"/>
                                            </p:txEl>
                                          </p:spTgt>
                                        </p:tgtEl>
                                        <p:attrNameLst>
                                          <p:attrName>ppt_h</p:attrName>
                                        </p:attrNameLst>
                                      </p:cBhvr>
                                      <p:tavLst>
                                        <p:tav tm="0">
                                          <p:val>
                                            <p:fltVal val="0"/>
                                          </p:val>
                                        </p:tav>
                                        <p:tav tm="100000">
                                          <p:val>
                                            <p:strVal val="#ppt_h"/>
                                          </p:val>
                                        </p:tav>
                                      </p:tavLst>
                                    </p:anim>
                                    <p:animEffect transition="in" filter="fade">
                                      <p:cBhvr>
                                        <p:cTn id="144" dur="500"/>
                                        <p:tgtEl>
                                          <p:spTgt spid="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0" grpId="0" animBg="1"/>
      <p:bldP spid="31" grpId="0" animBg="1"/>
      <p:bldP spid="32" grpId="0" animBg="1"/>
      <p:bldP spid="33" grpId="0" animBg="1"/>
      <p:bldP spid="36" grpId="0"/>
      <p:bldP spid="35" grpId="0" animBg="1"/>
      <p:bldP spid="37" grpId="0"/>
      <p:bldP spid="38" grpId="0"/>
      <p:bldP spid="39" grpId="0"/>
      <p:bldP spid="40" grpId="0"/>
      <p:bldP spid="41" grpId="0"/>
      <p:bldP spid="42" grpId="0" build="p">
        <p:tmplLst>
          <p:tmpl lvl="1">
            <p:tnLst>
              <p:par>
                <p:cTn presetID="53" presetClass="entr" presetSubtype="16" fill="hold" nodeType="withEffect">
                  <p:stCondLst>
                    <p:cond delay="200"/>
                  </p:stCondLst>
                  <p:childTnLst>
                    <p:set>
                      <p:cBhvr>
                        <p:cTn dur="1" fill="hold">
                          <p:stCondLst>
                            <p:cond delay="0"/>
                          </p:stCondLst>
                        </p:cTn>
                        <p:tgtEl>
                          <p:spTgt spid="42"/>
                        </p:tgtEl>
                        <p:attrNameLst>
                          <p:attrName>style.visibility</p:attrName>
                        </p:attrNameLst>
                      </p:cBhvr>
                      <p:to>
                        <p:strVal val="visible"/>
                      </p:to>
                    </p:set>
                    <p:anim calcmode="lin" valueType="num">
                      <p:cBhvr>
                        <p:cTn dur="500" fill="hold"/>
                        <p:tgtEl>
                          <p:spTgt spid="42"/>
                        </p:tgtEl>
                        <p:attrNameLst>
                          <p:attrName>ppt_w</p:attrName>
                        </p:attrNameLst>
                      </p:cBhvr>
                      <p:tavLst>
                        <p:tav tm="0">
                          <p:val>
                            <p:fltVal val="0"/>
                          </p:val>
                        </p:tav>
                        <p:tav tm="100000">
                          <p:val>
                            <p:strVal val="#ppt_w"/>
                          </p:val>
                        </p:tav>
                      </p:tavLst>
                    </p:anim>
                    <p:anim calcmode="lin" valueType="num">
                      <p:cBhvr>
                        <p:cTn dur="500" fill="hold"/>
                        <p:tgtEl>
                          <p:spTgt spid="42"/>
                        </p:tgtEl>
                        <p:attrNameLst>
                          <p:attrName>ppt_h</p:attrName>
                        </p:attrNameLst>
                      </p:cBhvr>
                      <p:tavLst>
                        <p:tav tm="0">
                          <p:val>
                            <p:fltVal val="0"/>
                          </p:val>
                        </p:tav>
                        <p:tav tm="100000">
                          <p:val>
                            <p:strVal val="#ppt_h"/>
                          </p:val>
                        </p:tav>
                      </p:tavLst>
                    </p:anim>
                    <p:animEffect transition="in" filter="fade">
                      <p:cBhvr>
                        <p:cTn dur="500"/>
                        <p:tgtEl>
                          <p:spTgt spid="42"/>
                        </p:tgtEl>
                      </p:cBhvr>
                    </p:animEffect>
                  </p:childTnLst>
                </p:cTn>
              </p:par>
            </p:tnLst>
          </p:tmpl>
        </p:tmplLst>
      </p:bldP>
      <p:bldP spid="43" grpId="0" build="p">
        <p:tmplLst>
          <p:tmpl lvl="1">
            <p:tnLst>
              <p:par>
                <p:cTn presetID="23" presetClass="entr" presetSubtype="16" fill="hold" nodeType="withEffect">
                  <p:stCondLst>
                    <p:cond delay="200"/>
                  </p:stCondLst>
                  <p:childTnLst>
                    <p:set>
                      <p:cBhvr>
                        <p:cTn dur="1" fill="hold">
                          <p:stCondLst>
                            <p:cond delay="0"/>
                          </p:stCondLst>
                        </p:cTn>
                        <p:tgtEl>
                          <p:spTgt spid="43"/>
                        </p:tgtEl>
                        <p:attrNameLst>
                          <p:attrName>style.visibility</p:attrName>
                        </p:attrNameLst>
                      </p:cBhvr>
                      <p:to>
                        <p:strVal val="visible"/>
                      </p:to>
                    </p:set>
                    <p:anim calcmode="lin" valueType="num">
                      <p:cBhvr>
                        <p:cTn dur="500" fill="hold"/>
                        <p:tgtEl>
                          <p:spTgt spid="43"/>
                        </p:tgtEl>
                        <p:attrNameLst>
                          <p:attrName>ppt_w</p:attrName>
                        </p:attrNameLst>
                      </p:cBhvr>
                      <p:tavLst>
                        <p:tav tm="0">
                          <p:val>
                            <p:fltVal val="0"/>
                          </p:val>
                        </p:tav>
                        <p:tav tm="100000">
                          <p:val>
                            <p:strVal val="#ppt_w"/>
                          </p:val>
                        </p:tav>
                      </p:tavLst>
                    </p:anim>
                    <p:anim calcmode="lin" valueType="num">
                      <p:cBhvr>
                        <p:cTn dur="500" fill="hold"/>
                        <p:tgtEl>
                          <p:spTgt spid="43"/>
                        </p:tgtEl>
                        <p:attrNameLst>
                          <p:attrName>ppt_h</p:attrName>
                        </p:attrNameLst>
                      </p:cBhvr>
                      <p:tavLst>
                        <p:tav tm="0">
                          <p:val>
                            <p:fltVal val="0"/>
                          </p:val>
                        </p:tav>
                        <p:tav tm="100000">
                          <p:val>
                            <p:strVal val="#ppt_h"/>
                          </p:val>
                        </p:tav>
                      </p:tavLst>
                    </p:anim>
                  </p:childTnLst>
                </p:cTn>
              </p:par>
            </p:tnLst>
          </p:tmpl>
        </p:tmplLst>
      </p:bldP>
      <p:bldP spid="44" grpId="0" animBg="1"/>
      <p:bldP spid="45" grpId="0" build="p">
        <p:tmplLst>
          <p:tmpl lvl="1">
            <p:tnLst>
              <p:par>
                <p:cTn presetID="53" presetClass="entr" presetSubtype="16" fill="hold" nodeType="withEffect">
                  <p:stCondLst>
                    <p:cond delay="200"/>
                  </p:stCondLst>
                  <p:childTnLst>
                    <p:set>
                      <p:cBhvr>
                        <p:cTn dur="1" fill="hold">
                          <p:stCondLst>
                            <p:cond delay="0"/>
                          </p:stCondLst>
                        </p:cTn>
                        <p:tgtEl>
                          <p:spTgt spid="45"/>
                        </p:tgtEl>
                        <p:attrNameLst>
                          <p:attrName>style.visibility</p:attrName>
                        </p:attrNameLst>
                      </p:cBhvr>
                      <p:to>
                        <p:strVal val="visible"/>
                      </p:to>
                    </p:set>
                    <p:anim calcmode="lin" valueType="num">
                      <p:cBhvr>
                        <p:cTn dur="500" fill="hold"/>
                        <p:tgtEl>
                          <p:spTgt spid="45"/>
                        </p:tgtEl>
                        <p:attrNameLst>
                          <p:attrName>ppt_w</p:attrName>
                        </p:attrNameLst>
                      </p:cBhvr>
                      <p:tavLst>
                        <p:tav tm="0">
                          <p:val>
                            <p:fltVal val="0"/>
                          </p:val>
                        </p:tav>
                        <p:tav tm="100000">
                          <p:val>
                            <p:strVal val="#ppt_w"/>
                          </p:val>
                        </p:tav>
                      </p:tavLst>
                    </p:anim>
                    <p:anim calcmode="lin" valueType="num">
                      <p:cBhvr>
                        <p:cTn dur="500" fill="hold"/>
                        <p:tgtEl>
                          <p:spTgt spid="45"/>
                        </p:tgtEl>
                        <p:attrNameLst>
                          <p:attrName>ppt_h</p:attrName>
                        </p:attrNameLst>
                      </p:cBhvr>
                      <p:tavLst>
                        <p:tav tm="0">
                          <p:val>
                            <p:fltVal val="0"/>
                          </p:val>
                        </p:tav>
                        <p:tav tm="100000">
                          <p:val>
                            <p:strVal val="#ppt_h"/>
                          </p:val>
                        </p:tav>
                      </p:tavLst>
                    </p:anim>
                    <p:animEffect transition="in" filter="fade">
                      <p:cBhvr>
                        <p:cTn dur="500"/>
                        <p:tgtEl>
                          <p:spTgt spid="45"/>
                        </p:tgtEl>
                      </p:cBhvr>
                    </p:animEffect>
                  </p:childTnLst>
                </p:cTn>
              </p:par>
            </p:tnLst>
          </p:tmpl>
        </p:tmplLst>
      </p:bldP>
      <p:bldP spid="46" grpId="0" build="p">
        <p:tmplLst>
          <p:tmpl lvl="1">
            <p:tnLst>
              <p:par>
                <p:cTn presetID="53" presetClass="entr" presetSubtype="16" fill="hold" nodeType="withEffect">
                  <p:stCondLst>
                    <p:cond delay="200"/>
                  </p:stCondLst>
                  <p:childTnLst>
                    <p:set>
                      <p:cBhvr>
                        <p:cTn dur="1" fill="hold">
                          <p:stCondLst>
                            <p:cond delay="0"/>
                          </p:stCondLst>
                        </p:cTn>
                        <p:tgtEl>
                          <p:spTgt spid="46"/>
                        </p:tgtEl>
                        <p:attrNameLst>
                          <p:attrName>style.visibility</p:attrName>
                        </p:attrNameLst>
                      </p:cBhvr>
                      <p:to>
                        <p:strVal val="visible"/>
                      </p:to>
                    </p:set>
                    <p:anim calcmode="lin" valueType="num">
                      <p:cBhvr>
                        <p:cTn dur="500" fill="hold"/>
                        <p:tgtEl>
                          <p:spTgt spid="46"/>
                        </p:tgtEl>
                        <p:attrNameLst>
                          <p:attrName>ppt_w</p:attrName>
                        </p:attrNameLst>
                      </p:cBhvr>
                      <p:tavLst>
                        <p:tav tm="0">
                          <p:val>
                            <p:fltVal val="0"/>
                          </p:val>
                        </p:tav>
                        <p:tav tm="100000">
                          <p:val>
                            <p:strVal val="#ppt_w"/>
                          </p:val>
                        </p:tav>
                      </p:tavLst>
                    </p:anim>
                    <p:anim calcmode="lin" valueType="num">
                      <p:cBhvr>
                        <p:cTn dur="500" fill="hold"/>
                        <p:tgtEl>
                          <p:spTgt spid="46"/>
                        </p:tgtEl>
                        <p:attrNameLst>
                          <p:attrName>ppt_h</p:attrName>
                        </p:attrNameLst>
                      </p:cBhvr>
                      <p:tavLst>
                        <p:tav tm="0">
                          <p:val>
                            <p:fltVal val="0"/>
                          </p:val>
                        </p:tav>
                        <p:tav tm="100000">
                          <p:val>
                            <p:strVal val="#ppt_h"/>
                          </p:val>
                        </p:tav>
                      </p:tavLst>
                    </p:anim>
                    <p:animEffect transition="in" filter="fade">
                      <p:cBhvr>
                        <p:cTn dur="500"/>
                        <p:tgtEl>
                          <p:spTgt spid="46"/>
                        </p:tgtEl>
                      </p:cBhvr>
                    </p:animEffect>
                  </p:childTnLst>
                </p:cTn>
              </p:par>
            </p:tnLst>
          </p:tmpl>
        </p:tmplLst>
      </p:bldP>
      <p:bldP spid="47" grpId="0" build="p">
        <p:tmplLst>
          <p:tmpl lvl="1">
            <p:tnLst>
              <p:par>
                <p:cTn presetID="23" presetClass="entr" presetSubtype="16" fill="hold" nodeType="withEffect">
                  <p:stCondLst>
                    <p:cond delay="200"/>
                  </p:stCondLst>
                  <p:childTnLst>
                    <p:set>
                      <p:cBhvr>
                        <p:cTn dur="1" fill="hold">
                          <p:stCondLst>
                            <p:cond delay="0"/>
                          </p:stCondLst>
                        </p:cTn>
                        <p:tgtEl>
                          <p:spTgt spid="47"/>
                        </p:tgtEl>
                        <p:attrNameLst>
                          <p:attrName>style.visibility</p:attrName>
                        </p:attrNameLst>
                      </p:cBhvr>
                      <p:to>
                        <p:strVal val="visible"/>
                      </p:to>
                    </p:set>
                    <p:anim calcmode="lin" valueType="num">
                      <p:cBhvr>
                        <p:cTn dur="500" fill="hold"/>
                        <p:tgtEl>
                          <p:spTgt spid="47"/>
                        </p:tgtEl>
                        <p:attrNameLst>
                          <p:attrName>ppt_w</p:attrName>
                        </p:attrNameLst>
                      </p:cBhvr>
                      <p:tavLst>
                        <p:tav tm="0">
                          <p:val>
                            <p:fltVal val="0"/>
                          </p:val>
                        </p:tav>
                        <p:tav tm="100000">
                          <p:val>
                            <p:strVal val="#ppt_w"/>
                          </p:val>
                        </p:tav>
                      </p:tavLst>
                    </p:anim>
                    <p:anim calcmode="lin" valueType="num">
                      <p:cBhvr>
                        <p:cTn dur="500" fill="hold"/>
                        <p:tgtEl>
                          <p:spTgt spid="47"/>
                        </p:tgtEl>
                        <p:attrNameLst>
                          <p:attrName>ppt_h</p:attrName>
                        </p:attrNameLst>
                      </p:cBhvr>
                      <p:tavLst>
                        <p:tav tm="0">
                          <p:val>
                            <p:fltVal val="0"/>
                          </p:val>
                        </p:tav>
                        <p:tav tm="100000">
                          <p:val>
                            <p:strVal val="#ppt_h"/>
                          </p:val>
                        </p:tav>
                      </p:tavLst>
                    </p:anim>
                  </p:childTnLst>
                </p:cTn>
              </p:par>
            </p:tnLst>
          </p:tmpl>
        </p:tmplLst>
      </p:bldP>
      <p:bldP spid="48" grpId="0" animBg="1"/>
      <p:bldP spid="49" grpId="0" build="p">
        <p:tmplLst>
          <p:tmpl lvl="1">
            <p:tnLst>
              <p:par>
                <p:cTn presetID="53" presetClass="entr" presetSubtype="16" fill="hold" nodeType="withEffect">
                  <p:stCondLst>
                    <p:cond delay="200"/>
                  </p:stCondLst>
                  <p:childTnLst>
                    <p:set>
                      <p:cBhvr>
                        <p:cTn dur="1" fill="hold">
                          <p:stCondLst>
                            <p:cond delay="0"/>
                          </p:stCondLst>
                        </p:cTn>
                        <p:tgtEl>
                          <p:spTgt spid="49"/>
                        </p:tgtEl>
                        <p:attrNameLst>
                          <p:attrName>style.visibility</p:attrName>
                        </p:attrNameLst>
                      </p:cBhvr>
                      <p:to>
                        <p:strVal val="visible"/>
                      </p:to>
                    </p:set>
                    <p:anim calcmode="lin" valueType="num">
                      <p:cBhvr>
                        <p:cTn dur="500" fill="hold"/>
                        <p:tgtEl>
                          <p:spTgt spid="49"/>
                        </p:tgtEl>
                        <p:attrNameLst>
                          <p:attrName>ppt_w</p:attrName>
                        </p:attrNameLst>
                      </p:cBhvr>
                      <p:tavLst>
                        <p:tav tm="0">
                          <p:val>
                            <p:fltVal val="0"/>
                          </p:val>
                        </p:tav>
                        <p:tav tm="100000">
                          <p:val>
                            <p:strVal val="#ppt_w"/>
                          </p:val>
                        </p:tav>
                      </p:tavLst>
                    </p:anim>
                    <p:anim calcmode="lin" valueType="num">
                      <p:cBhvr>
                        <p:cTn dur="500" fill="hold"/>
                        <p:tgtEl>
                          <p:spTgt spid="49"/>
                        </p:tgtEl>
                        <p:attrNameLst>
                          <p:attrName>ppt_h</p:attrName>
                        </p:attrNameLst>
                      </p:cBhvr>
                      <p:tavLst>
                        <p:tav tm="0">
                          <p:val>
                            <p:fltVal val="0"/>
                          </p:val>
                        </p:tav>
                        <p:tav tm="100000">
                          <p:val>
                            <p:strVal val="#ppt_h"/>
                          </p:val>
                        </p:tav>
                      </p:tavLst>
                    </p:anim>
                    <p:animEffect transition="in" filter="fade">
                      <p:cBhvr>
                        <p:cTn dur="500"/>
                        <p:tgtEl>
                          <p:spTgt spid="49"/>
                        </p:tgtEl>
                      </p:cBhvr>
                    </p:animEffect>
                  </p:childTnLst>
                </p:cTn>
              </p:par>
            </p:tnLst>
          </p:tmpl>
        </p:tmplLst>
      </p:bldP>
      <p:bldP spid="50" grpId="0" build="p">
        <p:tmplLst>
          <p:tmpl lvl="1">
            <p:tnLst>
              <p:par>
                <p:cTn presetID="53" presetClass="entr" presetSubtype="16" fill="hold" nodeType="withEffect">
                  <p:stCondLst>
                    <p:cond delay="200"/>
                  </p:stCondLst>
                  <p:childTnLst>
                    <p:set>
                      <p:cBhvr>
                        <p:cTn dur="1" fill="hold">
                          <p:stCondLst>
                            <p:cond delay="0"/>
                          </p:stCondLst>
                        </p:cTn>
                        <p:tgtEl>
                          <p:spTgt spid="50"/>
                        </p:tgtEl>
                        <p:attrNameLst>
                          <p:attrName>style.visibility</p:attrName>
                        </p:attrNameLst>
                      </p:cBhvr>
                      <p:to>
                        <p:strVal val="visible"/>
                      </p:to>
                    </p:set>
                    <p:anim calcmode="lin" valueType="num">
                      <p:cBhvr>
                        <p:cTn dur="500" fill="hold"/>
                        <p:tgtEl>
                          <p:spTgt spid="50"/>
                        </p:tgtEl>
                        <p:attrNameLst>
                          <p:attrName>ppt_w</p:attrName>
                        </p:attrNameLst>
                      </p:cBhvr>
                      <p:tavLst>
                        <p:tav tm="0">
                          <p:val>
                            <p:fltVal val="0"/>
                          </p:val>
                        </p:tav>
                        <p:tav tm="100000">
                          <p:val>
                            <p:strVal val="#ppt_w"/>
                          </p:val>
                        </p:tav>
                      </p:tavLst>
                    </p:anim>
                    <p:anim calcmode="lin" valueType="num">
                      <p:cBhvr>
                        <p:cTn dur="500" fill="hold"/>
                        <p:tgtEl>
                          <p:spTgt spid="50"/>
                        </p:tgtEl>
                        <p:attrNameLst>
                          <p:attrName>ppt_h</p:attrName>
                        </p:attrNameLst>
                      </p:cBhvr>
                      <p:tavLst>
                        <p:tav tm="0">
                          <p:val>
                            <p:fltVal val="0"/>
                          </p:val>
                        </p:tav>
                        <p:tav tm="100000">
                          <p:val>
                            <p:strVal val="#ppt_h"/>
                          </p:val>
                        </p:tav>
                      </p:tavLst>
                    </p:anim>
                    <p:animEffect transition="in" filter="fade">
                      <p:cBhvr>
                        <p:cTn dur="500"/>
                        <p:tgtEl>
                          <p:spTgt spid="50"/>
                        </p:tgtEl>
                      </p:cBhvr>
                    </p:animEffect>
                  </p:childTnLst>
                </p:cTn>
              </p:par>
            </p:tnLst>
          </p:tmpl>
        </p:tmplLst>
      </p:bldP>
      <p:bldP spid="51" grpId="0" build="p">
        <p:tmplLst>
          <p:tmpl lvl="1">
            <p:tnLst>
              <p:par>
                <p:cTn presetID="23" presetClass="entr" presetSubtype="16" fill="hold" nodeType="withEffect">
                  <p:stCondLst>
                    <p:cond delay="200"/>
                  </p:stCondLst>
                  <p:childTnLst>
                    <p:set>
                      <p:cBhvr>
                        <p:cTn dur="1" fill="hold">
                          <p:stCondLst>
                            <p:cond delay="0"/>
                          </p:stCondLst>
                        </p:cTn>
                        <p:tgtEl>
                          <p:spTgt spid="51"/>
                        </p:tgtEl>
                        <p:attrNameLst>
                          <p:attrName>style.visibility</p:attrName>
                        </p:attrNameLst>
                      </p:cBhvr>
                      <p:to>
                        <p:strVal val="visible"/>
                      </p:to>
                    </p:set>
                    <p:anim calcmode="lin" valueType="num">
                      <p:cBhvr>
                        <p:cTn dur="500" fill="hold"/>
                        <p:tgtEl>
                          <p:spTgt spid="51"/>
                        </p:tgtEl>
                        <p:attrNameLst>
                          <p:attrName>ppt_w</p:attrName>
                        </p:attrNameLst>
                      </p:cBhvr>
                      <p:tavLst>
                        <p:tav tm="0">
                          <p:val>
                            <p:fltVal val="0"/>
                          </p:val>
                        </p:tav>
                        <p:tav tm="100000">
                          <p:val>
                            <p:strVal val="#ppt_w"/>
                          </p:val>
                        </p:tav>
                      </p:tavLst>
                    </p:anim>
                    <p:anim calcmode="lin" valueType="num">
                      <p:cBhvr>
                        <p:cTn dur="500" fill="hold"/>
                        <p:tgtEl>
                          <p:spTgt spid="51"/>
                        </p:tgtEl>
                        <p:attrNameLst>
                          <p:attrName>ppt_h</p:attrName>
                        </p:attrNameLst>
                      </p:cBhvr>
                      <p:tavLst>
                        <p:tav tm="0">
                          <p:val>
                            <p:fltVal val="0"/>
                          </p:val>
                        </p:tav>
                        <p:tav tm="100000">
                          <p:val>
                            <p:strVal val="#ppt_h"/>
                          </p:val>
                        </p:tav>
                      </p:tavLst>
                    </p:anim>
                  </p:childTnLst>
                </p:cTn>
              </p:par>
            </p:tnLst>
          </p:tmpl>
        </p:tmplLst>
      </p:bldP>
      <p:bldP spid="52" grpId="0" animBg="1"/>
      <p:bldP spid="53" grpId="0" build="p">
        <p:tmplLst>
          <p:tmpl lvl="1">
            <p:tnLst>
              <p:par>
                <p:cTn presetID="53" presetClass="entr" presetSubtype="16" fill="hold" nodeType="withEffect">
                  <p:stCondLst>
                    <p:cond delay="200"/>
                  </p:stCondLst>
                  <p:childTnLst>
                    <p:set>
                      <p:cBhvr>
                        <p:cTn dur="1" fill="hold">
                          <p:stCondLst>
                            <p:cond delay="0"/>
                          </p:stCondLst>
                        </p:cTn>
                        <p:tgtEl>
                          <p:spTgt spid="53"/>
                        </p:tgtEl>
                        <p:attrNameLst>
                          <p:attrName>style.visibility</p:attrName>
                        </p:attrNameLst>
                      </p:cBhvr>
                      <p:to>
                        <p:strVal val="visible"/>
                      </p:to>
                    </p:set>
                    <p:anim calcmode="lin" valueType="num">
                      <p:cBhvr>
                        <p:cTn dur="500" fill="hold"/>
                        <p:tgtEl>
                          <p:spTgt spid="53"/>
                        </p:tgtEl>
                        <p:attrNameLst>
                          <p:attrName>ppt_w</p:attrName>
                        </p:attrNameLst>
                      </p:cBhvr>
                      <p:tavLst>
                        <p:tav tm="0">
                          <p:val>
                            <p:fltVal val="0"/>
                          </p:val>
                        </p:tav>
                        <p:tav tm="100000">
                          <p:val>
                            <p:strVal val="#ppt_w"/>
                          </p:val>
                        </p:tav>
                      </p:tavLst>
                    </p:anim>
                    <p:anim calcmode="lin" valueType="num">
                      <p:cBhvr>
                        <p:cTn dur="500" fill="hold"/>
                        <p:tgtEl>
                          <p:spTgt spid="53"/>
                        </p:tgtEl>
                        <p:attrNameLst>
                          <p:attrName>ppt_h</p:attrName>
                        </p:attrNameLst>
                      </p:cBhvr>
                      <p:tavLst>
                        <p:tav tm="0">
                          <p:val>
                            <p:fltVal val="0"/>
                          </p:val>
                        </p:tav>
                        <p:tav tm="100000">
                          <p:val>
                            <p:strVal val="#ppt_h"/>
                          </p:val>
                        </p:tav>
                      </p:tavLst>
                    </p:anim>
                    <p:animEffect transition="in" filter="fade">
                      <p:cBhvr>
                        <p:cTn dur="500"/>
                        <p:tgtEl>
                          <p:spTgt spid="53"/>
                        </p:tgtEl>
                      </p:cBhvr>
                    </p:animEffect>
                  </p:childTnLst>
                </p:cTn>
              </p:par>
            </p:tnLst>
          </p:tmpl>
        </p:tmplLst>
      </p:bldP>
      <p:bldP spid="54" grpId="0" build="p">
        <p:tmplLst>
          <p:tmpl lvl="1">
            <p:tnLst>
              <p:par>
                <p:cTn presetID="53" presetClass="entr" presetSubtype="16" fill="hold" nodeType="withEffect">
                  <p:stCondLst>
                    <p:cond delay="200"/>
                  </p:stCondLst>
                  <p:childTnLst>
                    <p:set>
                      <p:cBhvr>
                        <p:cTn dur="1" fill="hold">
                          <p:stCondLst>
                            <p:cond delay="0"/>
                          </p:stCondLst>
                        </p:cTn>
                        <p:tgtEl>
                          <p:spTgt spid="54"/>
                        </p:tgtEl>
                        <p:attrNameLst>
                          <p:attrName>style.visibility</p:attrName>
                        </p:attrNameLst>
                      </p:cBhvr>
                      <p:to>
                        <p:strVal val="visible"/>
                      </p:to>
                    </p:set>
                    <p:anim calcmode="lin" valueType="num">
                      <p:cBhvr>
                        <p:cTn dur="500" fill="hold"/>
                        <p:tgtEl>
                          <p:spTgt spid="54"/>
                        </p:tgtEl>
                        <p:attrNameLst>
                          <p:attrName>ppt_w</p:attrName>
                        </p:attrNameLst>
                      </p:cBhvr>
                      <p:tavLst>
                        <p:tav tm="0">
                          <p:val>
                            <p:fltVal val="0"/>
                          </p:val>
                        </p:tav>
                        <p:tav tm="100000">
                          <p:val>
                            <p:strVal val="#ppt_w"/>
                          </p:val>
                        </p:tav>
                      </p:tavLst>
                    </p:anim>
                    <p:anim calcmode="lin" valueType="num">
                      <p:cBhvr>
                        <p:cTn dur="500" fill="hold"/>
                        <p:tgtEl>
                          <p:spTgt spid="54"/>
                        </p:tgtEl>
                        <p:attrNameLst>
                          <p:attrName>ppt_h</p:attrName>
                        </p:attrNameLst>
                      </p:cBhvr>
                      <p:tavLst>
                        <p:tav tm="0">
                          <p:val>
                            <p:fltVal val="0"/>
                          </p:val>
                        </p:tav>
                        <p:tav tm="100000">
                          <p:val>
                            <p:strVal val="#ppt_h"/>
                          </p:val>
                        </p:tav>
                      </p:tavLst>
                    </p:anim>
                    <p:animEffect transition="in" filter="fade">
                      <p:cBhvr>
                        <p:cTn dur="500"/>
                        <p:tgtEl>
                          <p:spTgt spid="54"/>
                        </p:tgtEl>
                      </p:cBhvr>
                    </p:animEffect>
                  </p:childTnLst>
                </p:cTn>
              </p:par>
            </p:tnLst>
          </p:tmpl>
        </p:tmplLst>
      </p:bldP>
      <p:bldP spid="55" grpId="0" build="p">
        <p:tmplLst>
          <p:tmpl lvl="1">
            <p:tnLst>
              <p:par>
                <p:cTn presetID="23" presetClass="entr" presetSubtype="16" fill="hold" nodeType="withEffect">
                  <p:stCondLst>
                    <p:cond delay="200"/>
                  </p:stCondLst>
                  <p:childTnLst>
                    <p:set>
                      <p:cBhvr>
                        <p:cTn dur="1" fill="hold">
                          <p:stCondLst>
                            <p:cond delay="0"/>
                          </p:stCondLst>
                        </p:cTn>
                        <p:tgtEl>
                          <p:spTgt spid="55"/>
                        </p:tgtEl>
                        <p:attrNameLst>
                          <p:attrName>style.visibility</p:attrName>
                        </p:attrNameLst>
                      </p:cBhvr>
                      <p:to>
                        <p:strVal val="visible"/>
                      </p:to>
                    </p:set>
                    <p:anim calcmode="lin" valueType="num">
                      <p:cBhvr>
                        <p:cTn dur="500" fill="hold"/>
                        <p:tgtEl>
                          <p:spTgt spid="55"/>
                        </p:tgtEl>
                        <p:attrNameLst>
                          <p:attrName>ppt_w</p:attrName>
                        </p:attrNameLst>
                      </p:cBhvr>
                      <p:tavLst>
                        <p:tav tm="0">
                          <p:val>
                            <p:fltVal val="0"/>
                          </p:val>
                        </p:tav>
                        <p:tav tm="100000">
                          <p:val>
                            <p:strVal val="#ppt_w"/>
                          </p:val>
                        </p:tav>
                      </p:tavLst>
                    </p:anim>
                    <p:anim calcmode="lin" valueType="num">
                      <p:cBhvr>
                        <p:cTn dur="500" fill="hold"/>
                        <p:tgtEl>
                          <p:spTgt spid="55"/>
                        </p:tgtEl>
                        <p:attrNameLst>
                          <p:attrName>ppt_h</p:attrName>
                        </p:attrNameLst>
                      </p:cBhvr>
                      <p:tavLst>
                        <p:tav tm="0">
                          <p:val>
                            <p:fltVal val="0"/>
                          </p:val>
                        </p:tav>
                        <p:tav tm="100000">
                          <p:val>
                            <p:strVal val="#ppt_h"/>
                          </p:val>
                        </p:tav>
                      </p:tavLst>
                    </p:anim>
                  </p:childTnLst>
                </p:cTn>
              </p:par>
            </p:tnLst>
          </p:tmpl>
        </p:tmplLst>
      </p:bldP>
      <p:bldP spid="56" grpId="0" animBg="1"/>
      <p:bldP spid="57" grpId="0" build="p">
        <p:tmplLst>
          <p:tmpl lvl="1">
            <p:tnLst>
              <p:par>
                <p:cTn presetID="53" presetClass="entr" presetSubtype="16" fill="hold" nodeType="withEffect">
                  <p:stCondLst>
                    <p:cond delay="200"/>
                  </p:stCondLst>
                  <p:childTnLst>
                    <p:set>
                      <p:cBhvr>
                        <p:cTn dur="1" fill="hold">
                          <p:stCondLst>
                            <p:cond delay="0"/>
                          </p:stCondLst>
                        </p:cTn>
                        <p:tgtEl>
                          <p:spTgt spid="57"/>
                        </p:tgtEl>
                        <p:attrNameLst>
                          <p:attrName>style.visibility</p:attrName>
                        </p:attrNameLst>
                      </p:cBhvr>
                      <p:to>
                        <p:strVal val="visible"/>
                      </p:to>
                    </p:set>
                    <p:anim calcmode="lin" valueType="num">
                      <p:cBhvr>
                        <p:cTn dur="500" fill="hold"/>
                        <p:tgtEl>
                          <p:spTgt spid="57"/>
                        </p:tgtEl>
                        <p:attrNameLst>
                          <p:attrName>ppt_w</p:attrName>
                        </p:attrNameLst>
                      </p:cBhvr>
                      <p:tavLst>
                        <p:tav tm="0">
                          <p:val>
                            <p:fltVal val="0"/>
                          </p:val>
                        </p:tav>
                        <p:tav tm="100000">
                          <p:val>
                            <p:strVal val="#ppt_w"/>
                          </p:val>
                        </p:tav>
                      </p:tavLst>
                    </p:anim>
                    <p:anim calcmode="lin" valueType="num">
                      <p:cBhvr>
                        <p:cTn dur="500" fill="hold"/>
                        <p:tgtEl>
                          <p:spTgt spid="57"/>
                        </p:tgtEl>
                        <p:attrNameLst>
                          <p:attrName>ppt_h</p:attrName>
                        </p:attrNameLst>
                      </p:cBhvr>
                      <p:tavLst>
                        <p:tav tm="0">
                          <p:val>
                            <p:fltVal val="0"/>
                          </p:val>
                        </p:tav>
                        <p:tav tm="100000">
                          <p:val>
                            <p:strVal val="#ppt_h"/>
                          </p:val>
                        </p:tav>
                      </p:tavLst>
                    </p:anim>
                    <p:animEffect transition="in" filter="fade">
                      <p:cBhvr>
                        <p:cTn dur="500"/>
                        <p:tgtEl>
                          <p:spTgt spid="57"/>
                        </p:tgtEl>
                      </p:cBhvr>
                    </p:animEffect>
                  </p:childTnLst>
                </p:cTn>
              </p:par>
            </p:tnLst>
          </p:tmpl>
        </p:tmplLst>
      </p:b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dirty="0">
                <a:solidFill>
                  <a:schemeClr val="bg1">
                    <a:lumMod val="50000"/>
                  </a:schemeClr>
                </a:solidFill>
                <a:latin typeface="+mn-lt"/>
                <a:ea typeface="+mn-ea"/>
                <a:cs typeface="+mn-ea"/>
                <a:sym typeface="+mn-lt"/>
              </a:rPr>
              <a:t>执行过程</a:t>
            </a:r>
            <a:endParaRPr lang="en-GB" altLang="zh-CN" sz="1800" dirty="0">
              <a:solidFill>
                <a:schemeClr val="bg1">
                  <a:lumMod val="50000"/>
                </a:schemeClr>
              </a:solidFill>
              <a:latin typeface="+mn-lt"/>
              <a:ea typeface="+mn-ea"/>
              <a:cs typeface="+mn-ea"/>
              <a:sym typeface="+mn-lt"/>
            </a:endParaRPr>
          </a:p>
        </p:txBody>
      </p:sp>
      <p:grpSp>
        <p:nvGrpSpPr>
          <p:cNvPr id="18" name="Group 73"/>
          <p:cNvGrpSpPr/>
          <p:nvPr/>
        </p:nvGrpSpPr>
        <p:grpSpPr>
          <a:xfrm>
            <a:off x="3391418" y="1823777"/>
            <a:ext cx="348874" cy="163347"/>
            <a:chOff x="3366566" y="1459073"/>
            <a:chExt cx="465169" cy="221445"/>
          </a:xfrm>
        </p:grpSpPr>
        <p:cxnSp>
          <p:nvCxnSpPr>
            <p:cNvPr id="19" name="Straight Connector 37"/>
            <p:cNvCxnSpPr/>
            <p:nvPr/>
          </p:nvCxnSpPr>
          <p:spPr>
            <a:xfrm flipH="1" flipV="1">
              <a:off x="3592681" y="1460250"/>
              <a:ext cx="239054" cy="220268"/>
            </a:xfrm>
            <a:prstGeom prst="line">
              <a:avLst/>
            </a:prstGeom>
            <a:ln w="19050" cap="rnd">
              <a:solidFill>
                <a:srgbClr val="A491BB"/>
              </a:solidFill>
              <a:prstDash val="solid"/>
            </a:ln>
          </p:spPr>
          <p:style>
            <a:lnRef idx="1">
              <a:schemeClr val="accent1"/>
            </a:lnRef>
            <a:fillRef idx="0">
              <a:schemeClr val="accent1"/>
            </a:fillRef>
            <a:effectRef idx="0">
              <a:schemeClr val="accent1"/>
            </a:effectRef>
            <a:fontRef idx="minor">
              <a:schemeClr val="tx1"/>
            </a:fontRef>
          </p:style>
        </p:cxnSp>
        <p:cxnSp>
          <p:nvCxnSpPr>
            <p:cNvPr id="20" name="Straight Connector 38"/>
            <p:cNvCxnSpPr/>
            <p:nvPr/>
          </p:nvCxnSpPr>
          <p:spPr>
            <a:xfrm flipH="1">
              <a:off x="3366566" y="1459073"/>
              <a:ext cx="226116" cy="0"/>
            </a:xfrm>
            <a:prstGeom prst="line">
              <a:avLst/>
            </a:prstGeom>
            <a:ln w="19050" cap="rnd">
              <a:solidFill>
                <a:srgbClr val="A491BB"/>
              </a:solidFill>
              <a:prstDash val="solid"/>
            </a:ln>
          </p:spPr>
          <p:style>
            <a:lnRef idx="1">
              <a:schemeClr val="accent1"/>
            </a:lnRef>
            <a:fillRef idx="0">
              <a:schemeClr val="accent1"/>
            </a:fillRef>
            <a:effectRef idx="0">
              <a:schemeClr val="accent1"/>
            </a:effectRef>
            <a:fontRef idx="minor">
              <a:schemeClr val="tx1"/>
            </a:fontRef>
          </p:style>
        </p:cxnSp>
      </p:grpSp>
      <p:grpSp>
        <p:nvGrpSpPr>
          <p:cNvPr id="21" name="Group 74"/>
          <p:cNvGrpSpPr/>
          <p:nvPr/>
        </p:nvGrpSpPr>
        <p:grpSpPr>
          <a:xfrm flipH="1">
            <a:off x="5354428" y="1822424"/>
            <a:ext cx="384896" cy="166052"/>
            <a:chOff x="3318534" y="1459155"/>
            <a:chExt cx="513201" cy="221363"/>
          </a:xfrm>
        </p:grpSpPr>
        <p:cxnSp>
          <p:nvCxnSpPr>
            <p:cNvPr id="22" name="Straight Connector 40"/>
            <p:cNvCxnSpPr/>
            <p:nvPr/>
          </p:nvCxnSpPr>
          <p:spPr>
            <a:xfrm flipH="1" flipV="1">
              <a:off x="3592681" y="1460250"/>
              <a:ext cx="239054" cy="220268"/>
            </a:xfrm>
            <a:prstGeom prst="line">
              <a:avLst/>
            </a:prstGeom>
            <a:ln w="19050" cap="rnd">
              <a:solidFill>
                <a:srgbClr val="77A9D3"/>
              </a:solidFill>
              <a:prstDash val="solid"/>
            </a:ln>
          </p:spPr>
          <p:style>
            <a:lnRef idx="1">
              <a:schemeClr val="accent1"/>
            </a:lnRef>
            <a:fillRef idx="0">
              <a:schemeClr val="accent1"/>
            </a:fillRef>
            <a:effectRef idx="0">
              <a:schemeClr val="accent1"/>
            </a:effectRef>
            <a:fontRef idx="minor">
              <a:schemeClr val="tx1"/>
            </a:fontRef>
          </p:style>
        </p:cxnSp>
        <p:cxnSp>
          <p:nvCxnSpPr>
            <p:cNvPr id="23" name="Straight Connector 41"/>
            <p:cNvCxnSpPr/>
            <p:nvPr/>
          </p:nvCxnSpPr>
          <p:spPr>
            <a:xfrm flipH="1">
              <a:off x="3318534" y="1459155"/>
              <a:ext cx="274147" cy="0"/>
            </a:xfrm>
            <a:prstGeom prst="line">
              <a:avLst/>
            </a:prstGeom>
            <a:ln w="19050" cap="rnd">
              <a:solidFill>
                <a:srgbClr val="77A9D3"/>
              </a:solidFill>
              <a:prstDash val="solid"/>
            </a:ln>
          </p:spPr>
          <p:style>
            <a:lnRef idx="1">
              <a:schemeClr val="accent1"/>
            </a:lnRef>
            <a:fillRef idx="0">
              <a:schemeClr val="accent1"/>
            </a:fillRef>
            <a:effectRef idx="0">
              <a:schemeClr val="accent1"/>
            </a:effectRef>
            <a:fontRef idx="minor">
              <a:schemeClr val="tx1"/>
            </a:fontRef>
          </p:style>
        </p:cxnSp>
      </p:grpSp>
      <p:grpSp>
        <p:nvGrpSpPr>
          <p:cNvPr id="24" name="Group 81"/>
          <p:cNvGrpSpPr/>
          <p:nvPr/>
        </p:nvGrpSpPr>
        <p:grpSpPr>
          <a:xfrm flipV="1">
            <a:off x="3391419" y="3638587"/>
            <a:ext cx="341436" cy="163347"/>
            <a:chOff x="3376482" y="1459073"/>
            <a:chExt cx="455253" cy="221445"/>
          </a:xfrm>
        </p:grpSpPr>
        <p:cxnSp>
          <p:nvCxnSpPr>
            <p:cNvPr id="25" name="Straight Connector 43"/>
            <p:cNvCxnSpPr/>
            <p:nvPr/>
          </p:nvCxnSpPr>
          <p:spPr>
            <a:xfrm flipH="1" flipV="1">
              <a:off x="3592681" y="1460250"/>
              <a:ext cx="239054" cy="220268"/>
            </a:xfrm>
            <a:prstGeom prst="line">
              <a:avLst/>
            </a:prstGeom>
            <a:ln w="19050" cap="rnd">
              <a:solidFill>
                <a:srgbClr val="77A9D3"/>
              </a:solidFill>
              <a:prstDash val="solid"/>
            </a:ln>
          </p:spPr>
          <p:style>
            <a:lnRef idx="1">
              <a:schemeClr val="accent1"/>
            </a:lnRef>
            <a:fillRef idx="0">
              <a:schemeClr val="accent1"/>
            </a:fillRef>
            <a:effectRef idx="0">
              <a:schemeClr val="accent1"/>
            </a:effectRef>
            <a:fontRef idx="minor">
              <a:schemeClr val="tx1"/>
            </a:fontRef>
          </p:style>
        </p:cxnSp>
        <p:cxnSp>
          <p:nvCxnSpPr>
            <p:cNvPr id="26" name="Straight Connector 44"/>
            <p:cNvCxnSpPr/>
            <p:nvPr/>
          </p:nvCxnSpPr>
          <p:spPr>
            <a:xfrm flipH="1" flipV="1">
              <a:off x="3376482" y="1459073"/>
              <a:ext cx="216200" cy="0"/>
            </a:xfrm>
            <a:prstGeom prst="line">
              <a:avLst/>
            </a:prstGeom>
            <a:ln w="19050" cap="rnd">
              <a:solidFill>
                <a:srgbClr val="77A9D3"/>
              </a:solidFill>
              <a:prstDash val="solid"/>
            </a:ln>
          </p:spPr>
          <p:style>
            <a:lnRef idx="1">
              <a:schemeClr val="accent1"/>
            </a:lnRef>
            <a:fillRef idx="0">
              <a:schemeClr val="accent1"/>
            </a:fillRef>
            <a:effectRef idx="0">
              <a:schemeClr val="accent1"/>
            </a:effectRef>
            <a:fontRef idx="minor">
              <a:schemeClr val="tx1"/>
            </a:fontRef>
          </p:style>
        </p:cxnSp>
      </p:grpSp>
      <p:grpSp>
        <p:nvGrpSpPr>
          <p:cNvPr id="27" name="Group 84"/>
          <p:cNvGrpSpPr/>
          <p:nvPr/>
        </p:nvGrpSpPr>
        <p:grpSpPr>
          <a:xfrm flipH="1" flipV="1">
            <a:off x="5370067" y="3637233"/>
            <a:ext cx="369257" cy="166052"/>
            <a:chOff x="3339387" y="1459155"/>
            <a:chExt cx="492348" cy="221363"/>
          </a:xfrm>
        </p:grpSpPr>
        <p:cxnSp>
          <p:nvCxnSpPr>
            <p:cNvPr id="28" name="Straight Connector 46"/>
            <p:cNvCxnSpPr/>
            <p:nvPr/>
          </p:nvCxnSpPr>
          <p:spPr>
            <a:xfrm flipH="1" flipV="1">
              <a:off x="3592681" y="1460250"/>
              <a:ext cx="239054" cy="220268"/>
            </a:xfrm>
            <a:prstGeom prst="line">
              <a:avLst/>
            </a:prstGeom>
            <a:ln w="19050" cap="rnd">
              <a:solidFill>
                <a:srgbClr val="A491BB"/>
              </a:solidFill>
              <a:prstDash val="solid"/>
            </a:ln>
          </p:spPr>
          <p:style>
            <a:lnRef idx="1">
              <a:schemeClr val="accent1"/>
            </a:lnRef>
            <a:fillRef idx="0">
              <a:schemeClr val="accent1"/>
            </a:fillRef>
            <a:effectRef idx="0">
              <a:schemeClr val="accent1"/>
            </a:effectRef>
            <a:fontRef idx="minor">
              <a:schemeClr val="tx1"/>
            </a:fontRef>
          </p:style>
        </p:cxnSp>
        <p:cxnSp>
          <p:nvCxnSpPr>
            <p:cNvPr id="29" name="Straight Connector 47"/>
            <p:cNvCxnSpPr/>
            <p:nvPr/>
          </p:nvCxnSpPr>
          <p:spPr>
            <a:xfrm flipH="1" flipV="1">
              <a:off x="3339387" y="1459155"/>
              <a:ext cx="253294" cy="0"/>
            </a:xfrm>
            <a:prstGeom prst="line">
              <a:avLst/>
            </a:prstGeom>
            <a:ln w="19050" cap="rnd">
              <a:solidFill>
                <a:srgbClr val="A491BB"/>
              </a:solidFill>
              <a:prstDash val="solid"/>
            </a:ln>
          </p:spPr>
          <p:style>
            <a:lnRef idx="1">
              <a:schemeClr val="accent1"/>
            </a:lnRef>
            <a:fillRef idx="0">
              <a:schemeClr val="accent1"/>
            </a:fillRef>
            <a:effectRef idx="0">
              <a:schemeClr val="accent1"/>
            </a:effectRef>
            <a:fontRef idx="minor">
              <a:schemeClr val="tx1"/>
            </a:fontRef>
          </p:style>
        </p:cxnSp>
      </p:grpSp>
      <p:sp>
        <p:nvSpPr>
          <p:cNvPr id="30" name="Freeform 5"/>
          <p:cNvSpPr/>
          <p:nvPr/>
        </p:nvSpPr>
        <p:spPr bwMode="auto">
          <a:xfrm>
            <a:off x="3172637" y="2384547"/>
            <a:ext cx="1398968" cy="1679081"/>
          </a:xfrm>
          <a:custGeom>
            <a:avLst/>
            <a:gdLst/>
            <a:ahLst/>
            <a:cxnLst>
              <a:cxn ang="0">
                <a:pos x="248" y="158"/>
              </a:cxn>
              <a:cxn ang="0">
                <a:pos x="248" y="160"/>
              </a:cxn>
              <a:cxn ang="0">
                <a:pos x="250" y="192"/>
              </a:cxn>
              <a:cxn ang="0">
                <a:pos x="321" y="335"/>
              </a:cxn>
              <a:cxn ang="0">
                <a:pos x="437" y="401"/>
              </a:cxn>
              <a:cxn ang="0">
                <a:pos x="496" y="408"/>
              </a:cxn>
              <a:cxn ang="0">
                <a:pos x="496" y="595"/>
              </a:cxn>
              <a:cxn ang="0">
                <a:pos x="430" y="591"/>
              </a:cxn>
              <a:cxn ang="0">
                <a:pos x="189" y="468"/>
              </a:cxn>
              <a:cxn ang="0">
                <a:pos x="62" y="192"/>
              </a:cxn>
              <a:cxn ang="0">
                <a:pos x="61" y="160"/>
              </a:cxn>
              <a:cxn ang="0">
                <a:pos x="61" y="158"/>
              </a:cxn>
              <a:cxn ang="0">
                <a:pos x="0" y="158"/>
              </a:cxn>
              <a:cxn ang="0">
                <a:pos x="157" y="0"/>
              </a:cxn>
              <a:cxn ang="0">
                <a:pos x="313" y="158"/>
              </a:cxn>
              <a:cxn ang="0">
                <a:pos x="248" y="158"/>
              </a:cxn>
            </a:cxnLst>
            <a:rect l="0" t="0" r="r" b="b"/>
            <a:pathLst>
              <a:path w="496" h="595">
                <a:moveTo>
                  <a:pt x="248" y="158"/>
                </a:moveTo>
                <a:cubicBezTo>
                  <a:pt x="248" y="158"/>
                  <a:pt x="248" y="159"/>
                  <a:pt x="248" y="160"/>
                </a:cubicBezTo>
                <a:cubicBezTo>
                  <a:pt x="248" y="171"/>
                  <a:pt x="249" y="182"/>
                  <a:pt x="250" y="192"/>
                </a:cubicBezTo>
                <a:cubicBezTo>
                  <a:pt x="257" y="247"/>
                  <a:pt x="281" y="295"/>
                  <a:pt x="321" y="335"/>
                </a:cubicBezTo>
                <a:cubicBezTo>
                  <a:pt x="355" y="369"/>
                  <a:pt x="393" y="391"/>
                  <a:pt x="437" y="401"/>
                </a:cubicBezTo>
                <a:cubicBezTo>
                  <a:pt x="456" y="406"/>
                  <a:pt x="475" y="408"/>
                  <a:pt x="496" y="408"/>
                </a:cubicBezTo>
                <a:cubicBezTo>
                  <a:pt x="496" y="595"/>
                  <a:pt x="496" y="595"/>
                  <a:pt x="496" y="595"/>
                </a:cubicBezTo>
                <a:cubicBezTo>
                  <a:pt x="474" y="595"/>
                  <a:pt x="452" y="594"/>
                  <a:pt x="430" y="591"/>
                </a:cubicBezTo>
                <a:cubicBezTo>
                  <a:pt x="338" y="578"/>
                  <a:pt x="258" y="537"/>
                  <a:pt x="189" y="468"/>
                </a:cubicBezTo>
                <a:cubicBezTo>
                  <a:pt x="112" y="390"/>
                  <a:pt x="69" y="299"/>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lnTo>
                  <a:pt x="248" y="158"/>
                </a:lnTo>
                <a:close/>
              </a:path>
            </a:pathLst>
          </a:custGeom>
          <a:solidFill>
            <a:srgbClr val="326E86"/>
          </a:solidFill>
          <a:ln w="9525">
            <a:noFill/>
            <a:round/>
          </a:ln>
        </p:spPr>
        <p:txBody>
          <a:bodyPr vert="horz" wrap="square" lIns="67023" tIns="33511" rIns="67023" bIns="33511" numCol="1" anchor="t" anchorCtr="0" compatLnSpc="1"/>
          <a:lstStyle/>
          <a:p>
            <a:pPr>
              <a:lnSpc>
                <a:spcPct val="120000"/>
              </a:lnSpc>
            </a:pPr>
            <a:endParaRPr lang="en-US" sz="2100" dirty="0">
              <a:cs typeface="+mn-ea"/>
              <a:sym typeface="+mn-lt"/>
            </a:endParaRPr>
          </a:p>
        </p:txBody>
      </p:sp>
      <p:sp>
        <p:nvSpPr>
          <p:cNvPr id="31" name="Freeform 6"/>
          <p:cNvSpPr/>
          <p:nvPr/>
        </p:nvSpPr>
        <p:spPr bwMode="auto">
          <a:xfrm>
            <a:off x="4120362" y="2829919"/>
            <a:ext cx="1683526" cy="1402807"/>
          </a:xfrm>
          <a:custGeom>
            <a:avLst/>
            <a:gdLst/>
            <a:ahLst/>
            <a:cxnLst>
              <a:cxn ang="0">
                <a:pos x="403" y="61"/>
              </a:cxn>
              <a:cxn ang="0">
                <a:pos x="410" y="2"/>
              </a:cxn>
              <a:cxn ang="0">
                <a:pos x="410" y="0"/>
              </a:cxn>
              <a:cxn ang="0">
                <a:pos x="597" y="0"/>
              </a:cxn>
              <a:cxn ang="0">
                <a:pos x="597" y="2"/>
              </a:cxn>
              <a:cxn ang="0">
                <a:pos x="592" y="68"/>
              </a:cxn>
              <a:cxn ang="0">
                <a:pos x="469" y="310"/>
              </a:cxn>
              <a:cxn ang="0">
                <a:pos x="161" y="437"/>
              </a:cxn>
              <a:cxn ang="0">
                <a:pos x="160" y="437"/>
              </a:cxn>
              <a:cxn ang="0">
                <a:pos x="160" y="497"/>
              </a:cxn>
              <a:cxn ang="0">
                <a:pos x="0" y="341"/>
              </a:cxn>
              <a:cxn ang="0">
                <a:pos x="160" y="185"/>
              </a:cxn>
              <a:cxn ang="0">
                <a:pos x="160" y="250"/>
              </a:cxn>
              <a:cxn ang="0">
                <a:pos x="161" y="250"/>
              </a:cxn>
              <a:cxn ang="0">
                <a:pos x="337" y="177"/>
              </a:cxn>
              <a:cxn ang="0">
                <a:pos x="403" y="61"/>
              </a:cxn>
            </a:cxnLst>
            <a:rect l="0" t="0" r="r" b="b"/>
            <a:pathLst>
              <a:path w="597" h="497">
                <a:moveTo>
                  <a:pt x="403" y="61"/>
                </a:moveTo>
                <a:cubicBezTo>
                  <a:pt x="408" y="42"/>
                  <a:pt x="410" y="22"/>
                  <a:pt x="410" y="2"/>
                </a:cubicBezTo>
                <a:cubicBezTo>
                  <a:pt x="410" y="1"/>
                  <a:pt x="410" y="0"/>
                  <a:pt x="410" y="0"/>
                </a:cubicBezTo>
                <a:cubicBezTo>
                  <a:pt x="597" y="0"/>
                  <a:pt x="597" y="0"/>
                  <a:pt x="597" y="0"/>
                </a:cubicBezTo>
                <a:cubicBezTo>
                  <a:pt x="597" y="0"/>
                  <a:pt x="597" y="1"/>
                  <a:pt x="597" y="2"/>
                </a:cubicBezTo>
                <a:cubicBezTo>
                  <a:pt x="597" y="24"/>
                  <a:pt x="595" y="46"/>
                  <a:pt x="592" y="68"/>
                </a:cubicBezTo>
                <a:cubicBezTo>
                  <a:pt x="579" y="160"/>
                  <a:pt x="538" y="241"/>
                  <a:pt x="469" y="310"/>
                </a:cubicBezTo>
                <a:cubicBezTo>
                  <a:pt x="384" y="395"/>
                  <a:pt x="281" y="437"/>
                  <a:pt x="161" y="437"/>
                </a:cubicBezTo>
                <a:cubicBezTo>
                  <a:pt x="161" y="437"/>
                  <a:pt x="160" y="437"/>
                  <a:pt x="160" y="437"/>
                </a:cubicBezTo>
                <a:cubicBezTo>
                  <a:pt x="160" y="497"/>
                  <a:pt x="160" y="497"/>
                  <a:pt x="160" y="497"/>
                </a:cubicBezTo>
                <a:cubicBezTo>
                  <a:pt x="0" y="341"/>
                  <a:pt x="0" y="341"/>
                  <a:pt x="0" y="341"/>
                </a:cubicBezTo>
                <a:cubicBezTo>
                  <a:pt x="160" y="185"/>
                  <a:pt x="160" y="185"/>
                  <a:pt x="160" y="185"/>
                </a:cubicBezTo>
                <a:cubicBezTo>
                  <a:pt x="160" y="250"/>
                  <a:pt x="160" y="250"/>
                  <a:pt x="160" y="250"/>
                </a:cubicBezTo>
                <a:cubicBezTo>
                  <a:pt x="160" y="250"/>
                  <a:pt x="161" y="250"/>
                  <a:pt x="161" y="250"/>
                </a:cubicBezTo>
                <a:cubicBezTo>
                  <a:pt x="230" y="250"/>
                  <a:pt x="288" y="226"/>
                  <a:pt x="337" y="177"/>
                </a:cubicBezTo>
                <a:cubicBezTo>
                  <a:pt x="371" y="143"/>
                  <a:pt x="393" y="104"/>
                  <a:pt x="403" y="61"/>
                </a:cubicBezTo>
                <a:close/>
              </a:path>
            </a:pathLst>
          </a:custGeom>
          <a:solidFill>
            <a:srgbClr val="7DBFC5"/>
          </a:solidFill>
          <a:ln w="9525">
            <a:noFill/>
            <a:round/>
          </a:ln>
        </p:spPr>
        <p:txBody>
          <a:bodyPr vert="horz" wrap="square" lIns="67023" tIns="33511" rIns="67023" bIns="33511" numCol="1" anchor="t" anchorCtr="0" compatLnSpc="1"/>
          <a:lstStyle/>
          <a:p>
            <a:pPr>
              <a:lnSpc>
                <a:spcPct val="120000"/>
              </a:lnSpc>
            </a:pPr>
            <a:endParaRPr lang="en-US" sz="2100" dirty="0">
              <a:cs typeface="+mn-ea"/>
              <a:sym typeface="+mn-lt"/>
            </a:endParaRPr>
          </a:p>
        </p:txBody>
      </p:sp>
      <p:sp>
        <p:nvSpPr>
          <p:cNvPr id="32" name="Freeform 7"/>
          <p:cNvSpPr/>
          <p:nvPr/>
        </p:nvSpPr>
        <p:spPr bwMode="auto">
          <a:xfrm>
            <a:off x="4571605" y="1602167"/>
            <a:ext cx="1403731" cy="1685035"/>
          </a:xfrm>
          <a:custGeom>
            <a:avLst/>
            <a:gdLst/>
            <a:ahLst/>
            <a:cxnLst>
              <a:cxn ang="0">
                <a:pos x="67" y="5"/>
              </a:cxn>
              <a:cxn ang="0">
                <a:pos x="309" y="129"/>
              </a:cxn>
              <a:cxn ang="0">
                <a:pos x="437" y="435"/>
              </a:cxn>
              <a:cxn ang="0">
                <a:pos x="498" y="435"/>
              </a:cxn>
              <a:cxn ang="0">
                <a:pos x="341" y="597"/>
              </a:cxn>
              <a:cxn ang="0">
                <a:pos x="184" y="435"/>
              </a:cxn>
              <a:cxn ang="0">
                <a:pos x="250" y="435"/>
              </a:cxn>
              <a:cxn ang="0">
                <a:pos x="177" y="261"/>
              </a:cxn>
              <a:cxn ang="0">
                <a:pos x="60" y="194"/>
              </a:cxn>
              <a:cxn ang="0">
                <a:pos x="1" y="188"/>
              </a:cxn>
              <a:cxn ang="0">
                <a:pos x="0" y="188"/>
              </a:cxn>
              <a:cxn ang="0">
                <a:pos x="0" y="0"/>
              </a:cxn>
              <a:cxn ang="0">
                <a:pos x="1" y="0"/>
              </a:cxn>
              <a:cxn ang="0">
                <a:pos x="67" y="5"/>
              </a:cxn>
            </a:cxnLst>
            <a:rect l="0" t="0" r="r" b="b"/>
            <a:pathLst>
              <a:path w="498" h="597">
                <a:moveTo>
                  <a:pt x="67" y="5"/>
                </a:moveTo>
                <a:cubicBezTo>
                  <a:pt x="159" y="18"/>
                  <a:pt x="240" y="59"/>
                  <a:pt x="309" y="129"/>
                </a:cubicBezTo>
                <a:cubicBezTo>
                  <a:pt x="394" y="213"/>
                  <a:pt x="436" y="315"/>
                  <a:pt x="437" y="435"/>
                </a:cubicBezTo>
                <a:cubicBezTo>
                  <a:pt x="498" y="435"/>
                  <a:pt x="498" y="435"/>
                  <a:pt x="498" y="435"/>
                </a:cubicBezTo>
                <a:cubicBezTo>
                  <a:pt x="341" y="597"/>
                  <a:pt x="341" y="597"/>
                  <a:pt x="341" y="597"/>
                </a:cubicBezTo>
                <a:cubicBezTo>
                  <a:pt x="184" y="435"/>
                  <a:pt x="184" y="435"/>
                  <a:pt x="184" y="435"/>
                </a:cubicBezTo>
                <a:cubicBezTo>
                  <a:pt x="250" y="435"/>
                  <a:pt x="250" y="435"/>
                  <a:pt x="250" y="435"/>
                </a:cubicBezTo>
                <a:cubicBezTo>
                  <a:pt x="249" y="367"/>
                  <a:pt x="225" y="309"/>
                  <a:pt x="177" y="261"/>
                </a:cubicBezTo>
                <a:cubicBezTo>
                  <a:pt x="143" y="227"/>
                  <a:pt x="104" y="205"/>
                  <a:pt x="60" y="194"/>
                </a:cubicBezTo>
                <a:cubicBezTo>
                  <a:pt x="41" y="190"/>
                  <a:pt x="21" y="188"/>
                  <a:pt x="1" y="188"/>
                </a:cubicBezTo>
                <a:cubicBezTo>
                  <a:pt x="1" y="188"/>
                  <a:pt x="0" y="188"/>
                  <a:pt x="0" y="188"/>
                </a:cubicBezTo>
                <a:cubicBezTo>
                  <a:pt x="0" y="0"/>
                  <a:pt x="0" y="0"/>
                  <a:pt x="0" y="0"/>
                </a:cubicBezTo>
                <a:cubicBezTo>
                  <a:pt x="0" y="0"/>
                  <a:pt x="1" y="0"/>
                  <a:pt x="1" y="0"/>
                </a:cubicBezTo>
                <a:cubicBezTo>
                  <a:pt x="24" y="0"/>
                  <a:pt x="46" y="2"/>
                  <a:pt x="67" y="5"/>
                </a:cubicBezTo>
                <a:close/>
              </a:path>
            </a:pathLst>
          </a:custGeom>
          <a:solidFill>
            <a:srgbClr val="326E86"/>
          </a:solidFill>
          <a:ln w="9525">
            <a:noFill/>
            <a:round/>
          </a:ln>
        </p:spPr>
        <p:txBody>
          <a:bodyPr vert="horz" wrap="square" lIns="67023" tIns="33511" rIns="67023" bIns="33511" numCol="1" anchor="t" anchorCtr="0" compatLnSpc="1"/>
          <a:lstStyle/>
          <a:p>
            <a:pPr>
              <a:lnSpc>
                <a:spcPct val="120000"/>
              </a:lnSpc>
            </a:pPr>
            <a:endParaRPr lang="en-US" sz="2100" dirty="0">
              <a:cs typeface="+mn-ea"/>
              <a:sym typeface="+mn-lt"/>
            </a:endParaRPr>
          </a:p>
        </p:txBody>
      </p:sp>
      <p:sp>
        <p:nvSpPr>
          <p:cNvPr id="33" name="Freeform 8"/>
          <p:cNvSpPr>
            <a:spLocks noEditPoints="1"/>
          </p:cNvSpPr>
          <p:nvPr/>
        </p:nvSpPr>
        <p:spPr bwMode="auto">
          <a:xfrm>
            <a:off x="3344085" y="1430685"/>
            <a:ext cx="1678762" cy="1399234"/>
          </a:xfrm>
          <a:custGeom>
            <a:avLst/>
            <a:gdLst/>
            <a:ahLst/>
            <a:cxnLst>
              <a:cxn ang="0">
                <a:pos x="96" y="338"/>
              </a:cxn>
              <a:cxn ang="0">
                <a:pos x="95" y="338"/>
              </a:cxn>
              <a:cxn ang="0">
                <a:pos x="96" y="338"/>
              </a:cxn>
              <a:cxn ang="0">
                <a:pos x="435" y="0"/>
              </a:cxn>
              <a:cxn ang="0">
                <a:pos x="595" y="157"/>
              </a:cxn>
              <a:cxn ang="0">
                <a:pos x="435" y="314"/>
              </a:cxn>
              <a:cxn ang="0">
                <a:pos x="435" y="249"/>
              </a:cxn>
              <a:cxn ang="0">
                <a:pos x="260" y="322"/>
              </a:cxn>
              <a:cxn ang="0">
                <a:pos x="194" y="437"/>
              </a:cxn>
              <a:cxn ang="0">
                <a:pos x="187" y="496"/>
              </a:cxn>
              <a:cxn ang="0">
                <a:pos x="0" y="496"/>
              </a:cxn>
              <a:cxn ang="0">
                <a:pos x="5" y="429"/>
              </a:cxn>
              <a:cxn ang="0">
                <a:pos x="128" y="190"/>
              </a:cxn>
              <a:cxn ang="0">
                <a:pos x="435" y="61"/>
              </a:cxn>
              <a:cxn ang="0">
                <a:pos x="435" y="0"/>
              </a:cxn>
            </a:cxnLst>
            <a:rect l="0" t="0" r="r" b="b"/>
            <a:pathLst>
              <a:path w="595" h="496">
                <a:moveTo>
                  <a:pt x="96" y="338"/>
                </a:moveTo>
                <a:cubicBezTo>
                  <a:pt x="96" y="338"/>
                  <a:pt x="95" y="338"/>
                  <a:pt x="95" y="338"/>
                </a:cubicBezTo>
                <a:cubicBezTo>
                  <a:pt x="96" y="338"/>
                  <a:pt x="96" y="338"/>
                  <a:pt x="96" y="338"/>
                </a:cubicBezTo>
                <a:close/>
                <a:moveTo>
                  <a:pt x="435" y="0"/>
                </a:moveTo>
                <a:cubicBezTo>
                  <a:pt x="595" y="157"/>
                  <a:pt x="595" y="157"/>
                  <a:pt x="595" y="157"/>
                </a:cubicBezTo>
                <a:cubicBezTo>
                  <a:pt x="435" y="314"/>
                  <a:pt x="435" y="314"/>
                  <a:pt x="435" y="314"/>
                </a:cubicBezTo>
                <a:cubicBezTo>
                  <a:pt x="435" y="249"/>
                  <a:pt x="435" y="249"/>
                  <a:pt x="435" y="249"/>
                </a:cubicBezTo>
                <a:cubicBezTo>
                  <a:pt x="367" y="249"/>
                  <a:pt x="309" y="273"/>
                  <a:pt x="260" y="322"/>
                </a:cubicBezTo>
                <a:cubicBezTo>
                  <a:pt x="227" y="356"/>
                  <a:pt x="204" y="394"/>
                  <a:pt x="194" y="437"/>
                </a:cubicBezTo>
                <a:cubicBezTo>
                  <a:pt x="190" y="456"/>
                  <a:pt x="187" y="475"/>
                  <a:pt x="187" y="496"/>
                </a:cubicBezTo>
                <a:cubicBezTo>
                  <a:pt x="0" y="496"/>
                  <a:pt x="0" y="496"/>
                  <a:pt x="0" y="496"/>
                </a:cubicBezTo>
                <a:cubicBezTo>
                  <a:pt x="0" y="473"/>
                  <a:pt x="2" y="451"/>
                  <a:pt x="5" y="429"/>
                </a:cubicBezTo>
                <a:cubicBezTo>
                  <a:pt x="18" y="338"/>
                  <a:pt x="59" y="258"/>
                  <a:pt x="128" y="190"/>
                </a:cubicBezTo>
                <a:cubicBezTo>
                  <a:pt x="213" y="104"/>
                  <a:pt x="315" y="62"/>
                  <a:pt x="435" y="61"/>
                </a:cubicBezTo>
                <a:lnTo>
                  <a:pt x="435" y="0"/>
                </a:lnTo>
                <a:close/>
              </a:path>
            </a:pathLst>
          </a:custGeom>
          <a:solidFill>
            <a:srgbClr val="7DBFC5"/>
          </a:solidFill>
          <a:ln w="9525">
            <a:noFill/>
            <a:round/>
          </a:ln>
        </p:spPr>
        <p:txBody>
          <a:bodyPr vert="horz" wrap="square" lIns="67023" tIns="33511" rIns="67023" bIns="33511" numCol="1" anchor="t" anchorCtr="0" compatLnSpc="1"/>
          <a:lstStyle/>
          <a:p>
            <a:pPr>
              <a:lnSpc>
                <a:spcPct val="120000"/>
              </a:lnSpc>
            </a:pPr>
            <a:endParaRPr lang="en-US" sz="2100" dirty="0">
              <a:cs typeface="+mn-ea"/>
              <a:sym typeface="+mn-lt"/>
            </a:endParaRPr>
          </a:p>
        </p:txBody>
      </p:sp>
      <p:sp>
        <p:nvSpPr>
          <p:cNvPr id="34" name="Text Placeholder 3"/>
          <p:cNvSpPr txBox="1"/>
          <p:nvPr/>
        </p:nvSpPr>
        <p:spPr>
          <a:xfrm>
            <a:off x="4517095" y="1855926"/>
            <a:ext cx="141064" cy="16767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670560">
              <a:lnSpc>
                <a:spcPct val="120000"/>
              </a:lnSpc>
              <a:spcBef>
                <a:spcPct val="20000"/>
              </a:spcBef>
              <a:defRPr/>
            </a:pPr>
            <a:r>
              <a:rPr lang="en-US" sz="1000" b="0" dirty="0">
                <a:solidFill>
                  <a:schemeClr val="bg1"/>
                </a:solidFill>
                <a:cs typeface="+mn-ea"/>
                <a:sym typeface="+mn-lt"/>
              </a:rPr>
              <a:t>02</a:t>
            </a:r>
          </a:p>
        </p:txBody>
      </p:sp>
      <p:sp>
        <p:nvSpPr>
          <p:cNvPr id="35" name="Text Placeholder 3"/>
          <p:cNvSpPr txBox="1"/>
          <p:nvPr/>
        </p:nvSpPr>
        <p:spPr>
          <a:xfrm>
            <a:off x="5460664" y="2972904"/>
            <a:ext cx="141064" cy="16767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670560">
              <a:lnSpc>
                <a:spcPct val="120000"/>
              </a:lnSpc>
              <a:spcBef>
                <a:spcPct val="20000"/>
              </a:spcBef>
              <a:defRPr/>
            </a:pPr>
            <a:r>
              <a:rPr lang="en-US" sz="1000" b="0" dirty="0">
                <a:solidFill>
                  <a:schemeClr val="bg1"/>
                </a:solidFill>
                <a:cs typeface="+mn-ea"/>
                <a:sym typeface="+mn-lt"/>
              </a:rPr>
              <a:t>03</a:t>
            </a:r>
          </a:p>
        </p:txBody>
      </p:sp>
      <p:sp>
        <p:nvSpPr>
          <p:cNvPr id="36" name="Text Placeholder 3"/>
          <p:cNvSpPr txBox="1"/>
          <p:nvPr/>
        </p:nvSpPr>
        <p:spPr>
          <a:xfrm>
            <a:off x="4470863" y="3772874"/>
            <a:ext cx="141064" cy="16767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670560">
              <a:lnSpc>
                <a:spcPct val="120000"/>
              </a:lnSpc>
              <a:spcBef>
                <a:spcPct val="20000"/>
              </a:spcBef>
              <a:defRPr/>
            </a:pPr>
            <a:r>
              <a:rPr lang="en-US" sz="1000" b="0" dirty="0">
                <a:solidFill>
                  <a:schemeClr val="bg1"/>
                </a:solidFill>
                <a:cs typeface="+mn-ea"/>
                <a:sym typeface="+mn-lt"/>
              </a:rPr>
              <a:t>04</a:t>
            </a:r>
          </a:p>
        </p:txBody>
      </p:sp>
      <p:grpSp>
        <p:nvGrpSpPr>
          <p:cNvPr id="37" name="Group 59"/>
          <p:cNvGrpSpPr/>
          <p:nvPr/>
        </p:nvGrpSpPr>
        <p:grpSpPr>
          <a:xfrm>
            <a:off x="5862111" y="3572315"/>
            <a:ext cx="1760917" cy="489402"/>
            <a:chOff x="7154104" y="3245088"/>
            <a:chExt cx="2276195" cy="652417"/>
          </a:xfrm>
        </p:grpSpPr>
        <p:sp>
          <p:nvSpPr>
            <p:cNvPr id="38" name="TextBox 37"/>
            <p:cNvSpPr txBox="1"/>
            <p:nvPr/>
          </p:nvSpPr>
          <p:spPr>
            <a:xfrm>
              <a:off x="7154105" y="3550036"/>
              <a:ext cx="2276194" cy="347469"/>
            </a:xfrm>
            <a:prstGeom prst="rect">
              <a:avLst/>
            </a:prstGeom>
            <a:noFill/>
          </p:spPr>
          <p:txBody>
            <a:bodyPr wrap="square" lIns="0" tIns="0" rIns="0" bIns="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39" name="Rectangle 50"/>
            <p:cNvSpPr/>
            <p:nvPr/>
          </p:nvSpPr>
          <p:spPr>
            <a:xfrm>
              <a:off x="7154104" y="3245088"/>
              <a:ext cx="1160361" cy="225320"/>
            </a:xfrm>
            <a:prstGeom prst="rect">
              <a:avLst/>
            </a:prstGeom>
          </p:spPr>
          <p:txBody>
            <a:bodyPr wrap="none" lIns="0" tIns="0" rIns="0" bIns="0">
              <a:spAutoFit/>
            </a:bodyPr>
            <a:lstStyle/>
            <a:p>
              <a:pPr>
                <a:lnSpc>
                  <a:spcPct val="120000"/>
                </a:lnSpc>
              </a:pPr>
              <a:r>
                <a:rPr lang="zh-CN" altLang="en-US" sz="1000">
                  <a:solidFill>
                    <a:schemeClr val="bg1">
                      <a:lumMod val="65000"/>
                    </a:schemeClr>
                  </a:solidFill>
                  <a:cs typeface="+mn-ea"/>
                  <a:sym typeface="+mn-lt"/>
                </a:rPr>
                <a:t>请替换文字内容</a:t>
              </a:r>
              <a:endParaRPr lang="en-US" sz="1000" dirty="0">
                <a:solidFill>
                  <a:schemeClr val="bg1">
                    <a:lumMod val="65000"/>
                  </a:schemeClr>
                </a:solidFill>
                <a:cs typeface="+mn-ea"/>
                <a:sym typeface="+mn-lt"/>
              </a:endParaRPr>
            </a:p>
          </p:txBody>
        </p:sp>
      </p:grpSp>
      <p:grpSp>
        <p:nvGrpSpPr>
          <p:cNvPr id="40" name="Group 58"/>
          <p:cNvGrpSpPr/>
          <p:nvPr/>
        </p:nvGrpSpPr>
        <p:grpSpPr>
          <a:xfrm>
            <a:off x="5833538" y="1591811"/>
            <a:ext cx="1760917" cy="490111"/>
            <a:chOff x="7174424" y="1401232"/>
            <a:chExt cx="2276195" cy="653366"/>
          </a:xfrm>
        </p:grpSpPr>
        <p:sp>
          <p:nvSpPr>
            <p:cNvPr id="41" name="TextBox 40"/>
            <p:cNvSpPr txBox="1"/>
            <p:nvPr/>
          </p:nvSpPr>
          <p:spPr>
            <a:xfrm>
              <a:off x="7174424" y="1707127"/>
              <a:ext cx="2276195" cy="347471"/>
            </a:xfrm>
            <a:prstGeom prst="rect">
              <a:avLst/>
            </a:prstGeom>
            <a:noFill/>
          </p:spPr>
          <p:txBody>
            <a:bodyPr wrap="square" lIns="0" tIns="0" rIns="0" bIns="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42" name="Rectangle 53"/>
            <p:cNvSpPr/>
            <p:nvPr/>
          </p:nvSpPr>
          <p:spPr>
            <a:xfrm>
              <a:off x="7174424" y="1401232"/>
              <a:ext cx="1160361" cy="225322"/>
            </a:xfrm>
            <a:prstGeom prst="rect">
              <a:avLst/>
            </a:prstGeom>
          </p:spPr>
          <p:txBody>
            <a:bodyPr wrap="none" lIns="0" tIns="0" rIns="0" bIns="0">
              <a:spAutoFit/>
            </a:bodyPr>
            <a:lstStyle/>
            <a:p>
              <a:pPr>
                <a:lnSpc>
                  <a:spcPct val="120000"/>
                </a:lnSpc>
              </a:pPr>
              <a:r>
                <a:rPr lang="zh-CN" altLang="en-US" sz="1000">
                  <a:solidFill>
                    <a:schemeClr val="bg1">
                      <a:lumMod val="65000"/>
                    </a:schemeClr>
                  </a:solidFill>
                  <a:cs typeface="+mn-ea"/>
                  <a:sym typeface="+mn-lt"/>
                </a:rPr>
                <a:t>请替换文字内容</a:t>
              </a:r>
              <a:endParaRPr lang="en-US" sz="1000" dirty="0">
                <a:solidFill>
                  <a:schemeClr val="bg1">
                    <a:lumMod val="65000"/>
                  </a:schemeClr>
                </a:solidFill>
                <a:cs typeface="+mn-ea"/>
                <a:sym typeface="+mn-lt"/>
              </a:endParaRPr>
            </a:p>
          </p:txBody>
        </p:sp>
      </p:grpSp>
      <p:grpSp>
        <p:nvGrpSpPr>
          <p:cNvPr id="43" name="Group 56"/>
          <p:cNvGrpSpPr/>
          <p:nvPr/>
        </p:nvGrpSpPr>
        <p:grpSpPr>
          <a:xfrm>
            <a:off x="1551134" y="1577221"/>
            <a:ext cx="1768748" cy="494234"/>
            <a:chOff x="-2357350" y="1392685"/>
            <a:chExt cx="4337036" cy="658859"/>
          </a:xfrm>
        </p:grpSpPr>
        <p:sp>
          <p:nvSpPr>
            <p:cNvPr id="44" name="TextBox 43"/>
            <p:cNvSpPr txBox="1"/>
            <p:nvPr/>
          </p:nvSpPr>
          <p:spPr>
            <a:xfrm>
              <a:off x="-2357350" y="1704075"/>
              <a:ext cx="4337036" cy="347469"/>
            </a:xfrm>
            <a:prstGeom prst="rect">
              <a:avLst/>
            </a:prstGeom>
            <a:noFill/>
          </p:spPr>
          <p:txBody>
            <a:bodyPr wrap="square" lIns="0" tIns="0" rIns="0" bIns="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45" name="Rectangle 56"/>
            <p:cNvSpPr/>
            <p:nvPr/>
          </p:nvSpPr>
          <p:spPr>
            <a:xfrm>
              <a:off x="-221464" y="1392685"/>
              <a:ext cx="2201150" cy="225320"/>
            </a:xfrm>
            <a:prstGeom prst="rect">
              <a:avLst/>
            </a:prstGeom>
          </p:spPr>
          <p:txBody>
            <a:bodyPr wrap="none" lIns="0" tIns="0" rIns="0" bIns="0">
              <a:spAutoFit/>
            </a:bodyPr>
            <a:lstStyle/>
            <a:p>
              <a:pPr algn="r">
                <a:lnSpc>
                  <a:spcPct val="120000"/>
                </a:lnSpc>
              </a:pPr>
              <a:r>
                <a:rPr lang="zh-CN" altLang="en-US" sz="1000">
                  <a:solidFill>
                    <a:schemeClr val="bg1">
                      <a:lumMod val="65000"/>
                    </a:schemeClr>
                  </a:solidFill>
                  <a:cs typeface="+mn-ea"/>
                  <a:sym typeface="+mn-lt"/>
                </a:rPr>
                <a:t>请替换文字内容</a:t>
              </a:r>
              <a:endParaRPr lang="en-US" sz="1000" dirty="0">
                <a:solidFill>
                  <a:schemeClr val="bg1">
                    <a:lumMod val="65000"/>
                  </a:schemeClr>
                </a:solidFill>
                <a:cs typeface="+mn-ea"/>
                <a:sym typeface="+mn-lt"/>
              </a:endParaRPr>
            </a:p>
          </p:txBody>
        </p:sp>
      </p:grpSp>
      <p:grpSp>
        <p:nvGrpSpPr>
          <p:cNvPr id="46" name="Group 56"/>
          <p:cNvGrpSpPr/>
          <p:nvPr/>
        </p:nvGrpSpPr>
        <p:grpSpPr>
          <a:xfrm>
            <a:off x="1551134" y="3558675"/>
            <a:ext cx="1747317" cy="489830"/>
            <a:chOff x="-2304800" y="1402413"/>
            <a:chExt cx="4284486" cy="631091"/>
          </a:xfrm>
        </p:grpSpPr>
        <p:sp>
          <p:nvSpPr>
            <p:cNvPr id="47" name="TextBox 46"/>
            <p:cNvSpPr txBox="1"/>
            <p:nvPr/>
          </p:nvSpPr>
          <p:spPr>
            <a:xfrm>
              <a:off x="-2304800" y="1697687"/>
              <a:ext cx="4284486" cy="335817"/>
            </a:xfrm>
            <a:prstGeom prst="rect">
              <a:avLst/>
            </a:prstGeom>
            <a:noFill/>
          </p:spPr>
          <p:txBody>
            <a:bodyPr wrap="square" lIns="0" tIns="0" rIns="0" bIns="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48" name="Rectangle 59"/>
            <p:cNvSpPr/>
            <p:nvPr/>
          </p:nvSpPr>
          <p:spPr>
            <a:xfrm>
              <a:off x="-221464" y="1402413"/>
              <a:ext cx="2201150" cy="217765"/>
            </a:xfrm>
            <a:prstGeom prst="rect">
              <a:avLst/>
            </a:prstGeom>
          </p:spPr>
          <p:txBody>
            <a:bodyPr wrap="none" lIns="0" tIns="0" rIns="0" bIns="0">
              <a:spAutoFit/>
            </a:bodyPr>
            <a:lstStyle/>
            <a:p>
              <a:pPr algn="r">
                <a:lnSpc>
                  <a:spcPct val="120000"/>
                </a:lnSpc>
              </a:pPr>
              <a:r>
                <a:rPr lang="zh-CN" altLang="en-US" sz="1000">
                  <a:solidFill>
                    <a:schemeClr val="bg1">
                      <a:lumMod val="65000"/>
                    </a:schemeClr>
                  </a:solidFill>
                  <a:cs typeface="+mn-ea"/>
                  <a:sym typeface="+mn-lt"/>
                </a:rPr>
                <a:t>请替换文字内容</a:t>
              </a:r>
              <a:endParaRPr lang="en-US" sz="1000" dirty="0">
                <a:solidFill>
                  <a:schemeClr val="bg1">
                    <a:lumMod val="65000"/>
                  </a:schemeClr>
                </a:solidFill>
                <a:cs typeface="+mn-ea"/>
                <a:sym typeface="+mn-lt"/>
              </a:endParaRPr>
            </a:p>
          </p:txBody>
        </p:sp>
      </p:grpSp>
      <p:sp>
        <p:nvSpPr>
          <p:cNvPr id="49" name="Freeform 101"/>
          <p:cNvSpPr>
            <a:spLocks noEditPoints="1"/>
          </p:cNvSpPr>
          <p:nvPr/>
        </p:nvSpPr>
        <p:spPr bwMode="auto">
          <a:xfrm>
            <a:off x="3769254" y="1988475"/>
            <a:ext cx="315709" cy="29214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vert="horz" wrap="square" lIns="67023" tIns="33511" rIns="67023" bIns="33511" numCol="1" anchor="t" anchorCtr="0" compatLnSpc="1"/>
          <a:lstStyle/>
          <a:p>
            <a:pPr>
              <a:lnSpc>
                <a:spcPct val="120000"/>
              </a:lnSpc>
            </a:pPr>
            <a:endParaRPr lang="en-US" sz="2100" dirty="0">
              <a:cs typeface="+mn-ea"/>
              <a:sym typeface="+mn-lt"/>
            </a:endParaRPr>
          </a:p>
        </p:txBody>
      </p:sp>
      <p:sp>
        <p:nvSpPr>
          <p:cNvPr id="50" name="Freeform 24"/>
          <p:cNvSpPr>
            <a:spLocks noEditPoints="1"/>
          </p:cNvSpPr>
          <p:nvPr/>
        </p:nvSpPr>
        <p:spPr bwMode="auto">
          <a:xfrm>
            <a:off x="5046980" y="3491486"/>
            <a:ext cx="231721" cy="251683"/>
          </a:xfrm>
          <a:custGeom>
            <a:avLst/>
            <a:gdLst/>
            <a:ahLst/>
            <a:cxnLst>
              <a:cxn ang="0">
                <a:pos x="55" y="55"/>
              </a:cxn>
              <a:cxn ang="0">
                <a:pos x="39" y="55"/>
              </a:cxn>
              <a:cxn ang="0">
                <a:pos x="30" y="64"/>
              </a:cxn>
              <a:cxn ang="0">
                <a:pos x="21" y="55"/>
              </a:cxn>
              <a:cxn ang="0">
                <a:pos x="5" y="55"/>
              </a:cxn>
              <a:cxn ang="0">
                <a:pos x="0" y="50"/>
              </a:cxn>
              <a:cxn ang="0">
                <a:pos x="11" y="20"/>
              </a:cxn>
              <a:cxn ang="0">
                <a:pos x="27" y="5"/>
              </a:cxn>
              <a:cxn ang="0">
                <a:pos x="26" y="3"/>
              </a:cxn>
              <a:cxn ang="0">
                <a:pos x="30" y="0"/>
              </a:cxn>
              <a:cxn ang="0">
                <a:pos x="33" y="3"/>
              </a:cxn>
              <a:cxn ang="0">
                <a:pos x="33" y="5"/>
              </a:cxn>
              <a:cxn ang="0">
                <a:pos x="48" y="20"/>
              </a:cxn>
              <a:cxn ang="0">
                <a:pos x="59" y="50"/>
              </a:cxn>
              <a:cxn ang="0">
                <a:pos x="55" y="55"/>
              </a:cxn>
              <a:cxn ang="0">
                <a:pos x="30" y="60"/>
              </a:cxn>
              <a:cxn ang="0">
                <a:pos x="25" y="55"/>
              </a:cxn>
              <a:cxn ang="0">
                <a:pos x="24" y="54"/>
              </a:cxn>
              <a:cxn ang="0">
                <a:pos x="23" y="55"/>
              </a:cxn>
              <a:cxn ang="0">
                <a:pos x="30" y="61"/>
              </a:cxn>
              <a:cxn ang="0">
                <a:pos x="30" y="60"/>
              </a:cxn>
              <a:cxn ang="0">
                <a:pos x="30" y="60"/>
              </a:cxn>
            </a:cxnLst>
            <a:rect l="0" t="0" r="r" b="b"/>
            <a:pathLst>
              <a:path w="59" h="64">
                <a:moveTo>
                  <a:pt x="55" y="55"/>
                </a:moveTo>
                <a:cubicBezTo>
                  <a:pt x="39" y="55"/>
                  <a:pt x="39" y="55"/>
                  <a:pt x="39" y="55"/>
                </a:cubicBezTo>
                <a:cubicBezTo>
                  <a:pt x="39" y="60"/>
                  <a:pt x="35" y="64"/>
                  <a:pt x="30" y="64"/>
                </a:cubicBezTo>
                <a:cubicBezTo>
                  <a:pt x="25" y="64"/>
                  <a:pt x="21" y="60"/>
                  <a:pt x="21" y="55"/>
                </a:cubicBezTo>
                <a:cubicBezTo>
                  <a:pt x="5" y="55"/>
                  <a:pt x="5" y="55"/>
                  <a:pt x="5" y="55"/>
                </a:cubicBezTo>
                <a:cubicBezTo>
                  <a:pt x="2" y="55"/>
                  <a:pt x="0" y="53"/>
                  <a:pt x="0" y="50"/>
                </a:cubicBezTo>
                <a:cubicBezTo>
                  <a:pt x="5" y="46"/>
                  <a:pt x="11" y="38"/>
                  <a:pt x="11" y="20"/>
                </a:cubicBezTo>
                <a:cubicBezTo>
                  <a:pt x="11" y="13"/>
                  <a:pt x="17" y="6"/>
                  <a:pt x="27" y="5"/>
                </a:cubicBezTo>
                <a:cubicBezTo>
                  <a:pt x="26" y="4"/>
                  <a:pt x="26" y="4"/>
                  <a:pt x="26" y="3"/>
                </a:cubicBezTo>
                <a:cubicBezTo>
                  <a:pt x="26" y="1"/>
                  <a:pt x="28" y="0"/>
                  <a:pt x="30" y="0"/>
                </a:cubicBezTo>
                <a:cubicBezTo>
                  <a:pt x="32" y="0"/>
                  <a:pt x="33" y="1"/>
                  <a:pt x="33" y="3"/>
                </a:cubicBezTo>
                <a:cubicBezTo>
                  <a:pt x="33" y="4"/>
                  <a:pt x="33" y="4"/>
                  <a:pt x="33" y="5"/>
                </a:cubicBezTo>
                <a:cubicBezTo>
                  <a:pt x="42" y="6"/>
                  <a:pt x="48" y="13"/>
                  <a:pt x="48" y="20"/>
                </a:cubicBezTo>
                <a:cubicBezTo>
                  <a:pt x="48" y="38"/>
                  <a:pt x="54" y="46"/>
                  <a:pt x="59" y="50"/>
                </a:cubicBezTo>
                <a:cubicBezTo>
                  <a:pt x="59" y="53"/>
                  <a:pt x="57" y="55"/>
                  <a:pt x="55" y="55"/>
                </a:cubicBezTo>
                <a:close/>
                <a:moveTo>
                  <a:pt x="30" y="60"/>
                </a:moveTo>
                <a:cubicBezTo>
                  <a:pt x="27" y="60"/>
                  <a:pt x="25" y="57"/>
                  <a:pt x="25" y="55"/>
                </a:cubicBezTo>
                <a:cubicBezTo>
                  <a:pt x="25" y="54"/>
                  <a:pt x="24" y="54"/>
                  <a:pt x="24" y="54"/>
                </a:cubicBezTo>
                <a:cubicBezTo>
                  <a:pt x="24" y="54"/>
                  <a:pt x="23" y="54"/>
                  <a:pt x="23" y="55"/>
                </a:cubicBezTo>
                <a:cubicBezTo>
                  <a:pt x="23" y="58"/>
                  <a:pt x="26" y="61"/>
                  <a:pt x="30" y="61"/>
                </a:cubicBezTo>
                <a:cubicBezTo>
                  <a:pt x="30" y="61"/>
                  <a:pt x="30" y="61"/>
                  <a:pt x="30" y="60"/>
                </a:cubicBezTo>
                <a:cubicBezTo>
                  <a:pt x="30" y="60"/>
                  <a:pt x="30" y="60"/>
                  <a:pt x="30" y="60"/>
                </a:cubicBezTo>
                <a:close/>
              </a:path>
            </a:pathLst>
          </a:custGeom>
          <a:solidFill>
            <a:schemeClr val="bg1"/>
          </a:solidFill>
          <a:ln w="9525">
            <a:noFill/>
            <a:round/>
          </a:ln>
        </p:spPr>
        <p:txBody>
          <a:bodyPr vert="horz" wrap="square" lIns="67023" tIns="33511" rIns="67023" bIns="33511" numCol="1" anchor="t" anchorCtr="0" compatLnSpc="1"/>
          <a:lstStyle/>
          <a:p>
            <a:pPr>
              <a:lnSpc>
                <a:spcPct val="120000"/>
              </a:lnSpc>
            </a:pPr>
            <a:endParaRPr lang="en-US" sz="2100" dirty="0">
              <a:cs typeface="+mn-ea"/>
              <a:sym typeface="+mn-lt"/>
            </a:endParaRPr>
          </a:p>
        </p:txBody>
      </p:sp>
      <p:sp>
        <p:nvSpPr>
          <p:cNvPr id="51" name="Freeform 138"/>
          <p:cNvSpPr>
            <a:spLocks noEditPoints="1"/>
          </p:cNvSpPr>
          <p:nvPr/>
        </p:nvSpPr>
        <p:spPr bwMode="auto">
          <a:xfrm>
            <a:off x="5227000" y="2152786"/>
            <a:ext cx="266285" cy="206936"/>
          </a:xfrm>
          <a:custGeom>
            <a:avLst/>
            <a:gdLst/>
            <a:ahLst/>
            <a:cxnLst>
              <a:cxn ang="0">
                <a:pos x="50" y="40"/>
              </a:cxn>
              <a:cxn ang="0">
                <a:pos x="40" y="50"/>
              </a:cxn>
              <a:cxn ang="0">
                <a:pos x="10" y="50"/>
              </a:cxn>
              <a:cxn ang="0">
                <a:pos x="0" y="40"/>
              </a:cxn>
              <a:cxn ang="0">
                <a:pos x="0" y="10"/>
              </a:cxn>
              <a:cxn ang="0">
                <a:pos x="10" y="0"/>
              </a:cxn>
              <a:cxn ang="0">
                <a:pos x="40" y="0"/>
              </a:cxn>
              <a:cxn ang="0">
                <a:pos x="44" y="1"/>
              </a:cxn>
              <a:cxn ang="0">
                <a:pos x="45" y="2"/>
              </a:cxn>
              <a:cxn ang="0">
                <a:pos x="44" y="3"/>
              </a:cxn>
              <a:cxn ang="0">
                <a:pos x="42" y="4"/>
              </a:cxn>
              <a:cxn ang="0">
                <a:pos x="41" y="5"/>
              </a:cxn>
              <a:cxn ang="0">
                <a:pos x="40" y="4"/>
              </a:cxn>
              <a:cxn ang="0">
                <a:pos x="10" y="4"/>
              </a:cxn>
              <a:cxn ang="0">
                <a:pos x="4" y="10"/>
              </a:cxn>
              <a:cxn ang="0">
                <a:pos x="4" y="40"/>
              </a:cxn>
              <a:cxn ang="0">
                <a:pos x="10" y="46"/>
              </a:cxn>
              <a:cxn ang="0">
                <a:pos x="40" y="46"/>
              </a:cxn>
              <a:cxn ang="0">
                <a:pos x="45" y="40"/>
              </a:cxn>
              <a:cxn ang="0">
                <a:pos x="45" y="35"/>
              </a:cxn>
              <a:cxn ang="0">
                <a:pos x="46" y="35"/>
              </a:cxn>
              <a:cxn ang="0">
                <a:pos x="48" y="32"/>
              </a:cxn>
              <a:cxn ang="0">
                <a:pos x="49" y="32"/>
              </a:cxn>
              <a:cxn ang="0">
                <a:pos x="50" y="33"/>
              </a:cxn>
              <a:cxn ang="0">
                <a:pos x="50" y="40"/>
              </a:cxn>
              <a:cxn ang="0">
                <a:pos x="57" y="17"/>
              </a:cxn>
              <a:cxn ang="0">
                <a:pos x="33" y="41"/>
              </a:cxn>
              <a:cxn ang="0">
                <a:pos x="23" y="41"/>
              </a:cxn>
              <a:cxn ang="0">
                <a:pos x="23" y="31"/>
              </a:cxn>
              <a:cxn ang="0">
                <a:pos x="47" y="7"/>
              </a:cxn>
              <a:cxn ang="0">
                <a:pos x="57" y="17"/>
              </a:cxn>
              <a:cxn ang="0">
                <a:pos x="36" y="33"/>
              </a:cxn>
              <a:cxn ang="0">
                <a:pos x="30" y="28"/>
              </a:cxn>
              <a:cxn ang="0">
                <a:pos x="26" y="32"/>
              </a:cxn>
              <a:cxn ang="0">
                <a:pos x="26" y="34"/>
              </a:cxn>
              <a:cxn ang="0">
                <a:pos x="29" y="34"/>
              </a:cxn>
              <a:cxn ang="0">
                <a:pos x="29" y="38"/>
              </a:cxn>
              <a:cxn ang="0">
                <a:pos x="31" y="38"/>
              </a:cxn>
              <a:cxn ang="0">
                <a:pos x="36" y="33"/>
              </a:cxn>
              <a:cxn ang="0">
                <a:pos x="46" y="12"/>
              </a:cxn>
              <a:cxn ang="0">
                <a:pos x="34" y="24"/>
              </a:cxn>
              <a:cxn ang="0">
                <a:pos x="33" y="26"/>
              </a:cxn>
              <a:cxn ang="0">
                <a:pos x="35" y="26"/>
              </a:cxn>
              <a:cxn ang="0">
                <a:pos x="47" y="13"/>
              </a:cxn>
              <a:cxn ang="0">
                <a:pos x="47" y="12"/>
              </a:cxn>
              <a:cxn ang="0">
                <a:pos x="46" y="12"/>
              </a:cxn>
              <a:cxn ang="0">
                <a:pos x="59" y="15"/>
              </a:cxn>
              <a:cxn ang="0">
                <a:pos x="49" y="4"/>
              </a:cxn>
              <a:cxn ang="0">
                <a:pos x="52" y="1"/>
              </a:cxn>
              <a:cxn ang="0">
                <a:pos x="57" y="1"/>
              </a:cxn>
              <a:cxn ang="0">
                <a:pos x="62" y="7"/>
              </a:cxn>
              <a:cxn ang="0">
                <a:pos x="62" y="11"/>
              </a:cxn>
              <a:cxn ang="0">
                <a:pos x="59" y="15"/>
              </a:cxn>
            </a:cxnLst>
            <a:rect l="0" t="0" r="r" b="b"/>
            <a:pathLst>
              <a:path w="64" h="50">
                <a:moveTo>
                  <a:pt x="50" y="40"/>
                </a:moveTo>
                <a:cubicBezTo>
                  <a:pt x="50" y="46"/>
                  <a:pt x="45" y="50"/>
                  <a:pt x="40" y="50"/>
                </a:cubicBezTo>
                <a:cubicBezTo>
                  <a:pt x="10" y="50"/>
                  <a:pt x="10" y="50"/>
                  <a:pt x="10" y="50"/>
                </a:cubicBezTo>
                <a:cubicBezTo>
                  <a:pt x="4" y="50"/>
                  <a:pt x="0" y="46"/>
                  <a:pt x="0" y="40"/>
                </a:cubicBezTo>
                <a:cubicBezTo>
                  <a:pt x="0" y="10"/>
                  <a:pt x="0" y="10"/>
                  <a:pt x="0" y="10"/>
                </a:cubicBezTo>
                <a:cubicBezTo>
                  <a:pt x="0" y="5"/>
                  <a:pt x="4" y="0"/>
                  <a:pt x="10" y="0"/>
                </a:cubicBezTo>
                <a:cubicBezTo>
                  <a:pt x="40" y="0"/>
                  <a:pt x="40" y="0"/>
                  <a:pt x="40" y="0"/>
                </a:cubicBezTo>
                <a:cubicBezTo>
                  <a:pt x="41" y="0"/>
                  <a:pt x="43" y="0"/>
                  <a:pt x="44" y="1"/>
                </a:cubicBezTo>
                <a:cubicBezTo>
                  <a:pt x="44" y="1"/>
                  <a:pt x="44" y="1"/>
                  <a:pt x="45" y="2"/>
                </a:cubicBezTo>
                <a:cubicBezTo>
                  <a:pt x="45" y="2"/>
                  <a:pt x="45" y="2"/>
                  <a:pt x="44" y="3"/>
                </a:cubicBezTo>
                <a:cubicBezTo>
                  <a:pt x="42" y="4"/>
                  <a:pt x="42" y="4"/>
                  <a:pt x="42" y="4"/>
                </a:cubicBezTo>
                <a:cubicBezTo>
                  <a:pt x="42" y="5"/>
                  <a:pt x="42" y="5"/>
                  <a:pt x="41" y="5"/>
                </a:cubicBezTo>
                <a:cubicBezTo>
                  <a:pt x="41" y="5"/>
                  <a:pt x="40" y="4"/>
                  <a:pt x="40" y="4"/>
                </a:cubicBezTo>
                <a:cubicBezTo>
                  <a:pt x="10" y="4"/>
                  <a:pt x="10" y="4"/>
                  <a:pt x="10" y="4"/>
                </a:cubicBezTo>
                <a:cubicBezTo>
                  <a:pt x="7" y="4"/>
                  <a:pt x="4" y="7"/>
                  <a:pt x="4" y="10"/>
                </a:cubicBezTo>
                <a:cubicBezTo>
                  <a:pt x="4" y="40"/>
                  <a:pt x="4" y="40"/>
                  <a:pt x="4" y="40"/>
                </a:cubicBezTo>
                <a:cubicBezTo>
                  <a:pt x="4" y="43"/>
                  <a:pt x="7" y="46"/>
                  <a:pt x="10" y="46"/>
                </a:cubicBezTo>
                <a:cubicBezTo>
                  <a:pt x="40" y="46"/>
                  <a:pt x="40" y="46"/>
                  <a:pt x="40" y="46"/>
                </a:cubicBezTo>
                <a:cubicBezTo>
                  <a:pt x="43" y="46"/>
                  <a:pt x="45" y="43"/>
                  <a:pt x="45" y="40"/>
                </a:cubicBezTo>
                <a:cubicBezTo>
                  <a:pt x="45" y="35"/>
                  <a:pt x="45" y="35"/>
                  <a:pt x="45" y="35"/>
                </a:cubicBezTo>
                <a:cubicBezTo>
                  <a:pt x="45" y="35"/>
                  <a:pt x="46" y="35"/>
                  <a:pt x="46" y="35"/>
                </a:cubicBezTo>
                <a:cubicBezTo>
                  <a:pt x="48" y="32"/>
                  <a:pt x="48" y="32"/>
                  <a:pt x="48" y="32"/>
                </a:cubicBezTo>
                <a:cubicBezTo>
                  <a:pt x="48" y="32"/>
                  <a:pt x="49" y="32"/>
                  <a:pt x="49" y="32"/>
                </a:cubicBezTo>
                <a:cubicBezTo>
                  <a:pt x="50" y="32"/>
                  <a:pt x="50" y="33"/>
                  <a:pt x="50" y="33"/>
                </a:cubicBezTo>
                <a:lnTo>
                  <a:pt x="50" y="40"/>
                </a:lnTo>
                <a:close/>
                <a:moveTo>
                  <a:pt x="57" y="17"/>
                </a:moveTo>
                <a:cubicBezTo>
                  <a:pt x="33" y="41"/>
                  <a:pt x="33" y="41"/>
                  <a:pt x="33" y="41"/>
                </a:cubicBezTo>
                <a:cubicBezTo>
                  <a:pt x="23" y="41"/>
                  <a:pt x="23" y="41"/>
                  <a:pt x="23" y="41"/>
                </a:cubicBezTo>
                <a:cubicBezTo>
                  <a:pt x="23" y="31"/>
                  <a:pt x="23" y="31"/>
                  <a:pt x="23" y="31"/>
                </a:cubicBezTo>
                <a:cubicBezTo>
                  <a:pt x="47" y="7"/>
                  <a:pt x="47" y="7"/>
                  <a:pt x="47" y="7"/>
                </a:cubicBezTo>
                <a:lnTo>
                  <a:pt x="57" y="17"/>
                </a:lnTo>
                <a:close/>
                <a:moveTo>
                  <a:pt x="36" y="33"/>
                </a:moveTo>
                <a:cubicBezTo>
                  <a:pt x="30" y="28"/>
                  <a:pt x="30" y="28"/>
                  <a:pt x="30" y="28"/>
                </a:cubicBezTo>
                <a:cubicBezTo>
                  <a:pt x="26" y="32"/>
                  <a:pt x="26" y="32"/>
                  <a:pt x="26" y="32"/>
                </a:cubicBezTo>
                <a:cubicBezTo>
                  <a:pt x="26" y="34"/>
                  <a:pt x="26" y="34"/>
                  <a:pt x="26" y="34"/>
                </a:cubicBezTo>
                <a:cubicBezTo>
                  <a:pt x="29" y="34"/>
                  <a:pt x="29" y="34"/>
                  <a:pt x="29" y="34"/>
                </a:cubicBezTo>
                <a:cubicBezTo>
                  <a:pt x="29" y="38"/>
                  <a:pt x="29" y="38"/>
                  <a:pt x="29" y="38"/>
                </a:cubicBezTo>
                <a:cubicBezTo>
                  <a:pt x="31" y="38"/>
                  <a:pt x="31" y="38"/>
                  <a:pt x="31" y="38"/>
                </a:cubicBezTo>
                <a:lnTo>
                  <a:pt x="36" y="33"/>
                </a:lnTo>
                <a:close/>
                <a:moveTo>
                  <a:pt x="46" y="12"/>
                </a:moveTo>
                <a:cubicBezTo>
                  <a:pt x="34" y="24"/>
                  <a:pt x="34" y="24"/>
                  <a:pt x="34" y="24"/>
                </a:cubicBezTo>
                <a:cubicBezTo>
                  <a:pt x="33" y="25"/>
                  <a:pt x="33" y="25"/>
                  <a:pt x="33" y="26"/>
                </a:cubicBezTo>
                <a:cubicBezTo>
                  <a:pt x="34" y="26"/>
                  <a:pt x="34" y="26"/>
                  <a:pt x="35" y="26"/>
                </a:cubicBezTo>
                <a:cubicBezTo>
                  <a:pt x="47" y="13"/>
                  <a:pt x="47" y="13"/>
                  <a:pt x="47" y="13"/>
                </a:cubicBezTo>
                <a:cubicBezTo>
                  <a:pt x="47" y="13"/>
                  <a:pt x="47" y="12"/>
                  <a:pt x="47" y="12"/>
                </a:cubicBezTo>
                <a:cubicBezTo>
                  <a:pt x="47" y="12"/>
                  <a:pt x="46" y="12"/>
                  <a:pt x="46" y="12"/>
                </a:cubicBezTo>
                <a:close/>
                <a:moveTo>
                  <a:pt x="59" y="15"/>
                </a:moveTo>
                <a:cubicBezTo>
                  <a:pt x="49" y="4"/>
                  <a:pt x="49" y="4"/>
                  <a:pt x="49" y="4"/>
                </a:cubicBezTo>
                <a:cubicBezTo>
                  <a:pt x="52" y="1"/>
                  <a:pt x="52" y="1"/>
                  <a:pt x="52" y="1"/>
                </a:cubicBezTo>
                <a:cubicBezTo>
                  <a:pt x="53" y="0"/>
                  <a:pt x="56" y="0"/>
                  <a:pt x="57" y="1"/>
                </a:cubicBezTo>
                <a:cubicBezTo>
                  <a:pt x="62" y="7"/>
                  <a:pt x="62" y="7"/>
                  <a:pt x="62" y="7"/>
                </a:cubicBezTo>
                <a:cubicBezTo>
                  <a:pt x="64" y="8"/>
                  <a:pt x="64" y="10"/>
                  <a:pt x="62" y="11"/>
                </a:cubicBezTo>
                <a:lnTo>
                  <a:pt x="59" y="15"/>
                </a:lnTo>
                <a:close/>
              </a:path>
            </a:pathLst>
          </a:custGeom>
          <a:solidFill>
            <a:schemeClr val="bg1"/>
          </a:solidFill>
          <a:ln w="9525">
            <a:noFill/>
            <a:round/>
          </a:ln>
        </p:spPr>
        <p:txBody>
          <a:bodyPr vert="horz" wrap="square" lIns="67023" tIns="33511" rIns="67023" bIns="33511" numCol="1" anchor="t" anchorCtr="0" compatLnSpc="1"/>
          <a:lstStyle/>
          <a:p>
            <a:pPr>
              <a:lnSpc>
                <a:spcPct val="120000"/>
              </a:lnSpc>
            </a:pPr>
            <a:endParaRPr lang="en-US" sz="2100" dirty="0">
              <a:cs typeface="+mn-ea"/>
              <a:sym typeface="+mn-lt"/>
            </a:endParaRPr>
          </a:p>
        </p:txBody>
      </p:sp>
      <p:sp>
        <p:nvSpPr>
          <p:cNvPr id="52" name="Freeform 248"/>
          <p:cNvSpPr>
            <a:spLocks noEditPoints="1"/>
          </p:cNvSpPr>
          <p:nvPr/>
        </p:nvSpPr>
        <p:spPr bwMode="auto">
          <a:xfrm>
            <a:off x="3671394" y="3288742"/>
            <a:ext cx="246186" cy="200775"/>
          </a:xfrm>
          <a:custGeom>
            <a:avLst/>
            <a:gdLst/>
            <a:ahLst/>
            <a:cxnLst>
              <a:cxn ang="0">
                <a:pos x="24" y="49"/>
              </a:cxn>
              <a:cxn ang="0">
                <a:pos x="11" y="49"/>
              </a:cxn>
              <a:cxn ang="0">
                <a:pos x="0" y="38"/>
              </a:cxn>
              <a:cxn ang="0">
                <a:pos x="0" y="11"/>
              </a:cxn>
              <a:cxn ang="0">
                <a:pos x="11" y="0"/>
              </a:cxn>
              <a:cxn ang="0">
                <a:pos x="24" y="0"/>
              </a:cxn>
              <a:cxn ang="0">
                <a:pos x="25" y="2"/>
              </a:cxn>
              <a:cxn ang="0">
                <a:pos x="24" y="5"/>
              </a:cxn>
              <a:cxn ang="0">
                <a:pos x="11" y="5"/>
              </a:cxn>
              <a:cxn ang="0">
                <a:pos x="5" y="11"/>
              </a:cxn>
              <a:cxn ang="0">
                <a:pos x="5" y="38"/>
              </a:cxn>
              <a:cxn ang="0">
                <a:pos x="11" y="44"/>
              </a:cxn>
              <a:cxn ang="0">
                <a:pos x="22" y="44"/>
              </a:cxn>
              <a:cxn ang="0">
                <a:pos x="25" y="45"/>
              </a:cxn>
              <a:cxn ang="0">
                <a:pos x="24" y="49"/>
              </a:cxn>
              <a:cxn ang="0">
                <a:pos x="59" y="26"/>
              </a:cxn>
              <a:cxn ang="0">
                <a:pos x="39" y="47"/>
              </a:cxn>
              <a:cxn ang="0">
                <a:pos x="37" y="48"/>
              </a:cxn>
              <a:cxn ang="0">
                <a:pos x="34" y="45"/>
              </a:cxn>
              <a:cxn ang="0">
                <a:pos x="34" y="34"/>
              </a:cxn>
              <a:cxn ang="0">
                <a:pos x="17" y="34"/>
              </a:cxn>
              <a:cxn ang="0">
                <a:pos x="15" y="32"/>
              </a:cxn>
              <a:cxn ang="0">
                <a:pos x="15" y="17"/>
              </a:cxn>
              <a:cxn ang="0">
                <a:pos x="17" y="15"/>
              </a:cxn>
              <a:cxn ang="0">
                <a:pos x="34" y="15"/>
              </a:cxn>
              <a:cxn ang="0">
                <a:pos x="34" y="4"/>
              </a:cxn>
              <a:cxn ang="0">
                <a:pos x="37" y="2"/>
              </a:cxn>
              <a:cxn ang="0">
                <a:pos x="39" y="2"/>
              </a:cxn>
              <a:cxn ang="0">
                <a:pos x="59" y="23"/>
              </a:cxn>
              <a:cxn ang="0">
                <a:pos x="60" y="25"/>
              </a:cxn>
              <a:cxn ang="0">
                <a:pos x="59" y="26"/>
              </a:cxn>
            </a:cxnLst>
            <a:rect l="0" t="0" r="r" b="b"/>
            <a:pathLst>
              <a:path w="60" h="49">
                <a:moveTo>
                  <a:pt x="24" y="49"/>
                </a:moveTo>
                <a:cubicBezTo>
                  <a:pt x="11" y="49"/>
                  <a:pt x="11" y="49"/>
                  <a:pt x="11" y="49"/>
                </a:cubicBezTo>
                <a:cubicBezTo>
                  <a:pt x="5" y="49"/>
                  <a:pt x="0" y="44"/>
                  <a:pt x="0" y="38"/>
                </a:cubicBezTo>
                <a:cubicBezTo>
                  <a:pt x="0" y="11"/>
                  <a:pt x="0" y="11"/>
                  <a:pt x="0" y="11"/>
                </a:cubicBezTo>
                <a:cubicBezTo>
                  <a:pt x="0" y="5"/>
                  <a:pt x="5" y="0"/>
                  <a:pt x="11" y="0"/>
                </a:cubicBezTo>
                <a:cubicBezTo>
                  <a:pt x="24" y="0"/>
                  <a:pt x="24" y="0"/>
                  <a:pt x="24" y="0"/>
                </a:cubicBezTo>
                <a:cubicBezTo>
                  <a:pt x="24" y="0"/>
                  <a:pt x="25" y="1"/>
                  <a:pt x="25" y="2"/>
                </a:cubicBezTo>
                <a:cubicBezTo>
                  <a:pt x="25" y="3"/>
                  <a:pt x="25" y="5"/>
                  <a:pt x="24" y="5"/>
                </a:cubicBezTo>
                <a:cubicBezTo>
                  <a:pt x="11" y="5"/>
                  <a:pt x="11" y="5"/>
                  <a:pt x="11" y="5"/>
                </a:cubicBezTo>
                <a:cubicBezTo>
                  <a:pt x="8" y="5"/>
                  <a:pt x="5" y="8"/>
                  <a:pt x="5" y="11"/>
                </a:cubicBezTo>
                <a:cubicBezTo>
                  <a:pt x="5" y="38"/>
                  <a:pt x="5" y="38"/>
                  <a:pt x="5" y="38"/>
                </a:cubicBezTo>
                <a:cubicBezTo>
                  <a:pt x="5" y="41"/>
                  <a:pt x="8" y="44"/>
                  <a:pt x="11" y="44"/>
                </a:cubicBezTo>
                <a:cubicBezTo>
                  <a:pt x="22" y="44"/>
                  <a:pt x="22" y="44"/>
                  <a:pt x="22" y="44"/>
                </a:cubicBezTo>
                <a:cubicBezTo>
                  <a:pt x="23" y="44"/>
                  <a:pt x="25" y="44"/>
                  <a:pt x="25" y="45"/>
                </a:cubicBezTo>
                <a:cubicBezTo>
                  <a:pt x="25" y="46"/>
                  <a:pt x="25" y="49"/>
                  <a:pt x="24" y="49"/>
                </a:cubicBezTo>
                <a:close/>
                <a:moveTo>
                  <a:pt x="59" y="26"/>
                </a:moveTo>
                <a:cubicBezTo>
                  <a:pt x="39" y="47"/>
                  <a:pt x="39" y="47"/>
                  <a:pt x="39" y="47"/>
                </a:cubicBezTo>
                <a:cubicBezTo>
                  <a:pt x="38" y="48"/>
                  <a:pt x="38" y="48"/>
                  <a:pt x="37" y="48"/>
                </a:cubicBezTo>
                <a:cubicBezTo>
                  <a:pt x="36" y="48"/>
                  <a:pt x="34" y="47"/>
                  <a:pt x="34" y="45"/>
                </a:cubicBezTo>
                <a:cubicBezTo>
                  <a:pt x="34" y="34"/>
                  <a:pt x="34" y="34"/>
                  <a:pt x="34" y="34"/>
                </a:cubicBezTo>
                <a:cubicBezTo>
                  <a:pt x="17" y="34"/>
                  <a:pt x="17" y="34"/>
                  <a:pt x="17" y="34"/>
                </a:cubicBezTo>
                <a:cubicBezTo>
                  <a:pt x="16" y="34"/>
                  <a:pt x="15" y="33"/>
                  <a:pt x="15" y="32"/>
                </a:cubicBezTo>
                <a:cubicBezTo>
                  <a:pt x="15" y="17"/>
                  <a:pt x="15" y="17"/>
                  <a:pt x="15" y="17"/>
                </a:cubicBezTo>
                <a:cubicBezTo>
                  <a:pt x="15" y="16"/>
                  <a:pt x="16" y="15"/>
                  <a:pt x="17" y="15"/>
                </a:cubicBezTo>
                <a:cubicBezTo>
                  <a:pt x="34" y="15"/>
                  <a:pt x="34" y="15"/>
                  <a:pt x="34" y="15"/>
                </a:cubicBezTo>
                <a:cubicBezTo>
                  <a:pt x="34" y="4"/>
                  <a:pt x="34" y="4"/>
                  <a:pt x="34" y="4"/>
                </a:cubicBezTo>
                <a:cubicBezTo>
                  <a:pt x="34" y="3"/>
                  <a:pt x="36" y="2"/>
                  <a:pt x="37" y="2"/>
                </a:cubicBezTo>
                <a:cubicBezTo>
                  <a:pt x="38" y="2"/>
                  <a:pt x="38" y="2"/>
                  <a:pt x="39" y="2"/>
                </a:cubicBezTo>
                <a:cubicBezTo>
                  <a:pt x="59" y="23"/>
                  <a:pt x="59" y="23"/>
                  <a:pt x="59" y="23"/>
                </a:cubicBezTo>
                <a:cubicBezTo>
                  <a:pt x="60" y="23"/>
                  <a:pt x="60" y="24"/>
                  <a:pt x="60" y="25"/>
                </a:cubicBezTo>
                <a:cubicBezTo>
                  <a:pt x="60" y="25"/>
                  <a:pt x="60" y="26"/>
                  <a:pt x="59" y="26"/>
                </a:cubicBezTo>
                <a:close/>
              </a:path>
            </a:pathLst>
          </a:custGeom>
          <a:solidFill>
            <a:schemeClr val="bg1"/>
          </a:solidFill>
          <a:ln w="9525">
            <a:noFill/>
            <a:round/>
          </a:ln>
        </p:spPr>
        <p:txBody>
          <a:bodyPr vert="horz" wrap="square" lIns="67023" tIns="33511" rIns="67023" bIns="33511" numCol="1" anchor="t" anchorCtr="0" compatLnSpc="1"/>
          <a:lstStyle/>
          <a:p>
            <a:pPr>
              <a:lnSpc>
                <a:spcPct val="120000"/>
              </a:lnSpc>
            </a:pPr>
            <a:endParaRPr lang="en-US" sz="2100" dirty="0">
              <a:cs typeface="+mn-ea"/>
              <a:sym typeface="+mn-lt"/>
            </a:endParaRPr>
          </a:p>
        </p:txBody>
      </p:sp>
      <p:sp>
        <p:nvSpPr>
          <p:cNvPr id="53" name="Freeform 9"/>
          <p:cNvSpPr/>
          <p:nvPr/>
        </p:nvSpPr>
        <p:spPr bwMode="auto">
          <a:xfrm>
            <a:off x="3172637" y="2384545"/>
            <a:ext cx="882244" cy="540640"/>
          </a:xfrm>
          <a:custGeom>
            <a:avLst/>
            <a:gdLst/>
            <a:ahLst/>
            <a:cxnLst>
              <a:cxn ang="0">
                <a:pos x="250" y="192"/>
              </a:cxn>
              <a:cxn ang="0">
                <a:pos x="62" y="192"/>
              </a:cxn>
              <a:cxn ang="0">
                <a:pos x="61" y="160"/>
              </a:cxn>
              <a:cxn ang="0">
                <a:pos x="61" y="158"/>
              </a:cxn>
              <a:cxn ang="0">
                <a:pos x="0" y="158"/>
              </a:cxn>
              <a:cxn ang="0">
                <a:pos x="157" y="0"/>
              </a:cxn>
              <a:cxn ang="0">
                <a:pos x="313" y="158"/>
              </a:cxn>
              <a:cxn ang="0">
                <a:pos x="248" y="158"/>
              </a:cxn>
              <a:cxn ang="0">
                <a:pos x="248" y="160"/>
              </a:cxn>
              <a:cxn ang="0">
                <a:pos x="250" y="192"/>
              </a:cxn>
            </a:cxnLst>
            <a:rect l="0" t="0" r="r" b="b"/>
            <a:pathLst>
              <a:path w="313" h="192">
                <a:moveTo>
                  <a:pt x="250" y="192"/>
                </a:moveTo>
                <a:cubicBezTo>
                  <a:pt x="62" y="192"/>
                  <a:pt x="62" y="192"/>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cubicBezTo>
                  <a:pt x="248" y="158"/>
                  <a:pt x="248" y="158"/>
                  <a:pt x="248" y="158"/>
                </a:cubicBezTo>
                <a:cubicBezTo>
                  <a:pt x="248" y="158"/>
                  <a:pt x="248" y="159"/>
                  <a:pt x="248" y="160"/>
                </a:cubicBezTo>
                <a:cubicBezTo>
                  <a:pt x="248" y="171"/>
                  <a:pt x="249" y="182"/>
                  <a:pt x="250" y="192"/>
                </a:cubicBezTo>
                <a:close/>
              </a:path>
            </a:pathLst>
          </a:custGeom>
          <a:solidFill>
            <a:srgbClr val="326E86"/>
          </a:solidFill>
          <a:ln w="9525">
            <a:noFill/>
            <a:round/>
          </a:ln>
        </p:spPr>
        <p:txBody>
          <a:bodyPr vert="horz" wrap="square" lIns="67023" tIns="33511" rIns="67023" bIns="33511" numCol="1" anchor="t" anchorCtr="0" compatLnSpc="1"/>
          <a:lstStyle/>
          <a:p>
            <a:pPr>
              <a:lnSpc>
                <a:spcPct val="120000"/>
              </a:lnSpc>
            </a:pPr>
            <a:endParaRPr lang="en-US" sz="2100" dirty="0">
              <a:cs typeface="+mn-ea"/>
              <a:sym typeface="+mn-lt"/>
            </a:endParaRPr>
          </a:p>
        </p:txBody>
      </p:sp>
      <p:sp>
        <p:nvSpPr>
          <p:cNvPr id="54" name="Text Placeholder 3"/>
          <p:cNvSpPr txBox="1"/>
          <p:nvPr/>
        </p:nvSpPr>
        <p:spPr>
          <a:xfrm>
            <a:off x="3555195" y="2683677"/>
            <a:ext cx="141064" cy="167675"/>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670560">
              <a:lnSpc>
                <a:spcPct val="120000"/>
              </a:lnSpc>
              <a:spcBef>
                <a:spcPct val="20000"/>
              </a:spcBef>
              <a:defRPr/>
            </a:pPr>
            <a:r>
              <a:rPr lang="en-US" sz="1000" b="0" dirty="0">
                <a:solidFill>
                  <a:schemeClr val="bg1"/>
                </a:solidFill>
                <a:cs typeface="+mn-ea"/>
                <a:sym typeface="+mn-lt"/>
              </a:rPr>
              <a:t>01</a:t>
            </a: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649"/>
                            </p:stCondLst>
                            <p:childTnLst>
                              <p:par>
                                <p:cTn id="13" presetID="18" presetClass="entr" presetSubtype="9"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strips(upLeft)">
                                      <p:cBhvr>
                                        <p:cTn id="15" dur="1000"/>
                                        <p:tgtEl>
                                          <p:spTgt spid="30"/>
                                        </p:tgtEl>
                                      </p:cBhvr>
                                    </p:animEffect>
                                  </p:childTnLst>
                                </p:cTn>
                              </p:par>
                            </p:childTnLst>
                          </p:cTn>
                        </p:par>
                        <p:par>
                          <p:cTn id="16" fill="hold">
                            <p:stCondLst>
                              <p:cond delay="1649"/>
                            </p:stCondLst>
                            <p:childTnLst>
                              <p:par>
                                <p:cTn id="17" presetID="18" presetClass="entr" presetSubtype="9" fill="hold" grpId="0" nodeType="after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strips(upLeft)">
                                      <p:cBhvr>
                                        <p:cTn id="19" dur="500"/>
                                        <p:tgtEl>
                                          <p:spTgt spid="53"/>
                                        </p:tgtEl>
                                      </p:cBhvr>
                                    </p:animEffect>
                                  </p:childTnLst>
                                </p:cTn>
                              </p:par>
                            </p:childTnLst>
                          </p:cTn>
                        </p:par>
                        <p:par>
                          <p:cTn id="20" fill="hold">
                            <p:stCondLst>
                              <p:cond delay="2149"/>
                            </p:stCondLst>
                            <p:childTnLst>
                              <p:par>
                                <p:cTn id="21" presetID="53" presetClass="entr" presetSubtype="16" fill="hold" grpId="0" nodeType="afterEffect">
                                  <p:stCondLst>
                                    <p:cond delay="0"/>
                                  </p:stCondLst>
                                  <p:childTnLst>
                                    <p:set>
                                      <p:cBhvr>
                                        <p:cTn id="22" dur="1" fill="hold">
                                          <p:stCondLst>
                                            <p:cond delay="0"/>
                                          </p:stCondLst>
                                        </p:cTn>
                                        <p:tgtEl>
                                          <p:spTgt spid="52"/>
                                        </p:tgtEl>
                                        <p:attrNameLst>
                                          <p:attrName>style.visibility</p:attrName>
                                        </p:attrNameLst>
                                      </p:cBhvr>
                                      <p:to>
                                        <p:strVal val="visible"/>
                                      </p:to>
                                    </p:set>
                                    <p:anim calcmode="lin" valueType="num">
                                      <p:cBhvr>
                                        <p:cTn id="23" dur="500" fill="hold"/>
                                        <p:tgtEl>
                                          <p:spTgt spid="52"/>
                                        </p:tgtEl>
                                        <p:attrNameLst>
                                          <p:attrName>ppt_w</p:attrName>
                                        </p:attrNameLst>
                                      </p:cBhvr>
                                      <p:tavLst>
                                        <p:tav tm="0">
                                          <p:val>
                                            <p:fltVal val="0"/>
                                          </p:val>
                                        </p:tav>
                                        <p:tav tm="100000">
                                          <p:val>
                                            <p:strVal val="#ppt_w"/>
                                          </p:val>
                                        </p:tav>
                                      </p:tavLst>
                                    </p:anim>
                                    <p:anim calcmode="lin" valueType="num">
                                      <p:cBhvr>
                                        <p:cTn id="24" dur="500" fill="hold"/>
                                        <p:tgtEl>
                                          <p:spTgt spid="52"/>
                                        </p:tgtEl>
                                        <p:attrNameLst>
                                          <p:attrName>ppt_h</p:attrName>
                                        </p:attrNameLst>
                                      </p:cBhvr>
                                      <p:tavLst>
                                        <p:tav tm="0">
                                          <p:val>
                                            <p:fltVal val="0"/>
                                          </p:val>
                                        </p:tav>
                                        <p:tav tm="100000">
                                          <p:val>
                                            <p:strVal val="#ppt_h"/>
                                          </p:val>
                                        </p:tav>
                                      </p:tavLst>
                                    </p:anim>
                                    <p:animEffect transition="in" filter="fade">
                                      <p:cBhvr>
                                        <p:cTn id="25" dur="500"/>
                                        <p:tgtEl>
                                          <p:spTgt spid="52"/>
                                        </p:tgtEl>
                                      </p:cBhvr>
                                    </p:animEffect>
                                  </p:childTnLst>
                                </p:cTn>
                              </p:par>
                            </p:childTnLst>
                          </p:cTn>
                        </p:par>
                        <p:par>
                          <p:cTn id="26" fill="hold">
                            <p:stCondLst>
                              <p:cond delay="2649"/>
                            </p:stCondLst>
                            <p:childTnLst>
                              <p:par>
                                <p:cTn id="27" presetID="18" presetClass="entr" presetSubtype="3"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strips(upRight)">
                                      <p:cBhvr>
                                        <p:cTn id="29" dur="1000"/>
                                        <p:tgtEl>
                                          <p:spTgt spid="33"/>
                                        </p:tgtEl>
                                      </p:cBhvr>
                                    </p:animEffect>
                                  </p:childTnLst>
                                </p:cTn>
                              </p:par>
                            </p:childTnLst>
                          </p:cTn>
                        </p:par>
                        <p:par>
                          <p:cTn id="30" fill="hold">
                            <p:stCondLst>
                              <p:cond delay="3649"/>
                            </p:stCondLst>
                            <p:childTnLst>
                              <p:par>
                                <p:cTn id="31" presetID="53" presetClass="entr" presetSubtype="16" fill="hold" grpId="0" nodeType="afterEffect">
                                  <p:stCondLst>
                                    <p:cond delay="0"/>
                                  </p:stCondLst>
                                  <p:childTnLst>
                                    <p:set>
                                      <p:cBhvr>
                                        <p:cTn id="32" dur="1" fill="hold">
                                          <p:stCondLst>
                                            <p:cond delay="0"/>
                                          </p:stCondLst>
                                        </p:cTn>
                                        <p:tgtEl>
                                          <p:spTgt spid="49"/>
                                        </p:tgtEl>
                                        <p:attrNameLst>
                                          <p:attrName>style.visibility</p:attrName>
                                        </p:attrNameLst>
                                      </p:cBhvr>
                                      <p:to>
                                        <p:strVal val="visible"/>
                                      </p:to>
                                    </p:set>
                                    <p:anim calcmode="lin" valueType="num">
                                      <p:cBhvr>
                                        <p:cTn id="33" dur="500" fill="hold"/>
                                        <p:tgtEl>
                                          <p:spTgt spid="49"/>
                                        </p:tgtEl>
                                        <p:attrNameLst>
                                          <p:attrName>ppt_w</p:attrName>
                                        </p:attrNameLst>
                                      </p:cBhvr>
                                      <p:tavLst>
                                        <p:tav tm="0">
                                          <p:val>
                                            <p:fltVal val="0"/>
                                          </p:val>
                                        </p:tav>
                                        <p:tav tm="100000">
                                          <p:val>
                                            <p:strVal val="#ppt_w"/>
                                          </p:val>
                                        </p:tav>
                                      </p:tavLst>
                                    </p:anim>
                                    <p:anim calcmode="lin" valueType="num">
                                      <p:cBhvr>
                                        <p:cTn id="34" dur="500" fill="hold"/>
                                        <p:tgtEl>
                                          <p:spTgt spid="49"/>
                                        </p:tgtEl>
                                        <p:attrNameLst>
                                          <p:attrName>ppt_h</p:attrName>
                                        </p:attrNameLst>
                                      </p:cBhvr>
                                      <p:tavLst>
                                        <p:tav tm="0">
                                          <p:val>
                                            <p:fltVal val="0"/>
                                          </p:val>
                                        </p:tav>
                                        <p:tav tm="100000">
                                          <p:val>
                                            <p:strVal val="#ppt_h"/>
                                          </p:val>
                                        </p:tav>
                                      </p:tavLst>
                                    </p:anim>
                                    <p:animEffect transition="in" filter="fade">
                                      <p:cBhvr>
                                        <p:cTn id="35" dur="500"/>
                                        <p:tgtEl>
                                          <p:spTgt spid="49"/>
                                        </p:tgtEl>
                                      </p:cBhvr>
                                    </p:animEffect>
                                  </p:childTnLst>
                                </p:cTn>
                              </p:par>
                            </p:childTnLst>
                          </p:cTn>
                        </p:par>
                        <p:par>
                          <p:cTn id="36" fill="hold">
                            <p:stCondLst>
                              <p:cond delay="4149"/>
                            </p:stCondLst>
                            <p:childTnLst>
                              <p:par>
                                <p:cTn id="37" presetID="18" presetClass="entr" presetSubtype="6"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strips(downRight)">
                                      <p:cBhvr>
                                        <p:cTn id="39" dur="1000"/>
                                        <p:tgtEl>
                                          <p:spTgt spid="32"/>
                                        </p:tgtEl>
                                      </p:cBhvr>
                                    </p:animEffect>
                                  </p:childTnLst>
                                </p:cTn>
                              </p:par>
                            </p:childTnLst>
                          </p:cTn>
                        </p:par>
                        <p:par>
                          <p:cTn id="40" fill="hold">
                            <p:stCondLst>
                              <p:cond delay="5149"/>
                            </p:stCondLst>
                            <p:childTnLst>
                              <p:par>
                                <p:cTn id="41" presetID="53" presetClass="entr" presetSubtype="16" fill="hold" grpId="0" nodeType="afterEffect">
                                  <p:stCondLst>
                                    <p:cond delay="0"/>
                                  </p:stCondLst>
                                  <p:childTnLst>
                                    <p:set>
                                      <p:cBhvr>
                                        <p:cTn id="42" dur="1" fill="hold">
                                          <p:stCondLst>
                                            <p:cond delay="0"/>
                                          </p:stCondLst>
                                        </p:cTn>
                                        <p:tgtEl>
                                          <p:spTgt spid="51"/>
                                        </p:tgtEl>
                                        <p:attrNameLst>
                                          <p:attrName>style.visibility</p:attrName>
                                        </p:attrNameLst>
                                      </p:cBhvr>
                                      <p:to>
                                        <p:strVal val="visible"/>
                                      </p:to>
                                    </p:set>
                                    <p:anim calcmode="lin" valueType="num">
                                      <p:cBhvr>
                                        <p:cTn id="43" dur="500" fill="hold"/>
                                        <p:tgtEl>
                                          <p:spTgt spid="51"/>
                                        </p:tgtEl>
                                        <p:attrNameLst>
                                          <p:attrName>ppt_w</p:attrName>
                                        </p:attrNameLst>
                                      </p:cBhvr>
                                      <p:tavLst>
                                        <p:tav tm="0">
                                          <p:val>
                                            <p:fltVal val="0"/>
                                          </p:val>
                                        </p:tav>
                                        <p:tav tm="100000">
                                          <p:val>
                                            <p:strVal val="#ppt_w"/>
                                          </p:val>
                                        </p:tav>
                                      </p:tavLst>
                                    </p:anim>
                                    <p:anim calcmode="lin" valueType="num">
                                      <p:cBhvr>
                                        <p:cTn id="44" dur="500" fill="hold"/>
                                        <p:tgtEl>
                                          <p:spTgt spid="51"/>
                                        </p:tgtEl>
                                        <p:attrNameLst>
                                          <p:attrName>ppt_h</p:attrName>
                                        </p:attrNameLst>
                                      </p:cBhvr>
                                      <p:tavLst>
                                        <p:tav tm="0">
                                          <p:val>
                                            <p:fltVal val="0"/>
                                          </p:val>
                                        </p:tav>
                                        <p:tav tm="100000">
                                          <p:val>
                                            <p:strVal val="#ppt_h"/>
                                          </p:val>
                                        </p:tav>
                                      </p:tavLst>
                                    </p:anim>
                                    <p:animEffect transition="in" filter="fade">
                                      <p:cBhvr>
                                        <p:cTn id="45" dur="500"/>
                                        <p:tgtEl>
                                          <p:spTgt spid="51"/>
                                        </p:tgtEl>
                                      </p:cBhvr>
                                    </p:animEffect>
                                  </p:childTnLst>
                                </p:cTn>
                              </p:par>
                            </p:childTnLst>
                          </p:cTn>
                        </p:par>
                        <p:par>
                          <p:cTn id="46" fill="hold">
                            <p:stCondLst>
                              <p:cond delay="5649"/>
                            </p:stCondLst>
                            <p:childTnLst>
                              <p:par>
                                <p:cTn id="47" presetID="18" presetClass="entr" presetSubtype="12" fill="hold" grpId="0" nodeType="after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strips(downLeft)">
                                      <p:cBhvr>
                                        <p:cTn id="49" dur="1000"/>
                                        <p:tgtEl>
                                          <p:spTgt spid="31"/>
                                        </p:tgtEl>
                                      </p:cBhvr>
                                    </p:animEffect>
                                  </p:childTnLst>
                                </p:cTn>
                              </p:par>
                            </p:childTnLst>
                          </p:cTn>
                        </p:par>
                        <p:par>
                          <p:cTn id="50" fill="hold">
                            <p:stCondLst>
                              <p:cond delay="6649"/>
                            </p:stCondLst>
                            <p:childTnLst>
                              <p:par>
                                <p:cTn id="51" presetID="53" presetClass="entr" presetSubtype="16" fill="hold" grpId="0" nodeType="afterEffect">
                                  <p:stCondLst>
                                    <p:cond delay="0"/>
                                  </p:stCondLst>
                                  <p:childTnLst>
                                    <p:set>
                                      <p:cBhvr>
                                        <p:cTn id="52" dur="1" fill="hold">
                                          <p:stCondLst>
                                            <p:cond delay="0"/>
                                          </p:stCondLst>
                                        </p:cTn>
                                        <p:tgtEl>
                                          <p:spTgt spid="50"/>
                                        </p:tgtEl>
                                        <p:attrNameLst>
                                          <p:attrName>style.visibility</p:attrName>
                                        </p:attrNameLst>
                                      </p:cBhvr>
                                      <p:to>
                                        <p:strVal val="visible"/>
                                      </p:to>
                                    </p:set>
                                    <p:anim calcmode="lin" valueType="num">
                                      <p:cBhvr>
                                        <p:cTn id="53" dur="500" fill="hold"/>
                                        <p:tgtEl>
                                          <p:spTgt spid="50"/>
                                        </p:tgtEl>
                                        <p:attrNameLst>
                                          <p:attrName>ppt_w</p:attrName>
                                        </p:attrNameLst>
                                      </p:cBhvr>
                                      <p:tavLst>
                                        <p:tav tm="0">
                                          <p:val>
                                            <p:fltVal val="0"/>
                                          </p:val>
                                        </p:tav>
                                        <p:tav tm="100000">
                                          <p:val>
                                            <p:strVal val="#ppt_w"/>
                                          </p:val>
                                        </p:tav>
                                      </p:tavLst>
                                    </p:anim>
                                    <p:anim calcmode="lin" valueType="num">
                                      <p:cBhvr>
                                        <p:cTn id="54" dur="500" fill="hold"/>
                                        <p:tgtEl>
                                          <p:spTgt spid="50"/>
                                        </p:tgtEl>
                                        <p:attrNameLst>
                                          <p:attrName>ppt_h</p:attrName>
                                        </p:attrNameLst>
                                      </p:cBhvr>
                                      <p:tavLst>
                                        <p:tav tm="0">
                                          <p:val>
                                            <p:fltVal val="0"/>
                                          </p:val>
                                        </p:tav>
                                        <p:tav tm="100000">
                                          <p:val>
                                            <p:strVal val="#ppt_h"/>
                                          </p:val>
                                        </p:tav>
                                      </p:tavLst>
                                    </p:anim>
                                    <p:animEffect transition="in" filter="fade">
                                      <p:cBhvr>
                                        <p:cTn id="55" dur="500"/>
                                        <p:tgtEl>
                                          <p:spTgt spid="50"/>
                                        </p:tgtEl>
                                      </p:cBhvr>
                                    </p:animEffect>
                                  </p:childTnLst>
                                </p:cTn>
                              </p:par>
                            </p:childTnLst>
                          </p:cTn>
                        </p:par>
                        <p:par>
                          <p:cTn id="56" fill="hold">
                            <p:stCondLst>
                              <p:cond delay="7149"/>
                            </p:stCondLst>
                            <p:childTnLst>
                              <p:par>
                                <p:cTn id="57" presetID="53" presetClass="entr" presetSubtype="16" fill="hold" grpId="0" nodeType="afterEffect">
                                  <p:stCondLst>
                                    <p:cond delay="0"/>
                                  </p:stCondLst>
                                  <p:childTnLst>
                                    <p:set>
                                      <p:cBhvr>
                                        <p:cTn id="58" dur="1" fill="hold">
                                          <p:stCondLst>
                                            <p:cond delay="0"/>
                                          </p:stCondLst>
                                        </p:cTn>
                                        <p:tgtEl>
                                          <p:spTgt spid="54"/>
                                        </p:tgtEl>
                                        <p:attrNameLst>
                                          <p:attrName>style.visibility</p:attrName>
                                        </p:attrNameLst>
                                      </p:cBhvr>
                                      <p:to>
                                        <p:strVal val="visible"/>
                                      </p:to>
                                    </p:set>
                                    <p:anim calcmode="lin" valueType="num">
                                      <p:cBhvr>
                                        <p:cTn id="59" dur="500" fill="hold"/>
                                        <p:tgtEl>
                                          <p:spTgt spid="54"/>
                                        </p:tgtEl>
                                        <p:attrNameLst>
                                          <p:attrName>ppt_w</p:attrName>
                                        </p:attrNameLst>
                                      </p:cBhvr>
                                      <p:tavLst>
                                        <p:tav tm="0">
                                          <p:val>
                                            <p:fltVal val="0"/>
                                          </p:val>
                                        </p:tav>
                                        <p:tav tm="100000">
                                          <p:val>
                                            <p:strVal val="#ppt_w"/>
                                          </p:val>
                                        </p:tav>
                                      </p:tavLst>
                                    </p:anim>
                                    <p:anim calcmode="lin" valueType="num">
                                      <p:cBhvr>
                                        <p:cTn id="60" dur="500" fill="hold"/>
                                        <p:tgtEl>
                                          <p:spTgt spid="54"/>
                                        </p:tgtEl>
                                        <p:attrNameLst>
                                          <p:attrName>ppt_h</p:attrName>
                                        </p:attrNameLst>
                                      </p:cBhvr>
                                      <p:tavLst>
                                        <p:tav tm="0">
                                          <p:val>
                                            <p:fltVal val="0"/>
                                          </p:val>
                                        </p:tav>
                                        <p:tav tm="100000">
                                          <p:val>
                                            <p:strVal val="#ppt_h"/>
                                          </p:val>
                                        </p:tav>
                                      </p:tavLst>
                                    </p:anim>
                                    <p:animEffect transition="in" filter="fade">
                                      <p:cBhvr>
                                        <p:cTn id="61" dur="500"/>
                                        <p:tgtEl>
                                          <p:spTgt spid="54"/>
                                        </p:tgtEl>
                                      </p:cBhvr>
                                    </p:animEffect>
                                  </p:childTnLst>
                                </p:cTn>
                              </p:par>
                            </p:childTnLst>
                          </p:cTn>
                        </p:par>
                        <p:par>
                          <p:cTn id="62" fill="hold">
                            <p:stCondLst>
                              <p:cond delay="7649"/>
                            </p:stCondLst>
                            <p:childTnLst>
                              <p:par>
                                <p:cTn id="63" presetID="53" presetClass="entr" presetSubtype="16"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 calcmode="lin" valueType="num">
                                      <p:cBhvr>
                                        <p:cTn id="65" dur="500" fill="hold"/>
                                        <p:tgtEl>
                                          <p:spTgt spid="34"/>
                                        </p:tgtEl>
                                        <p:attrNameLst>
                                          <p:attrName>ppt_w</p:attrName>
                                        </p:attrNameLst>
                                      </p:cBhvr>
                                      <p:tavLst>
                                        <p:tav tm="0">
                                          <p:val>
                                            <p:fltVal val="0"/>
                                          </p:val>
                                        </p:tav>
                                        <p:tav tm="100000">
                                          <p:val>
                                            <p:strVal val="#ppt_w"/>
                                          </p:val>
                                        </p:tav>
                                      </p:tavLst>
                                    </p:anim>
                                    <p:anim calcmode="lin" valueType="num">
                                      <p:cBhvr>
                                        <p:cTn id="66" dur="500" fill="hold"/>
                                        <p:tgtEl>
                                          <p:spTgt spid="34"/>
                                        </p:tgtEl>
                                        <p:attrNameLst>
                                          <p:attrName>ppt_h</p:attrName>
                                        </p:attrNameLst>
                                      </p:cBhvr>
                                      <p:tavLst>
                                        <p:tav tm="0">
                                          <p:val>
                                            <p:fltVal val="0"/>
                                          </p:val>
                                        </p:tav>
                                        <p:tav tm="100000">
                                          <p:val>
                                            <p:strVal val="#ppt_h"/>
                                          </p:val>
                                        </p:tav>
                                      </p:tavLst>
                                    </p:anim>
                                    <p:animEffect transition="in" filter="fade">
                                      <p:cBhvr>
                                        <p:cTn id="67" dur="500"/>
                                        <p:tgtEl>
                                          <p:spTgt spid="34"/>
                                        </p:tgtEl>
                                      </p:cBhvr>
                                    </p:animEffect>
                                  </p:childTnLst>
                                </p:cTn>
                              </p:par>
                            </p:childTnLst>
                          </p:cTn>
                        </p:par>
                        <p:par>
                          <p:cTn id="68" fill="hold">
                            <p:stCondLst>
                              <p:cond delay="8149"/>
                            </p:stCondLst>
                            <p:childTnLst>
                              <p:par>
                                <p:cTn id="69" presetID="53" presetClass="entr" presetSubtype="16" fill="hold" grpId="0" nodeType="afterEffect">
                                  <p:stCondLst>
                                    <p:cond delay="0"/>
                                  </p:stCondLst>
                                  <p:childTnLst>
                                    <p:set>
                                      <p:cBhvr>
                                        <p:cTn id="70" dur="1" fill="hold">
                                          <p:stCondLst>
                                            <p:cond delay="0"/>
                                          </p:stCondLst>
                                        </p:cTn>
                                        <p:tgtEl>
                                          <p:spTgt spid="35"/>
                                        </p:tgtEl>
                                        <p:attrNameLst>
                                          <p:attrName>style.visibility</p:attrName>
                                        </p:attrNameLst>
                                      </p:cBhvr>
                                      <p:to>
                                        <p:strVal val="visible"/>
                                      </p:to>
                                    </p:set>
                                    <p:anim calcmode="lin" valueType="num">
                                      <p:cBhvr>
                                        <p:cTn id="71" dur="500" fill="hold"/>
                                        <p:tgtEl>
                                          <p:spTgt spid="35"/>
                                        </p:tgtEl>
                                        <p:attrNameLst>
                                          <p:attrName>ppt_w</p:attrName>
                                        </p:attrNameLst>
                                      </p:cBhvr>
                                      <p:tavLst>
                                        <p:tav tm="0">
                                          <p:val>
                                            <p:fltVal val="0"/>
                                          </p:val>
                                        </p:tav>
                                        <p:tav tm="100000">
                                          <p:val>
                                            <p:strVal val="#ppt_w"/>
                                          </p:val>
                                        </p:tav>
                                      </p:tavLst>
                                    </p:anim>
                                    <p:anim calcmode="lin" valueType="num">
                                      <p:cBhvr>
                                        <p:cTn id="72" dur="500" fill="hold"/>
                                        <p:tgtEl>
                                          <p:spTgt spid="35"/>
                                        </p:tgtEl>
                                        <p:attrNameLst>
                                          <p:attrName>ppt_h</p:attrName>
                                        </p:attrNameLst>
                                      </p:cBhvr>
                                      <p:tavLst>
                                        <p:tav tm="0">
                                          <p:val>
                                            <p:fltVal val="0"/>
                                          </p:val>
                                        </p:tav>
                                        <p:tav tm="100000">
                                          <p:val>
                                            <p:strVal val="#ppt_h"/>
                                          </p:val>
                                        </p:tav>
                                      </p:tavLst>
                                    </p:anim>
                                    <p:animEffect transition="in" filter="fade">
                                      <p:cBhvr>
                                        <p:cTn id="73" dur="500"/>
                                        <p:tgtEl>
                                          <p:spTgt spid="35"/>
                                        </p:tgtEl>
                                      </p:cBhvr>
                                    </p:animEffect>
                                  </p:childTnLst>
                                </p:cTn>
                              </p:par>
                            </p:childTnLst>
                          </p:cTn>
                        </p:par>
                        <p:par>
                          <p:cTn id="74" fill="hold">
                            <p:stCondLst>
                              <p:cond delay="8649"/>
                            </p:stCondLst>
                            <p:childTnLst>
                              <p:par>
                                <p:cTn id="75" presetID="53" presetClass="entr" presetSubtype="16" fill="hold" grpId="0" nodeType="afterEffect">
                                  <p:stCondLst>
                                    <p:cond delay="0"/>
                                  </p:stCondLst>
                                  <p:childTnLst>
                                    <p:set>
                                      <p:cBhvr>
                                        <p:cTn id="76" dur="1" fill="hold">
                                          <p:stCondLst>
                                            <p:cond delay="0"/>
                                          </p:stCondLst>
                                        </p:cTn>
                                        <p:tgtEl>
                                          <p:spTgt spid="36"/>
                                        </p:tgtEl>
                                        <p:attrNameLst>
                                          <p:attrName>style.visibility</p:attrName>
                                        </p:attrNameLst>
                                      </p:cBhvr>
                                      <p:to>
                                        <p:strVal val="visible"/>
                                      </p:to>
                                    </p:set>
                                    <p:anim calcmode="lin" valueType="num">
                                      <p:cBhvr>
                                        <p:cTn id="77" dur="500" fill="hold"/>
                                        <p:tgtEl>
                                          <p:spTgt spid="36"/>
                                        </p:tgtEl>
                                        <p:attrNameLst>
                                          <p:attrName>ppt_w</p:attrName>
                                        </p:attrNameLst>
                                      </p:cBhvr>
                                      <p:tavLst>
                                        <p:tav tm="0">
                                          <p:val>
                                            <p:fltVal val="0"/>
                                          </p:val>
                                        </p:tav>
                                        <p:tav tm="100000">
                                          <p:val>
                                            <p:strVal val="#ppt_w"/>
                                          </p:val>
                                        </p:tav>
                                      </p:tavLst>
                                    </p:anim>
                                    <p:anim calcmode="lin" valueType="num">
                                      <p:cBhvr>
                                        <p:cTn id="78" dur="500" fill="hold"/>
                                        <p:tgtEl>
                                          <p:spTgt spid="36"/>
                                        </p:tgtEl>
                                        <p:attrNameLst>
                                          <p:attrName>ppt_h</p:attrName>
                                        </p:attrNameLst>
                                      </p:cBhvr>
                                      <p:tavLst>
                                        <p:tav tm="0">
                                          <p:val>
                                            <p:fltVal val="0"/>
                                          </p:val>
                                        </p:tav>
                                        <p:tav tm="100000">
                                          <p:val>
                                            <p:strVal val="#ppt_h"/>
                                          </p:val>
                                        </p:tav>
                                      </p:tavLst>
                                    </p:anim>
                                    <p:animEffect transition="in" filter="fade">
                                      <p:cBhvr>
                                        <p:cTn id="79" dur="500"/>
                                        <p:tgtEl>
                                          <p:spTgt spid="36"/>
                                        </p:tgtEl>
                                      </p:cBhvr>
                                    </p:animEffect>
                                  </p:childTnLst>
                                </p:cTn>
                              </p:par>
                            </p:childTnLst>
                          </p:cTn>
                        </p:par>
                        <p:par>
                          <p:cTn id="80" fill="hold">
                            <p:stCondLst>
                              <p:cond delay="9149"/>
                            </p:stCondLst>
                            <p:childTnLst>
                              <p:par>
                                <p:cTn id="81" presetID="18" presetClass="entr" presetSubtype="12" fill="hold" nodeType="after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strips(downLeft)">
                                      <p:cBhvr>
                                        <p:cTn id="83" dur="500"/>
                                        <p:tgtEl>
                                          <p:spTgt spid="24"/>
                                        </p:tgtEl>
                                      </p:cBhvr>
                                    </p:animEffect>
                                  </p:childTnLst>
                                </p:cTn>
                              </p:par>
                              <p:par>
                                <p:cTn id="84" presetID="2" presetClass="entr" presetSubtype="8" accel="50000" decel="50000" fill="hold" nodeType="withEffect">
                                  <p:stCondLst>
                                    <p:cond delay="0"/>
                                  </p:stCondLst>
                                  <p:childTnLst>
                                    <p:set>
                                      <p:cBhvr>
                                        <p:cTn id="85" dur="1" fill="hold">
                                          <p:stCondLst>
                                            <p:cond delay="0"/>
                                          </p:stCondLst>
                                        </p:cTn>
                                        <p:tgtEl>
                                          <p:spTgt spid="46"/>
                                        </p:tgtEl>
                                        <p:attrNameLst>
                                          <p:attrName>style.visibility</p:attrName>
                                        </p:attrNameLst>
                                      </p:cBhvr>
                                      <p:to>
                                        <p:strVal val="visible"/>
                                      </p:to>
                                    </p:set>
                                    <p:anim calcmode="lin" valueType="num">
                                      <p:cBhvr additive="base">
                                        <p:cTn id="86" dur="500" fill="hold"/>
                                        <p:tgtEl>
                                          <p:spTgt spid="46"/>
                                        </p:tgtEl>
                                        <p:attrNameLst>
                                          <p:attrName>ppt_x</p:attrName>
                                        </p:attrNameLst>
                                      </p:cBhvr>
                                      <p:tavLst>
                                        <p:tav tm="0">
                                          <p:val>
                                            <p:strVal val="0-#ppt_w/2"/>
                                          </p:val>
                                        </p:tav>
                                        <p:tav tm="100000">
                                          <p:val>
                                            <p:strVal val="#ppt_x"/>
                                          </p:val>
                                        </p:tav>
                                      </p:tavLst>
                                    </p:anim>
                                    <p:anim calcmode="lin" valueType="num">
                                      <p:cBhvr additive="base">
                                        <p:cTn id="87" dur="500" fill="hold"/>
                                        <p:tgtEl>
                                          <p:spTgt spid="46"/>
                                        </p:tgtEl>
                                        <p:attrNameLst>
                                          <p:attrName>ppt_y</p:attrName>
                                        </p:attrNameLst>
                                      </p:cBhvr>
                                      <p:tavLst>
                                        <p:tav tm="0">
                                          <p:val>
                                            <p:strVal val="#ppt_y"/>
                                          </p:val>
                                        </p:tav>
                                        <p:tav tm="100000">
                                          <p:val>
                                            <p:strVal val="#ppt_y"/>
                                          </p:val>
                                        </p:tav>
                                      </p:tavLst>
                                    </p:anim>
                                  </p:childTnLst>
                                </p:cTn>
                              </p:par>
                            </p:childTnLst>
                          </p:cTn>
                        </p:par>
                        <p:par>
                          <p:cTn id="88" fill="hold">
                            <p:stCondLst>
                              <p:cond delay="9649"/>
                            </p:stCondLst>
                            <p:childTnLst>
                              <p:par>
                                <p:cTn id="89" presetID="18" presetClass="entr" presetSubtype="12" fill="hold" nodeType="after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strips(downLeft)">
                                      <p:cBhvr>
                                        <p:cTn id="91" dur="500"/>
                                        <p:tgtEl>
                                          <p:spTgt spid="18"/>
                                        </p:tgtEl>
                                      </p:cBhvr>
                                    </p:animEffect>
                                  </p:childTnLst>
                                </p:cTn>
                              </p:par>
                              <p:par>
                                <p:cTn id="92" presetID="2" presetClass="entr" presetSubtype="8" accel="50000" decel="50000" fill="hold" nodeType="withEffect">
                                  <p:stCondLst>
                                    <p:cond delay="0"/>
                                  </p:stCondLst>
                                  <p:childTnLst>
                                    <p:set>
                                      <p:cBhvr>
                                        <p:cTn id="93" dur="1" fill="hold">
                                          <p:stCondLst>
                                            <p:cond delay="0"/>
                                          </p:stCondLst>
                                        </p:cTn>
                                        <p:tgtEl>
                                          <p:spTgt spid="43"/>
                                        </p:tgtEl>
                                        <p:attrNameLst>
                                          <p:attrName>style.visibility</p:attrName>
                                        </p:attrNameLst>
                                      </p:cBhvr>
                                      <p:to>
                                        <p:strVal val="visible"/>
                                      </p:to>
                                    </p:set>
                                    <p:anim calcmode="lin" valueType="num">
                                      <p:cBhvr additive="base">
                                        <p:cTn id="94" dur="500" fill="hold"/>
                                        <p:tgtEl>
                                          <p:spTgt spid="43"/>
                                        </p:tgtEl>
                                        <p:attrNameLst>
                                          <p:attrName>ppt_x</p:attrName>
                                        </p:attrNameLst>
                                      </p:cBhvr>
                                      <p:tavLst>
                                        <p:tav tm="0">
                                          <p:val>
                                            <p:strVal val="0-#ppt_w/2"/>
                                          </p:val>
                                        </p:tav>
                                        <p:tav tm="100000">
                                          <p:val>
                                            <p:strVal val="#ppt_x"/>
                                          </p:val>
                                        </p:tav>
                                      </p:tavLst>
                                    </p:anim>
                                    <p:anim calcmode="lin" valueType="num">
                                      <p:cBhvr additive="base">
                                        <p:cTn id="95" dur="500" fill="hold"/>
                                        <p:tgtEl>
                                          <p:spTgt spid="43"/>
                                        </p:tgtEl>
                                        <p:attrNameLst>
                                          <p:attrName>ppt_y</p:attrName>
                                        </p:attrNameLst>
                                      </p:cBhvr>
                                      <p:tavLst>
                                        <p:tav tm="0">
                                          <p:val>
                                            <p:strVal val="#ppt_y"/>
                                          </p:val>
                                        </p:tav>
                                        <p:tav tm="100000">
                                          <p:val>
                                            <p:strVal val="#ppt_y"/>
                                          </p:val>
                                        </p:tav>
                                      </p:tavLst>
                                    </p:anim>
                                  </p:childTnLst>
                                </p:cTn>
                              </p:par>
                            </p:childTnLst>
                          </p:cTn>
                        </p:par>
                        <p:par>
                          <p:cTn id="96" fill="hold">
                            <p:stCondLst>
                              <p:cond delay="10149"/>
                            </p:stCondLst>
                            <p:childTnLst>
                              <p:par>
                                <p:cTn id="97" presetID="18" presetClass="entr" presetSubtype="6" fill="hold" nodeType="afterEffect">
                                  <p:stCondLst>
                                    <p:cond delay="0"/>
                                  </p:stCondLst>
                                  <p:childTnLst>
                                    <p:set>
                                      <p:cBhvr>
                                        <p:cTn id="98" dur="1" fill="hold">
                                          <p:stCondLst>
                                            <p:cond delay="0"/>
                                          </p:stCondLst>
                                        </p:cTn>
                                        <p:tgtEl>
                                          <p:spTgt spid="21"/>
                                        </p:tgtEl>
                                        <p:attrNameLst>
                                          <p:attrName>style.visibility</p:attrName>
                                        </p:attrNameLst>
                                      </p:cBhvr>
                                      <p:to>
                                        <p:strVal val="visible"/>
                                      </p:to>
                                    </p:set>
                                    <p:animEffect transition="in" filter="strips(downRight)">
                                      <p:cBhvr>
                                        <p:cTn id="99" dur="500"/>
                                        <p:tgtEl>
                                          <p:spTgt spid="21"/>
                                        </p:tgtEl>
                                      </p:cBhvr>
                                    </p:animEffect>
                                  </p:childTnLst>
                                </p:cTn>
                              </p:par>
                              <p:par>
                                <p:cTn id="100" presetID="2" presetClass="entr" presetSubtype="2" accel="50000" decel="50000" fill="hold" nodeType="withEffect">
                                  <p:stCondLst>
                                    <p:cond delay="0"/>
                                  </p:stCondLst>
                                  <p:childTnLst>
                                    <p:set>
                                      <p:cBhvr>
                                        <p:cTn id="101" dur="1" fill="hold">
                                          <p:stCondLst>
                                            <p:cond delay="0"/>
                                          </p:stCondLst>
                                        </p:cTn>
                                        <p:tgtEl>
                                          <p:spTgt spid="40"/>
                                        </p:tgtEl>
                                        <p:attrNameLst>
                                          <p:attrName>style.visibility</p:attrName>
                                        </p:attrNameLst>
                                      </p:cBhvr>
                                      <p:to>
                                        <p:strVal val="visible"/>
                                      </p:to>
                                    </p:set>
                                    <p:anim calcmode="lin" valueType="num">
                                      <p:cBhvr additive="base">
                                        <p:cTn id="102" dur="500" fill="hold"/>
                                        <p:tgtEl>
                                          <p:spTgt spid="40"/>
                                        </p:tgtEl>
                                        <p:attrNameLst>
                                          <p:attrName>ppt_x</p:attrName>
                                        </p:attrNameLst>
                                      </p:cBhvr>
                                      <p:tavLst>
                                        <p:tav tm="0">
                                          <p:val>
                                            <p:strVal val="1+#ppt_w/2"/>
                                          </p:val>
                                        </p:tav>
                                        <p:tav tm="100000">
                                          <p:val>
                                            <p:strVal val="#ppt_x"/>
                                          </p:val>
                                        </p:tav>
                                      </p:tavLst>
                                    </p:anim>
                                    <p:anim calcmode="lin" valueType="num">
                                      <p:cBhvr additive="base">
                                        <p:cTn id="103" dur="500" fill="hold"/>
                                        <p:tgtEl>
                                          <p:spTgt spid="40"/>
                                        </p:tgtEl>
                                        <p:attrNameLst>
                                          <p:attrName>ppt_y</p:attrName>
                                        </p:attrNameLst>
                                      </p:cBhvr>
                                      <p:tavLst>
                                        <p:tav tm="0">
                                          <p:val>
                                            <p:strVal val="#ppt_y"/>
                                          </p:val>
                                        </p:tav>
                                        <p:tav tm="100000">
                                          <p:val>
                                            <p:strVal val="#ppt_y"/>
                                          </p:val>
                                        </p:tav>
                                      </p:tavLst>
                                    </p:anim>
                                  </p:childTnLst>
                                </p:cTn>
                              </p:par>
                            </p:childTnLst>
                          </p:cTn>
                        </p:par>
                        <p:par>
                          <p:cTn id="104" fill="hold">
                            <p:stCondLst>
                              <p:cond delay="10649"/>
                            </p:stCondLst>
                            <p:childTnLst>
                              <p:par>
                                <p:cTn id="105" presetID="18" presetClass="entr" presetSubtype="3" fill="hold" nodeType="after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strips(upRight)">
                                      <p:cBhvr>
                                        <p:cTn id="107" dur="500"/>
                                        <p:tgtEl>
                                          <p:spTgt spid="27"/>
                                        </p:tgtEl>
                                      </p:cBhvr>
                                    </p:animEffect>
                                  </p:childTnLst>
                                </p:cTn>
                              </p:par>
                              <p:par>
                                <p:cTn id="108" presetID="2" presetClass="entr" presetSubtype="2" accel="50000" decel="50000" fill="hold" nodeType="withEffect">
                                  <p:stCondLst>
                                    <p:cond delay="0"/>
                                  </p:stCondLst>
                                  <p:childTnLst>
                                    <p:set>
                                      <p:cBhvr>
                                        <p:cTn id="109" dur="1" fill="hold">
                                          <p:stCondLst>
                                            <p:cond delay="0"/>
                                          </p:stCondLst>
                                        </p:cTn>
                                        <p:tgtEl>
                                          <p:spTgt spid="37"/>
                                        </p:tgtEl>
                                        <p:attrNameLst>
                                          <p:attrName>style.visibility</p:attrName>
                                        </p:attrNameLst>
                                      </p:cBhvr>
                                      <p:to>
                                        <p:strVal val="visible"/>
                                      </p:to>
                                    </p:set>
                                    <p:anim calcmode="lin" valueType="num">
                                      <p:cBhvr additive="base">
                                        <p:cTn id="110" dur="500" fill="hold"/>
                                        <p:tgtEl>
                                          <p:spTgt spid="37"/>
                                        </p:tgtEl>
                                        <p:attrNameLst>
                                          <p:attrName>ppt_x</p:attrName>
                                        </p:attrNameLst>
                                      </p:cBhvr>
                                      <p:tavLst>
                                        <p:tav tm="0">
                                          <p:val>
                                            <p:strVal val="1+#ppt_w/2"/>
                                          </p:val>
                                        </p:tav>
                                        <p:tav tm="100000">
                                          <p:val>
                                            <p:strVal val="#ppt_x"/>
                                          </p:val>
                                        </p:tav>
                                      </p:tavLst>
                                    </p:anim>
                                    <p:anim calcmode="lin" valueType="num">
                                      <p:cBhvr additive="base">
                                        <p:cTn id="111" dur="500" fill="hold"/>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0" grpId="0" animBg="1"/>
      <p:bldP spid="31" grpId="0" animBg="1"/>
      <p:bldP spid="32" grpId="0" animBg="1"/>
      <p:bldP spid="33" grpId="0" animBg="1"/>
      <p:bldP spid="34" grpId="0"/>
      <p:bldP spid="35" grpId="0"/>
      <p:bldP spid="36" grpId="0"/>
      <p:bldP spid="49" grpId="0" animBg="1"/>
      <p:bldP spid="50" grpId="0" animBg="1"/>
      <p:bldP spid="51" grpId="0" animBg="1"/>
      <p:bldP spid="52" grpId="0" animBg="1"/>
      <p:bldP spid="53" grpId="0" animBg="1"/>
      <p:bldP spid="5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dirty="0">
                <a:solidFill>
                  <a:schemeClr val="bg1">
                    <a:lumMod val="50000"/>
                  </a:schemeClr>
                </a:solidFill>
                <a:latin typeface="+mn-lt"/>
                <a:ea typeface="+mn-ea"/>
                <a:cs typeface="+mn-ea"/>
                <a:sym typeface="+mn-lt"/>
              </a:rPr>
              <a:t>执行过程</a:t>
            </a:r>
            <a:endParaRPr lang="en-GB" altLang="zh-CN" sz="1800" dirty="0">
              <a:solidFill>
                <a:schemeClr val="bg1">
                  <a:lumMod val="50000"/>
                </a:schemeClr>
              </a:solidFill>
              <a:latin typeface="+mn-lt"/>
              <a:ea typeface="+mn-ea"/>
              <a:cs typeface="+mn-ea"/>
              <a:sym typeface="+mn-lt"/>
            </a:endParaRPr>
          </a:p>
        </p:txBody>
      </p:sp>
      <p:sp>
        <p:nvSpPr>
          <p:cNvPr id="34" name="Donut 28"/>
          <p:cNvSpPr/>
          <p:nvPr/>
        </p:nvSpPr>
        <p:spPr>
          <a:xfrm>
            <a:off x="4225655" y="1035885"/>
            <a:ext cx="890297" cy="890466"/>
          </a:xfrm>
          <a:prstGeom prst="donut">
            <a:avLst>
              <a:gd name="adj" fmla="val 10574"/>
            </a:avLst>
          </a:prstGeom>
          <a:solidFill>
            <a:srgbClr val="326E86"/>
          </a:solidFill>
          <a:ln>
            <a:no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600">
              <a:solidFill>
                <a:schemeClr val="tx1"/>
              </a:solidFill>
              <a:cs typeface="+mn-ea"/>
              <a:sym typeface="+mn-lt"/>
            </a:endParaRPr>
          </a:p>
        </p:txBody>
      </p:sp>
      <p:sp>
        <p:nvSpPr>
          <p:cNvPr id="35" name="Donut 27"/>
          <p:cNvSpPr/>
          <p:nvPr/>
        </p:nvSpPr>
        <p:spPr>
          <a:xfrm>
            <a:off x="4478908" y="1585273"/>
            <a:ext cx="1046618" cy="1046815"/>
          </a:xfrm>
          <a:prstGeom prst="donut">
            <a:avLst>
              <a:gd name="adj" fmla="val 10574"/>
            </a:avLst>
          </a:prstGeom>
          <a:solidFill>
            <a:srgbClr val="7DBFC5"/>
          </a:solidFill>
          <a:ln>
            <a:no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600">
              <a:solidFill>
                <a:schemeClr val="tx1"/>
              </a:solidFill>
              <a:cs typeface="+mn-ea"/>
              <a:sym typeface="+mn-lt"/>
            </a:endParaRPr>
          </a:p>
        </p:txBody>
      </p:sp>
      <p:sp>
        <p:nvSpPr>
          <p:cNvPr id="36" name="Donut 26"/>
          <p:cNvSpPr/>
          <p:nvPr/>
        </p:nvSpPr>
        <p:spPr>
          <a:xfrm>
            <a:off x="4754571" y="2341327"/>
            <a:ext cx="1037934" cy="1038131"/>
          </a:xfrm>
          <a:prstGeom prst="donut">
            <a:avLst>
              <a:gd name="adj" fmla="val 10574"/>
            </a:avLst>
          </a:prstGeom>
          <a:solidFill>
            <a:srgbClr val="326E86"/>
          </a:solidFill>
          <a:ln>
            <a:no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600">
              <a:solidFill>
                <a:schemeClr val="tx1"/>
              </a:solidFill>
              <a:cs typeface="+mn-ea"/>
              <a:sym typeface="+mn-lt"/>
            </a:endParaRPr>
          </a:p>
        </p:txBody>
      </p:sp>
      <p:sp>
        <p:nvSpPr>
          <p:cNvPr id="37" name="Freeform 174"/>
          <p:cNvSpPr>
            <a:spLocks noEditPoints="1"/>
          </p:cNvSpPr>
          <p:nvPr/>
        </p:nvSpPr>
        <p:spPr bwMode="auto">
          <a:xfrm>
            <a:off x="5069955" y="2718394"/>
            <a:ext cx="407157" cy="283992"/>
          </a:xfrm>
          <a:custGeom>
            <a:avLst/>
            <a:gdLst/>
            <a:ahLst/>
            <a:cxnLst>
              <a:cxn ang="0">
                <a:pos x="64" y="20"/>
              </a:cxn>
              <a:cxn ang="0">
                <a:pos x="35" y="9"/>
              </a:cxn>
              <a:cxn ang="0">
                <a:pos x="7" y="20"/>
              </a:cxn>
              <a:cxn ang="0">
                <a:pos x="6" y="20"/>
              </a:cxn>
              <a:cxn ang="0">
                <a:pos x="0" y="14"/>
              </a:cxn>
              <a:cxn ang="0">
                <a:pos x="1" y="13"/>
              </a:cxn>
              <a:cxn ang="0">
                <a:pos x="35" y="0"/>
              </a:cxn>
              <a:cxn ang="0">
                <a:pos x="70" y="13"/>
              </a:cxn>
              <a:cxn ang="0">
                <a:pos x="70" y="14"/>
              </a:cxn>
              <a:cxn ang="0">
                <a:pos x="64" y="20"/>
              </a:cxn>
              <a:cxn ang="0">
                <a:pos x="64" y="20"/>
              </a:cxn>
              <a:cxn ang="0">
                <a:pos x="54" y="30"/>
              </a:cxn>
              <a:cxn ang="0">
                <a:pos x="35" y="22"/>
              </a:cxn>
              <a:cxn ang="0">
                <a:pos x="16" y="30"/>
              </a:cxn>
              <a:cxn ang="0">
                <a:pos x="10" y="24"/>
              </a:cxn>
              <a:cxn ang="0">
                <a:pos x="10" y="23"/>
              </a:cxn>
              <a:cxn ang="0">
                <a:pos x="35" y="13"/>
              </a:cxn>
              <a:cxn ang="0">
                <a:pos x="60" y="23"/>
              </a:cxn>
              <a:cxn ang="0">
                <a:pos x="61" y="24"/>
              </a:cxn>
              <a:cxn ang="0">
                <a:pos x="55" y="30"/>
              </a:cxn>
              <a:cxn ang="0">
                <a:pos x="54" y="30"/>
              </a:cxn>
              <a:cxn ang="0">
                <a:pos x="35" y="36"/>
              </a:cxn>
              <a:cxn ang="0">
                <a:pos x="26" y="40"/>
              </a:cxn>
              <a:cxn ang="0">
                <a:pos x="20" y="34"/>
              </a:cxn>
              <a:cxn ang="0">
                <a:pos x="20" y="33"/>
              </a:cxn>
              <a:cxn ang="0">
                <a:pos x="35" y="27"/>
              </a:cxn>
              <a:cxn ang="0">
                <a:pos x="51" y="33"/>
              </a:cxn>
              <a:cxn ang="0">
                <a:pos x="51" y="34"/>
              </a:cxn>
              <a:cxn ang="0">
                <a:pos x="45" y="40"/>
              </a:cxn>
              <a:cxn ang="0">
                <a:pos x="35" y="36"/>
              </a:cxn>
              <a:cxn ang="0">
                <a:pos x="29" y="43"/>
              </a:cxn>
              <a:cxn ang="0">
                <a:pos x="35" y="41"/>
              </a:cxn>
              <a:cxn ang="0">
                <a:pos x="41" y="43"/>
              </a:cxn>
              <a:cxn ang="0">
                <a:pos x="35" y="49"/>
              </a:cxn>
              <a:cxn ang="0">
                <a:pos x="29" y="43"/>
              </a:cxn>
            </a:cxnLst>
            <a:rect l="0" t="0" r="r" b="b"/>
            <a:pathLst>
              <a:path w="70" h="49">
                <a:moveTo>
                  <a:pt x="64" y="20"/>
                </a:moveTo>
                <a:cubicBezTo>
                  <a:pt x="55" y="13"/>
                  <a:pt x="46" y="9"/>
                  <a:pt x="35" y="9"/>
                </a:cubicBezTo>
                <a:cubicBezTo>
                  <a:pt x="24" y="9"/>
                  <a:pt x="15" y="13"/>
                  <a:pt x="7" y="20"/>
                </a:cubicBezTo>
                <a:cubicBezTo>
                  <a:pt x="7" y="20"/>
                  <a:pt x="7" y="20"/>
                  <a:pt x="6" y="20"/>
                </a:cubicBezTo>
                <a:cubicBezTo>
                  <a:pt x="5" y="20"/>
                  <a:pt x="0" y="15"/>
                  <a:pt x="0" y="14"/>
                </a:cubicBezTo>
                <a:cubicBezTo>
                  <a:pt x="0" y="14"/>
                  <a:pt x="0" y="14"/>
                  <a:pt x="1" y="13"/>
                </a:cubicBezTo>
                <a:cubicBezTo>
                  <a:pt x="10" y="4"/>
                  <a:pt x="23" y="0"/>
                  <a:pt x="35" y="0"/>
                </a:cubicBezTo>
                <a:cubicBezTo>
                  <a:pt x="48" y="0"/>
                  <a:pt x="61" y="4"/>
                  <a:pt x="70" y="13"/>
                </a:cubicBezTo>
                <a:cubicBezTo>
                  <a:pt x="70" y="14"/>
                  <a:pt x="70" y="14"/>
                  <a:pt x="70" y="14"/>
                </a:cubicBezTo>
                <a:cubicBezTo>
                  <a:pt x="70" y="15"/>
                  <a:pt x="65" y="20"/>
                  <a:pt x="64" y="20"/>
                </a:cubicBezTo>
                <a:cubicBezTo>
                  <a:pt x="64" y="20"/>
                  <a:pt x="64" y="20"/>
                  <a:pt x="64" y="20"/>
                </a:cubicBezTo>
                <a:close/>
                <a:moveTo>
                  <a:pt x="54" y="30"/>
                </a:moveTo>
                <a:cubicBezTo>
                  <a:pt x="48" y="25"/>
                  <a:pt x="43" y="22"/>
                  <a:pt x="35" y="22"/>
                </a:cubicBezTo>
                <a:cubicBezTo>
                  <a:pt x="25" y="22"/>
                  <a:pt x="16" y="30"/>
                  <a:pt x="16" y="30"/>
                </a:cubicBezTo>
                <a:cubicBezTo>
                  <a:pt x="15" y="30"/>
                  <a:pt x="10" y="25"/>
                  <a:pt x="10" y="24"/>
                </a:cubicBezTo>
                <a:cubicBezTo>
                  <a:pt x="10" y="24"/>
                  <a:pt x="10" y="23"/>
                  <a:pt x="10" y="23"/>
                </a:cubicBezTo>
                <a:cubicBezTo>
                  <a:pt x="17" y="17"/>
                  <a:pt x="26" y="13"/>
                  <a:pt x="35" y="13"/>
                </a:cubicBezTo>
                <a:cubicBezTo>
                  <a:pt x="44" y="13"/>
                  <a:pt x="54" y="17"/>
                  <a:pt x="60" y="23"/>
                </a:cubicBezTo>
                <a:cubicBezTo>
                  <a:pt x="61" y="23"/>
                  <a:pt x="61" y="24"/>
                  <a:pt x="61" y="24"/>
                </a:cubicBezTo>
                <a:cubicBezTo>
                  <a:pt x="61" y="25"/>
                  <a:pt x="56" y="30"/>
                  <a:pt x="55" y="30"/>
                </a:cubicBezTo>
                <a:cubicBezTo>
                  <a:pt x="54" y="30"/>
                  <a:pt x="54" y="30"/>
                  <a:pt x="54" y="30"/>
                </a:cubicBezTo>
                <a:close/>
                <a:moveTo>
                  <a:pt x="35" y="36"/>
                </a:moveTo>
                <a:cubicBezTo>
                  <a:pt x="30" y="36"/>
                  <a:pt x="26" y="40"/>
                  <a:pt x="26" y="40"/>
                </a:cubicBezTo>
                <a:cubicBezTo>
                  <a:pt x="25" y="40"/>
                  <a:pt x="20" y="35"/>
                  <a:pt x="20" y="34"/>
                </a:cubicBezTo>
                <a:cubicBezTo>
                  <a:pt x="20" y="33"/>
                  <a:pt x="20" y="33"/>
                  <a:pt x="20" y="33"/>
                </a:cubicBezTo>
                <a:cubicBezTo>
                  <a:pt x="24" y="29"/>
                  <a:pt x="30" y="27"/>
                  <a:pt x="35" y="27"/>
                </a:cubicBezTo>
                <a:cubicBezTo>
                  <a:pt x="41" y="27"/>
                  <a:pt x="47" y="29"/>
                  <a:pt x="51" y="33"/>
                </a:cubicBezTo>
                <a:cubicBezTo>
                  <a:pt x="51" y="33"/>
                  <a:pt x="51" y="33"/>
                  <a:pt x="51" y="34"/>
                </a:cubicBezTo>
                <a:cubicBezTo>
                  <a:pt x="51" y="35"/>
                  <a:pt x="46" y="40"/>
                  <a:pt x="45" y="40"/>
                </a:cubicBezTo>
                <a:cubicBezTo>
                  <a:pt x="44" y="40"/>
                  <a:pt x="41" y="36"/>
                  <a:pt x="35" y="36"/>
                </a:cubicBezTo>
                <a:close/>
                <a:moveTo>
                  <a:pt x="29" y="43"/>
                </a:moveTo>
                <a:cubicBezTo>
                  <a:pt x="29" y="42"/>
                  <a:pt x="34" y="41"/>
                  <a:pt x="35" y="41"/>
                </a:cubicBezTo>
                <a:cubicBezTo>
                  <a:pt x="37" y="41"/>
                  <a:pt x="41" y="42"/>
                  <a:pt x="41" y="43"/>
                </a:cubicBezTo>
                <a:cubicBezTo>
                  <a:pt x="41" y="44"/>
                  <a:pt x="36" y="49"/>
                  <a:pt x="35" y="49"/>
                </a:cubicBezTo>
                <a:cubicBezTo>
                  <a:pt x="34" y="49"/>
                  <a:pt x="29" y="44"/>
                  <a:pt x="29" y="43"/>
                </a:cubicBezTo>
                <a:close/>
              </a:path>
            </a:pathLst>
          </a:custGeom>
          <a:solidFill>
            <a:srgbClr val="326E86"/>
          </a:solidFill>
          <a:ln w="9525">
            <a:noFill/>
            <a:round/>
          </a:ln>
        </p:spPr>
        <p:txBody>
          <a:bodyPr vert="horz" wrap="square" lIns="89364" tIns="44682" rIns="89364" bIns="44682" numCol="1" anchor="t" anchorCtr="0" compatLnSpc="1"/>
          <a:lstStyle/>
          <a:p>
            <a:pPr>
              <a:lnSpc>
                <a:spcPct val="120000"/>
              </a:lnSpc>
            </a:pPr>
            <a:endParaRPr lang="en-US" sz="600">
              <a:cs typeface="+mn-ea"/>
              <a:sym typeface="+mn-lt"/>
            </a:endParaRPr>
          </a:p>
        </p:txBody>
      </p:sp>
      <p:sp>
        <p:nvSpPr>
          <p:cNvPr id="38" name="Freeform 101"/>
          <p:cNvSpPr>
            <a:spLocks noEditPoints="1"/>
          </p:cNvSpPr>
          <p:nvPr/>
        </p:nvSpPr>
        <p:spPr bwMode="auto">
          <a:xfrm>
            <a:off x="4841006" y="1983552"/>
            <a:ext cx="322418" cy="2983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7DBFC5"/>
          </a:solidFill>
          <a:ln w="9525">
            <a:noFill/>
            <a:round/>
          </a:ln>
        </p:spPr>
        <p:txBody>
          <a:bodyPr vert="horz" wrap="square" lIns="89364" tIns="44682" rIns="89364" bIns="44682" numCol="1" anchor="t" anchorCtr="0" compatLnSpc="1"/>
          <a:lstStyle/>
          <a:p>
            <a:pPr>
              <a:lnSpc>
                <a:spcPct val="120000"/>
              </a:lnSpc>
            </a:pPr>
            <a:endParaRPr lang="en-US" sz="600">
              <a:cs typeface="+mn-ea"/>
              <a:sym typeface="+mn-lt"/>
            </a:endParaRPr>
          </a:p>
        </p:txBody>
      </p:sp>
      <p:sp>
        <p:nvSpPr>
          <p:cNvPr id="39" name="Freeform 145"/>
          <p:cNvSpPr/>
          <p:nvPr/>
        </p:nvSpPr>
        <p:spPr bwMode="auto">
          <a:xfrm>
            <a:off x="4530981" y="1343853"/>
            <a:ext cx="272538" cy="235056"/>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rgbClr val="326E86"/>
          </a:solidFill>
          <a:ln w="9525">
            <a:noFill/>
            <a:round/>
          </a:ln>
        </p:spPr>
        <p:txBody>
          <a:bodyPr vert="horz" wrap="square" lIns="89364" tIns="44682" rIns="89364" bIns="44682" numCol="1" anchor="t" anchorCtr="0" compatLnSpc="1"/>
          <a:lstStyle/>
          <a:p>
            <a:pPr>
              <a:lnSpc>
                <a:spcPct val="120000"/>
              </a:lnSpc>
            </a:pPr>
            <a:endParaRPr lang="en-US" sz="600" dirty="0">
              <a:cs typeface="+mn-ea"/>
              <a:sym typeface="+mn-lt"/>
            </a:endParaRPr>
          </a:p>
        </p:txBody>
      </p:sp>
      <p:sp>
        <p:nvSpPr>
          <p:cNvPr id="40" name="Donut 25"/>
          <p:cNvSpPr/>
          <p:nvPr/>
        </p:nvSpPr>
        <p:spPr>
          <a:xfrm>
            <a:off x="4160664" y="2879584"/>
            <a:ext cx="1189630" cy="1189857"/>
          </a:xfrm>
          <a:prstGeom prst="donut">
            <a:avLst>
              <a:gd name="adj" fmla="val 10574"/>
            </a:avLst>
          </a:prstGeom>
          <a:solidFill>
            <a:srgbClr val="7DBFC5"/>
          </a:solidFill>
          <a:ln>
            <a:no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600">
              <a:solidFill>
                <a:schemeClr val="tx1"/>
              </a:solidFill>
              <a:cs typeface="+mn-ea"/>
              <a:sym typeface="+mn-lt"/>
            </a:endParaRPr>
          </a:p>
        </p:txBody>
      </p:sp>
      <p:sp>
        <p:nvSpPr>
          <p:cNvPr id="41" name="Donut 24"/>
          <p:cNvSpPr/>
          <p:nvPr/>
        </p:nvSpPr>
        <p:spPr>
          <a:xfrm>
            <a:off x="3202572" y="3199009"/>
            <a:ext cx="1405203" cy="1405469"/>
          </a:xfrm>
          <a:prstGeom prst="donut">
            <a:avLst>
              <a:gd name="adj" fmla="val 10574"/>
            </a:avLst>
          </a:prstGeom>
          <a:solidFill>
            <a:srgbClr val="326E86"/>
          </a:solidFill>
          <a:ln>
            <a:no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600">
              <a:solidFill>
                <a:schemeClr val="tx1"/>
              </a:solidFill>
              <a:cs typeface="+mn-ea"/>
              <a:sym typeface="+mn-lt"/>
            </a:endParaRPr>
          </a:p>
        </p:txBody>
      </p:sp>
      <p:sp>
        <p:nvSpPr>
          <p:cNvPr id="42" name="Donut 23"/>
          <p:cNvSpPr/>
          <p:nvPr/>
        </p:nvSpPr>
        <p:spPr>
          <a:xfrm>
            <a:off x="1899068" y="3071236"/>
            <a:ext cx="1660693" cy="1661008"/>
          </a:xfrm>
          <a:prstGeom prst="donut">
            <a:avLst>
              <a:gd name="adj" fmla="val 10574"/>
            </a:avLst>
          </a:prstGeom>
          <a:solidFill>
            <a:srgbClr val="7DBFC5"/>
          </a:solidFill>
          <a:ln>
            <a:no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600">
              <a:solidFill>
                <a:schemeClr val="tx1"/>
              </a:solidFill>
              <a:cs typeface="+mn-ea"/>
              <a:sym typeface="+mn-lt"/>
            </a:endParaRPr>
          </a:p>
        </p:txBody>
      </p:sp>
      <p:sp>
        <p:nvSpPr>
          <p:cNvPr id="43" name="Freeform 66"/>
          <p:cNvSpPr>
            <a:spLocks noEditPoints="1"/>
          </p:cNvSpPr>
          <p:nvPr/>
        </p:nvSpPr>
        <p:spPr bwMode="auto">
          <a:xfrm>
            <a:off x="2557548" y="3670517"/>
            <a:ext cx="395834" cy="462450"/>
          </a:xfrm>
          <a:custGeom>
            <a:avLst/>
            <a:gdLst/>
            <a:ahLst/>
            <a:cxnLst>
              <a:cxn ang="0">
                <a:pos x="55" y="9"/>
              </a:cxn>
              <a:cxn ang="0">
                <a:pos x="55" y="14"/>
              </a:cxn>
              <a:cxn ang="0">
                <a:pos x="27" y="23"/>
              </a:cxn>
              <a:cxn ang="0">
                <a:pos x="0" y="14"/>
              </a:cxn>
              <a:cxn ang="0">
                <a:pos x="0" y="9"/>
              </a:cxn>
              <a:cxn ang="0">
                <a:pos x="27" y="0"/>
              </a:cxn>
              <a:cxn ang="0">
                <a:pos x="55" y="9"/>
              </a:cxn>
              <a:cxn ang="0">
                <a:pos x="55" y="21"/>
              </a:cxn>
              <a:cxn ang="0">
                <a:pos x="55" y="27"/>
              </a:cxn>
              <a:cxn ang="0">
                <a:pos x="27" y="37"/>
              </a:cxn>
              <a:cxn ang="0">
                <a:pos x="0" y="27"/>
              </a:cxn>
              <a:cxn ang="0">
                <a:pos x="0" y="21"/>
              </a:cxn>
              <a:cxn ang="0">
                <a:pos x="27" y="27"/>
              </a:cxn>
              <a:cxn ang="0">
                <a:pos x="55" y="21"/>
              </a:cxn>
              <a:cxn ang="0">
                <a:pos x="55" y="35"/>
              </a:cxn>
              <a:cxn ang="0">
                <a:pos x="55" y="41"/>
              </a:cxn>
              <a:cxn ang="0">
                <a:pos x="27" y="50"/>
              </a:cxn>
              <a:cxn ang="0">
                <a:pos x="0" y="41"/>
              </a:cxn>
              <a:cxn ang="0">
                <a:pos x="0" y="35"/>
              </a:cxn>
              <a:cxn ang="0">
                <a:pos x="27" y="41"/>
              </a:cxn>
              <a:cxn ang="0">
                <a:pos x="55" y="35"/>
              </a:cxn>
              <a:cxn ang="0">
                <a:pos x="55" y="49"/>
              </a:cxn>
              <a:cxn ang="0">
                <a:pos x="55" y="55"/>
              </a:cxn>
              <a:cxn ang="0">
                <a:pos x="27" y="64"/>
              </a:cxn>
              <a:cxn ang="0">
                <a:pos x="0" y="55"/>
              </a:cxn>
              <a:cxn ang="0">
                <a:pos x="0" y="49"/>
              </a:cxn>
              <a:cxn ang="0">
                <a:pos x="27" y="55"/>
              </a:cxn>
              <a:cxn ang="0">
                <a:pos x="55" y="49"/>
              </a:cxn>
            </a:cxnLst>
            <a:rect l="0" t="0" r="r" b="b"/>
            <a:pathLst>
              <a:path w="55" h="64">
                <a:moveTo>
                  <a:pt x="55" y="9"/>
                </a:moveTo>
                <a:cubicBezTo>
                  <a:pt x="55" y="14"/>
                  <a:pt x="55" y="14"/>
                  <a:pt x="55" y="14"/>
                </a:cubicBezTo>
                <a:cubicBezTo>
                  <a:pt x="55" y="19"/>
                  <a:pt x="42" y="23"/>
                  <a:pt x="27" y="23"/>
                </a:cubicBezTo>
                <a:cubicBezTo>
                  <a:pt x="12" y="23"/>
                  <a:pt x="0" y="19"/>
                  <a:pt x="0" y="14"/>
                </a:cubicBezTo>
                <a:cubicBezTo>
                  <a:pt x="0" y="9"/>
                  <a:pt x="0" y="9"/>
                  <a:pt x="0" y="9"/>
                </a:cubicBezTo>
                <a:cubicBezTo>
                  <a:pt x="0" y="4"/>
                  <a:pt x="12" y="0"/>
                  <a:pt x="27" y="0"/>
                </a:cubicBezTo>
                <a:cubicBezTo>
                  <a:pt x="42" y="0"/>
                  <a:pt x="55" y="4"/>
                  <a:pt x="55" y="9"/>
                </a:cubicBezTo>
                <a:close/>
                <a:moveTo>
                  <a:pt x="55" y="21"/>
                </a:moveTo>
                <a:cubicBezTo>
                  <a:pt x="55" y="27"/>
                  <a:pt x="55" y="27"/>
                  <a:pt x="55" y="27"/>
                </a:cubicBezTo>
                <a:cubicBezTo>
                  <a:pt x="55" y="32"/>
                  <a:pt x="42" y="37"/>
                  <a:pt x="27" y="37"/>
                </a:cubicBezTo>
                <a:cubicBezTo>
                  <a:pt x="12" y="37"/>
                  <a:pt x="0" y="32"/>
                  <a:pt x="0" y="27"/>
                </a:cubicBezTo>
                <a:cubicBezTo>
                  <a:pt x="0" y="21"/>
                  <a:pt x="0" y="21"/>
                  <a:pt x="0" y="21"/>
                </a:cubicBezTo>
                <a:cubicBezTo>
                  <a:pt x="6" y="25"/>
                  <a:pt x="16" y="27"/>
                  <a:pt x="27" y="27"/>
                </a:cubicBezTo>
                <a:cubicBezTo>
                  <a:pt x="38" y="27"/>
                  <a:pt x="49" y="25"/>
                  <a:pt x="55" y="21"/>
                </a:cubicBezTo>
                <a:close/>
                <a:moveTo>
                  <a:pt x="55" y="35"/>
                </a:moveTo>
                <a:cubicBezTo>
                  <a:pt x="55" y="41"/>
                  <a:pt x="55" y="41"/>
                  <a:pt x="55" y="41"/>
                </a:cubicBezTo>
                <a:cubicBezTo>
                  <a:pt x="55" y="46"/>
                  <a:pt x="42" y="50"/>
                  <a:pt x="27" y="50"/>
                </a:cubicBezTo>
                <a:cubicBezTo>
                  <a:pt x="12" y="50"/>
                  <a:pt x="0" y="46"/>
                  <a:pt x="0" y="41"/>
                </a:cubicBezTo>
                <a:cubicBezTo>
                  <a:pt x="0" y="35"/>
                  <a:pt x="0" y="35"/>
                  <a:pt x="0" y="35"/>
                </a:cubicBezTo>
                <a:cubicBezTo>
                  <a:pt x="6" y="39"/>
                  <a:pt x="16" y="41"/>
                  <a:pt x="27" y="41"/>
                </a:cubicBezTo>
                <a:cubicBezTo>
                  <a:pt x="38" y="41"/>
                  <a:pt x="49" y="39"/>
                  <a:pt x="55" y="35"/>
                </a:cubicBezTo>
                <a:close/>
                <a:moveTo>
                  <a:pt x="55" y="49"/>
                </a:moveTo>
                <a:cubicBezTo>
                  <a:pt x="55" y="55"/>
                  <a:pt x="55" y="55"/>
                  <a:pt x="55" y="55"/>
                </a:cubicBezTo>
                <a:cubicBezTo>
                  <a:pt x="55" y="60"/>
                  <a:pt x="42" y="64"/>
                  <a:pt x="27" y="64"/>
                </a:cubicBezTo>
                <a:cubicBezTo>
                  <a:pt x="12" y="64"/>
                  <a:pt x="0" y="60"/>
                  <a:pt x="0" y="55"/>
                </a:cubicBezTo>
                <a:cubicBezTo>
                  <a:pt x="0" y="49"/>
                  <a:pt x="0" y="49"/>
                  <a:pt x="0" y="49"/>
                </a:cubicBezTo>
                <a:cubicBezTo>
                  <a:pt x="6" y="53"/>
                  <a:pt x="16" y="55"/>
                  <a:pt x="27" y="55"/>
                </a:cubicBezTo>
                <a:cubicBezTo>
                  <a:pt x="38" y="55"/>
                  <a:pt x="49" y="53"/>
                  <a:pt x="55" y="49"/>
                </a:cubicBezTo>
                <a:close/>
              </a:path>
            </a:pathLst>
          </a:custGeom>
          <a:solidFill>
            <a:srgbClr val="7DBFC5"/>
          </a:solidFill>
          <a:ln w="9525">
            <a:noFill/>
            <a:round/>
          </a:ln>
        </p:spPr>
        <p:txBody>
          <a:bodyPr vert="horz" wrap="square" lIns="89364" tIns="44682" rIns="89364" bIns="44682" numCol="1" anchor="t" anchorCtr="0" compatLnSpc="1"/>
          <a:lstStyle/>
          <a:p>
            <a:pPr>
              <a:lnSpc>
                <a:spcPct val="120000"/>
              </a:lnSpc>
            </a:pPr>
            <a:endParaRPr lang="en-US" sz="600">
              <a:cs typeface="+mn-ea"/>
              <a:sym typeface="+mn-lt"/>
            </a:endParaRPr>
          </a:p>
        </p:txBody>
      </p:sp>
      <p:sp>
        <p:nvSpPr>
          <p:cNvPr id="44" name="Freeform 72"/>
          <p:cNvSpPr>
            <a:spLocks noEditPoints="1"/>
          </p:cNvSpPr>
          <p:nvPr/>
        </p:nvSpPr>
        <p:spPr bwMode="auto">
          <a:xfrm>
            <a:off x="3705669" y="3743832"/>
            <a:ext cx="399011" cy="315823"/>
          </a:xfrm>
          <a:custGeom>
            <a:avLst/>
            <a:gdLst/>
            <a:ahLst/>
            <a:cxnLst>
              <a:cxn ang="0">
                <a:pos x="50" y="41"/>
              </a:cxn>
              <a:cxn ang="0">
                <a:pos x="40" y="51"/>
              </a:cxn>
              <a:cxn ang="0">
                <a:pos x="10" y="51"/>
              </a:cxn>
              <a:cxn ang="0">
                <a:pos x="0" y="41"/>
              </a:cxn>
              <a:cxn ang="0">
                <a:pos x="0" y="11"/>
              </a:cxn>
              <a:cxn ang="0">
                <a:pos x="10" y="1"/>
              </a:cxn>
              <a:cxn ang="0">
                <a:pos x="40" y="1"/>
              </a:cxn>
              <a:cxn ang="0">
                <a:pos x="44" y="1"/>
              </a:cxn>
              <a:cxn ang="0">
                <a:pos x="45" y="2"/>
              </a:cxn>
              <a:cxn ang="0">
                <a:pos x="44" y="3"/>
              </a:cxn>
              <a:cxn ang="0">
                <a:pos x="43" y="5"/>
              </a:cxn>
              <a:cxn ang="0">
                <a:pos x="41" y="5"/>
              </a:cxn>
              <a:cxn ang="0">
                <a:pos x="40" y="5"/>
              </a:cxn>
              <a:cxn ang="0">
                <a:pos x="10" y="5"/>
              </a:cxn>
              <a:cxn ang="0">
                <a:pos x="4" y="11"/>
              </a:cxn>
              <a:cxn ang="0">
                <a:pos x="4" y="41"/>
              </a:cxn>
              <a:cxn ang="0">
                <a:pos x="10" y="46"/>
              </a:cxn>
              <a:cxn ang="0">
                <a:pos x="40" y="46"/>
              </a:cxn>
              <a:cxn ang="0">
                <a:pos x="45" y="41"/>
              </a:cxn>
              <a:cxn ang="0">
                <a:pos x="45" y="36"/>
              </a:cxn>
              <a:cxn ang="0">
                <a:pos x="46" y="35"/>
              </a:cxn>
              <a:cxn ang="0">
                <a:pos x="48" y="33"/>
              </a:cxn>
              <a:cxn ang="0">
                <a:pos x="49" y="33"/>
              </a:cxn>
              <a:cxn ang="0">
                <a:pos x="50" y="34"/>
              </a:cxn>
              <a:cxn ang="0">
                <a:pos x="50" y="41"/>
              </a:cxn>
              <a:cxn ang="0">
                <a:pos x="57" y="18"/>
              </a:cxn>
              <a:cxn ang="0">
                <a:pos x="33" y="42"/>
              </a:cxn>
              <a:cxn ang="0">
                <a:pos x="23" y="42"/>
              </a:cxn>
              <a:cxn ang="0">
                <a:pos x="23" y="31"/>
              </a:cxn>
              <a:cxn ang="0">
                <a:pos x="47" y="7"/>
              </a:cxn>
              <a:cxn ang="0">
                <a:pos x="57" y="18"/>
              </a:cxn>
              <a:cxn ang="0">
                <a:pos x="36" y="34"/>
              </a:cxn>
              <a:cxn ang="0">
                <a:pos x="30" y="29"/>
              </a:cxn>
              <a:cxn ang="0">
                <a:pos x="26" y="33"/>
              </a:cxn>
              <a:cxn ang="0">
                <a:pos x="26" y="35"/>
              </a:cxn>
              <a:cxn ang="0">
                <a:pos x="29" y="35"/>
              </a:cxn>
              <a:cxn ang="0">
                <a:pos x="29" y="38"/>
              </a:cxn>
              <a:cxn ang="0">
                <a:pos x="31" y="38"/>
              </a:cxn>
              <a:cxn ang="0">
                <a:pos x="36" y="34"/>
              </a:cxn>
              <a:cxn ang="0">
                <a:pos x="46" y="13"/>
              </a:cxn>
              <a:cxn ang="0">
                <a:pos x="34" y="25"/>
              </a:cxn>
              <a:cxn ang="0">
                <a:pos x="33" y="26"/>
              </a:cxn>
              <a:cxn ang="0">
                <a:pos x="35" y="26"/>
              </a:cxn>
              <a:cxn ang="0">
                <a:pos x="47" y="14"/>
              </a:cxn>
              <a:cxn ang="0">
                <a:pos x="47" y="13"/>
              </a:cxn>
              <a:cxn ang="0">
                <a:pos x="46" y="13"/>
              </a:cxn>
              <a:cxn ang="0">
                <a:pos x="59" y="15"/>
              </a:cxn>
              <a:cxn ang="0">
                <a:pos x="49" y="5"/>
              </a:cxn>
              <a:cxn ang="0">
                <a:pos x="52" y="2"/>
              </a:cxn>
              <a:cxn ang="0">
                <a:pos x="57" y="2"/>
              </a:cxn>
              <a:cxn ang="0">
                <a:pos x="62" y="7"/>
              </a:cxn>
              <a:cxn ang="0">
                <a:pos x="62" y="12"/>
              </a:cxn>
              <a:cxn ang="0">
                <a:pos x="59" y="15"/>
              </a:cxn>
            </a:cxnLst>
            <a:rect l="0" t="0" r="r" b="b"/>
            <a:pathLst>
              <a:path w="64" h="51">
                <a:moveTo>
                  <a:pt x="50" y="41"/>
                </a:moveTo>
                <a:cubicBezTo>
                  <a:pt x="50" y="46"/>
                  <a:pt x="45" y="51"/>
                  <a:pt x="40" y="51"/>
                </a:cubicBezTo>
                <a:cubicBezTo>
                  <a:pt x="10" y="51"/>
                  <a:pt x="10" y="51"/>
                  <a:pt x="10" y="51"/>
                </a:cubicBezTo>
                <a:cubicBezTo>
                  <a:pt x="4" y="51"/>
                  <a:pt x="0" y="46"/>
                  <a:pt x="0" y="41"/>
                </a:cubicBezTo>
                <a:cubicBezTo>
                  <a:pt x="0" y="11"/>
                  <a:pt x="0" y="11"/>
                  <a:pt x="0" y="11"/>
                </a:cubicBezTo>
                <a:cubicBezTo>
                  <a:pt x="0" y="5"/>
                  <a:pt x="4" y="1"/>
                  <a:pt x="10" y="1"/>
                </a:cubicBezTo>
                <a:cubicBezTo>
                  <a:pt x="40" y="1"/>
                  <a:pt x="40" y="1"/>
                  <a:pt x="40" y="1"/>
                </a:cubicBezTo>
                <a:cubicBezTo>
                  <a:pt x="41" y="1"/>
                  <a:pt x="43" y="1"/>
                  <a:pt x="44" y="1"/>
                </a:cubicBezTo>
                <a:cubicBezTo>
                  <a:pt x="44" y="2"/>
                  <a:pt x="44" y="2"/>
                  <a:pt x="45" y="2"/>
                </a:cubicBezTo>
                <a:cubicBezTo>
                  <a:pt x="45" y="3"/>
                  <a:pt x="45" y="3"/>
                  <a:pt x="44" y="3"/>
                </a:cubicBezTo>
                <a:cubicBezTo>
                  <a:pt x="43" y="5"/>
                  <a:pt x="43" y="5"/>
                  <a:pt x="43" y="5"/>
                </a:cubicBezTo>
                <a:cubicBezTo>
                  <a:pt x="42" y="5"/>
                  <a:pt x="42" y="5"/>
                  <a:pt x="41" y="5"/>
                </a:cubicBezTo>
                <a:cubicBezTo>
                  <a:pt x="41" y="5"/>
                  <a:pt x="40" y="5"/>
                  <a:pt x="40" y="5"/>
                </a:cubicBezTo>
                <a:cubicBezTo>
                  <a:pt x="10" y="5"/>
                  <a:pt x="10" y="5"/>
                  <a:pt x="10" y="5"/>
                </a:cubicBezTo>
                <a:cubicBezTo>
                  <a:pt x="7" y="5"/>
                  <a:pt x="4" y="8"/>
                  <a:pt x="4" y="11"/>
                </a:cubicBezTo>
                <a:cubicBezTo>
                  <a:pt x="4" y="41"/>
                  <a:pt x="4" y="41"/>
                  <a:pt x="4" y="41"/>
                </a:cubicBezTo>
                <a:cubicBezTo>
                  <a:pt x="4" y="44"/>
                  <a:pt x="7" y="46"/>
                  <a:pt x="10" y="46"/>
                </a:cubicBezTo>
                <a:cubicBezTo>
                  <a:pt x="40" y="46"/>
                  <a:pt x="40" y="46"/>
                  <a:pt x="40" y="46"/>
                </a:cubicBezTo>
                <a:cubicBezTo>
                  <a:pt x="43" y="46"/>
                  <a:pt x="45" y="44"/>
                  <a:pt x="45" y="41"/>
                </a:cubicBezTo>
                <a:cubicBezTo>
                  <a:pt x="45" y="36"/>
                  <a:pt x="45" y="36"/>
                  <a:pt x="45" y="36"/>
                </a:cubicBezTo>
                <a:cubicBezTo>
                  <a:pt x="45" y="36"/>
                  <a:pt x="46" y="35"/>
                  <a:pt x="46" y="35"/>
                </a:cubicBezTo>
                <a:cubicBezTo>
                  <a:pt x="48" y="33"/>
                  <a:pt x="48" y="33"/>
                  <a:pt x="48" y="33"/>
                </a:cubicBezTo>
                <a:cubicBezTo>
                  <a:pt x="48" y="33"/>
                  <a:pt x="49" y="33"/>
                  <a:pt x="49" y="33"/>
                </a:cubicBezTo>
                <a:cubicBezTo>
                  <a:pt x="50" y="33"/>
                  <a:pt x="50" y="33"/>
                  <a:pt x="50" y="34"/>
                </a:cubicBezTo>
                <a:lnTo>
                  <a:pt x="50" y="41"/>
                </a:lnTo>
                <a:close/>
                <a:moveTo>
                  <a:pt x="57" y="18"/>
                </a:moveTo>
                <a:cubicBezTo>
                  <a:pt x="33" y="42"/>
                  <a:pt x="33" y="42"/>
                  <a:pt x="33" y="42"/>
                </a:cubicBezTo>
                <a:cubicBezTo>
                  <a:pt x="23" y="42"/>
                  <a:pt x="23" y="42"/>
                  <a:pt x="23" y="42"/>
                </a:cubicBezTo>
                <a:cubicBezTo>
                  <a:pt x="23" y="31"/>
                  <a:pt x="23" y="31"/>
                  <a:pt x="23" y="31"/>
                </a:cubicBezTo>
                <a:cubicBezTo>
                  <a:pt x="47" y="7"/>
                  <a:pt x="47" y="7"/>
                  <a:pt x="47" y="7"/>
                </a:cubicBezTo>
                <a:lnTo>
                  <a:pt x="57" y="18"/>
                </a:lnTo>
                <a:close/>
                <a:moveTo>
                  <a:pt x="36" y="34"/>
                </a:moveTo>
                <a:cubicBezTo>
                  <a:pt x="30" y="29"/>
                  <a:pt x="30" y="29"/>
                  <a:pt x="30" y="29"/>
                </a:cubicBezTo>
                <a:cubicBezTo>
                  <a:pt x="26" y="33"/>
                  <a:pt x="26" y="33"/>
                  <a:pt x="26" y="33"/>
                </a:cubicBezTo>
                <a:cubicBezTo>
                  <a:pt x="26" y="35"/>
                  <a:pt x="26" y="35"/>
                  <a:pt x="26" y="35"/>
                </a:cubicBezTo>
                <a:cubicBezTo>
                  <a:pt x="29" y="35"/>
                  <a:pt x="29" y="35"/>
                  <a:pt x="29" y="35"/>
                </a:cubicBezTo>
                <a:cubicBezTo>
                  <a:pt x="29" y="38"/>
                  <a:pt x="29" y="38"/>
                  <a:pt x="29" y="38"/>
                </a:cubicBezTo>
                <a:cubicBezTo>
                  <a:pt x="31" y="38"/>
                  <a:pt x="31" y="38"/>
                  <a:pt x="31" y="38"/>
                </a:cubicBezTo>
                <a:lnTo>
                  <a:pt x="36" y="34"/>
                </a:lnTo>
                <a:close/>
                <a:moveTo>
                  <a:pt x="46" y="13"/>
                </a:moveTo>
                <a:cubicBezTo>
                  <a:pt x="34" y="25"/>
                  <a:pt x="34" y="25"/>
                  <a:pt x="34" y="25"/>
                </a:cubicBezTo>
                <a:cubicBezTo>
                  <a:pt x="33" y="25"/>
                  <a:pt x="33" y="26"/>
                  <a:pt x="33" y="26"/>
                </a:cubicBezTo>
                <a:cubicBezTo>
                  <a:pt x="34" y="27"/>
                  <a:pt x="34" y="27"/>
                  <a:pt x="35" y="26"/>
                </a:cubicBezTo>
                <a:cubicBezTo>
                  <a:pt x="47" y="14"/>
                  <a:pt x="47" y="14"/>
                  <a:pt x="47" y="14"/>
                </a:cubicBezTo>
                <a:cubicBezTo>
                  <a:pt x="47" y="13"/>
                  <a:pt x="47" y="13"/>
                  <a:pt x="47" y="13"/>
                </a:cubicBezTo>
                <a:cubicBezTo>
                  <a:pt x="47" y="12"/>
                  <a:pt x="46" y="12"/>
                  <a:pt x="46" y="13"/>
                </a:cubicBezTo>
                <a:close/>
                <a:moveTo>
                  <a:pt x="59" y="15"/>
                </a:moveTo>
                <a:cubicBezTo>
                  <a:pt x="49" y="5"/>
                  <a:pt x="49" y="5"/>
                  <a:pt x="49" y="5"/>
                </a:cubicBezTo>
                <a:cubicBezTo>
                  <a:pt x="52" y="2"/>
                  <a:pt x="52" y="2"/>
                  <a:pt x="52" y="2"/>
                </a:cubicBezTo>
                <a:cubicBezTo>
                  <a:pt x="53" y="0"/>
                  <a:pt x="56" y="0"/>
                  <a:pt x="57" y="2"/>
                </a:cubicBezTo>
                <a:cubicBezTo>
                  <a:pt x="62" y="7"/>
                  <a:pt x="62" y="7"/>
                  <a:pt x="62" y="7"/>
                </a:cubicBezTo>
                <a:cubicBezTo>
                  <a:pt x="64" y="9"/>
                  <a:pt x="64" y="11"/>
                  <a:pt x="62" y="12"/>
                </a:cubicBezTo>
                <a:lnTo>
                  <a:pt x="59" y="15"/>
                </a:lnTo>
                <a:close/>
              </a:path>
            </a:pathLst>
          </a:custGeom>
          <a:solidFill>
            <a:srgbClr val="326E86"/>
          </a:solidFill>
          <a:ln w="9525">
            <a:noFill/>
            <a:round/>
          </a:ln>
        </p:spPr>
        <p:txBody>
          <a:bodyPr vert="horz" wrap="square" lIns="89364" tIns="44682" rIns="89364" bIns="44682" numCol="1" anchor="t" anchorCtr="0" compatLnSpc="1"/>
          <a:lstStyle/>
          <a:p>
            <a:pPr>
              <a:lnSpc>
                <a:spcPct val="120000"/>
              </a:lnSpc>
            </a:pPr>
            <a:endParaRPr lang="en-US" sz="600">
              <a:cs typeface="+mn-ea"/>
              <a:sym typeface="+mn-lt"/>
            </a:endParaRPr>
          </a:p>
        </p:txBody>
      </p:sp>
      <p:sp>
        <p:nvSpPr>
          <p:cNvPr id="45" name="Freeform 126"/>
          <p:cNvSpPr/>
          <p:nvPr/>
        </p:nvSpPr>
        <p:spPr bwMode="auto">
          <a:xfrm>
            <a:off x="4603976" y="3279491"/>
            <a:ext cx="303001" cy="390049"/>
          </a:xfrm>
          <a:custGeom>
            <a:avLst/>
            <a:gdLst/>
            <a:ahLst/>
            <a:cxnLst>
              <a:cxn ang="0">
                <a:pos x="25" y="46"/>
              </a:cxn>
              <a:cxn ang="0">
                <a:pos x="1" y="64"/>
              </a:cxn>
              <a:cxn ang="0">
                <a:pos x="0" y="62"/>
              </a:cxn>
              <a:cxn ang="0">
                <a:pos x="1" y="61"/>
              </a:cxn>
              <a:cxn ang="0">
                <a:pos x="22" y="46"/>
              </a:cxn>
              <a:cxn ang="0">
                <a:pos x="1" y="36"/>
              </a:cxn>
              <a:cxn ang="0">
                <a:pos x="24" y="41"/>
              </a:cxn>
              <a:cxn ang="0">
                <a:pos x="27" y="31"/>
              </a:cxn>
              <a:cxn ang="0">
                <a:pos x="7" y="18"/>
              </a:cxn>
              <a:cxn ang="0">
                <a:pos x="27" y="28"/>
              </a:cxn>
              <a:cxn ang="0">
                <a:pos x="28" y="21"/>
              </a:cxn>
              <a:cxn ang="0">
                <a:pos x="23" y="0"/>
              </a:cxn>
              <a:cxn ang="0">
                <a:pos x="31" y="21"/>
              </a:cxn>
              <a:cxn ang="0">
                <a:pos x="31" y="25"/>
              </a:cxn>
              <a:cxn ang="0">
                <a:pos x="48" y="18"/>
              </a:cxn>
              <a:cxn ang="0">
                <a:pos x="30" y="32"/>
              </a:cxn>
              <a:cxn ang="0">
                <a:pos x="27" y="42"/>
              </a:cxn>
              <a:cxn ang="0">
                <a:pos x="50" y="39"/>
              </a:cxn>
              <a:cxn ang="0">
                <a:pos x="25" y="46"/>
              </a:cxn>
            </a:cxnLst>
            <a:rect l="0" t="0" r="r" b="b"/>
            <a:pathLst>
              <a:path w="50" h="64">
                <a:moveTo>
                  <a:pt x="25" y="46"/>
                </a:moveTo>
                <a:cubicBezTo>
                  <a:pt x="20" y="57"/>
                  <a:pt x="11" y="64"/>
                  <a:pt x="1" y="64"/>
                </a:cubicBezTo>
                <a:cubicBezTo>
                  <a:pt x="0" y="64"/>
                  <a:pt x="0" y="63"/>
                  <a:pt x="0" y="62"/>
                </a:cubicBezTo>
                <a:cubicBezTo>
                  <a:pt x="0" y="61"/>
                  <a:pt x="0" y="61"/>
                  <a:pt x="1" y="61"/>
                </a:cubicBezTo>
                <a:cubicBezTo>
                  <a:pt x="10" y="61"/>
                  <a:pt x="17" y="55"/>
                  <a:pt x="22" y="46"/>
                </a:cubicBezTo>
                <a:cubicBezTo>
                  <a:pt x="17" y="48"/>
                  <a:pt x="6" y="50"/>
                  <a:pt x="1" y="36"/>
                </a:cubicBezTo>
                <a:cubicBezTo>
                  <a:pt x="15" y="30"/>
                  <a:pt x="22" y="37"/>
                  <a:pt x="24" y="41"/>
                </a:cubicBezTo>
                <a:cubicBezTo>
                  <a:pt x="25" y="38"/>
                  <a:pt x="26" y="35"/>
                  <a:pt x="27" y="31"/>
                </a:cubicBezTo>
                <a:cubicBezTo>
                  <a:pt x="27" y="31"/>
                  <a:pt x="9" y="34"/>
                  <a:pt x="7" y="18"/>
                </a:cubicBezTo>
                <a:cubicBezTo>
                  <a:pt x="23" y="12"/>
                  <a:pt x="27" y="28"/>
                  <a:pt x="27" y="28"/>
                </a:cubicBezTo>
                <a:cubicBezTo>
                  <a:pt x="27" y="26"/>
                  <a:pt x="28" y="21"/>
                  <a:pt x="28" y="21"/>
                </a:cubicBezTo>
                <a:cubicBezTo>
                  <a:pt x="28" y="21"/>
                  <a:pt x="14" y="12"/>
                  <a:pt x="23" y="0"/>
                </a:cubicBezTo>
                <a:cubicBezTo>
                  <a:pt x="39" y="5"/>
                  <a:pt x="31" y="21"/>
                  <a:pt x="31" y="21"/>
                </a:cubicBezTo>
                <a:cubicBezTo>
                  <a:pt x="31" y="21"/>
                  <a:pt x="31" y="24"/>
                  <a:pt x="31" y="25"/>
                </a:cubicBezTo>
                <a:cubicBezTo>
                  <a:pt x="31" y="25"/>
                  <a:pt x="37" y="14"/>
                  <a:pt x="48" y="18"/>
                </a:cubicBezTo>
                <a:cubicBezTo>
                  <a:pt x="48" y="35"/>
                  <a:pt x="30" y="32"/>
                  <a:pt x="30" y="32"/>
                </a:cubicBezTo>
                <a:cubicBezTo>
                  <a:pt x="29" y="35"/>
                  <a:pt x="29" y="39"/>
                  <a:pt x="27" y="42"/>
                </a:cubicBezTo>
                <a:cubicBezTo>
                  <a:pt x="27" y="42"/>
                  <a:pt x="38" y="30"/>
                  <a:pt x="50" y="39"/>
                </a:cubicBezTo>
                <a:cubicBezTo>
                  <a:pt x="43" y="57"/>
                  <a:pt x="25" y="46"/>
                  <a:pt x="25" y="46"/>
                </a:cubicBezTo>
                <a:close/>
              </a:path>
            </a:pathLst>
          </a:custGeom>
          <a:solidFill>
            <a:srgbClr val="7DBFC5"/>
          </a:solidFill>
          <a:ln w="9525">
            <a:noFill/>
            <a:round/>
          </a:ln>
        </p:spPr>
        <p:txBody>
          <a:bodyPr vert="horz" wrap="square" lIns="89364" tIns="44682" rIns="89364" bIns="44682" numCol="1" anchor="t" anchorCtr="0" compatLnSpc="1"/>
          <a:lstStyle/>
          <a:p>
            <a:pPr>
              <a:lnSpc>
                <a:spcPct val="120000"/>
              </a:lnSpc>
            </a:pPr>
            <a:endParaRPr lang="en-US" sz="600">
              <a:cs typeface="+mn-ea"/>
              <a:sym typeface="+mn-lt"/>
            </a:endParaRPr>
          </a:p>
        </p:txBody>
      </p:sp>
      <p:sp>
        <p:nvSpPr>
          <p:cNvPr id="46" name="Footer Text"/>
          <p:cNvSpPr txBox="1"/>
          <p:nvPr/>
        </p:nvSpPr>
        <p:spPr>
          <a:xfrm>
            <a:off x="1621105" y="2714752"/>
            <a:ext cx="1772377" cy="260649"/>
          </a:xfrm>
          <a:prstGeom prst="rect">
            <a:avLst/>
          </a:prstGeom>
          <a:noFill/>
        </p:spPr>
        <p:txBody>
          <a:bodyPr wrap="square" lIns="0" tIns="0" rIns="0" bIns="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47" name="Footer Text"/>
          <p:cNvSpPr txBox="1"/>
          <p:nvPr/>
        </p:nvSpPr>
        <p:spPr>
          <a:xfrm>
            <a:off x="4603975" y="4257281"/>
            <a:ext cx="1759349" cy="260649"/>
          </a:xfrm>
          <a:prstGeom prst="rect">
            <a:avLst/>
          </a:prstGeom>
          <a:noFill/>
        </p:spPr>
        <p:txBody>
          <a:bodyPr wrap="square" lIns="0" tIns="0" rIns="0" bIns="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48" name="Footer Text"/>
          <p:cNvSpPr txBox="1"/>
          <p:nvPr/>
        </p:nvSpPr>
        <p:spPr>
          <a:xfrm>
            <a:off x="5449325" y="3413207"/>
            <a:ext cx="1759349" cy="260649"/>
          </a:xfrm>
          <a:prstGeom prst="rect">
            <a:avLst/>
          </a:prstGeom>
          <a:noFill/>
        </p:spPr>
        <p:txBody>
          <a:bodyPr wrap="square" lIns="0" tIns="0" rIns="0" bIns="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49" name="Footer Text"/>
          <p:cNvSpPr txBox="1"/>
          <p:nvPr/>
        </p:nvSpPr>
        <p:spPr>
          <a:xfrm>
            <a:off x="5867327" y="2537168"/>
            <a:ext cx="1759349" cy="260649"/>
          </a:xfrm>
          <a:prstGeom prst="rect">
            <a:avLst/>
          </a:prstGeom>
          <a:noFill/>
        </p:spPr>
        <p:txBody>
          <a:bodyPr wrap="square" lIns="0" tIns="0" rIns="0" bIns="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50" name="Footer Text"/>
          <p:cNvSpPr txBox="1"/>
          <p:nvPr/>
        </p:nvSpPr>
        <p:spPr>
          <a:xfrm>
            <a:off x="5619680" y="1721809"/>
            <a:ext cx="1759349" cy="260649"/>
          </a:xfrm>
          <a:prstGeom prst="rect">
            <a:avLst/>
          </a:prstGeom>
          <a:noFill/>
        </p:spPr>
        <p:txBody>
          <a:bodyPr wrap="square" lIns="0" tIns="0" rIns="0" bIns="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51" name="Footer Text"/>
          <p:cNvSpPr txBox="1"/>
          <p:nvPr/>
        </p:nvSpPr>
        <p:spPr>
          <a:xfrm>
            <a:off x="2411214" y="1150208"/>
            <a:ext cx="1774921" cy="260649"/>
          </a:xfrm>
          <a:prstGeom prst="rect">
            <a:avLst/>
          </a:prstGeom>
          <a:noFill/>
        </p:spPr>
        <p:txBody>
          <a:bodyPr wrap="square" lIns="0" tIns="0" rIns="0" bIns="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3"/>
                                        </p:tgtEl>
                                        <p:attrNameLst>
                                          <p:attrName>ppt_y</p:attrName>
                                        </p:attrNameLst>
                                      </p:cBhvr>
                                      <p:tavLst>
                                        <p:tav tm="0">
                                          <p:val>
                                            <p:strVal val="#ppt_y"/>
                                          </p:val>
                                        </p:tav>
                                        <p:tav tm="100000">
                                          <p:val>
                                            <p:strVal val="#ppt_y"/>
                                          </p:val>
                                        </p:tav>
                                      </p:tavLst>
                                    </p:anim>
                                    <p:anim calcmode="lin" valueType="num">
                                      <p:cBhvr>
                                        <p:cTn id="9"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3"/>
                                        </p:tgtEl>
                                      </p:cBhvr>
                                    </p:animEffect>
                                  </p:childTnLst>
                                </p:cTn>
                              </p:par>
                            </p:childTnLst>
                          </p:cTn>
                        </p:par>
                        <p:par>
                          <p:cTn id="12" fill="hold">
                            <p:stCondLst>
                              <p:cond delay="649"/>
                            </p:stCondLst>
                            <p:childTnLst>
                              <p:par>
                                <p:cTn id="13" presetID="53" presetClass="entr" presetSubtype="16"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cBhvr>
                                        <p:cTn id="15" dur="500" fill="hold"/>
                                        <p:tgtEl>
                                          <p:spTgt spid="42"/>
                                        </p:tgtEl>
                                        <p:attrNameLst>
                                          <p:attrName>ppt_w</p:attrName>
                                        </p:attrNameLst>
                                      </p:cBhvr>
                                      <p:tavLst>
                                        <p:tav tm="0">
                                          <p:val>
                                            <p:fltVal val="0"/>
                                          </p:val>
                                        </p:tav>
                                        <p:tav tm="100000">
                                          <p:val>
                                            <p:strVal val="#ppt_w"/>
                                          </p:val>
                                        </p:tav>
                                      </p:tavLst>
                                    </p:anim>
                                    <p:anim calcmode="lin" valueType="num">
                                      <p:cBhvr>
                                        <p:cTn id="16" dur="500" fill="hold"/>
                                        <p:tgtEl>
                                          <p:spTgt spid="42"/>
                                        </p:tgtEl>
                                        <p:attrNameLst>
                                          <p:attrName>ppt_h</p:attrName>
                                        </p:attrNameLst>
                                      </p:cBhvr>
                                      <p:tavLst>
                                        <p:tav tm="0">
                                          <p:val>
                                            <p:fltVal val="0"/>
                                          </p:val>
                                        </p:tav>
                                        <p:tav tm="100000">
                                          <p:val>
                                            <p:strVal val="#ppt_h"/>
                                          </p:val>
                                        </p:tav>
                                      </p:tavLst>
                                    </p:anim>
                                    <p:animEffect transition="in" filter="fade">
                                      <p:cBhvr>
                                        <p:cTn id="17" dur="500"/>
                                        <p:tgtEl>
                                          <p:spTgt spid="42"/>
                                        </p:tgtEl>
                                      </p:cBhvr>
                                    </p:animEffect>
                                  </p:childTnLst>
                                </p:cTn>
                              </p:par>
                            </p:childTnLst>
                          </p:cTn>
                        </p:par>
                        <p:par>
                          <p:cTn id="18" fill="hold">
                            <p:stCondLst>
                              <p:cond delay="1149"/>
                            </p:stCondLst>
                            <p:childTnLst>
                              <p:par>
                                <p:cTn id="19" presetID="53" presetClass="entr" presetSubtype="16" fill="hold" grpId="0" nodeType="afterEffect">
                                  <p:stCondLst>
                                    <p:cond delay="0"/>
                                  </p:stCondLst>
                                  <p:childTnLst>
                                    <p:set>
                                      <p:cBhvr>
                                        <p:cTn id="20" dur="1" fill="hold">
                                          <p:stCondLst>
                                            <p:cond delay="0"/>
                                          </p:stCondLst>
                                        </p:cTn>
                                        <p:tgtEl>
                                          <p:spTgt spid="43"/>
                                        </p:tgtEl>
                                        <p:attrNameLst>
                                          <p:attrName>style.visibility</p:attrName>
                                        </p:attrNameLst>
                                      </p:cBhvr>
                                      <p:to>
                                        <p:strVal val="visible"/>
                                      </p:to>
                                    </p:set>
                                    <p:anim calcmode="lin" valueType="num">
                                      <p:cBhvr>
                                        <p:cTn id="21" dur="500" fill="hold"/>
                                        <p:tgtEl>
                                          <p:spTgt spid="43"/>
                                        </p:tgtEl>
                                        <p:attrNameLst>
                                          <p:attrName>ppt_w</p:attrName>
                                        </p:attrNameLst>
                                      </p:cBhvr>
                                      <p:tavLst>
                                        <p:tav tm="0">
                                          <p:val>
                                            <p:fltVal val="0"/>
                                          </p:val>
                                        </p:tav>
                                        <p:tav tm="100000">
                                          <p:val>
                                            <p:strVal val="#ppt_w"/>
                                          </p:val>
                                        </p:tav>
                                      </p:tavLst>
                                    </p:anim>
                                    <p:anim calcmode="lin" valueType="num">
                                      <p:cBhvr>
                                        <p:cTn id="22" dur="500" fill="hold"/>
                                        <p:tgtEl>
                                          <p:spTgt spid="43"/>
                                        </p:tgtEl>
                                        <p:attrNameLst>
                                          <p:attrName>ppt_h</p:attrName>
                                        </p:attrNameLst>
                                      </p:cBhvr>
                                      <p:tavLst>
                                        <p:tav tm="0">
                                          <p:val>
                                            <p:fltVal val="0"/>
                                          </p:val>
                                        </p:tav>
                                        <p:tav tm="100000">
                                          <p:val>
                                            <p:strVal val="#ppt_h"/>
                                          </p:val>
                                        </p:tav>
                                      </p:tavLst>
                                    </p:anim>
                                    <p:animEffect transition="in" filter="fade">
                                      <p:cBhvr>
                                        <p:cTn id="23" dur="500"/>
                                        <p:tgtEl>
                                          <p:spTgt spid="43"/>
                                        </p:tgtEl>
                                      </p:cBhvr>
                                    </p:animEffect>
                                  </p:childTnLst>
                                </p:cTn>
                              </p:par>
                            </p:childTnLst>
                          </p:cTn>
                        </p:par>
                        <p:par>
                          <p:cTn id="24" fill="hold">
                            <p:stCondLst>
                              <p:cond delay="1649"/>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2149"/>
                            </p:stCondLst>
                            <p:childTnLst>
                              <p:par>
                                <p:cTn id="29" presetID="53" presetClass="entr" presetSubtype="16"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p:cTn id="31" dur="500" fill="hold"/>
                                        <p:tgtEl>
                                          <p:spTgt spid="41"/>
                                        </p:tgtEl>
                                        <p:attrNameLst>
                                          <p:attrName>ppt_w</p:attrName>
                                        </p:attrNameLst>
                                      </p:cBhvr>
                                      <p:tavLst>
                                        <p:tav tm="0">
                                          <p:val>
                                            <p:fltVal val="0"/>
                                          </p:val>
                                        </p:tav>
                                        <p:tav tm="100000">
                                          <p:val>
                                            <p:strVal val="#ppt_w"/>
                                          </p:val>
                                        </p:tav>
                                      </p:tavLst>
                                    </p:anim>
                                    <p:anim calcmode="lin" valueType="num">
                                      <p:cBhvr>
                                        <p:cTn id="32" dur="500" fill="hold"/>
                                        <p:tgtEl>
                                          <p:spTgt spid="41"/>
                                        </p:tgtEl>
                                        <p:attrNameLst>
                                          <p:attrName>ppt_h</p:attrName>
                                        </p:attrNameLst>
                                      </p:cBhvr>
                                      <p:tavLst>
                                        <p:tav tm="0">
                                          <p:val>
                                            <p:fltVal val="0"/>
                                          </p:val>
                                        </p:tav>
                                        <p:tav tm="100000">
                                          <p:val>
                                            <p:strVal val="#ppt_h"/>
                                          </p:val>
                                        </p:tav>
                                      </p:tavLst>
                                    </p:anim>
                                    <p:animEffect transition="in" filter="fade">
                                      <p:cBhvr>
                                        <p:cTn id="33" dur="500"/>
                                        <p:tgtEl>
                                          <p:spTgt spid="41"/>
                                        </p:tgtEl>
                                      </p:cBhvr>
                                    </p:animEffect>
                                  </p:childTnLst>
                                </p:cTn>
                              </p:par>
                            </p:childTnLst>
                          </p:cTn>
                        </p:par>
                        <p:par>
                          <p:cTn id="34" fill="hold">
                            <p:stCondLst>
                              <p:cond delay="2649"/>
                            </p:stCondLst>
                            <p:childTnLst>
                              <p:par>
                                <p:cTn id="35" presetID="53" presetClass="entr" presetSubtype="16" fill="hold" grpId="0" nodeType="after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ppt_w</p:attrName>
                                        </p:attrNameLst>
                                      </p:cBhvr>
                                      <p:tavLst>
                                        <p:tav tm="0">
                                          <p:val>
                                            <p:fltVal val="0"/>
                                          </p:val>
                                        </p:tav>
                                        <p:tav tm="100000">
                                          <p:val>
                                            <p:strVal val="#ppt_w"/>
                                          </p:val>
                                        </p:tav>
                                      </p:tavLst>
                                    </p:anim>
                                    <p:anim calcmode="lin" valueType="num">
                                      <p:cBhvr>
                                        <p:cTn id="38" dur="500" fill="hold"/>
                                        <p:tgtEl>
                                          <p:spTgt spid="44"/>
                                        </p:tgtEl>
                                        <p:attrNameLst>
                                          <p:attrName>ppt_h</p:attrName>
                                        </p:attrNameLst>
                                      </p:cBhvr>
                                      <p:tavLst>
                                        <p:tav tm="0">
                                          <p:val>
                                            <p:fltVal val="0"/>
                                          </p:val>
                                        </p:tav>
                                        <p:tav tm="100000">
                                          <p:val>
                                            <p:strVal val="#ppt_h"/>
                                          </p:val>
                                        </p:tav>
                                      </p:tavLst>
                                    </p:anim>
                                    <p:animEffect transition="in" filter="fade">
                                      <p:cBhvr>
                                        <p:cTn id="39" dur="500"/>
                                        <p:tgtEl>
                                          <p:spTgt spid="44"/>
                                        </p:tgtEl>
                                      </p:cBhvr>
                                    </p:animEffect>
                                  </p:childTnLst>
                                </p:cTn>
                              </p:par>
                            </p:childTnLst>
                          </p:cTn>
                        </p:par>
                        <p:par>
                          <p:cTn id="40" fill="hold">
                            <p:stCondLst>
                              <p:cond delay="3149"/>
                            </p:stCondLst>
                            <p:childTnLst>
                              <p:par>
                                <p:cTn id="41" presetID="22" presetClass="entr" presetSubtype="8" fill="hold" grpId="0" nodeType="after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wipe(left)">
                                      <p:cBhvr>
                                        <p:cTn id="43" dur="500"/>
                                        <p:tgtEl>
                                          <p:spTgt spid="47"/>
                                        </p:tgtEl>
                                      </p:cBhvr>
                                    </p:animEffect>
                                  </p:childTnLst>
                                </p:cTn>
                              </p:par>
                            </p:childTnLst>
                          </p:cTn>
                        </p:par>
                        <p:par>
                          <p:cTn id="44" fill="hold">
                            <p:stCondLst>
                              <p:cond delay="3649"/>
                            </p:stCondLst>
                            <p:childTnLst>
                              <p:par>
                                <p:cTn id="45" presetID="53" presetClass="entr" presetSubtype="16" fill="hold" grpId="0" nodeType="afterEffect">
                                  <p:stCondLst>
                                    <p:cond delay="0"/>
                                  </p:stCondLst>
                                  <p:childTnLst>
                                    <p:set>
                                      <p:cBhvr>
                                        <p:cTn id="46" dur="1" fill="hold">
                                          <p:stCondLst>
                                            <p:cond delay="0"/>
                                          </p:stCondLst>
                                        </p:cTn>
                                        <p:tgtEl>
                                          <p:spTgt spid="40"/>
                                        </p:tgtEl>
                                        <p:attrNameLst>
                                          <p:attrName>style.visibility</p:attrName>
                                        </p:attrNameLst>
                                      </p:cBhvr>
                                      <p:to>
                                        <p:strVal val="visible"/>
                                      </p:to>
                                    </p:set>
                                    <p:anim calcmode="lin" valueType="num">
                                      <p:cBhvr>
                                        <p:cTn id="47" dur="500" fill="hold"/>
                                        <p:tgtEl>
                                          <p:spTgt spid="40"/>
                                        </p:tgtEl>
                                        <p:attrNameLst>
                                          <p:attrName>ppt_w</p:attrName>
                                        </p:attrNameLst>
                                      </p:cBhvr>
                                      <p:tavLst>
                                        <p:tav tm="0">
                                          <p:val>
                                            <p:fltVal val="0"/>
                                          </p:val>
                                        </p:tav>
                                        <p:tav tm="100000">
                                          <p:val>
                                            <p:strVal val="#ppt_w"/>
                                          </p:val>
                                        </p:tav>
                                      </p:tavLst>
                                    </p:anim>
                                    <p:anim calcmode="lin" valueType="num">
                                      <p:cBhvr>
                                        <p:cTn id="48" dur="500" fill="hold"/>
                                        <p:tgtEl>
                                          <p:spTgt spid="40"/>
                                        </p:tgtEl>
                                        <p:attrNameLst>
                                          <p:attrName>ppt_h</p:attrName>
                                        </p:attrNameLst>
                                      </p:cBhvr>
                                      <p:tavLst>
                                        <p:tav tm="0">
                                          <p:val>
                                            <p:fltVal val="0"/>
                                          </p:val>
                                        </p:tav>
                                        <p:tav tm="100000">
                                          <p:val>
                                            <p:strVal val="#ppt_h"/>
                                          </p:val>
                                        </p:tav>
                                      </p:tavLst>
                                    </p:anim>
                                    <p:animEffect transition="in" filter="fade">
                                      <p:cBhvr>
                                        <p:cTn id="49" dur="500"/>
                                        <p:tgtEl>
                                          <p:spTgt spid="40"/>
                                        </p:tgtEl>
                                      </p:cBhvr>
                                    </p:animEffect>
                                  </p:childTnLst>
                                </p:cTn>
                              </p:par>
                            </p:childTnLst>
                          </p:cTn>
                        </p:par>
                        <p:par>
                          <p:cTn id="50" fill="hold">
                            <p:stCondLst>
                              <p:cond delay="4149"/>
                            </p:stCondLst>
                            <p:childTnLst>
                              <p:par>
                                <p:cTn id="51" presetID="53" presetClass="entr" presetSubtype="16"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 calcmode="lin" valueType="num">
                                      <p:cBhvr>
                                        <p:cTn id="53" dur="500" fill="hold"/>
                                        <p:tgtEl>
                                          <p:spTgt spid="45"/>
                                        </p:tgtEl>
                                        <p:attrNameLst>
                                          <p:attrName>ppt_w</p:attrName>
                                        </p:attrNameLst>
                                      </p:cBhvr>
                                      <p:tavLst>
                                        <p:tav tm="0">
                                          <p:val>
                                            <p:fltVal val="0"/>
                                          </p:val>
                                        </p:tav>
                                        <p:tav tm="100000">
                                          <p:val>
                                            <p:strVal val="#ppt_w"/>
                                          </p:val>
                                        </p:tav>
                                      </p:tavLst>
                                    </p:anim>
                                    <p:anim calcmode="lin" valueType="num">
                                      <p:cBhvr>
                                        <p:cTn id="54" dur="500" fill="hold"/>
                                        <p:tgtEl>
                                          <p:spTgt spid="45"/>
                                        </p:tgtEl>
                                        <p:attrNameLst>
                                          <p:attrName>ppt_h</p:attrName>
                                        </p:attrNameLst>
                                      </p:cBhvr>
                                      <p:tavLst>
                                        <p:tav tm="0">
                                          <p:val>
                                            <p:fltVal val="0"/>
                                          </p:val>
                                        </p:tav>
                                        <p:tav tm="100000">
                                          <p:val>
                                            <p:strVal val="#ppt_h"/>
                                          </p:val>
                                        </p:tav>
                                      </p:tavLst>
                                    </p:anim>
                                    <p:animEffect transition="in" filter="fade">
                                      <p:cBhvr>
                                        <p:cTn id="55" dur="500"/>
                                        <p:tgtEl>
                                          <p:spTgt spid="45"/>
                                        </p:tgtEl>
                                      </p:cBhvr>
                                    </p:animEffect>
                                  </p:childTnLst>
                                </p:cTn>
                              </p:par>
                            </p:childTnLst>
                          </p:cTn>
                        </p:par>
                        <p:par>
                          <p:cTn id="56" fill="hold">
                            <p:stCondLst>
                              <p:cond delay="4649"/>
                            </p:stCondLst>
                            <p:childTnLst>
                              <p:par>
                                <p:cTn id="57" presetID="22" presetClass="entr" presetSubtype="8"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wipe(left)">
                                      <p:cBhvr>
                                        <p:cTn id="59" dur="500"/>
                                        <p:tgtEl>
                                          <p:spTgt spid="48"/>
                                        </p:tgtEl>
                                      </p:cBhvr>
                                    </p:animEffect>
                                  </p:childTnLst>
                                </p:cTn>
                              </p:par>
                            </p:childTnLst>
                          </p:cTn>
                        </p:par>
                        <p:par>
                          <p:cTn id="60" fill="hold">
                            <p:stCondLst>
                              <p:cond delay="5149"/>
                            </p:stCondLst>
                            <p:childTnLst>
                              <p:par>
                                <p:cTn id="61" presetID="53" presetClass="entr" presetSubtype="16"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p:cTn id="63" dur="500" fill="hold"/>
                                        <p:tgtEl>
                                          <p:spTgt spid="36"/>
                                        </p:tgtEl>
                                        <p:attrNameLst>
                                          <p:attrName>ppt_w</p:attrName>
                                        </p:attrNameLst>
                                      </p:cBhvr>
                                      <p:tavLst>
                                        <p:tav tm="0">
                                          <p:val>
                                            <p:fltVal val="0"/>
                                          </p:val>
                                        </p:tav>
                                        <p:tav tm="100000">
                                          <p:val>
                                            <p:strVal val="#ppt_w"/>
                                          </p:val>
                                        </p:tav>
                                      </p:tavLst>
                                    </p:anim>
                                    <p:anim calcmode="lin" valueType="num">
                                      <p:cBhvr>
                                        <p:cTn id="64" dur="500" fill="hold"/>
                                        <p:tgtEl>
                                          <p:spTgt spid="36"/>
                                        </p:tgtEl>
                                        <p:attrNameLst>
                                          <p:attrName>ppt_h</p:attrName>
                                        </p:attrNameLst>
                                      </p:cBhvr>
                                      <p:tavLst>
                                        <p:tav tm="0">
                                          <p:val>
                                            <p:fltVal val="0"/>
                                          </p:val>
                                        </p:tav>
                                        <p:tav tm="100000">
                                          <p:val>
                                            <p:strVal val="#ppt_h"/>
                                          </p:val>
                                        </p:tav>
                                      </p:tavLst>
                                    </p:anim>
                                    <p:animEffect transition="in" filter="fade">
                                      <p:cBhvr>
                                        <p:cTn id="65" dur="500"/>
                                        <p:tgtEl>
                                          <p:spTgt spid="36"/>
                                        </p:tgtEl>
                                      </p:cBhvr>
                                    </p:animEffect>
                                  </p:childTnLst>
                                </p:cTn>
                              </p:par>
                            </p:childTnLst>
                          </p:cTn>
                        </p:par>
                        <p:par>
                          <p:cTn id="66" fill="hold">
                            <p:stCondLst>
                              <p:cond delay="5649"/>
                            </p:stCondLst>
                            <p:childTnLst>
                              <p:par>
                                <p:cTn id="67" presetID="53" presetClass="entr" presetSubtype="16" fill="hold" grpId="0" nodeType="afterEffect">
                                  <p:stCondLst>
                                    <p:cond delay="0"/>
                                  </p:stCondLst>
                                  <p:childTnLst>
                                    <p:set>
                                      <p:cBhvr>
                                        <p:cTn id="68" dur="1" fill="hold">
                                          <p:stCondLst>
                                            <p:cond delay="0"/>
                                          </p:stCondLst>
                                        </p:cTn>
                                        <p:tgtEl>
                                          <p:spTgt spid="37"/>
                                        </p:tgtEl>
                                        <p:attrNameLst>
                                          <p:attrName>style.visibility</p:attrName>
                                        </p:attrNameLst>
                                      </p:cBhvr>
                                      <p:to>
                                        <p:strVal val="visible"/>
                                      </p:to>
                                    </p:set>
                                    <p:anim calcmode="lin" valueType="num">
                                      <p:cBhvr>
                                        <p:cTn id="69" dur="500" fill="hold"/>
                                        <p:tgtEl>
                                          <p:spTgt spid="37"/>
                                        </p:tgtEl>
                                        <p:attrNameLst>
                                          <p:attrName>ppt_w</p:attrName>
                                        </p:attrNameLst>
                                      </p:cBhvr>
                                      <p:tavLst>
                                        <p:tav tm="0">
                                          <p:val>
                                            <p:fltVal val="0"/>
                                          </p:val>
                                        </p:tav>
                                        <p:tav tm="100000">
                                          <p:val>
                                            <p:strVal val="#ppt_w"/>
                                          </p:val>
                                        </p:tav>
                                      </p:tavLst>
                                    </p:anim>
                                    <p:anim calcmode="lin" valueType="num">
                                      <p:cBhvr>
                                        <p:cTn id="70" dur="500" fill="hold"/>
                                        <p:tgtEl>
                                          <p:spTgt spid="37"/>
                                        </p:tgtEl>
                                        <p:attrNameLst>
                                          <p:attrName>ppt_h</p:attrName>
                                        </p:attrNameLst>
                                      </p:cBhvr>
                                      <p:tavLst>
                                        <p:tav tm="0">
                                          <p:val>
                                            <p:fltVal val="0"/>
                                          </p:val>
                                        </p:tav>
                                        <p:tav tm="100000">
                                          <p:val>
                                            <p:strVal val="#ppt_h"/>
                                          </p:val>
                                        </p:tav>
                                      </p:tavLst>
                                    </p:anim>
                                    <p:animEffect transition="in" filter="fade">
                                      <p:cBhvr>
                                        <p:cTn id="71" dur="500"/>
                                        <p:tgtEl>
                                          <p:spTgt spid="37"/>
                                        </p:tgtEl>
                                      </p:cBhvr>
                                    </p:animEffect>
                                  </p:childTnLst>
                                </p:cTn>
                              </p:par>
                            </p:childTnLst>
                          </p:cTn>
                        </p:par>
                        <p:par>
                          <p:cTn id="72" fill="hold">
                            <p:stCondLst>
                              <p:cond delay="6149"/>
                            </p:stCondLst>
                            <p:childTnLst>
                              <p:par>
                                <p:cTn id="73" presetID="22" presetClass="entr" presetSubtype="8" fill="hold" grpId="0" nodeType="after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wipe(left)">
                                      <p:cBhvr>
                                        <p:cTn id="75" dur="500"/>
                                        <p:tgtEl>
                                          <p:spTgt spid="49"/>
                                        </p:tgtEl>
                                      </p:cBhvr>
                                    </p:animEffect>
                                  </p:childTnLst>
                                </p:cTn>
                              </p:par>
                            </p:childTnLst>
                          </p:cTn>
                        </p:par>
                        <p:par>
                          <p:cTn id="76" fill="hold">
                            <p:stCondLst>
                              <p:cond delay="6649"/>
                            </p:stCondLst>
                            <p:childTnLst>
                              <p:par>
                                <p:cTn id="77" presetID="53" presetClass="entr" presetSubtype="16" fill="hold" grpId="0" nodeType="afterEffect">
                                  <p:stCondLst>
                                    <p:cond delay="0"/>
                                  </p:stCondLst>
                                  <p:childTnLst>
                                    <p:set>
                                      <p:cBhvr>
                                        <p:cTn id="78" dur="1" fill="hold">
                                          <p:stCondLst>
                                            <p:cond delay="0"/>
                                          </p:stCondLst>
                                        </p:cTn>
                                        <p:tgtEl>
                                          <p:spTgt spid="35"/>
                                        </p:tgtEl>
                                        <p:attrNameLst>
                                          <p:attrName>style.visibility</p:attrName>
                                        </p:attrNameLst>
                                      </p:cBhvr>
                                      <p:to>
                                        <p:strVal val="visible"/>
                                      </p:to>
                                    </p:set>
                                    <p:anim calcmode="lin" valueType="num">
                                      <p:cBhvr>
                                        <p:cTn id="79" dur="500" fill="hold"/>
                                        <p:tgtEl>
                                          <p:spTgt spid="35"/>
                                        </p:tgtEl>
                                        <p:attrNameLst>
                                          <p:attrName>ppt_w</p:attrName>
                                        </p:attrNameLst>
                                      </p:cBhvr>
                                      <p:tavLst>
                                        <p:tav tm="0">
                                          <p:val>
                                            <p:fltVal val="0"/>
                                          </p:val>
                                        </p:tav>
                                        <p:tav tm="100000">
                                          <p:val>
                                            <p:strVal val="#ppt_w"/>
                                          </p:val>
                                        </p:tav>
                                      </p:tavLst>
                                    </p:anim>
                                    <p:anim calcmode="lin" valueType="num">
                                      <p:cBhvr>
                                        <p:cTn id="80" dur="500" fill="hold"/>
                                        <p:tgtEl>
                                          <p:spTgt spid="35"/>
                                        </p:tgtEl>
                                        <p:attrNameLst>
                                          <p:attrName>ppt_h</p:attrName>
                                        </p:attrNameLst>
                                      </p:cBhvr>
                                      <p:tavLst>
                                        <p:tav tm="0">
                                          <p:val>
                                            <p:fltVal val="0"/>
                                          </p:val>
                                        </p:tav>
                                        <p:tav tm="100000">
                                          <p:val>
                                            <p:strVal val="#ppt_h"/>
                                          </p:val>
                                        </p:tav>
                                      </p:tavLst>
                                    </p:anim>
                                    <p:animEffect transition="in" filter="fade">
                                      <p:cBhvr>
                                        <p:cTn id="81" dur="500"/>
                                        <p:tgtEl>
                                          <p:spTgt spid="35"/>
                                        </p:tgtEl>
                                      </p:cBhvr>
                                    </p:animEffect>
                                  </p:childTnLst>
                                </p:cTn>
                              </p:par>
                            </p:childTnLst>
                          </p:cTn>
                        </p:par>
                        <p:par>
                          <p:cTn id="82" fill="hold">
                            <p:stCondLst>
                              <p:cond delay="7149"/>
                            </p:stCondLst>
                            <p:childTnLst>
                              <p:par>
                                <p:cTn id="83" presetID="53" presetClass="entr" presetSubtype="16" fill="hold" grpId="0" nodeType="afterEffect">
                                  <p:stCondLst>
                                    <p:cond delay="0"/>
                                  </p:stCondLst>
                                  <p:childTnLst>
                                    <p:set>
                                      <p:cBhvr>
                                        <p:cTn id="84" dur="1" fill="hold">
                                          <p:stCondLst>
                                            <p:cond delay="0"/>
                                          </p:stCondLst>
                                        </p:cTn>
                                        <p:tgtEl>
                                          <p:spTgt spid="38"/>
                                        </p:tgtEl>
                                        <p:attrNameLst>
                                          <p:attrName>style.visibility</p:attrName>
                                        </p:attrNameLst>
                                      </p:cBhvr>
                                      <p:to>
                                        <p:strVal val="visible"/>
                                      </p:to>
                                    </p:set>
                                    <p:anim calcmode="lin" valueType="num">
                                      <p:cBhvr>
                                        <p:cTn id="85" dur="500" fill="hold"/>
                                        <p:tgtEl>
                                          <p:spTgt spid="38"/>
                                        </p:tgtEl>
                                        <p:attrNameLst>
                                          <p:attrName>ppt_w</p:attrName>
                                        </p:attrNameLst>
                                      </p:cBhvr>
                                      <p:tavLst>
                                        <p:tav tm="0">
                                          <p:val>
                                            <p:fltVal val="0"/>
                                          </p:val>
                                        </p:tav>
                                        <p:tav tm="100000">
                                          <p:val>
                                            <p:strVal val="#ppt_w"/>
                                          </p:val>
                                        </p:tav>
                                      </p:tavLst>
                                    </p:anim>
                                    <p:anim calcmode="lin" valueType="num">
                                      <p:cBhvr>
                                        <p:cTn id="86" dur="500" fill="hold"/>
                                        <p:tgtEl>
                                          <p:spTgt spid="38"/>
                                        </p:tgtEl>
                                        <p:attrNameLst>
                                          <p:attrName>ppt_h</p:attrName>
                                        </p:attrNameLst>
                                      </p:cBhvr>
                                      <p:tavLst>
                                        <p:tav tm="0">
                                          <p:val>
                                            <p:fltVal val="0"/>
                                          </p:val>
                                        </p:tav>
                                        <p:tav tm="100000">
                                          <p:val>
                                            <p:strVal val="#ppt_h"/>
                                          </p:val>
                                        </p:tav>
                                      </p:tavLst>
                                    </p:anim>
                                    <p:animEffect transition="in" filter="fade">
                                      <p:cBhvr>
                                        <p:cTn id="87" dur="500"/>
                                        <p:tgtEl>
                                          <p:spTgt spid="38"/>
                                        </p:tgtEl>
                                      </p:cBhvr>
                                    </p:animEffect>
                                  </p:childTnLst>
                                </p:cTn>
                              </p:par>
                            </p:childTnLst>
                          </p:cTn>
                        </p:par>
                        <p:par>
                          <p:cTn id="88" fill="hold">
                            <p:stCondLst>
                              <p:cond delay="7649"/>
                            </p:stCondLst>
                            <p:childTnLst>
                              <p:par>
                                <p:cTn id="89" presetID="22" presetClass="entr" presetSubtype="8" fill="hold" grpId="0" nodeType="afterEffect">
                                  <p:stCondLst>
                                    <p:cond delay="0"/>
                                  </p:stCondLst>
                                  <p:childTnLst>
                                    <p:set>
                                      <p:cBhvr>
                                        <p:cTn id="90" dur="1" fill="hold">
                                          <p:stCondLst>
                                            <p:cond delay="0"/>
                                          </p:stCondLst>
                                        </p:cTn>
                                        <p:tgtEl>
                                          <p:spTgt spid="50"/>
                                        </p:tgtEl>
                                        <p:attrNameLst>
                                          <p:attrName>style.visibility</p:attrName>
                                        </p:attrNameLst>
                                      </p:cBhvr>
                                      <p:to>
                                        <p:strVal val="visible"/>
                                      </p:to>
                                    </p:set>
                                    <p:animEffect transition="in" filter="wipe(left)">
                                      <p:cBhvr>
                                        <p:cTn id="91" dur="500"/>
                                        <p:tgtEl>
                                          <p:spTgt spid="50"/>
                                        </p:tgtEl>
                                      </p:cBhvr>
                                    </p:animEffect>
                                  </p:childTnLst>
                                </p:cTn>
                              </p:par>
                            </p:childTnLst>
                          </p:cTn>
                        </p:par>
                        <p:par>
                          <p:cTn id="92" fill="hold">
                            <p:stCondLst>
                              <p:cond delay="8149"/>
                            </p:stCondLst>
                            <p:childTnLst>
                              <p:par>
                                <p:cTn id="93" presetID="53" presetClass="entr" presetSubtype="16" fill="hold" grpId="0" nodeType="afterEffect">
                                  <p:stCondLst>
                                    <p:cond delay="0"/>
                                  </p:stCondLst>
                                  <p:childTnLst>
                                    <p:set>
                                      <p:cBhvr>
                                        <p:cTn id="94" dur="1" fill="hold">
                                          <p:stCondLst>
                                            <p:cond delay="0"/>
                                          </p:stCondLst>
                                        </p:cTn>
                                        <p:tgtEl>
                                          <p:spTgt spid="34"/>
                                        </p:tgtEl>
                                        <p:attrNameLst>
                                          <p:attrName>style.visibility</p:attrName>
                                        </p:attrNameLst>
                                      </p:cBhvr>
                                      <p:to>
                                        <p:strVal val="visible"/>
                                      </p:to>
                                    </p:set>
                                    <p:anim calcmode="lin" valueType="num">
                                      <p:cBhvr>
                                        <p:cTn id="95" dur="500" fill="hold"/>
                                        <p:tgtEl>
                                          <p:spTgt spid="34"/>
                                        </p:tgtEl>
                                        <p:attrNameLst>
                                          <p:attrName>ppt_w</p:attrName>
                                        </p:attrNameLst>
                                      </p:cBhvr>
                                      <p:tavLst>
                                        <p:tav tm="0">
                                          <p:val>
                                            <p:fltVal val="0"/>
                                          </p:val>
                                        </p:tav>
                                        <p:tav tm="100000">
                                          <p:val>
                                            <p:strVal val="#ppt_w"/>
                                          </p:val>
                                        </p:tav>
                                      </p:tavLst>
                                    </p:anim>
                                    <p:anim calcmode="lin" valueType="num">
                                      <p:cBhvr>
                                        <p:cTn id="96" dur="500" fill="hold"/>
                                        <p:tgtEl>
                                          <p:spTgt spid="34"/>
                                        </p:tgtEl>
                                        <p:attrNameLst>
                                          <p:attrName>ppt_h</p:attrName>
                                        </p:attrNameLst>
                                      </p:cBhvr>
                                      <p:tavLst>
                                        <p:tav tm="0">
                                          <p:val>
                                            <p:fltVal val="0"/>
                                          </p:val>
                                        </p:tav>
                                        <p:tav tm="100000">
                                          <p:val>
                                            <p:strVal val="#ppt_h"/>
                                          </p:val>
                                        </p:tav>
                                      </p:tavLst>
                                    </p:anim>
                                    <p:animEffect transition="in" filter="fade">
                                      <p:cBhvr>
                                        <p:cTn id="97" dur="500"/>
                                        <p:tgtEl>
                                          <p:spTgt spid="34"/>
                                        </p:tgtEl>
                                      </p:cBhvr>
                                    </p:animEffect>
                                  </p:childTnLst>
                                </p:cTn>
                              </p:par>
                            </p:childTnLst>
                          </p:cTn>
                        </p:par>
                        <p:par>
                          <p:cTn id="98" fill="hold">
                            <p:stCondLst>
                              <p:cond delay="8649"/>
                            </p:stCondLst>
                            <p:childTnLst>
                              <p:par>
                                <p:cTn id="99" presetID="53" presetClass="entr" presetSubtype="16"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 calcmode="lin" valueType="num">
                                      <p:cBhvr>
                                        <p:cTn id="101" dur="500" fill="hold"/>
                                        <p:tgtEl>
                                          <p:spTgt spid="39"/>
                                        </p:tgtEl>
                                        <p:attrNameLst>
                                          <p:attrName>ppt_w</p:attrName>
                                        </p:attrNameLst>
                                      </p:cBhvr>
                                      <p:tavLst>
                                        <p:tav tm="0">
                                          <p:val>
                                            <p:fltVal val="0"/>
                                          </p:val>
                                        </p:tav>
                                        <p:tav tm="100000">
                                          <p:val>
                                            <p:strVal val="#ppt_w"/>
                                          </p:val>
                                        </p:tav>
                                      </p:tavLst>
                                    </p:anim>
                                    <p:anim calcmode="lin" valueType="num">
                                      <p:cBhvr>
                                        <p:cTn id="102" dur="500" fill="hold"/>
                                        <p:tgtEl>
                                          <p:spTgt spid="39"/>
                                        </p:tgtEl>
                                        <p:attrNameLst>
                                          <p:attrName>ppt_h</p:attrName>
                                        </p:attrNameLst>
                                      </p:cBhvr>
                                      <p:tavLst>
                                        <p:tav tm="0">
                                          <p:val>
                                            <p:fltVal val="0"/>
                                          </p:val>
                                        </p:tav>
                                        <p:tav tm="100000">
                                          <p:val>
                                            <p:strVal val="#ppt_h"/>
                                          </p:val>
                                        </p:tav>
                                      </p:tavLst>
                                    </p:anim>
                                    <p:animEffect transition="in" filter="fade">
                                      <p:cBhvr>
                                        <p:cTn id="103" dur="500"/>
                                        <p:tgtEl>
                                          <p:spTgt spid="39"/>
                                        </p:tgtEl>
                                      </p:cBhvr>
                                    </p:animEffect>
                                  </p:childTnLst>
                                </p:cTn>
                              </p:par>
                            </p:childTnLst>
                          </p:cTn>
                        </p:par>
                        <p:par>
                          <p:cTn id="104" fill="hold">
                            <p:stCondLst>
                              <p:cond delay="9149"/>
                            </p:stCondLst>
                            <p:childTnLst>
                              <p:par>
                                <p:cTn id="105" presetID="22" presetClass="entr" presetSubtype="2" fill="hold" grpId="0" nodeType="afterEffect">
                                  <p:stCondLst>
                                    <p:cond delay="0"/>
                                  </p:stCondLst>
                                  <p:childTnLst>
                                    <p:set>
                                      <p:cBhvr>
                                        <p:cTn id="106" dur="1" fill="hold">
                                          <p:stCondLst>
                                            <p:cond delay="0"/>
                                          </p:stCondLst>
                                        </p:cTn>
                                        <p:tgtEl>
                                          <p:spTgt spid="51"/>
                                        </p:tgtEl>
                                        <p:attrNameLst>
                                          <p:attrName>style.visibility</p:attrName>
                                        </p:attrNameLst>
                                      </p:cBhvr>
                                      <p:to>
                                        <p:strVal val="visible"/>
                                      </p:to>
                                    </p:set>
                                    <p:animEffect transition="in" filter="wipe(right)">
                                      <p:cBhvr>
                                        <p:cTn id="10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p:bldP spid="47" grpId="0"/>
      <p:bldP spid="48" grpId="0"/>
      <p:bldP spid="49" grpId="0"/>
      <p:bldP spid="50" grpId="0"/>
      <p:bldP spid="5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0" y="931540"/>
            <a:ext cx="9144000" cy="3512418"/>
          </a:xfrm>
          <a:prstGeom prst="rect">
            <a:avLst/>
          </a:prstGeom>
          <a:solidFill>
            <a:srgbClr val="333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15" name="图片 14"/>
          <p:cNvPicPr>
            <a:picLocks noChangeAspect="1"/>
          </p:cNvPicPr>
          <p:nvPr/>
        </p:nvPicPr>
        <p:blipFill>
          <a:blip r:embed="rId3" cstate="screen"/>
          <a:stretch>
            <a:fillRect/>
          </a:stretch>
        </p:blipFill>
        <p:spPr>
          <a:xfrm>
            <a:off x="3240020" y="-1400268"/>
            <a:ext cx="6407343" cy="6588021"/>
          </a:xfrm>
          <a:prstGeom prst="rect">
            <a:avLst/>
          </a:prstGeom>
        </p:spPr>
      </p:pic>
      <p:sp>
        <p:nvSpPr>
          <p:cNvPr id="16" name="矩形 15"/>
          <p:cNvSpPr/>
          <p:nvPr/>
        </p:nvSpPr>
        <p:spPr>
          <a:xfrm>
            <a:off x="3240020" y="2202952"/>
            <a:ext cx="4536504" cy="1775775"/>
          </a:xfrm>
          <a:prstGeom prst="rect">
            <a:avLst/>
          </a:prstGeom>
          <a:solidFill>
            <a:srgbClr val="6498AD">
              <a:alpha val="87000"/>
            </a:srgbClr>
          </a:solidFill>
          <a:ln>
            <a:noFill/>
          </a:ln>
          <a:effectLst>
            <a:outerShdw blurRad="228600" dist="101600" dir="4200000" algn="tl"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TextBox 48"/>
          <p:cNvSpPr txBox="1"/>
          <p:nvPr/>
        </p:nvSpPr>
        <p:spPr>
          <a:xfrm>
            <a:off x="4182834" y="2931790"/>
            <a:ext cx="1880698" cy="540854"/>
          </a:xfrm>
          <a:prstGeom prst="rect">
            <a:avLst/>
          </a:prstGeom>
          <a:noFill/>
        </p:spPr>
        <p:txBody>
          <a:bodyPr wrap="square" lIns="0" tIns="0" rIns="0" bIns="0" rtlCol="0">
            <a:spAutoFit/>
          </a:bodyPr>
          <a:lstStyle/>
          <a:p>
            <a:pPr algn="r">
              <a:lnSpc>
                <a:spcPct val="120000"/>
              </a:lnSpc>
            </a:pPr>
            <a:r>
              <a:rPr lang="zh-CN" altLang="en-US" sz="3200" dirty="0">
                <a:solidFill>
                  <a:schemeClr val="bg1"/>
                </a:solidFill>
                <a:cs typeface="+mn-ea"/>
                <a:sym typeface="+mn-lt"/>
              </a:rPr>
              <a:t>考核标准</a:t>
            </a:r>
            <a:endParaRPr lang="en-US" altLang="zh-CN" sz="3200" dirty="0">
              <a:solidFill>
                <a:schemeClr val="bg1"/>
              </a:solidFill>
              <a:cs typeface="+mn-ea"/>
              <a:sym typeface="+mn-lt"/>
            </a:endParaRPr>
          </a:p>
        </p:txBody>
      </p:sp>
      <p:sp>
        <p:nvSpPr>
          <p:cNvPr id="19" name="TextBox 49"/>
          <p:cNvSpPr txBox="1"/>
          <p:nvPr/>
        </p:nvSpPr>
        <p:spPr>
          <a:xfrm>
            <a:off x="4384150" y="3511568"/>
            <a:ext cx="2780138" cy="246221"/>
          </a:xfrm>
          <a:prstGeom prst="rect">
            <a:avLst/>
          </a:prstGeom>
          <a:noFill/>
        </p:spPr>
        <p:txBody>
          <a:bodyPr wrap="square" lIns="0" tIns="0" rIns="0" bIns="0" rtlCol="0">
            <a:spAutoFit/>
          </a:bodyPr>
          <a:lstStyle/>
          <a:p>
            <a:pPr eaLnBrk="0" hangingPunct="0"/>
            <a:r>
              <a:rPr lang="zh-CN" altLang="en-US" sz="800" dirty="0">
                <a:solidFill>
                  <a:schemeClr val="bg1"/>
                </a:solidFill>
                <a:cs typeface="+mn-ea"/>
                <a:sym typeface="+mn-lt"/>
              </a:rPr>
              <a:t>请替换文字内容，点击添加相关标题文字，修改文字内容，</a:t>
            </a:r>
            <a:endParaRPr lang="en-US" altLang="zh-CN" sz="800" dirty="0">
              <a:solidFill>
                <a:schemeClr val="bg1"/>
              </a:solidFill>
              <a:cs typeface="+mn-ea"/>
              <a:sym typeface="+mn-lt"/>
            </a:endParaRPr>
          </a:p>
          <a:p>
            <a:pPr eaLnBrk="0" hangingPunct="0"/>
            <a:r>
              <a:rPr lang="zh-CN" altLang="en-US" sz="800" dirty="0">
                <a:solidFill>
                  <a:schemeClr val="bg1"/>
                </a:solidFill>
                <a:cs typeface="+mn-ea"/>
                <a:sym typeface="+mn-lt"/>
              </a:rPr>
              <a:t>也可以直接复制你的内容到此。</a:t>
            </a:r>
          </a:p>
        </p:txBody>
      </p:sp>
      <p:sp>
        <p:nvSpPr>
          <p:cNvPr id="8" name="矩形 7"/>
          <p:cNvSpPr/>
          <p:nvPr/>
        </p:nvSpPr>
        <p:spPr>
          <a:xfrm>
            <a:off x="2843808" y="1717814"/>
            <a:ext cx="1883163" cy="1862048"/>
          </a:xfrm>
          <a:prstGeom prst="rect">
            <a:avLst/>
          </a:prstGeom>
        </p:spPr>
        <p:txBody>
          <a:bodyPr wrap="square">
            <a:spAutoFit/>
          </a:bodyPr>
          <a:lstStyle/>
          <a:p>
            <a:pPr algn="ctr" fontAlgn="auto">
              <a:spcBef>
                <a:spcPts val="0"/>
              </a:spcBef>
              <a:spcAft>
                <a:spcPts val="0"/>
              </a:spcAft>
              <a:defRPr/>
            </a:pPr>
            <a:r>
              <a:rPr lang="en-US" altLang="zh-CN" sz="11500" spc="300" dirty="0">
                <a:solidFill>
                  <a:schemeClr val="bg1"/>
                </a:solidFill>
                <a:latin typeface="Agency FB" panose="020B0503020202020204" pitchFamily="34" charset="0"/>
                <a:cs typeface="+mn-ea"/>
                <a:sym typeface="+mn-lt"/>
              </a:rPr>
              <a:t>03</a:t>
            </a:r>
            <a:endParaRPr lang="zh-CN" altLang="en-US" sz="11500" spc="300" dirty="0">
              <a:solidFill>
                <a:schemeClr val="bg1"/>
              </a:solidFill>
              <a:latin typeface="Agency FB" panose="020B0503020202020204" pitchFamily="34" charset="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1000" fill="hold"/>
                                        <p:tgtEl>
                                          <p:spTgt spid="15"/>
                                        </p:tgtEl>
                                        <p:attrNameLst>
                                          <p:attrName>ppt_w</p:attrName>
                                        </p:attrNameLst>
                                      </p:cBhvr>
                                      <p:tavLst>
                                        <p:tav tm="0">
                                          <p:val>
                                            <p:fltVal val="0"/>
                                          </p:val>
                                        </p:tav>
                                        <p:tav tm="100000">
                                          <p:val>
                                            <p:strVal val="#ppt_w"/>
                                          </p:val>
                                        </p:tav>
                                      </p:tavLst>
                                    </p:anim>
                                    <p:anim calcmode="lin" valueType="num">
                                      <p:cBhvr>
                                        <p:cTn id="12" dur="1000" fill="hold"/>
                                        <p:tgtEl>
                                          <p:spTgt spid="15"/>
                                        </p:tgtEl>
                                        <p:attrNameLst>
                                          <p:attrName>ppt_h</p:attrName>
                                        </p:attrNameLst>
                                      </p:cBhvr>
                                      <p:tavLst>
                                        <p:tav tm="0">
                                          <p:val>
                                            <p:fltVal val="0"/>
                                          </p:val>
                                        </p:tav>
                                        <p:tav tm="100000">
                                          <p:val>
                                            <p:strVal val="#ppt_h"/>
                                          </p:val>
                                        </p:tav>
                                      </p:tavLst>
                                    </p:anim>
                                    <p:anim calcmode="lin" valueType="num">
                                      <p:cBhvr>
                                        <p:cTn id="13" dur="1000" fill="hold"/>
                                        <p:tgtEl>
                                          <p:spTgt spid="15"/>
                                        </p:tgtEl>
                                        <p:attrNameLst>
                                          <p:attrName>style.rotation</p:attrName>
                                        </p:attrNameLst>
                                      </p:cBhvr>
                                      <p:tavLst>
                                        <p:tav tm="0">
                                          <p:val>
                                            <p:fltVal val="90"/>
                                          </p:val>
                                        </p:tav>
                                        <p:tav tm="100000">
                                          <p:val>
                                            <p:fltVal val="0"/>
                                          </p:val>
                                        </p:tav>
                                      </p:tavLst>
                                    </p:anim>
                                    <p:animEffect transition="in" filter="fade">
                                      <p:cBhvr>
                                        <p:cTn id="14" dur="1000"/>
                                        <p:tgtEl>
                                          <p:spTgt spid="15"/>
                                        </p:tgtEl>
                                      </p:cBhvr>
                                    </p:animEffect>
                                  </p:childTnLst>
                                </p:cTn>
                              </p:par>
                            </p:childTnLst>
                          </p:cTn>
                        </p:par>
                        <p:par>
                          <p:cTn id="15" fill="hold">
                            <p:stCondLst>
                              <p:cond delay="1500"/>
                            </p:stCondLst>
                            <p:childTnLst>
                              <p:par>
                                <p:cTn id="16" presetID="16" presetClass="entr" presetSubtype="42"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arn(outHorizontal)">
                                      <p:cBhvr>
                                        <p:cTn id="18" dur="500"/>
                                        <p:tgtEl>
                                          <p:spTgt spid="16"/>
                                        </p:tgtEl>
                                      </p:cBhvr>
                                    </p:animEffect>
                                  </p:childTnLst>
                                </p:cTn>
                              </p:par>
                            </p:childTnLst>
                          </p:cTn>
                        </p:par>
                        <p:par>
                          <p:cTn id="19" fill="hold">
                            <p:stCondLst>
                              <p:cond delay="2000"/>
                            </p:stCondLst>
                            <p:childTnLst>
                              <p:par>
                                <p:cTn id="20" presetID="22" presetClass="entr" presetSubtype="8" fill="hold" grpId="0" nodeType="afterEffect">
                                  <p:stCondLst>
                                    <p:cond delay="0"/>
                                  </p:stCondLst>
                                  <p:iterate type="lt">
                                    <p:tmPct val="30000"/>
                                  </p:iterate>
                                  <p:childTnLst>
                                    <p:set>
                                      <p:cBhvr>
                                        <p:cTn id="21" dur="1" fill="hold">
                                          <p:stCondLst>
                                            <p:cond delay="0"/>
                                          </p:stCondLst>
                                        </p:cTn>
                                        <p:tgtEl>
                                          <p:spTgt spid="18"/>
                                        </p:tgtEl>
                                        <p:attrNameLst>
                                          <p:attrName>style.visibility</p:attrName>
                                        </p:attrNameLst>
                                      </p:cBhvr>
                                      <p:to>
                                        <p:strVal val="visible"/>
                                      </p:to>
                                    </p:set>
                                    <p:animEffect transition="in" filter="wipe(left)">
                                      <p:cBhvr>
                                        <p:cTn id="22" dur="200"/>
                                        <p:tgtEl>
                                          <p:spTgt spid="18"/>
                                        </p:tgtEl>
                                      </p:cBhvr>
                                    </p:animEffect>
                                  </p:childTnLst>
                                </p:cTn>
                              </p:par>
                              <p:par>
                                <p:cTn id="23" presetID="36" presetClass="emph" presetSubtype="0" fill="hold" grpId="1" nodeType="withEffect">
                                  <p:stCondLst>
                                    <p:cond delay="0"/>
                                  </p:stCondLst>
                                  <p:iterate type="lt">
                                    <p:tmPct val="30000"/>
                                  </p:iterate>
                                  <p:childTnLst>
                                    <p:animScale>
                                      <p:cBhvr>
                                        <p:cTn id="24" dur="50" autoRev="1" fill="hold">
                                          <p:stCondLst>
                                            <p:cond delay="0"/>
                                          </p:stCondLst>
                                        </p:cTn>
                                        <p:tgtEl>
                                          <p:spTgt spid="18"/>
                                        </p:tgtEl>
                                      </p:cBhvr>
                                      <p:to x="80000" y="100000"/>
                                    </p:animScale>
                                    <p:anim by="(#ppt_w*0.10)" calcmode="lin" valueType="num">
                                      <p:cBhvr>
                                        <p:cTn id="25" dur="50" autoRev="1" fill="hold">
                                          <p:stCondLst>
                                            <p:cond delay="0"/>
                                          </p:stCondLst>
                                        </p:cTn>
                                        <p:tgtEl>
                                          <p:spTgt spid="18"/>
                                        </p:tgtEl>
                                        <p:attrNameLst>
                                          <p:attrName>ppt_x</p:attrName>
                                        </p:attrNameLst>
                                      </p:cBhvr>
                                    </p:anim>
                                    <p:anim by="(-#ppt_w*0.10)" calcmode="lin" valueType="num">
                                      <p:cBhvr>
                                        <p:cTn id="26" dur="50" autoRev="1" fill="hold">
                                          <p:stCondLst>
                                            <p:cond delay="0"/>
                                          </p:stCondLst>
                                        </p:cTn>
                                        <p:tgtEl>
                                          <p:spTgt spid="18"/>
                                        </p:tgtEl>
                                        <p:attrNameLst>
                                          <p:attrName>ppt_y</p:attrName>
                                        </p:attrNameLst>
                                      </p:cBhvr>
                                    </p:anim>
                                    <p:animRot by="-480000">
                                      <p:cBhvr>
                                        <p:cTn id="27" dur="50" autoRev="1" fill="hold">
                                          <p:stCondLst>
                                            <p:cond delay="0"/>
                                          </p:stCondLst>
                                        </p:cTn>
                                        <p:tgtEl>
                                          <p:spTgt spid="18"/>
                                        </p:tgtEl>
                                        <p:attrNameLst>
                                          <p:attrName>r</p:attrName>
                                        </p:attrNameLst>
                                      </p:cBhvr>
                                    </p:animRot>
                                  </p:childTnLst>
                                </p:cTn>
                              </p:par>
                            </p:childTnLst>
                          </p:cTn>
                        </p:par>
                        <p:par>
                          <p:cTn id="28" fill="hold">
                            <p:stCondLst>
                              <p:cond delay="1879"/>
                            </p:stCondLst>
                            <p:childTnLst>
                              <p:par>
                                <p:cTn id="29" presetID="22" presetClass="entr" presetSubtype="8" fill="hold" grpId="0" nodeType="afterEffect">
                                  <p:stCondLst>
                                    <p:cond delay="0"/>
                                  </p:stCondLst>
                                  <p:iterate type="lt">
                                    <p:tmPct val="30000"/>
                                  </p:iterate>
                                  <p:childTnLst>
                                    <p:set>
                                      <p:cBhvr>
                                        <p:cTn id="30" dur="1" fill="hold">
                                          <p:stCondLst>
                                            <p:cond delay="0"/>
                                          </p:stCondLst>
                                        </p:cTn>
                                        <p:tgtEl>
                                          <p:spTgt spid="19"/>
                                        </p:tgtEl>
                                        <p:attrNameLst>
                                          <p:attrName>style.visibility</p:attrName>
                                        </p:attrNameLst>
                                      </p:cBhvr>
                                      <p:to>
                                        <p:strVal val="visible"/>
                                      </p:to>
                                    </p:set>
                                    <p:animEffect transition="in" filter="wipe(left)">
                                      <p:cBhvr>
                                        <p:cTn id="31" dur="200"/>
                                        <p:tgtEl>
                                          <p:spTgt spid="19"/>
                                        </p:tgtEl>
                                      </p:cBhvr>
                                    </p:animEffect>
                                  </p:childTnLst>
                                </p:cTn>
                              </p:par>
                              <p:par>
                                <p:cTn id="32" presetID="36" presetClass="emph" presetSubtype="0" fill="hold" grpId="1" nodeType="withEffect">
                                  <p:stCondLst>
                                    <p:cond delay="0"/>
                                  </p:stCondLst>
                                  <p:iterate type="lt">
                                    <p:tmPct val="30000"/>
                                  </p:iterate>
                                  <p:childTnLst>
                                    <p:animScale>
                                      <p:cBhvr>
                                        <p:cTn id="33" dur="50" autoRev="1" fill="hold">
                                          <p:stCondLst>
                                            <p:cond delay="0"/>
                                          </p:stCondLst>
                                        </p:cTn>
                                        <p:tgtEl>
                                          <p:spTgt spid="19"/>
                                        </p:tgtEl>
                                      </p:cBhvr>
                                      <p:to x="80000" y="100000"/>
                                    </p:animScale>
                                    <p:anim by="(#ppt_w*0.10)" calcmode="lin" valueType="num">
                                      <p:cBhvr>
                                        <p:cTn id="34" dur="50" autoRev="1" fill="hold">
                                          <p:stCondLst>
                                            <p:cond delay="0"/>
                                          </p:stCondLst>
                                        </p:cTn>
                                        <p:tgtEl>
                                          <p:spTgt spid="19"/>
                                        </p:tgtEl>
                                        <p:attrNameLst>
                                          <p:attrName>ppt_x</p:attrName>
                                        </p:attrNameLst>
                                      </p:cBhvr>
                                    </p:anim>
                                    <p:anim by="(-#ppt_w*0.10)" calcmode="lin" valueType="num">
                                      <p:cBhvr>
                                        <p:cTn id="35" dur="50" autoRev="1" fill="hold">
                                          <p:stCondLst>
                                            <p:cond delay="0"/>
                                          </p:stCondLst>
                                        </p:cTn>
                                        <p:tgtEl>
                                          <p:spTgt spid="19"/>
                                        </p:tgtEl>
                                        <p:attrNameLst>
                                          <p:attrName>ppt_y</p:attrName>
                                        </p:attrNameLst>
                                      </p:cBhvr>
                                    </p:anim>
                                    <p:animRot by="-480000">
                                      <p:cBhvr>
                                        <p:cTn id="36" dur="50" autoRev="1" fill="hold">
                                          <p:stCondLst>
                                            <p:cond delay="0"/>
                                          </p:stCondLst>
                                        </p:cTn>
                                        <p:tgtEl>
                                          <p:spTgt spid="19"/>
                                        </p:tgtEl>
                                        <p:attrNameLst>
                                          <p:attrName>r</p:attrName>
                                        </p:attrNameLst>
                                      </p:cBhvr>
                                    </p:animRot>
                                  </p:childTnLst>
                                </p:cTn>
                              </p:par>
                            </p:childTnLst>
                          </p:cTn>
                        </p:par>
                        <p:par>
                          <p:cTn id="37" fill="hold">
                            <p:stCondLst>
                              <p:cond delay="4420"/>
                            </p:stCondLst>
                            <p:childTnLst>
                              <p:par>
                                <p:cTn id="38" presetID="38" presetClass="entr" presetSubtype="0" accel="50000" fill="hold" grpId="0" nodeType="afterEffect">
                                  <p:stCondLst>
                                    <p:cond delay="0"/>
                                  </p:stCondLst>
                                  <p:iterate type="lt">
                                    <p:tmPct val="50000"/>
                                  </p:iterate>
                                  <p:childTnLst>
                                    <p:set>
                                      <p:cBhvr>
                                        <p:cTn id="39" dur="1" fill="hold">
                                          <p:stCondLst>
                                            <p:cond delay="0"/>
                                          </p:stCondLst>
                                        </p:cTn>
                                        <p:tgtEl>
                                          <p:spTgt spid="8"/>
                                        </p:tgtEl>
                                        <p:attrNameLst>
                                          <p:attrName>style.visibility</p:attrName>
                                        </p:attrNameLst>
                                      </p:cBhvr>
                                      <p:to>
                                        <p:strVal val="visible"/>
                                      </p:to>
                                    </p:set>
                                    <p:set>
                                      <p:cBhvr>
                                        <p:cTn id="40" dur="341" fill="hold">
                                          <p:stCondLst>
                                            <p:cond delay="0"/>
                                          </p:stCondLst>
                                        </p:cTn>
                                        <p:tgtEl>
                                          <p:spTgt spid="8"/>
                                        </p:tgtEl>
                                        <p:attrNameLst>
                                          <p:attrName>style.rotation</p:attrName>
                                        </p:attrNameLst>
                                      </p:cBhvr>
                                      <p:to>
                                        <p:strVal val="-45.0"/>
                                      </p:to>
                                    </p:set>
                                    <p:anim calcmode="lin" valueType="num">
                                      <p:cBhvr>
                                        <p:cTn id="41" dur="341" fill="hold">
                                          <p:stCondLst>
                                            <p:cond delay="341"/>
                                          </p:stCondLst>
                                        </p:cTn>
                                        <p:tgtEl>
                                          <p:spTgt spid="8"/>
                                        </p:tgtEl>
                                        <p:attrNameLst>
                                          <p:attrName>style.rotation</p:attrName>
                                        </p:attrNameLst>
                                      </p:cBhvr>
                                      <p:tavLst>
                                        <p:tav tm="0">
                                          <p:val>
                                            <p:fltVal val="-45"/>
                                          </p:val>
                                        </p:tav>
                                        <p:tav tm="69900">
                                          <p:val>
                                            <p:fltVal val="45"/>
                                          </p:val>
                                        </p:tav>
                                        <p:tav tm="100000">
                                          <p:val>
                                            <p:fltVal val="0"/>
                                          </p:val>
                                        </p:tav>
                                      </p:tavLst>
                                    </p:anim>
                                    <p:anim calcmode="lin" valueType="num">
                                      <p:cBhvr>
                                        <p:cTn id="42" dur="341" fill="hold">
                                          <p:stCondLst>
                                            <p:cond delay="0"/>
                                          </p:stCondLst>
                                        </p:cTn>
                                        <p:tgtEl>
                                          <p:spTgt spid="8"/>
                                        </p:tgtEl>
                                        <p:attrNameLst>
                                          <p:attrName>ppt_y</p:attrName>
                                        </p:attrNameLst>
                                      </p:cBhvr>
                                      <p:tavLst>
                                        <p:tav tm="0">
                                          <p:val>
                                            <p:strVal val="#ppt_y-1"/>
                                          </p:val>
                                        </p:tav>
                                        <p:tav tm="100000">
                                          <p:val>
                                            <p:strVal val="#ppt_y-(0.354*#ppt_w-0.172*#ppt_h)"/>
                                          </p:val>
                                        </p:tav>
                                      </p:tavLst>
                                    </p:anim>
                                    <p:anim calcmode="lin" valueType="num">
                                      <p:cBhvr>
                                        <p:cTn id="43" dur="117" decel="50000" autoRev="1" fill="hold">
                                          <p:stCondLst>
                                            <p:cond delay="341"/>
                                          </p:stCondLst>
                                        </p:cTn>
                                        <p:tgtEl>
                                          <p:spTgt spid="8"/>
                                        </p:tgtEl>
                                        <p:attrNameLst>
                                          <p:attrName>ppt_y</p:attrName>
                                        </p:attrNameLst>
                                      </p:cBhvr>
                                      <p:tavLst>
                                        <p:tav tm="0">
                                          <p:val>
                                            <p:strVal val="#ppt_y-(0.354*#ppt_w-0.172*#ppt_h)"/>
                                          </p:val>
                                        </p:tav>
                                        <p:tav tm="100000">
                                          <p:val>
                                            <p:strVal val="#ppt_y-(0.354*#ppt_w-0.172*#ppt_h)-#ppt_h/2"/>
                                          </p:val>
                                        </p:tav>
                                      </p:tavLst>
                                    </p:anim>
                                    <p:anim calcmode="lin" valueType="num">
                                      <p:cBhvr>
                                        <p:cTn id="44" dur="102" fill="hold">
                                          <p:stCondLst>
                                            <p:cond delay="648"/>
                                          </p:stCondLst>
                                        </p:cTn>
                                        <p:tgtEl>
                                          <p:spTgt spid="8"/>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8" grpId="0"/>
      <p:bldP spid="18" grpId="1"/>
      <p:bldP spid="19" grpId="0"/>
      <p:bldP spid="19" grpId="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dirty="0">
                <a:solidFill>
                  <a:schemeClr val="bg1">
                    <a:lumMod val="50000"/>
                  </a:schemeClr>
                </a:solidFill>
                <a:latin typeface="+mn-lt"/>
                <a:ea typeface="+mn-ea"/>
                <a:cs typeface="+mn-ea"/>
                <a:sym typeface="+mn-lt"/>
              </a:rPr>
              <a:t>审核标准</a:t>
            </a:r>
            <a:endParaRPr lang="en-GB" altLang="zh-CN" sz="1800" dirty="0">
              <a:solidFill>
                <a:schemeClr val="bg1">
                  <a:lumMod val="50000"/>
                </a:schemeClr>
              </a:solidFill>
              <a:latin typeface="+mn-lt"/>
              <a:ea typeface="+mn-ea"/>
              <a:cs typeface="+mn-ea"/>
              <a:sym typeface="+mn-lt"/>
            </a:endParaRPr>
          </a:p>
        </p:txBody>
      </p:sp>
      <p:grpSp>
        <p:nvGrpSpPr>
          <p:cNvPr id="24" name="Group 20"/>
          <p:cNvGrpSpPr/>
          <p:nvPr/>
        </p:nvGrpSpPr>
        <p:grpSpPr>
          <a:xfrm flipH="1">
            <a:off x="3674361" y="3326250"/>
            <a:ext cx="1147224" cy="873442"/>
            <a:chOff x="4250639" y="3537480"/>
            <a:chExt cx="1529450" cy="1164230"/>
          </a:xfrm>
        </p:grpSpPr>
        <p:sp>
          <p:nvSpPr>
            <p:cNvPr id="26" name="Freeform 21"/>
            <p:cNvSpPr/>
            <p:nvPr/>
          </p:nvSpPr>
          <p:spPr bwMode="auto">
            <a:xfrm>
              <a:off x="4250639" y="3537480"/>
              <a:ext cx="1529450" cy="1164230"/>
            </a:xfrm>
            <a:custGeom>
              <a:avLst/>
              <a:gdLst>
                <a:gd name="T0" fmla="*/ 192 w 813"/>
                <a:gd name="T1" fmla="*/ 556 h 619"/>
                <a:gd name="T2" fmla="*/ 637 w 813"/>
                <a:gd name="T3" fmla="*/ 535 h 619"/>
                <a:gd name="T4" fmla="*/ 637 w 813"/>
                <a:gd name="T5" fmla="*/ 535 h 619"/>
                <a:gd name="T6" fmla="*/ 783 w 813"/>
                <a:gd name="T7" fmla="*/ 348 h 619"/>
                <a:gd name="T8" fmla="*/ 575 w 813"/>
                <a:gd name="T9" fmla="*/ 31 h 619"/>
                <a:gd name="T10" fmla="*/ 258 w 813"/>
                <a:gd name="T11" fmla="*/ 238 h 619"/>
                <a:gd name="T12" fmla="*/ 342 w 813"/>
                <a:gd name="T13" fmla="*/ 494 h 619"/>
                <a:gd name="T14" fmla="*/ 220 w 813"/>
                <a:gd name="T15" fmla="*/ 472 h 619"/>
                <a:gd name="T16" fmla="*/ 241 w 813"/>
                <a:gd name="T17" fmla="*/ 408 h 619"/>
                <a:gd name="T18" fmla="*/ 0 w 813"/>
                <a:gd name="T19" fmla="*/ 379 h 619"/>
                <a:gd name="T20" fmla="*/ 171 w 813"/>
                <a:gd name="T21" fmla="*/ 619 h 619"/>
                <a:gd name="T22" fmla="*/ 192 w 813"/>
                <a:gd name="T23" fmla="*/ 556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619">
                  <a:moveTo>
                    <a:pt x="192" y="556"/>
                  </a:moveTo>
                  <a:cubicBezTo>
                    <a:pt x="319" y="598"/>
                    <a:pt x="511" y="596"/>
                    <a:pt x="637" y="535"/>
                  </a:cubicBezTo>
                  <a:cubicBezTo>
                    <a:pt x="637" y="535"/>
                    <a:pt x="638" y="536"/>
                    <a:pt x="637" y="535"/>
                  </a:cubicBezTo>
                  <a:cubicBezTo>
                    <a:pt x="710" y="500"/>
                    <a:pt x="765" y="432"/>
                    <a:pt x="783" y="348"/>
                  </a:cubicBezTo>
                  <a:cubicBezTo>
                    <a:pt x="813" y="203"/>
                    <a:pt x="720" y="61"/>
                    <a:pt x="575" y="31"/>
                  </a:cubicBezTo>
                  <a:cubicBezTo>
                    <a:pt x="430" y="0"/>
                    <a:pt x="288" y="93"/>
                    <a:pt x="258" y="238"/>
                  </a:cubicBezTo>
                  <a:cubicBezTo>
                    <a:pt x="237" y="336"/>
                    <a:pt x="273" y="432"/>
                    <a:pt x="342" y="494"/>
                  </a:cubicBezTo>
                  <a:cubicBezTo>
                    <a:pt x="301" y="492"/>
                    <a:pt x="260" y="485"/>
                    <a:pt x="220" y="472"/>
                  </a:cubicBezTo>
                  <a:cubicBezTo>
                    <a:pt x="227" y="451"/>
                    <a:pt x="234" y="429"/>
                    <a:pt x="241" y="408"/>
                  </a:cubicBezTo>
                  <a:cubicBezTo>
                    <a:pt x="170" y="424"/>
                    <a:pt x="85" y="418"/>
                    <a:pt x="0" y="379"/>
                  </a:cubicBezTo>
                  <a:cubicBezTo>
                    <a:pt x="30" y="468"/>
                    <a:pt x="87" y="553"/>
                    <a:pt x="171" y="619"/>
                  </a:cubicBezTo>
                  <a:cubicBezTo>
                    <a:pt x="178" y="598"/>
                    <a:pt x="185" y="577"/>
                    <a:pt x="192" y="556"/>
                  </a:cubicBezTo>
                  <a:close/>
                </a:path>
              </a:pathLst>
            </a:custGeom>
            <a:solidFill>
              <a:srgbClr val="7DBFC5"/>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en-US" sz="600">
                <a:cs typeface="+mn-ea"/>
                <a:sym typeface="+mn-lt"/>
              </a:endParaRPr>
            </a:p>
          </p:txBody>
        </p:sp>
        <p:sp>
          <p:nvSpPr>
            <p:cNvPr id="27" name="Oval 22"/>
            <p:cNvSpPr/>
            <p:nvPr/>
          </p:nvSpPr>
          <p:spPr>
            <a:xfrm>
              <a:off x="4946647" y="3804569"/>
              <a:ext cx="551192" cy="55119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en-US" sz="600">
                <a:cs typeface="+mn-ea"/>
                <a:sym typeface="+mn-lt"/>
              </a:endParaRPr>
            </a:p>
          </p:txBody>
        </p:sp>
        <p:sp>
          <p:nvSpPr>
            <p:cNvPr id="28" name="Shape 1849"/>
            <p:cNvSpPr/>
            <p:nvPr/>
          </p:nvSpPr>
          <p:spPr>
            <a:xfrm flipH="1">
              <a:off x="5071935" y="3959885"/>
              <a:ext cx="329565" cy="265088"/>
            </a:xfrm>
            <a:custGeom>
              <a:avLst/>
              <a:gdLst/>
              <a:ahLst/>
              <a:cxnLst>
                <a:cxn ang="0">
                  <a:pos x="wd2" y="hd2"/>
                </a:cxn>
                <a:cxn ang="5400000">
                  <a:pos x="wd2" y="hd2"/>
                </a:cxn>
                <a:cxn ang="10800000">
                  <a:pos x="wd2" y="hd2"/>
                </a:cxn>
                <a:cxn ang="16200000">
                  <a:pos x="wd2" y="hd2"/>
                </a:cxn>
              </a:cxnLst>
              <a:rect l="0" t="0" r="r" b="b"/>
              <a:pathLst>
                <a:path w="21400" h="21363" extrusionOk="0">
                  <a:moveTo>
                    <a:pt x="7274" y="21020"/>
                  </a:moveTo>
                  <a:cubicBezTo>
                    <a:pt x="7274" y="21376"/>
                    <a:pt x="7435" y="21475"/>
                    <a:pt x="7659" y="21222"/>
                  </a:cubicBezTo>
                  <a:cubicBezTo>
                    <a:pt x="7951" y="20894"/>
                    <a:pt x="10973" y="17529"/>
                    <a:pt x="10973" y="17529"/>
                  </a:cubicBezTo>
                  <a:lnTo>
                    <a:pt x="7274" y="15153"/>
                  </a:lnTo>
                  <a:cubicBezTo>
                    <a:pt x="7274" y="15153"/>
                    <a:pt x="7274" y="21020"/>
                    <a:pt x="7274" y="21020"/>
                  </a:cubicBezTo>
                  <a:close/>
                  <a:moveTo>
                    <a:pt x="20812" y="50"/>
                  </a:moveTo>
                  <a:cubicBezTo>
                    <a:pt x="20412" y="224"/>
                    <a:pt x="667" y="8860"/>
                    <a:pt x="277" y="9030"/>
                  </a:cubicBezTo>
                  <a:cubicBezTo>
                    <a:pt x="-53" y="9174"/>
                    <a:pt x="-126" y="9528"/>
                    <a:pt x="266" y="9723"/>
                  </a:cubicBezTo>
                  <a:cubicBezTo>
                    <a:pt x="733" y="9955"/>
                    <a:pt x="4681" y="11919"/>
                    <a:pt x="4681" y="11919"/>
                  </a:cubicBezTo>
                  <a:lnTo>
                    <a:pt x="4681" y="11919"/>
                  </a:lnTo>
                  <a:lnTo>
                    <a:pt x="7298" y="13221"/>
                  </a:lnTo>
                  <a:cubicBezTo>
                    <a:pt x="7298" y="13221"/>
                    <a:pt x="19903" y="1732"/>
                    <a:pt x="20073" y="1577"/>
                  </a:cubicBezTo>
                  <a:cubicBezTo>
                    <a:pt x="20246" y="1420"/>
                    <a:pt x="20443" y="1713"/>
                    <a:pt x="20319" y="1881"/>
                  </a:cubicBezTo>
                  <a:cubicBezTo>
                    <a:pt x="20194" y="2050"/>
                    <a:pt x="11163" y="14170"/>
                    <a:pt x="11163" y="14170"/>
                  </a:cubicBezTo>
                  <a:cubicBezTo>
                    <a:pt x="11163" y="14170"/>
                    <a:pt x="11163" y="14170"/>
                    <a:pt x="11163" y="14171"/>
                  </a:cubicBezTo>
                  <a:lnTo>
                    <a:pt x="10637" y="14898"/>
                  </a:lnTo>
                  <a:lnTo>
                    <a:pt x="11333" y="15363"/>
                  </a:lnTo>
                  <a:lnTo>
                    <a:pt x="11333" y="15363"/>
                  </a:lnTo>
                  <a:cubicBezTo>
                    <a:pt x="11333" y="15363"/>
                    <a:pt x="16742" y="18976"/>
                    <a:pt x="17127" y="19234"/>
                  </a:cubicBezTo>
                  <a:cubicBezTo>
                    <a:pt x="17464" y="19459"/>
                    <a:pt x="17904" y="19272"/>
                    <a:pt x="18001" y="18750"/>
                  </a:cubicBezTo>
                  <a:cubicBezTo>
                    <a:pt x="18117" y="18135"/>
                    <a:pt x="21310" y="1052"/>
                    <a:pt x="21382" y="671"/>
                  </a:cubicBezTo>
                  <a:cubicBezTo>
                    <a:pt x="21474" y="177"/>
                    <a:pt x="21211" y="-125"/>
                    <a:pt x="20812" y="50"/>
                  </a:cubicBezTo>
                  <a:close/>
                </a:path>
              </a:pathLst>
            </a:custGeom>
            <a:solidFill>
              <a:schemeClr val="bg1"/>
            </a:solidFill>
            <a:ln w="12700" cap="flat">
              <a:noFill/>
              <a:miter lim="400000"/>
            </a:ln>
            <a:effectLst/>
          </p:spPr>
          <p:txBody>
            <a:bodyPr wrap="square" lIns="40181" tIns="40181" rIns="40181" bIns="40181" numCol="1" anchor="ctr">
              <a:noAutofit/>
            </a:bodyPr>
            <a:lstStyle/>
            <a:p>
              <a:pPr algn="just">
                <a:lnSpc>
                  <a:spcPct val="120000"/>
                </a:lnSpc>
                <a:spcBef>
                  <a:spcPts val="0"/>
                </a:spcBef>
                <a:spcAft>
                  <a:spcPts val="0"/>
                </a:spcAft>
                <a:defRPr sz="3200">
                  <a:solidFill>
                    <a:srgbClr val="FFFFFF"/>
                  </a:solidFill>
                  <a:latin typeface="Helvetica Light"/>
                  <a:ea typeface="Helvetica Light"/>
                  <a:cs typeface="Helvetica Light"/>
                  <a:sym typeface="Helvetica Light"/>
                </a:defRPr>
              </a:pPr>
              <a:endParaRPr sz="600">
                <a:cs typeface="+mn-ea"/>
                <a:sym typeface="+mn-lt"/>
              </a:endParaRPr>
            </a:p>
          </p:txBody>
        </p:sp>
      </p:grpSp>
      <p:grpSp>
        <p:nvGrpSpPr>
          <p:cNvPr id="29" name="Group 43"/>
          <p:cNvGrpSpPr/>
          <p:nvPr/>
        </p:nvGrpSpPr>
        <p:grpSpPr>
          <a:xfrm>
            <a:off x="4691877" y="3075737"/>
            <a:ext cx="1049944" cy="998699"/>
            <a:chOff x="6254758" y="3535584"/>
            <a:chExt cx="1399760" cy="1331188"/>
          </a:xfrm>
        </p:grpSpPr>
        <p:grpSp>
          <p:nvGrpSpPr>
            <p:cNvPr id="30" name="Group 15"/>
            <p:cNvGrpSpPr/>
            <p:nvPr/>
          </p:nvGrpSpPr>
          <p:grpSpPr>
            <a:xfrm flipH="1">
              <a:off x="6254758" y="3535584"/>
              <a:ext cx="1399760" cy="1331188"/>
              <a:chOff x="3023802" y="3203565"/>
              <a:chExt cx="1399760" cy="1331188"/>
            </a:xfrm>
          </p:grpSpPr>
          <p:sp>
            <p:nvSpPr>
              <p:cNvPr id="32" name="Freeform 20"/>
              <p:cNvSpPr/>
              <p:nvPr/>
            </p:nvSpPr>
            <p:spPr bwMode="auto">
              <a:xfrm>
                <a:off x="3023802" y="3203565"/>
                <a:ext cx="1399760" cy="1331188"/>
              </a:xfrm>
              <a:custGeom>
                <a:avLst/>
                <a:gdLst>
                  <a:gd name="T0" fmla="*/ 66 w 745"/>
                  <a:gd name="T1" fmla="*/ 251 h 708"/>
                  <a:gd name="T2" fmla="*/ 284 w 745"/>
                  <a:gd name="T3" fmla="*/ 640 h 708"/>
                  <a:gd name="T4" fmla="*/ 284 w 745"/>
                  <a:gd name="T5" fmla="*/ 640 h 708"/>
                  <a:gd name="T6" fmla="*/ 517 w 745"/>
                  <a:gd name="T7" fmla="*/ 686 h 708"/>
                  <a:gd name="T8" fmla="*/ 707 w 745"/>
                  <a:gd name="T9" fmla="*/ 358 h 708"/>
                  <a:gd name="T10" fmla="*/ 379 w 745"/>
                  <a:gd name="T11" fmla="*/ 167 h 708"/>
                  <a:gd name="T12" fmla="*/ 189 w 745"/>
                  <a:gd name="T13" fmla="*/ 357 h 708"/>
                  <a:gd name="T14" fmla="*/ 154 w 745"/>
                  <a:gd name="T15" fmla="*/ 239 h 708"/>
                  <a:gd name="T16" fmla="*/ 220 w 745"/>
                  <a:gd name="T17" fmla="*/ 229 h 708"/>
                  <a:gd name="T18" fmla="*/ 138 w 745"/>
                  <a:gd name="T19" fmla="*/ 0 h 708"/>
                  <a:gd name="T20" fmla="*/ 0 w 745"/>
                  <a:gd name="T21" fmla="*/ 261 h 708"/>
                  <a:gd name="T22" fmla="*/ 66 w 745"/>
                  <a:gd name="T23" fmla="*/ 251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5" h="708">
                    <a:moveTo>
                      <a:pt x="66" y="251"/>
                    </a:moveTo>
                    <a:cubicBezTo>
                      <a:pt x="85" y="383"/>
                      <a:pt x="172" y="554"/>
                      <a:pt x="284" y="640"/>
                    </a:cubicBezTo>
                    <a:cubicBezTo>
                      <a:pt x="284" y="639"/>
                      <a:pt x="283" y="640"/>
                      <a:pt x="284" y="640"/>
                    </a:cubicBezTo>
                    <a:cubicBezTo>
                      <a:pt x="347" y="689"/>
                      <a:pt x="433" y="708"/>
                      <a:pt x="517" y="686"/>
                    </a:cubicBezTo>
                    <a:cubicBezTo>
                      <a:pt x="660" y="648"/>
                      <a:pt x="745" y="501"/>
                      <a:pt x="707" y="358"/>
                    </a:cubicBezTo>
                    <a:cubicBezTo>
                      <a:pt x="669" y="215"/>
                      <a:pt x="522" y="129"/>
                      <a:pt x="379" y="167"/>
                    </a:cubicBezTo>
                    <a:cubicBezTo>
                      <a:pt x="283" y="193"/>
                      <a:pt x="213" y="268"/>
                      <a:pt x="189" y="357"/>
                    </a:cubicBezTo>
                    <a:cubicBezTo>
                      <a:pt x="171" y="320"/>
                      <a:pt x="160" y="280"/>
                      <a:pt x="154" y="239"/>
                    </a:cubicBezTo>
                    <a:cubicBezTo>
                      <a:pt x="176" y="235"/>
                      <a:pt x="198" y="232"/>
                      <a:pt x="220" y="229"/>
                    </a:cubicBezTo>
                    <a:cubicBezTo>
                      <a:pt x="174" y="172"/>
                      <a:pt x="141" y="94"/>
                      <a:pt x="138" y="0"/>
                    </a:cubicBezTo>
                    <a:cubicBezTo>
                      <a:pt x="72" y="66"/>
                      <a:pt x="22" y="156"/>
                      <a:pt x="0" y="261"/>
                    </a:cubicBezTo>
                    <a:cubicBezTo>
                      <a:pt x="22" y="258"/>
                      <a:pt x="44" y="254"/>
                      <a:pt x="66" y="251"/>
                    </a:cubicBezTo>
                    <a:close/>
                  </a:path>
                </a:pathLst>
              </a:custGeom>
              <a:solidFill>
                <a:srgbClr val="7DBFC5"/>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en-US" sz="600">
                  <a:cs typeface="+mn-ea"/>
                  <a:sym typeface="+mn-lt"/>
                </a:endParaRPr>
              </a:p>
            </p:txBody>
          </p:sp>
          <p:sp>
            <p:nvSpPr>
              <p:cNvPr id="33" name="Oval 19"/>
              <p:cNvSpPr/>
              <p:nvPr/>
            </p:nvSpPr>
            <p:spPr>
              <a:xfrm>
                <a:off x="3596074" y="3732211"/>
                <a:ext cx="551192" cy="55119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en-US" sz="600">
                  <a:cs typeface="+mn-ea"/>
                  <a:sym typeface="+mn-lt"/>
                </a:endParaRPr>
              </a:p>
            </p:txBody>
          </p:sp>
        </p:grpSp>
        <p:sp>
          <p:nvSpPr>
            <p:cNvPr id="31" name="Shape 2671"/>
            <p:cNvSpPr/>
            <p:nvPr/>
          </p:nvSpPr>
          <p:spPr>
            <a:xfrm>
              <a:off x="6705147" y="4201178"/>
              <a:ext cx="203005" cy="286010"/>
            </a:xfrm>
            <a:custGeom>
              <a:avLst/>
              <a:gdLst/>
              <a:ahLst/>
              <a:cxnLst>
                <a:cxn ang="0">
                  <a:pos x="wd2" y="hd2"/>
                </a:cxn>
                <a:cxn ang="5400000">
                  <a:pos x="wd2" y="hd2"/>
                </a:cxn>
                <a:cxn ang="10800000">
                  <a:pos x="wd2" y="hd2"/>
                </a:cxn>
                <a:cxn ang="16200000">
                  <a:pos x="wd2" y="hd2"/>
                </a:cxn>
              </a:cxnLst>
              <a:rect l="0" t="0" r="r" b="b"/>
              <a:pathLst>
                <a:path w="21543" h="21574" extrusionOk="0">
                  <a:moveTo>
                    <a:pt x="13864" y="16422"/>
                  </a:moveTo>
                  <a:cubicBezTo>
                    <a:pt x="13295" y="16782"/>
                    <a:pt x="12583" y="17013"/>
                    <a:pt x="11740" y="17115"/>
                  </a:cubicBezTo>
                  <a:lnTo>
                    <a:pt x="11752" y="18333"/>
                  </a:lnTo>
                  <a:lnTo>
                    <a:pt x="9908" y="18336"/>
                  </a:lnTo>
                  <a:lnTo>
                    <a:pt x="9897" y="17119"/>
                  </a:lnTo>
                  <a:cubicBezTo>
                    <a:pt x="9066" y="17021"/>
                    <a:pt x="8316" y="16773"/>
                    <a:pt x="7666" y="16391"/>
                  </a:cubicBezTo>
                  <a:cubicBezTo>
                    <a:pt x="6892" y="15916"/>
                    <a:pt x="6492" y="15369"/>
                    <a:pt x="6466" y="14757"/>
                  </a:cubicBezTo>
                  <a:lnTo>
                    <a:pt x="6503" y="14424"/>
                  </a:lnTo>
                  <a:lnTo>
                    <a:pt x="8292" y="14419"/>
                  </a:lnTo>
                  <a:lnTo>
                    <a:pt x="8298" y="14543"/>
                  </a:lnTo>
                  <a:cubicBezTo>
                    <a:pt x="8309" y="15050"/>
                    <a:pt x="8528" y="15427"/>
                    <a:pt x="8960" y="15694"/>
                  </a:cubicBezTo>
                  <a:cubicBezTo>
                    <a:pt x="9384" y="15964"/>
                    <a:pt x="10003" y="16098"/>
                    <a:pt x="10790" y="16098"/>
                  </a:cubicBezTo>
                  <a:cubicBezTo>
                    <a:pt x="11584" y="16093"/>
                    <a:pt x="12202" y="15951"/>
                    <a:pt x="12633" y="15680"/>
                  </a:cubicBezTo>
                  <a:cubicBezTo>
                    <a:pt x="13064" y="15409"/>
                    <a:pt x="13270" y="15036"/>
                    <a:pt x="13270" y="14552"/>
                  </a:cubicBezTo>
                  <a:cubicBezTo>
                    <a:pt x="13270" y="14153"/>
                    <a:pt x="13070" y="13842"/>
                    <a:pt x="12652" y="13606"/>
                  </a:cubicBezTo>
                  <a:cubicBezTo>
                    <a:pt x="12221" y="13367"/>
                    <a:pt x="11477" y="13158"/>
                    <a:pt x="10433" y="12985"/>
                  </a:cubicBezTo>
                  <a:cubicBezTo>
                    <a:pt x="9278" y="12794"/>
                    <a:pt x="8385" y="12496"/>
                    <a:pt x="7803" y="12110"/>
                  </a:cubicBezTo>
                  <a:cubicBezTo>
                    <a:pt x="7210" y="11710"/>
                    <a:pt x="6897" y="11199"/>
                    <a:pt x="6892" y="10591"/>
                  </a:cubicBezTo>
                  <a:cubicBezTo>
                    <a:pt x="6886" y="9899"/>
                    <a:pt x="7266" y="9321"/>
                    <a:pt x="8023" y="8877"/>
                  </a:cubicBezTo>
                  <a:cubicBezTo>
                    <a:pt x="8534" y="8574"/>
                    <a:pt x="9147" y="8376"/>
                    <a:pt x="9833" y="8282"/>
                  </a:cubicBezTo>
                  <a:lnTo>
                    <a:pt x="9822" y="7225"/>
                  </a:lnTo>
                  <a:lnTo>
                    <a:pt x="11665" y="7216"/>
                  </a:lnTo>
                  <a:lnTo>
                    <a:pt x="11671" y="8242"/>
                  </a:lnTo>
                  <a:cubicBezTo>
                    <a:pt x="12496" y="8322"/>
                    <a:pt x="13183" y="8527"/>
                    <a:pt x="13727" y="8841"/>
                  </a:cubicBezTo>
                  <a:cubicBezTo>
                    <a:pt x="14451" y="9272"/>
                    <a:pt x="14851" y="9867"/>
                    <a:pt x="14907" y="10617"/>
                  </a:cubicBezTo>
                  <a:lnTo>
                    <a:pt x="14914" y="10748"/>
                  </a:lnTo>
                  <a:lnTo>
                    <a:pt x="13114" y="10754"/>
                  </a:lnTo>
                  <a:lnTo>
                    <a:pt x="13089" y="10650"/>
                  </a:lnTo>
                  <a:cubicBezTo>
                    <a:pt x="13002" y="10183"/>
                    <a:pt x="12783" y="9832"/>
                    <a:pt x="12427" y="9610"/>
                  </a:cubicBezTo>
                  <a:cubicBezTo>
                    <a:pt x="12077" y="9392"/>
                    <a:pt x="11565" y="9277"/>
                    <a:pt x="10895" y="9282"/>
                  </a:cubicBezTo>
                  <a:cubicBezTo>
                    <a:pt x="10196" y="9282"/>
                    <a:pt x="9640" y="9401"/>
                    <a:pt x="9259" y="9632"/>
                  </a:cubicBezTo>
                  <a:cubicBezTo>
                    <a:pt x="8878" y="9858"/>
                    <a:pt x="8698" y="10160"/>
                    <a:pt x="8702" y="10572"/>
                  </a:cubicBezTo>
                  <a:cubicBezTo>
                    <a:pt x="8702" y="10924"/>
                    <a:pt x="8878" y="11204"/>
                    <a:pt x="9229" y="11408"/>
                  </a:cubicBezTo>
                  <a:cubicBezTo>
                    <a:pt x="9584" y="11621"/>
                    <a:pt x="10216" y="11808"/>
                    <a:pt x="11115" y="11954"/>
                  </a:cubicBezTo>
                  <a:cubicBezTo>
                    <a:pt x="12421" y="12172"/>
                    <a:pt x="13414" y="12492"/>
                    <a:pt x="14076" y="12914"/>
                  </a:cubicBezTo>
                  <a:cubicBezTo>
                    <a:pt x="14732" y="13335"/>
                    <a:pt x="15076" y="13877"/>
                    <a:pt x="15076" y="14521"/>
                  </a:cubicBezTo>
                  <a:cubicBezTo>
                    <a:pt x="15082" y="15289"/>
                    <a:pt x="14676" y="15929"/>
                    <a:pt x="13864" y="16422"/>
                  </a:cubicBezTo>
                  <a:cubicBezTo>
                    <a:pt x="13864" y="16422"/>
                    <a:pt x="13864" y="16422"/>
                    <a:pt x="13864" y="16422"/>
                  </a:cubicBezTo>
                  <a:close/>
                  <a:moveTo>
                    <a:pt x="13995" y="4271"/>
                  </a:moveTo>
                  <a:lnTo>
                    <a:pt x="13995" y="4298"/>
                  </a:lnTo>
                  <a:lnTo>
                    <a:pt x="7161" y="4325"/>
                  </a:lnTo>
                  <a:lnTo>
                    <a:pt x="7372" y="4045"/>
                  </a:lnTo>
                  <a:lnTo>
                    <a:pt x="7754" y="3756"/>
                  </a:lnTo>
                  <a:lnTo>
                    <a:pt x="13245" y="3739"/>
                  </a:lnTo>
                  <a:lnTo>
                    <a:pt x="14789" y="0"/>
                  </a:lnTo>
                  <a:lnTo>
                    <a:pt x="6535" y="31"/>
                  </a:lnTo>
                  <a:lnTo>
                    <a:pt x="7722" y="3668"/>
                  </a:lnTo>
                  <a:cubicBezTo>
                    <a:pt x="6866" y="2984"/>
                    <a:pt x="4761" y="1540"/>
                    <a:pt x="2855" y="2042"/>
                  </a:cubicBezTo>
                  <a:lnTo>
                    <a:pt x="3061" y="2446"/>
                  </a:lnTo>
                  <a:cubicBezTo>
                    <a:pt x="4687" y="2020"/>
                    <a:pt x="6673" y="3472"/>
                    <a:pt x="7372" y="4045"/>
                  </a:cubicBezTo>
                  <a:cubicBezTo>
                    <a:pt x="6210" y="4348"/>
                    <a:pt x="4699" y="4569"/>
                    <a:pt x="3805" y="4001"/>
                  </a:cubicBezTo>
                  <a:lnTo>
                    <a:pt x="3399" y="4329"/>
                  </a:lnTo>
                  <a:cubicBezTo>
                    <a:pt x="3930" y="4667"/>
                    <a:pt x="4605" y="4783"/>
                    <a:pt x="5310" y="4783"/>
                  </a:cubicBezTo>
                  <a:cubicBezTo>
                    <a:pt x="5729" y="4783"/>
                    <a:pt x="6155" y="4734"/>
                    <a:pt x="6566" y="4667"/>
                  </a:cubicBezTo>
                  <a:cubicBezTo>
                    <a:pt x="2687" y="6563"/>
                    <a:pt x="-26" y="10769"/>
                    <a:pt x="0" y="13957"/>
                  </a:cubicBezTo>
                  <a:cubicBezTo>
                    <a:pt x="32" y="18189"/>
                    <a:pt x="4886" y="21600"/>
                    <a:pt x="10828" y="21573"/>
                  </a:cubicBezTo>
                  <a:cubicBezTo>
                    <a:pt x="16782" y="21556"/>
                    <a:pt x="21574" y="18105"/>
                    <a:pt x="21543" y="13877"/>
                  </a:cubicBezTo>
                  <a:cubicBezTo>
                    <a:pt x="21518" y="10468"/>
                    <a:pt x="18344" y="5897"/>
                    <a:pt x="13995" y="4271"/>
                  </a:cubicBezTo>
                  <a:cubicBezTo>
                    <a:pt x="13995" y="4271"/>
                    <a:pt x="13995" y="4271"/>
                    <a:pt x="13995" y="4271"/>
                  </a:cubicBezTo>
                  <a:close/>
                </a:path>
              </a:pathLst>
            </a:custGeom>
            <a:solidFill>
              <a:schemeClr val="bg1"/>
            </a:solidFill>
            <a:ln w="12700" cap="flat">
              <a:noFill/>
              <a:miter lim="400000"/>
            </a:ln>
            <a:effectLst/>
          </p:spPr>
          <p:txBody>
            <a:bodyPr wrap="square" lIns="40181" tIns="40181" rIns="40181" bIns="40181" numCol="1" anchor="ctr">
              <a:noAutofit/>
            </a:bodyPr>
            <a:lstStyle/>
            <a:p>
              <a:pPr algn="just">
                <a:lnSpc>
                  <a:spcPct val="120000"/>
                </a:lnSpc>
                <a:spcBef>
                  <a:spcPts val="0"/>
                </a:spcBef>
                <a:spcAft>
                  <a:spcPts val="0"/>
                </a:spcAft>
                <a:defRPr sz="3200">
                  <a:solidFill>
                    <a:srgbClr val="FFFFFF"/>
                  </a:solidFill>
                  <a:latin typeface="Helvetica Light"/>
                  <a:ea typeface="Helvetica Light"/>
                  <a:cs typeface="Helvetica Light"/>
                  <a:sym typeface="Helvetica Light"/>
                </a:defRPr>
              </a:pPr>
              <a:endParaRPr sz="600">
                <a:cs typeface="+mn-ea"/>
                <a:sym typeface="+mn-lt"/>
              </a:endParaRPr>
            </a:p>
          </p:txBody>
        </p:sp>
      </p:grpSp>
      <p:grpSp>
        <p:nvGrpSpPr>
          <p:cNvPr id="34" name="Group 45"/>
          <p:cNvGrpSpPr/>
          <p:nvPr/>
        </p:nvGrpSpPr>
        <p:grpSpPr>
          <a:xfrm>
            <a:off x="3399295" y="2334261"/>
            <a:ext cx="841969" cy="1173164"/>
            <a:chOff x="4531519" y="2547255"/>
            <a:chExt cx="1122491" cy="1563736"/>
          </a:xfrm>
        </p:grpSpPr>
        <p:grpSp>
          <p:nvGrpSpPr>
            <p:cNvPr id="35" name="Group 24"/>
            <p:cNvGrpSpPr/>
            <p:nvPr/>
          </p:nvGrpSpPr>
          <p:grpSpPr>
            <a:xfrm flipH="1">
              <a:off x="4531519" y="2547255"/>
              <a:ext cx="1122491" cy="1563736"/>
              <a:chOff x="5024310" y="2215236"/>
              <a:chExt cx="1122491" cy="1563736"/>
            </a:xfrm>
          </p:grpSpPr>
          <p:sp>
            <p:nvSpPr>
              <p:cNvPr id="37" name="Freeform 22"/>
              <p:cNvSpPr/>
              <p:nvPr/>
            </p:nvSpPr>
            <p:spPr bwMode="auto">
              <a:xfrm>
                <a:off x="5024310" y="2215236"/>
                <a:ext cx="1122491" cy="1563736"/>
              </a:xfrm>
              <a:custGeom>
                <a:avLst/>
                <a:gdLst>
                  <a:gd name="T0" fmla="*/ 477 w 597"/>
                  <a:gd name="T1" fmla="*/ 690 h 831"/>
                  <a:gd name="T2" fmla="*/ 570 w 597"/>
                  <a:gd name="T3" fmla="*/ 255 h 831"/>
                  <a:gd name="T4" fmla="*/ 570 w 597"/>
                  <a:gd name="T5" fmla="*/ 255 h 831"/>
                  <a:gd name="T6" fmla="*/ 426 w 597"/>
                  <a:gd name="T7" fmla="*/ 66 h 831"/>
                  <a:gd name="T8" fmla="*/ 66 w 597"/>
                  <a:gd name="T9" fmla="*/ 186 h 831"/>
                  <a:gd name="T10" fmla="*/ 186 w 597"/>
                  <a:gd name="T11" fmla="*/ 546 h 831"/>
                  <a:gd name="T12" fmla="*/ 454 w 597"/>
                  <a:gd name="T13" fmla="*/ 529 h 831"/>
                  <a:gd name="T14" fmla="*/ 402 w 597"/>
                  <a:gd name="T15" fmla="*/ 642 h 831"/>
                  <a:gd name="T16" fmla="*/ 346 w 597"/>
                  <a:gd name="T17" fmla="*/ 605 h 831"/>
                  <a:gd name="T18" fmla="*/ 256 w 597"/>
                  <a:gd name="T19" fmla="*/ 831 h 831"/>
                  <a:gd name="T20" fmla="*/ 532 w 597"/>
                  <a:gd name="T21" fmla="*/ 727 h 831"/>
                  <a:gd name="T22" fmla="*/ 477 w 597"/>
                  <a:gd name="T23" fmla="*/ 690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7" h="831">
                    <a:moveTo>
                      <a:pt x="477" y="690"/>
                    </a:moveTo>
                    <a:cubicBezTo>
                      <a:pt x="550" y="578"/>
                      <a:pt x="597" y="392"/>
                      <a:pt x="570" y="255"/>
                    </a:cubicBezTo>
                    <a:cubicBezTo>
                      <a:pt x="569" y="255"/>
                      <a:pt x="571" y="254"/>
                      <a:pt x="570" y="255"/>
                    </a:cubicBezTo>
                    <a:cubicBezTo>
                      <a:pt x="554" y="176"/>
                      <a:pt x="503" y="105"/>
                      <a:pt x="426" y="66"/>
                    </a:cubicBezTo>
                    <a:cubicBezTo>
                      <a:pt x="293" y="0"/>
                      <a:pt x="132" y="54"/>
                      <a:pt x="66" y="186"/>
                    </a:cubicBezTo>
                    <a:cubicBezTo>
                      <a:pt x="0" y="319"/>
                      <a:pt x="54" y="480"/>
                      <a:pt x="186" y="546"/>
                    </a:cubicBezTo>
                    <a:cubicBezTo>
                      <a:pt x="275" y="590"/>
                      <a:pt x="377" y="581"/>
                      <a:pt x="454" y="529"/>
                    </a:cubicBezTo>
                    <a:cubicBezTo>
                      <a:pt x="442" y="569"/>
                      <a:pt x="425" y="607"/>
                      <a:pt x="402" y="642"/>
                    </a:cubicBezTo>
                    <a:cubicBezTo>
                      <a:pt x="383" y="630"/>
                      <a:pt x="365" y="617"/>
                      <a:pt x="346" y="605"/>
                    </a:cubicBezTo>
                    <a:cubicBezTo>
                      <a:pt x="343" y="678"/>
                      <a:pt x="316" y="759"/>
                      <a:pt x="256" y="831"/>
                    </a:cubicBezTo>
                    <a:cubicBezTo>
                      <a:pt x="350" y="825"/>
                      <a:pt x="446" y="791"/>
                      <a:pt x="532" y="727"/>
                    </a:cubicBezTo>
                    <a:cubicBezTo>
                      <a:pt x="514" y="715"/>
                      <a:pt x="495" y="702"/>
                      <a:pt x="477" y="690"/>
                    </a:cubicBezTo>
                    <a:close/>
                  </a:path>
                </a:pathLst>
              </a:custGeom>
              <a:solidFill>
                <a:srgbClr val="7DBFC5"/>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en-US" sz="600">
                  <a:cs typeface="+mn-ea"/>
                  <a:sym typeface="+mn-lt"/>
                </a:endParaRPr>
              </a:p>
            </p:txBody>
          </p:sp>
          <p:sp>
            <p:nvSpPr>
              <p:cNvPr id="38" name="Oval 26"/>
              <p:cNvSpPr/>
              <p:nvPr/>
            </p:nvSpPr>
            <p:spPr>
              <a:xfrm>
                <a:off x="5318921" y="2519887"/>
                <a:ext cx="551192" cy="55119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en-US" sz="600">
                  <a:cs typeface="+mn-ea"/>
                  <a:sym typeface="+mn-lt"/>
                </a:endParaRPr>
              </a:p>
            </p:txBody>
          </p:sp>
        </p:grpSp>
        <p:sp>
          <p:nvSpPr>
            <p:cNvPr id="36" name="AutoShape 24"/>
            <p:cNvSpPr/>
            <p:nvPr/>
          </p:nvSpPr>
          <p:spPr bwMode="auto">
            <a:xfrm>
              <a:off x="4943243" y="2987043"/>
              <a:ext cx="281119" cy="280917"/>
            </a:xfrm>
            <a:custGeom>
              <a:avLst/>
              <a:gdLst>
                <a:gd name="T0" fmla="*/ 16823 w 19689"/>
                <a:gd name="T1" fmla="*/ 2867 h 19689"/>
                <a:gd name="T2" fmla="*/ 2867 w 19689"/>
                <a:gd name="T3" fmla="*/ 2867 h 19689"/>
                <a:gd name="T4" fmla="*/ 2867 w 19689"/>
                <a:gd name="T5" fmla="*/ 16823 h 19689"/>
                <a:gd name="T6" fmla="*/ 16823 w 19689"/>
                <a:gd name="T7" fmla="*/ 16823 h 19689"/>
                <a:gd name="T8" fmla="*/ 16823 w 19689"/>
                <a:gd name="T9" fmla="*/ 2867 h 19689"/>
                <a:gd name="T10" fmla="*/ 11507 w 19689"/>
                <a:gd name="T11" fmla="*/ 12670 h 19689"/>
                <a:gd name="T12" fmla="*/ 6522 w 19689"/>
                <a:gd name="T13" fmla="*/ 15494 h 19689"/>
                <a:gd name="T14" fmla="*/ 6522 w 19689"/>
                <a:gd name="T15" fmla="*/ 9845 h 19689"/>
                <a:gd name="T16" fmla="*/ 6522 w 19689"/>
                <a:gd name="T17" fmla="*/ 4030 h 19689"/>
                <a:gd name="T18" fmla="*/ 11507 w 19689"/>
                <a:gd name="T19" fmla="*/ 7020 h 19689"/>
                <a:gd name="T20" fmla="*/ 16325 w 19689"/>
                <a:gd name="T21" fmla="*/ 9845 h 19689"/>
                <a:gd name="T22" fmla="*/ 11507 w 19689"/>
                <a:gd name="T23" fmla="*/ 12670 h 19689"/>
                <a:gd name="T24" fmla="*/ 11507 w 19689"/>
                <a:gd name="T25" fmla="*/ 12670 h 19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689" h="19689">
                  <a:moveTo>
                    <a:pt x="16823" y="2867"/>
                  </a:moveTo>
                  <a:cubicBezTo>
                    <a:pt x="12836" y="-955"/>
                    <a:pt x="6688" y="-955"/>
                    <a:pt x="2867" y="2867"/>
                  </a:cubicBezTo>
                  <a:cubicBezTo>
                    <a:pt x="-955" y="6688"/>
                    <a:pt x="-955" y="13002"/>
                    <a:pt x="2867" y="16823"/>
                  </a:cubicBezTo>
                  <a:cubicBezTo>
                    <a:pt x="6688" y="20645"/>
                    <a:pt x="12836" y="20645"/>
                    <a:pt x="16823" y="16823"/>
                  </a:cubicBezTo>
                  <a:cubicBezTo>
                    <a:pt x="20645" y="13002"/>
                    <a:pt x="20645" y="6688"/>
                    <a:pt x="16823" y="2867"/>
                  </a:cubicBezTo>
                  <a:close/>
                  <a:moveTo>
                    <a:pt x="11507" y="12670"/>
                  </a:moveTo>
                  <a:cubicBezTo>
                    <a:pt x="6522" y="15494"/>
                    <a:pt x="6522" y="15494"/>
                    <a:pt x="6522" y="15494"/>
                  </a:cubicBezTo>
                  <a:cubicBezTo>
                    <a:pt x="6522" y="9845"/>
                    <a:pt x="6522" y="9845"/>
                    <a:pt x="6522" y="9845"/>
                  </a:cubicBezTo>
                  <a:cubicBezTo>
                    <a:pt x="6522" y="4030"/>
                    <a:pt x="6522" y="4030"/>
                    <a:pt x="6522" y="4030"/>
                  </a:cubicBezTo>
                  <a:cubicBezTo>
                    <a:pt x="11507" y="7020"/>
                    <a:pt x="11507" y="7020"/>
                    <a:pt x="11507" y="7020"/>
                  </a:cubicBezTo>
                  <a:cubicBezTo>
                    <a:pt x="16325" y="9845"/>
                    <a:pt x="16325" y="9845"/>
                    <a:pt x="16325" y="9845"/>
                  </a:cubicBezTo>
                  <a:lnTo>
                    <a:pt x="11507" y="12670"/>
                  </a:lnTo>
                  <a:close/>
                  <a:moveTo>
                    <a:pt x="11507" y="12670"/>
                  </a:moveTo>
                </a:path>
              </a:pathLst>
            </a:custGeom>
            <a:solidFill>
              <a:schemeClr val="bg1"/>
            </a:solidFill>
            <a:ln>
              <a:noFill/>
            </a:ln>
          </p:spPr>
          <p:txBody>
            <a:bodyPr lIns="0" tIns="0" rIns="0" bIns="0"/>
            <a:lstStyle/>
            <a:p>
              <a:pPr algn="just">
                <a:lnSpc>
                  <a:spcPct val="120000"/>
                </a:lnSpc>
                <a:spcBef>
                  <a:spcPts val="0"/>
                </a:spcBef>
                <a:spcAft>
                  <a:spcPts val="0"/>
                </a:spcAft>
              </a:pPr>
              <a:endParaRPr lang="en-US" sz="600">
                <a:cs typeface="+mn-ea"/>
                <a:sym typeface="+mn-lt"/>
              </a:endParaRPr>
            </a:p>
          </p:txBody>
        </p:sp>
      </p:grpSp>
      <p:grpSp>
        <p:nvGrpSpPr>
          <p:cNvPr id="39" name="Group 47"/>
          <p:cNvGrpSpPr/>
          <p:nvPr/>
        </p:nvGrpSpPr>
        <p:grpSpPr>
          <a:xfrm>
            <a:off x="3801829" y="1791856"/>
            <a:ext cx="1143869" cy="807459"/>
            <a:chOff x="5068168" y="1824270"/>
            <a:chExt cx="1524978" cy="1076279"/>
          </a:xfrm>
        </p:grpSpPr>
        <p:grpSp>
          <p:nvGrpSpPr>
            <p:cNvPr id="40" name="Group 28"/>
            <p:cNvGrpSpPr/>
            <p:nvPr/>
          </p:nvGrpSpPr>
          <p:grpSpPr>
            <a:xfrm flipH="1">
              <a:off x="5068168" y="1824270"/>
              <a:ext cx="1524978" cy="1076279"/>
              <a:chOff x="4085174" y="1492251"/>
              <a:chExt cx="1524978" cy="1076279"/>
            </a:xfrm>
          </p:grpSpPr>
          <p:sp>
            <p:nvSpPr>
              <p:cNvPr id="42" name="Freeform 23"/>
              <p:cNvSpPr/>
              <p:nvPr/>
            </p:nvSpPr>
            <p:spPr bwMode="auto">
              <a:xfrm>
                <a:off x="4085174" y="1492251"/>
                <a:ext cx="1524978" cy="1076279"/>
              </a:xfrm>
              <a:custGeom>
                <a:avLst/>
                <a:gdLst>
                  <a:gd name="T0" fmla="*/ 714 w 811"/>
                  <a:gd name="T1" fmla="*/ 209 h 573"/>
                  <a:gd name="T2" fmla="*/ 318 w 811"/>
                  <a:gd name="T3" fmla="*/ 6 h 573"/>
                  <a:gd name="T4" fmla="*/ 318 w 811"/>
                  <a:gd name="T5" fmla="*/ 6 h 573"/>
                  <a:gd name="T6" fmla="*/ 98 w 811"/>
                  <a:gd name="T7" fmla="*/ 97 h 573"/>
                  <a:gd name="T8" fmla="*/ 121 w 811"/>
                  <a:gd name="T9" fmla="*/ 475 h 573"/>
                  <a:gd name="T10" fmla="*/ 500 w 811"/>
                  <a:gd name="T11" fmla="*/ 452 h 573"/>
                  <a:gd name="T12" fmla="*/ 553 w 811"/>
                  <a:gd name="T13" fmla="*/ 189 h 573"/>
                  <a:gd name="T14" fmla="*/ 648 w 811"/>
                  <a:gd name="T15" fmla="*/ 268 h 573"/>
                  <a:gd name="T16" fmla="*/ 598 w 811"/>
                  <a:gd name="T17" fmla="*/ 313 h 573"/>
                  <a:gd name="T18" fmla="*/ 793 w 811"/>
                  <a:gd name="T19" fmla="*/ 458 h 573"/>
                  <a:gd name="T20" fmla="*/ 764 w 811"/>
                  <a:gd name="T21" fmla="*/ 164 h 573"/>
                  <a:gd name="T22" fmla="*/ 714 w 811"/>
                  <a:gd name="T23" fmla="*/ 209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1" h="573">
                    <a:moveTo>
                      <a:pt x="714" y="209"/>
                    </a:moveTo>
                    <a:cubicBezTo>
                      <a:pt x="625" y="109"/>
                      <a:pt x="458" y="16"/>
                      <a:pt x="318" y="6"/>
                    </a:cubicBezTo>
                    <a:cubicBezTo>
                      <a:pt x="317" y="7"/>
                      <a:pt x="318" y="5"/>
                      <a:pt x="318" y="6"/>
                    </a:cubicBezTo>
                    <a:cubicBezTo>
                      <a:pt x="237" y="0"/>
                      <a:pt x="156" y="32"/>
                      <a:pt x="98" y="97"/>
                    </a:cubicBezTo>
                    <a:cubicBezTo>
                      <a:pt x="0" y="207"/>
                      <a:pt x="10" y="377"/>
                      <a:pt x="121" y="475"/>
                    </a:cubicBezTo>
                    <a:cubicBezTo>
                      <a:pt x="232" y="573"/>
                      <a:pt x="401" y="563"/>
                      <a:pt x="500" y="452"/>
                    </a:cubicBezTo>
                    <a:cubicBezTo>
                      <a:pt x="566" y="378"/>
                      <a:pt x="583" y="277"/>
                      <a:pt x="553" y="189"/>
                    </a:cubicBezTo>
                    <a:cubicBezTo>
                      <a:pt x="588" y="211"/>
                      <a:pt x="620" y="237"/>
                      <a:pt x="648" y="268"/>
                    </a:cubicBezTo>
                    <a:cubicBezTo>
                      <a:pt x="631" y="283"/>
                      <a:pt x="615" y="298"/>
                      <a:pt x="598" y="313"/>
                    </a:cubicBezTo>
                    <a:cubicBezTo>
                      <a:pt x="668" y="335"/>
                      <a:pt x="738" y="382"/>
                      <a:pt x="793" y="458"/>
                    </a:cubicBezTo>
                    <a:cubicBezTo>
                      <a:pt x="811" y="367"/>
                      <a:pt x="803" y="264"/>
                      <a:pt x="764" y="164"/>
                    </a:cubicBezTo>
                    <a:cubicBezTo>
                      <a:pt x="747" y="179"/>
                      <a:pt x="731" y="194"/>
                      <a:pt x="714" y="209"/>
                    </a:cubicBezTo>
                    <a:close/>
                  </a:path>
                </a:pathLst>
              </a:custGeom>
              <a:solidFill>
                <a:srgbClr val="7DBFC5"/>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en-US" sz="600">
                  <a:cs typeface="+mn-ea"/>
                  <a:sym typeface="+mn-lt"/>
                </a:endParaRPr>
              </a:p>
            </p:txBody>
          </p:sp>
          <p:sp>
            <p:nvSpPr>
              <p:cNvPr id="43" name="Oval 30"/>
              <p:cNvSpPr/>
              <p:nvPr/>
            </p:nvSpPr>
            <p:spPr>
              <a:xfrm>
                <a:off x="4366880" y="1741826"/>
                <a:ext cx="551192" cy="55119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en-US" sz="600">
                  <a:cs typeface="+mn-ea"/>
                  <a:sym typeface="+mn-lt"/>
                </a:endParaRPr>
              </a:p>
            </p:txBody>
          </p:sp>
        </p:grpSp>
        <p:sp>
          <p:nvSpPr>
            <p:cNvPr id="41" name="Shape 819"/>
            <p:cNvSpPr/>
            <p:nvPr/>
          </p:nvSpPr>
          <p:spPr>
            <a:xfrm>
              <a:off x="5903979" y="2201089"/>
              <a:ext cx="263729" cy="296704"/>
            </a:xfrm>
            <a:custGeom>
              <a:avLst/>
              <a:gdLst/>
              <a:ahLst/>
              <a:cxnLst>
                <a:cxn ang="0">
                  <a:pos x="wd2" y="hd2"/>
                </a:cxn>
                <a:cxn ang="5400000">
                  <a:pos x="wd2" y="hd2"/>
                </a:cxn>
                <a:cxn ang="10800000">
                  <a:pos x="wd2" y="hd2"/>
                </a:cxn>
                <a:cxn ang="16200000">
                  <a:pos x="wd2" y="hd2"/>
                </a:cxn>
              </a:cxnLst>
              <a:rect l="0" t="0" r="r" b="b"/>
              <a:pathLst>
                <a:path w="21600" h="20959" extrusionOk="0">
                  <a:moveTo>
                    <a:pt x="4049" y="7519"/>
                  </a:moveTo>
                  <a:cubicBezTo>
                    <a:pt x="3162" y="7519"/>
                    <a:pt x="0" y="7985"/>
                    <a:pt x="0" y="11154"/>
                  </a:cubicBezTo>
                  <a:lnTo>
                    <a:pt x="0" y="16799"/>
                  </a:lnTo>
                  <a:cubicBezTo>
                    <a:pt x="0" y="19968"/>
                    <a:pt x="3162" y="20318"/>
                    <a:pt x="4049" y="20318"/>
                  </a:cubicBezTo>
                  <a:cubicBezTo>
                    <a:pt x="4937" y="20318"/>
                    <a:pt x="2699" y="19651"/>
                    <a:pt x="2699" y="17687"/>
                  </a:cubicBezTo>
                  <a:lnTo>
                    <a:pt x="2699" y="10267"/>
                  </a:lnTo>
                  <a:cubicBezTo>
                    <a:pt x="2699" y="8207"/>
                    <a:pt x="4937" y="7519"/>
                    <a:pt x="4049" y="7519"/>
                  </a:cubicBezTo>
                  <a:close/>
                  <a:moveTo>
                    <a:pt x="15725" y="7408"/>
                  </a:moveTo>
                  <a:cubicBezTo>
                    <a:pt x="15548" y="6995"/>
                    <a:pt x="20503" y="3177"/>
                    <a:pt x="17612" y="83"/>
                  </a:cubicBezTo>
                  <a:cubicBezTo>
                    <a:pt x="16934" y="-641"/>
                    <a:pt x="14641" y="3547"/>
                    <a:pt x="11381" y="5443"/>
                  </a:cubicBezTo>
                  <a:cubicBezTo>
                    <a:pt x="9583" y="6489"/>
                    <a:pt x="5399" y="8716"/>
                    <a:pt x="5399" y="9946"/>
                  </a:cubicBezTo>
                  <a:lnTo>
                    <a:pt x="5399" y="17911"/>
                  </a:lnTo>
                  <a:cubicBezTo>
                    <a:pt x="5399" y="19392"/>
                    <a:pt x="12033" y="20959"/>
                    <a:pt x="17076" y="20959"/>
                  </a:cubicBezTo>
                  <a:cubicBezTo>
                    <a:pt x="18923" y="20959"/>
                    <a:pt x="21600" y="10974"/>
                    <a:pt x="21600" y="9387"/>
                  </a:cubicBezTo>
                  <a:cubicBezTo>
                    <a:pt x="21600" y="7795"/>
                    <a:pt x="15902" y="7823"/>
                    <a:pt x="15725" y="7408"/>
                  </a:cubicBezTo>
                  <a:close/>
                </a:path>
              </a:pathLst>
            </a:custGeom>
            <a:solidFill>
              <a:schemeClr val="bg1"/>
            </a:solidFill>
            <a:ln w="12700" cap="flat">
              <a:noFill/>
              <a:miter lim="400000"/>
            </a:ln>
            <a:effectLst/>
          </p:spPr>
          <p:txBody>
            <a:bodyPr wrap="square" lIns="40181" tIns="40181" rIns="40181" bIns="40181" numCol="1" anchor="ctr">
              <a:noAutofit/>
            </a:bodyPr>
            <a:lstStyle/>
            <a:p>
              <a:pPr algn="just">
                <a:lnSpc>
                  <a:spcPct val="120000"/>
                </a:lnSpc>
                <a:spcBef>
                  <a:spcPts val="0"/>
                </a:spcBef>
                <a:spcAft>
                  <a:spcPts val="0"/>
                </a:spcAft>
                <a:defRPr sz="3200">
                  <a:solidFill>
                    <a:srgbClr val="FFFFFF"/>
                  </a:solidFill>
                  <a:latin typeface="+mn-lt"/>
                  <a:ea typeface="+mn-ea"/>
                  <a:cs typeface="+mn-cs"/>
                  <a:sym typeface="Helvetica Light"/>
                </a:defRPr>
              </a:pPr>
              <a:endParaRPr sz="600">
                <a:cs typeface="+mn-ea"/>
                <a:sym typeface="+mn-lt"/>
              </a:endParaRPr>
            </a:p>
          </p:txBody>
        </p:sp>
      </p:grpSp>
      <p:grpSp>
        <p:nvGrpSpPr>
          <p:cNvPr id="44" name="Group 49"/>
          <p:cNvGrpSpPr/>
          <p:nvPr/>
        </p:nvGrpSpPr>
        <p:grpSpPr>
          <a:xfrm>
            <a:off x="4862954" y="2140785"/>
            <a:ext cx="883340" cy="1102707"/>
            <a:chOff x="6482835" y="2289366"/>
            <a:chExt cx="1177646" cy="1469822"/>
          </a:xfrm>
        </p:grpSpPr>
        <p:grpSp>
          <p:nvGrpSpPr>
            <p:cNvPr id="45" name="Group 35"/>
            <p:cNvGrpSpPr/>
            <p:nvPr/>
          </p:nvGrpSpPr>
          <p:grpSpPr>
            <a:xfrm flipH="1">
              <a:off x="6482835" y="2289366"/>
              <a:ext cx="1177646" cy="1469822"/>
              <a:chOff x="3017839" y="1957347"/>
              <a:chExt cx="1177646" cy="1469822"/>
            </a:xfrm>
          </p:grpSpPr>
          <p:sp>
            <p:nvSpPr>
              <p:cNvPr id="47" name="Freeform 19"/>
              <p:cNvSpPr/>
              <p:nvPr/>
            </p:nvSpPr>
            <p:spPr bwMode="auto">
              <a:xfrm>
                <a:off x="3017839" y="1957347"/>
                <a:ext cx="1177646" cy="1469822"/>
              </a:xfrm>
              <a:custGeom>
                <a:avLst/>
                <a:gdLst>
                  <a:gd name="T0" fmla="*/ 365 w 626"/>
                  <a:gd name="T1" fmla="*/ 64 h 781"/>
                  <a:gd name="T2" fmla="*/ 34 w 626"/>
                  <a:gd name="T3" fmla="*/ 362 h 781"/>
                  <a:gd name="T4" fmla="*/ 34 w 626"/>
                  <a:gd name="T5" fmla="*/ 362 h 781"/>
                  <a:gd name="T6" fmla="*/ 40 w 626"/>
                  <a:gd name="T7" fmla="*/ 599 h 781"/>
                  <a:gd name="T8" fmla="*/ 401 w 626"/>
                  <a:gd name="T9" fmla="*/ 713 h 781"/>
                  <a:gd name="T10" fmla="*/ 515 w 626"/>
                  <a:gd name="T11" fmla="*/ 351 h 781"/>
                  <a:gd name="T12" fmla="*/ 288 w 626"/>
                  <a:gd name="T13" fmla="*/ 207 h 781"/>
                  <a:gd name="T14" fmla="*/ 397 w 626"/>
                  <a:gd name="T15" fmla="*/ 147 h 781"/>
                  <a:gd name="T16" fmla="*/ 421 w 626"/>
                  <a:gd name="T17" fmla="*/ 209 h 781"/>
                  <a:gd name="T18" fmla="*/ 626 w 626"/>
                  <a:gd name="T19" fmla="*/ 79 h 781"/>
                  <a:gd name="T20" fmla="*/ 341 w 626"/>
                  <a:gd name="T21" fmla="*/ 2 h 781"/>
                  <a:gd name="T22" fmla="*/ 365 w 626"/>
                  <a:gd name="T23" fmla="*/ 6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26" h="781">
                    <a:moveTo>
                      <a:pt x="365" y="64"/>
                    </a:moveTo>
                    <a:cubicBezTo>
                      <a:pt x="240" y="112"/>
                      <a:pt x="93" y="235"/>
                      <a:pt x="34" y="362"/>
                    </a:cubicBezTo>
                    <a:cubicBezTo>
                      <a:pt x="34" y="362"/>
                      <a:pt x="33" y="362"/>
                      <a:pt x="34" y="362"/>
                    </a:cubicBezTo>
                    <a:cubicBezTo>
                      <a:pt x="0" y="435"/>
                      <a:pt x="0" y="522"/>
                      <a:pt x="40" y="599"/>
                    </a:cubicBezTo>
                    <a:cubicBezTo>
                      <a:pt x="108" y="730"/>
                      <a:pt x="270" y="781"/>
                      <a:pt x="401" y="713"/>
                    </a:cubicBezTo>
                    <a:cubicBezTo>
                      <a:pt x="533" y="645"/>
                      <a:pt x="584" y="483"/>
                      <a:pt x="515" y="351"/>
                    </a:cubicBezTo>
                    <a:cubicBezTo>
                      <a:pt x="469" y="263"/>
                      <a:pt x="381" y="211"/>
                      <a:pt x="288" y="207"/>
                    </a:cubicBezTo>
                    <a:cubicBezTo>
                      <a:pt x="321" y="182"/>
                      <a:pt x="358" y="162"/>
                      <a:pt x="397" y="147"/>
                    </a:cubicBezTo>
                    <a:cubicBezTo>
                      <a:pt x="405" y="168"/>
                      <a:pt x="413" y="189"/>
                      <a:pt x="421" y="209"/>
                    </a:cubicBezTo>
                    <a:cubicBezTo>
                      <a:pt x="466" y="152"/>
                      <a:pt x="535" y="103"/>
                      <a:pt x="626" y="79"/>
                    </a:cubicBezTo>
                    <a:cubicBezTo>
                      <a:pt x="547" y="30"/>
                      <a:pt x="448" y="0"/>
                      <a:pt x="341" y="2"/>
                    </a:cubicBezTo>
                    <a:cubicBezTo>
                      <a:pt x="349" y="22"/>
                      <a:pt x="357" y="43"/>
                      <a:pt x="365" y="64"/>
                    </a:cubicBezTo>
                    <a:close/>
                  </a:path>
                </a:pathLst>
              </a:custGeom>
              <a:solidFill>
                <a:srgbClr val="7DBFC5"/>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en-US" sz="600">
                  <a:cs typeface="+mn-ea"/>
                  <a:sym typeface="+mn-lt"/>
                </a:endParaRPr>
              </a:p>
            </p:txBody>
          </p:sp>
          <p:sp>
            <p:nvSpPr>
              <p:cNvPr id="48" name="Oval 37"/>
              <p:cNvSpPr/>
              <p:nvPr/>
            </p:nvSpPr>
            <p:spPr>
              <a:xfrm>
                <a:off x="3262699" y="2568530"/>
                <a:ext cx="551192" cy="55119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en-US" sz="600">
                  <a:cs typeface="+mn-ea"/>
                  <a:sym typeface="+mn-lt"/>
                </a:endParaRPr>
              </a:p>
            </p:txBody>
          </p:sp>
        </p:grpSp>
        <p:sp>
          <p:nvSpPr>
            <p:cNvPr id="46" name="Shape 617"/>
            <p:cNvSpPr/>
            <p:nvPr/>
          </p:nvSpPr>
          <p:spPr>
            <a:xfrm>
              <a:off x="7049343" y="3024277"/>
              <a:ext cx="181363" cy="298191"/>
            </a:xfrm>
            <a:custGeom>
              <a:avLst/>
              <a:gdLst/>
              <a:ahLst/>
              <a:cxnLst>
                <a:cxn ang="0">
                  <a:pos x="wd2" y="hd2"/>
                </a:cxn>
                <a:cxn ang="5400000">
                  <a:pos x="wd2" y="hd2"/>
                </a:cxn>
                <a:cxn ang="10800000">
                  <a:pos x="wd2" y="hd2"/>
                </a:cxn>
                <a:cxn ang="16200000">
                  <a:pos x="wd2" y="hd2"/>
                </a:cxn>
              </a:cxnLst>
              <a:rect l="0" t="0" r="r" b="b"/>
              <a:pathLst>
                <a:path w="21600" h="21600" extrusionOk="0">
                  <a:moveTo>
                    <a:pt x="11767" y="10800"/>
                  </a:moveTo>
                  <a:cubicBezTo>
                    <a:pt x="11767" y="12089"/>
                    <a:pt x="13688" y="12918"/>
                    <a:pt x="15722" y="14025"/>
                  </a:cubicBezTo>
                  <a:cubicBezTo>
                    <a:pt x="17208" y="14834"/>
                    <a:pt x="19243" y="15942"/>
                    <a:pt x="19243" y="16656"/>
                  </a:cubicBezTo>
                  <a:lnTo>
                    <a:pt x="19243" y="18090"/>
                  </a:lnTo>
                  <a:cubicBezTo>
                    <a:pt x="17373" y="17569"/>
                    <a:pt x="11777" y="17058"/>
                    <a:pt x="11777" y="15387"/>
                  </a:cubicBezTo>
                  <a:cubicBezTo>
                    <a:pt x="11777" y="14540"/>
                    <a:pt x="9823" y="14540"/>
                    <a:pt x="9823" y="15387"/>
                  </a:cubicBezTo>
                  <a:cubicBezTo>
                    <a:pt x="9823" y="17058"/>
                    <a:pt x="4224" y="17569"/>
                    <a:pt x="2357" y="18090"/>
                  </a:cubicBezTo>
                  <a:lnTo>
                    <a:pt x="2357" y="16656"/>
                  </a:lnTo>
                  <a:cubicBezTo>
                    <a:pt x="2357" y="15942"/>
                    <a:pt x="4392" y="14834"/>
                    <a:pt x="5878" y="14025"/>
                  </a:cubicBezTo>
                  <a:cubicBezTo>
                    <a:pt x="7912" y="12918"/>
                    <a:pt x="9833" y="12089"/>
                    <a:pt x="9833" y="10800"/>
                  </a:cubicBezTo>
                  <a:cubicBezTo>
                    <a:pt x="9833" y="9511"/>
                    <a:pt x="7912" y="8682"/>
                    <a:pt x="5878" y="7575"/>
                  </a:cubicBezTo>
                  <a:cubicBezTo>
                    <a:pt x="4392" y="6766"/>
                    <a:pt x="2357" y="5658"/>
                    <a:pt x="2357" y="4944"/>
                  </a:cubicBezTo>
                  <a:lnTo>
                    <a:pt x="2264" y="3865"/>
                  </a:lnTo>
                  <a:cubicBezTo>
                    <a:pt x="4243" y="4462"/>
                    <a:pt x="7380" y="5030"/>
                    <a:pt x="10799" y="5030"/>
                  </a:cubicBezTo>
                  <a:cubicBezTo>
                    <a:pt x="14220" y="5030"/>
                    <a:pt x="17371" y="4462"/>
                    <a:pt x="19350" y="3865"/>
                  </a:cubicBezTo>
                  <a:lnTo>
                    <a:pt x="19243" y="4944"/>
                  </a:lnTo>
                  <a:cubicBezTo>
                    <a:pt x="19243" y="5658"/>
                    <a:pt x="17208" y="6766"/>
                    <a:pt x="15722" y="7575"/>
                  </a:cubicBezTo>
                  <a:cubicBezTo>
                    <a:pt x="13688" y="8682"/>
                    <a:pt x="11767" y="9511"/>
                    <a:pt x="11767" y="10800"/>
                  </a:cubicBezTo>
                  <a:close/>
                  <a:moveTo>
                    <a:pt x="2970" y="2515"/>
                  </a:moveTo>
                  <a:cubicBezTo>
                    <a:pt x="4313" y="2042"/>
                    <a:pt x="6830" y="1346"/>
                    <a:pt x="10906" y="1346"/>
                  </a:cubicBezTo>
                  <a:cubicBezTo>
                    <a:pt x="14981" y="1346"/>
                    <a:pt x="18632" y="2515"/>
                    <a:pt x="18632" y="2515"/>
                  </a:cubicBezTo>
                  <a:cubicBezTo>
                    <a:pt x="18904" y="2609"/>
                    <a:pt x="19979" y="2930"/>
                    <a:pt x="19243" y="3173"/>
                  </a:cubicBezTo>
                  <a:cubicBezTo>
                    <a:pt x="17626" y="3709"/>
                    <a:pt x="14463" y="4274"/>
                    <a:pt x="10799" y="4274"/>
                  </a:cubicBezTo>
                  <a:cubicBezTo>
                    <a:pt x="7137" y="4274"/>
                    <a:pt x="4080" y="3652"/>
                    <a:pt x="2462" y="3115"/>
                  </a:cubicBezTo>
                  <a:cubicBezTo>
                    <a:pt x="1728" y="2871"/>
                    <a:pt x="2970" y="2515"/>
                    <a:pt x="2970" y="2515"/>
                  </a:cubicBezTo>
                  <a:close/>
                  <a:moveTo>
                    <a:pt x="21600" y="4944"/>
                  </a:moveTo>
                  <a:cubicBezTo>
                    <a:pt x="21600" y="2633"/>
                    <a:pt x="21600" y="2407"/>
                    <a:pt x="21600" y="2407"/>
                  </a:cubicBezTo>
                  <a:cubicBezTo>
                    <a:pt x="21600" y="1555"/>
                    <a:pt x="16765" y="0"/>
                    <a:pt x="10799" y="0"/>
                  </a:cubicBezTo>
                  <a:cubicBezTo>
                    <a:pt x="4835" y="0"/>
                    <a:pt x="0" y="1555"/>
                    <a:pt x="0" y="2407"/>
                  </a:cubicBezTo>
                  <a:cubicBezTo>
                    <a:pt x="0" y="2407"/>
                    <a:pt x="0" y="2633"/>
                    <a:pt x="0" y="4944"/>
                  </a:cubicBezTo>
                  <a:cubicBezTo>
                    <a:pt x="0" y="7255"/>
                    <a:pt x="7476" y="9164"/>
                    <a:pt x="7476" y="10800"/>
                  </a:cubicBezTo>
                  <a:cubicBezTo>
                    <a:pt x="7476" y="12436"/>
                    <a:pt x="0" y="14345"/>
                    <a:pt x="0" y="16656"/>
                  </a:cubicBezTo>
                  <a:cubicBezTo>
                    <a:pt x="0" y="18967"/>
                    <a:pt x="0" y="19193"/>
                    <a:pt x="0" y="19193"/>
                  </a:cubicBezTo>
                  <a:cubicBezTo>
                    <a:pt x="0" y="20045"/>
                    <a:pt x="4835" y="21600"/>
                    <a:pt x="10799" y="21600"/>
                  </a:cubicBezTo>
                  <a:cubicBezTo>
                    <a:pt x="16765" y="21600"/>
                    <a:pt x="21600" y="20045"/>
                    <a:pt x="21600" y="19193"/>
                  </a:cubicBezTo>
                  <a:cubicBezTo>
                    <a:pt x="21600" y="19193"/>
                    <a:pt x="21600" y="18967"/>
                    <a:pt x="21600" y="16656"/>
                  </a:cubicBezTo>
                  <a:cubicBezTo>
                    <a:pt x="21600" y="14345"/>
                    <a:pt x="14122" y="12436"/>
                    <a:pt x="14122" y="10800"/>
                  </a:cubicBezTo>
                  <a:cubicBezTo>
                    <a:pt x="14122" y="9164"/>
                    <a:pt x="21600" y="7255"/>
                    <a:pt x="21600" y="4944"/>
                  </a:cubicBezTo>
                  <a:close/>
                </a:path>
              </a:pathLst>
            </a:custGeom>
            <a:solidFill>
              <a:srgbClr val="FFFFFF"/>
            </a:solidFill>
            <a:ln w="12700" cap="flat">
              <a:noFill/>
              <a:miter lim="400000"/>
            </a:ln>
            <a:effectLst/>
          </p:spPr>
          <p:txBody>
            <a:bodyPr wrap="square" lIns="40181" tIns="40181" rIns="40181" bIns="40181" numCol="1" anchor="ctr">
              <a:noAutofit/>
            </a:bodyPr>
            <a:lstStyle/>
            <a:p>
              <a:pPr algn="just">
                <a:lnSpc>
                  <a:spcPct val="120000"/>
                </a:lnSpc>
                <a:spcBef>
                  <a:spcPts val="0"/>
                </a:spcBef>
                <a:spcAft>
                  <a:spcPts val="0"/>
                </a:spcAft>
                <a:defRPr sz="3100" b="1">
                  <a:latin typeface="Kontrapunkt Bob Bold"/>
                  <a:ea typeface="Kontrapunkt Bob Bold"/>
                  <a:cs typeface="Kontrapunkt Bob Bold"/>
                  <a:sym typeface="Kontrapunkt Bob Bold"/>
                </a:defRPr>
              </a:pPr>
              <a:endParaRPr sz="600">
                <a:cs typeface="+mn-ea"/>
                <a:sym typeface="+mn-lt"/>
              </a:endParaRPr>
            </a:p>
          </p:txBody>
        </p:sp>
      </p:grpSp>
      <p:sp>
        <p:nvSpPr>
          <p:cNvPr id="49" name="Text Placeholder 8"/>
          <p:cNvSpPr txBox="1"/>
          <p:nvPr/>
        </p:nvSpPr>
        <p:spPr>
          <a:xfrm>
            <a:off x="1472903" y="1830744"/>
            <a:ext cx="1448704" cy="169021"/>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lnSpc>
                <a:spcPct val="120000"/>
              </a:lnSpc>
              <a:spcBef>
                <a:spcPts val="0"/>
              </a:spcBef>
              <a:spcAft>
                <a:spcPts val="0"/>
              </a:spcAft>
              <a:buNone/>
            </a:pPr>
            <a:r>
              <a:rPr lang="zh-CN" altLang="en-US" sz="1000">
                <a:solidFill>
                  <a:schemeClr val="bg1">
                    <a:lumMod val="65000"/>
                  </a:schemeClr>
                </a:solidFill>
                <a:cs typeface="+mn-ea"/>
                <a:sym typeface="+mn-lt"/>
              </a:rPr>
              <a:t>请替换文字内容</a:t>
            </a:r>
            <a:endParaRPr lang="en-AU" sz="1000" dirty="0">
              <a:solidFill>
                <a:schemeClr val="bg1">
                  <a:lumMod val="65000"/>
                </a:schemeClr>
              </a:solidFill>
              <a:cs typeface="+mn-ea"/>
              <a:sym typeface="+mn-lt"/>
            </a:endParaRPr>
          </a:p>
        </p:txBody>
      </p:sp>
      <p:sp>
        <p:nvSpPr>
          <p:cNvPr id="50" name="Text Placeholder 9"/>
          <p:cNvSpPr txBox="1"/>
          <p:nvPr/>
        </p:nvSpPr>
        <p:spPr>
          <a:xfrm>
            <a:off x="1472902" y="2041421"/>
            <a:ext cx="1642703" cy="260649"/>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51" name="Text Placeholder 8"/>
          <p:cNvSpPr txBox="1"/>
          <p:nvPr/>
        </p:nvSpPr>
        <p:spPr>
          <a:xfrm>
            <a:off x="1472903" y="2703693"/>
            <a:ext cx="1448704" cy="169021"/>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lnSpc>
                <a:spcPct val="120000"/>
              </a:lnSpc>
              <a:spcBef>
                <a:spcPts val="0"/>
              </a:spcBef>
              <a:spcAft>
                <a:spcPts val="0"/>
              </a:spcAft>
              <a:buNone/>
            </a:pPr>
            <a:r>
              <a:rPr lang="zh-CN" altLang="en-US" sz="1000">
                <a:solidFill>
                  <a:schemeClr val="bg1">
                    <a:lumMod val="65000"/>
                  </a:schemeClr>
                </a:solidFill>
                <a:cs typeface="+mn-ea"/>
                <a:sym typeface="+mn-lt"/>
              </a:rPr>
              <a:t>请替换文字内容</a:t>
            </a:r>
            <a:endParaRPr lang="en-AU" sz="1000" dirty="0">
              <a:solidFill>
                <a:schemeClr val="bg1">
                  <a:lumMod val="65000"/>
                </a:schemeClr>
              </a:solidFill>
              <a:cs typeface="+mn-ea"/>
              <a:sym typeface="+mn-lt"/>
            </a:endParaRPr>
          </a:p>
        </p:txBody>
      </p:sp>
      <p:sp>
        <p:nvSpPr>
          <p:cNvPr id="52" name="Text Placeholder 9"/>
          <p:cNvSpPr txBox="1"/>
          <p:nvPr/>
        </p:nvSpPr>
        <p:spPr>
          <a:xfrm>
            <a:off x="1472902" y="2915499"/>
            <a:ext cx="1642703" cy="260649"/>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53" name="Text Placeholder 8"/>
          <p:cNvSpPr txBox="1"/>
          <p:nvPr/>
        </p:nvSpPr>
        <p:spPr>
          <a:xfrm>
            <a:off x="1472903" y="3533728"/>
            <a:ext cx="1448704" cy="169021"/>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lnSpc>
                <a:spcPct val="120000"/>
              </a:lnSpc>
              <a:spcBef>
                <a:spcPts val="0"/>
              </a:spcBef>
              <a:spcAft>
                <a:spcPts val="0"/>
              </a:spcAft>
              <a:buNone/>
            </a:pPr>
            <a:r>
              <a:rPr lang="zh-CN" altLang="en-US" sz="1000">
                <a:solidFill>
                  <a:schemeClr val="bg1">
                    <a:lumMod val="65000"/>
                  </a:schemeClr>
                </a:solidFill>
                <a:cs typeface="+mn-ea"/>
                <a:sym typeface="+mn-lt"/>
              </a:rPr>
              <a:t>请替换文字内容</a:t>
            </a:r>
            <a:endParaRPr lang="en-AU" sz="1000" dirty="0">
              <a:solidFill>
                <a:schemeClr val="bg1">
                  <a:lumMod val="65000"/>
                </a:schemeClr>
              </a:solidFill>
              <a:cs typeface="+mn-ea"/>
              <a:sym typeface="+mn-lt"/>
            </a:endParaRPr>
          </a:p>
        </p:txBody>
      </p:sp>
      <p:sp>
        <p:nvSpPr>
          <p:cNvPr id="54" name="Text Placeholder 9"/>
          <p:cNvSpPr txBox="1"/>
          <p:nvPr/>
        </p:nvSpPr>
        <p:spPr>
          <a:xfrm>
            <a:off x="1472902" y="3745534"/>
            <a:ext cx="1642703" cy="260649"/>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55" name="Text Placeholder 8"/>
          <p:cNvSpPr txBox="1"/>
          <p:nvPr/>
        </p:nvSpPr>
        <p:spPr>
          <a:xfrm>
            <a:off x="6028050" y="1816064"/>
            <a:ext cx="1453132" cy="169021"/>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lnSpc>
                <a:spcPct val="120000"/>
              </a:lnSpc>
              <a:spcBef>
                <a:spcPts val="0"/>
              </a:spcBef>
              <a:spcAft>
                <a:spcPts val="0"/>
              </a:spcAft>
              <a:buNone/>
            </a:pPr>
            <a:r>
              <a:rPr lang="zh-CN" altLang="en-US" sz="1000">
                <a:solidFill>
                  <a:schemeClr val="bg1">
                    <a:lumMod val="65000"/>
                  </a:schemeClr>
                </a:solidFill>
                <a:cs typeface="+mn-ea"/>
                <a:sym typeface="+mn-lt"/>
              </a:rPr>
              <a:t>请替换文字内容</a:t>
            </a:r>
            <a:endParaRPr lang="en-AU" sz="1000" dirty="0">
              <a:solidFill>
                <a:schemeClr val="bg1">
                  <a:lumMod val="65000"/>
                </a:schemeClr>
              </a:solidFill>
              <a:cs typeface="+mn-ea"/>
              <a:sym typeface="+mn-lt"/>
            </a:endParaRPr>
          </a:p>
        </p:txBody>
      </p:sp>
      <p:sp>
        <p:nvSpPr>
          <p:cNvPr id="56" name="Text Placeholder 9"/>
          <p:cNvSpPr txBox="1"/>
          <p:nvPr/>
        </p:nvSpPr>
        <p:spPr>
          <a:xfrm>
            <a:off x="6028051" y="2027869"/>
            <a:ext cx="1647724" cy="260649"/>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57" name="Text Placeholder 8"/>
          <p:cNvSpPr txBox="1"/>
          <p:nvPr/>
        </p:nvSpPr>
        <p:spPr>
          <a:xfrm>
            <a:off x="6028050" y="2689012"/>
            <a:ext cx="1453132" cy="169021"/>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auto">
              <a:lnSpc>
                <a:spcPct val="120000"/>
              </a:lnSpc>
              <a:spcBef>
                <a:spcPts val="0"/>
              </a:spcBef>
              <a:spcAft>
                <a:spcPts val="0"/>
              </a:spcAft>
              <a:buNone/>
            </a:pPr>
            <a:r>
              <a:rPr lang="zh-CN" altLang="en-US" sz="1000" dirty="0">
                <a:solidFill>
                  <a:schemeClr val="bg1">
                    <a:lumMod val="65000"/>
                  </a:schemeClr>
                </a:solidFill>
                <a:cs typeface="+mn-ea"/>
                <a:sym typeface="+mn-lt"/>
              </a:rPr>
              <a:t>请替换文字内容</a:t>
            </a:r>
            <a:endParaRPr lang="en-AU" sz="1000" dirty="0">
              <a:solidFill>
                <a:schemeClr val="bg1">
                  <a:lumMod val="65000"/>
                </a:schemeClr>
              </a:solidFill>
              <a:cs typeface="+mn-ea"/>
              <a:sym typeface="+mn-lt"/>
            </a:endParaRPr>
          </a:p>
        </p:txBody>
      </p:sp>
      <p:sp>
        <p:nvSpPr>
          <p:cNvPr id="58" name="Text Placeholder 9"/>
          <p:cNvSpPr txBox="1"/>
          <p:nvPr/>
        </p:nvSpPr>
        <p:spPr>
          <a:xfrm>
            <a:off x="6028051" y="2900818"/>
            <a:ext cx="1647724" cy="260649"/>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5"/>
                                        </p:tgtEl>
                                        <p:attrNameLst>
                                          <p:attrName>ppt_y</p:attrName>
                                        </p:attrNameLst>
                                      </p:cBhvr>
                                      <p:tavLst>
                                        <p:tav tm="0">
                                          <p:val>
                                            <p:strVal val="#ppt_y"/>
                                          </p:val>
                                        </p:tav>
                                        <p:tav tm="100000">
                                          <p:val>
                                            <p:strVal val="#ppt_y"/>
                                          </p:val>
                                        </p:tav>
                                      </p:tavLst>
                                    </p:anim>
                                    <p:anim calcmode="lin" valueType="num">
                                      <p:cBhvr>
                                        <p:cTn id="9"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5"/>
                                        </p:tgtEl>
                                      </p:cBhvr>
                                    </p:animEffect>
                                  </p:childTnLst>
                                </p:cTn>
                              </p:par>
                            </p:childTnLst>
                          </p:cTn>
                        </p:par>
                        <p:par>
                          <p:cTn id="12" fill="hold">
                            <p:stCondLst>
                              <p:cond delay="649"/>
                            </p:stCondLst>
                            <p:childTnLst>
                              <p:par>
                                <p:cTn id="13" presetID="22" presetClass="entr" presetSubtype="2" fill="hold"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right)">
                                      <p:cBhvr>
                                        <p:cTn id="15" dur="500"/>
                                        <p:tgtEl>
                                          <p:spTgt spid="39"/>
                                        </p:tgtEl>
                                      </p:cBhvr>
                                    </p:animEffect>
                                  </p:childTnLst>
                                </p:cTn>
                              </p:par>
                            </p:childTnLst>
                          </p:cTn>
                        </p:par>
                        <p:par>
                          <p:cTn id="16" fill="hold">
                            <p:stCondLst>
                              <p:cond delay="1149"/>
                            </p:stCondLst>
                            <p:childTnLst>
                              <p:par>
                                <p:cTn id="17" presetID="22" presetClass="entr" presetSubtype="1" fill="hold"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wipe(up)">
                                      <p:cBhvr>
                                        <p:cTn id="19" dur="500"/>
                                        <p:tgtEl>
                                          <p:spTgt spid="34"/>
                                        </p:tgtEl>
                                      </p:cBhvr>
                                    </p:animEffect>
                                  </p:childTnLst>
                                </p:cTn>
                              </p:par>
                            </p:childTnLst>
                          </p:cTn>
                        </p:par>
                        <p:par>
                          <p:cTn id="20" fill="hold">
                            <p:stCondLst>
                              <p:cond delay="1649"/>
                            </p:stCondLst>
                            <p:childTnLst>
                              <p:par>
                                <p:cTn id="21" presetID="22" presetClass="entr" presetSubtype="8"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left)">
                                      <p:cBhvr>
                                        <p:cTn id="23" dur="500"/>
                                        <p:tgtEl>
                                          <p:spTgt spid="24"/>
                                        </p:tgtEl>
                                      </p:cBhvr>
                                    </p:animEffect>
                                  </p:childTnLst>
                                </p:cTn>
                              </p:par>
                            </p:childTnLst>
                          </p:cTn>
                        </p:par>
                        <p:par>
                          <p:cTn id="24" fill="hold">
                            <p:stCondLst>
                              <p:cond delay="2149"/>
                            </p:stCondLst>
                            <p:childTnLst>
                              <p:par>
                                <p:cTn id="25" presetID="22" presetClass="entr" presetSubtype="4" fill="hold"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down)">
                                      <p:cBhvr>
                                        <p:cTn id="27" dur="500"/>
                                        <p:tgtEl>
                                          <p:spTgt spid="29"/>
                                        </p:tgtEl>
                                      </p:cBhvr>
                                    </p:animEffect>
                                  </p:childTnLst>
                                </p:cTn>
                              </p:par>
                            </p:childTnLst>
                          </p:cTn>
                        </p:par>
                        <p:par>
                          <p:cTn id="28" fill="hold">
                            <p:stCondLst>
                              <p:cond delay="2649"/>
                            </p:stCondLst>
                            <p:childTnLst>
                              <p:par>
                                <p:cTn id="29" presetID="22" presetClass="entr" presetSubtype="4" fill="hold" nodeType="after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down)">
                                      <p:cBhvr>
                                        <p:cTn id="31" dur="500"/>
                                        <p:tgtEl>
                                          <p:spTgt spid="44"/>
                                        </p:tgtEl>
                                      </p:cBhvr>
                                    </p:animEffect>
                                  </p:childTnLst>
                                </p:cTn>
                              </p:par>
                            </p:childTnLst>
                          </p:cTn>
                        </p:par>
                        <p:par>
                          <p:cTn id="32" fill="hold">
                            <p:stCondLst>
                              <p:cond delay="3149"/>
                            </p:stCondLst>
                            <p:childTnLst>
                              <p:par>
                                <p:cTn id="33" presetID="10" presetClass="entr" presetSubtype="0" fill="hold" grpId="0" nodeType="afterEffect">
                                  <p:stCondLst>
                                    <p:cond delay="0"/>
                                  </p:stCondLst>
                                  <p:childTnLst>
                                    <p:set>
                                      <p:cBhvr>
                                        <p:cTn id="34" dur="1" fill="hold">
                                          <p:stCondLst>
                                            <p:cond delay="0"/>
                                          </p:stCondLst>
                                        </p:cTn>
                                        <p:tgtEl>
                                          <p:spTgt spid="49">
                                            <p:txEl>
                                              <p:pRg st="0" end="0"/>
                                            </p:txEl>
                                          </p:spTgt>
                                        </p:tgtEl>
                                        <p:attrNameLst>
                                          <p:attrName>style.visibility</p:attrName>
                                        </p:attrNameLst>
                                      </p:cBhvr>
                                      <p:to>
                                        <p:strVal val="visible"/>
                                      </p:to>
                                    </p:set>
                                    <p:animEffect transition="in" filter="fade">
                                      <p:cBhvr>
                                        <p:cTn id="35" dur="500"/>
                                        <p:tgtEl>
                                          <p:spTgt spid="49">
                                            <p:txEl>
                                              <p:pRg st="0" end="0"/>
                                            </p:txEl>
                                          </p:spTgt>
                                        </p:tgtEl>
                                      </p:cBhvr>
                                    </p:animEffect>
                                  </p:childTnLst>
                                </p:cTn>
                              </p:par>
                            </p:childTnLst>
                          </p:cTn>
                        </p:par>
                        <p:par>
                          <p:cTn id="36" fill="hold">
                            <p:stCondLst>
                              <p:cond delay="3649"/>
                            </p:stCondLst>
                            <p:childTnLst>
                              <p:par>
                                <p:cTn id="37" presetID="10" presetClass="entr" presetSubtype="0" fill="hold" grpId="0" nodeType="afterEffect">
                                  <p:stCondLst>
                                    <p:cond delay="0"/>
                                  </p:stCondLst>
                                  <p:childTnLst>
                                    <p:set>
                                      <p:cBhvr>
                                        <p:cTn id="38" dur="1" fill="hold">
                                          <p:stCondLst>
                                            <p:cond delay="0"/>
                                          </p:stCondLst>
                                        </p:cTn>
                                        <p:tgtEl>
                                          <p:spTgt spid="50">
                                            <p:txEl>
                                              <p:pRg st="0" end="0"/>
                                            </p:txEl>
                                          </p:spTgt>
                                        </p:tgtEl>
                                        <p:attrNameLst>
                                          <p:attrName>style.visibility</p:attrName>
                                        </p:attrNameLst>
                                      </p:cBhvr>
                                      <p:to>
                                        <p:strVal val="visible"/>
                                      </p:to>
                                    </p:set>
                                    <p:animEffect transition="in" filter="fade">
                                      <p:cBhvr>
                                        <p:cTn id="39" dur="500"/>
                                        <p:tgtEl>
                                          <p:spTgt spid="50">
                                            <p:txEl>
                                              <p:pRg st="0" end="0"/>
                                            </p:txEl>
                                          </p:spTgt>
                                        </p:tgtEl>
                                      </p:cBhvr>
                                    </p:animEffect>
                                  </p:childTnLst>
                                </p:cTn>
                              </p:par>
                            </p:childTnLst>
                          </p:cTn>
                        </p:par>
                        <p:par>
                          <p:cTn id="40" fill="hold">
                            <p:stCondLst>
                              <p:cond delay="4149"/>
                            </p:stCondLst>
                            <p:childTnLst>
                              <p:par>
                                <p:cTn id="41" presetID="10" presetClass="entr" presetSubtype="0" fill="hold" grpId="0" nodeType="afterEffect">
                                  <p:stCondLst>
                                    <p:cond delay="0"/>
                                  </p:stCondLst>
                                  <p:childTnLst>
                                    <p:set>
                                      <p:cBhvr>
                                        <p:cTn id="42" dur="1" fill="hold">
                                          <p:stCondLst>
                                            <p:cond delay="0"/>
                                          </p:stCondLst>
                                        </p:cTn>
                                        <p:tgtEl>
                                          <p:spTgt spid="51">
                                            <p:txEl>
                                              <p:pRg st="0" end="0"/>
                                            </p:txEl>
                                          </p:spTgt>
                                        </p:tgtEl>
                                        <p:attrNameLst>
                                          <p:attrName>style.visibility</p:attrName>
                                        </p:attrNameLst>
                                      </p:cBhvr>
                                      <p:to>
                                        <p:strVal val="visible"/>
                                      </p:to>
                                    </p:set>
                                    <p:animEffect transition="in" filter="fade">
                                      <p:cBhvr>
                                        <p:cTn id="43" dur="500"/>
                                        <p:tgtEl>
                                          <p:spTgt spid="51">
                                            <p:txEl>
                                              <p:pRg st="0" end="0"/>
                                            </p:txEl>
                                          </p:spTgt>
                                        </p:tgtEl>
                                      </p:cBhvr>
                                    </p:animEffect>
                                  </p:childTnLst>
                                </p:cTn>
                              </p:par>
                            </p:childTnLst>
                          </p:cTn>
                        </p:par>
                        <p:par>
                          <p:cTn id="44" fill="hold">
                            <p:stCondLst>
                              <p:cond delay="4649"/>
                            </p:stCondLst>
                            <p:childTnLst>
                              <p:par>
                                <p:cTn id="45" presetID="10" presetClass="entr" presetSubtype="0" fill="hold" grpId="0" nodeType="afterEffect">
                                  <p:stCondLst>
                                    <p:cond delay="0"/>
                                  </p:stCondLst>
                                  <p:childTnLst>
                                    <p:set>
                                      <p:cBhvr>
                                        <p:cTn id="46" dur="1" fill="hold">
                                          <p:stCondLst>
                                            <p:cond delay="0"/>
                                          </p:stCondLst>
                                        </p:cTn>
                                        <p:tgtEl>
                                          <p:spTgt spid="52">
                                            <p:txEl>
                                              <p:pRg st="0" end="0"/>
                                            </p:txEl>
                                          </p:spTgt>
                                        </p:tgtEl>
                                        <p:attrNameLst>
                                          <p:attrName>style.visibility</p:attrName>
                                        </p:attrNameLst>
                                      </p:cBhvr>
                                      <p:to>
                                        <p:strVal val="visible"/>
                                      </p:to>
                                    </p:set>
                                    <p:animEffect transition="in" filter="fade">
                                      <p:cBhvr>
                                        <p:cTn id="47" dur="500"/>
                                        <p:tgtEl>
                                          <p:spTgt spid="52">
                                            <p:txEl>
                                              <p:pRg st="0" end="0"/>
                                            </p:txEl>
                                          </p:spTgt>
                                        </p:tgtEl>
                                      </p:cBhvr>
                                    </p:animEffect>
                                  </p:childTnLst>
                                </p:cTn>
                              </p:par>
                            </p:childTnLst>
                          </p:cTn>
                        </p:par>
                        <p:par>
                          <p:cTn id="48" fill="hold">
                            <p:stCondLst>
                              <p:cond delay="5149"/>
                            </p:stCondLst>
                            <p:childTnLst>
                              <p:par>
                                <p:cTn id="49" presetID="10" presetClass="entr" presetSubtype="0" fill="hold" grpId="0" nodeType="afterEffect">
                                  <p:stCondLst>
                                    <p:cond delay="0"/>
                                  </p:stCondLst>
                                  <p:childTnLst>
                                    <p:set>
                                      <p:cBhvr>
                                        <p:cTn id="50" dur="1" fill="hold">
                                          <p:stCondLst>
                                            <p:cond delay="0"/>
                                          </p:stCondLst>
                                        </p:cTn>
                                        <p:tgtEl>
                                          <p:spTgt spid="53">
                                            <p:txEl>
                                              <p:pRg st="0" end="0"/>
                                            </p:txEl>
                                          </p:spTgt>
                                        </p:tgtEl>
                                        <p:attrNameLst>
                                          <p:attrName>style.visibility</p:attrName>
                                        </p:attrNameLst>
                                      </p:cBhvr>
                                      <p:to>
                                        <p:strVal val="visible"/>
                                      </p:to>
                                    </p:set>
                                    <p:animEffect transition="in" filter="fade">
                                      <p:cBhvr>
                                        <p:cTn id="51" dur="500"/>
                                        <p:tgtEl>
                                          <p:spTgt spid="53">
                                            <p:txEl>
                                              <p:pRg st="0" end="0"/>
                                            </p:txEl>
                                          </p:spTgt>
                                        </p:tgtEl>
                                      </p:cBhvr>
                                    </p:animEffect>
                                  </p:childTnLst>
                                </p:cTn>
                              </p:par>
                            </p:childTnLst>
                          </p:cTn>
                        </p:par>
                        <p:par>
                          <p:cTn id="52" fill="hold">
                            <p:stCondLst>
                              <p:cond delay="5649"/>
                            </p:stCondLst>
                            <p:childTnLst>
                              <p:par>
                                <p:cTn id="53" presetID="10" presetClass="entr" presetSubtype="0" fill="hold" grpId="0" nodeType="afterEffect">
                                  <p:stCondLst>
                                    <p:cond delay="0"/>
                                  </p:stCondLst>
                                  <p:childTnLst>
                                    <p:set>
                                      <p:cBhvr>
                                        <p:cTn id="54" dur="1" fill="hold">
                                          <p:stCondLst>
                                            <p:cond delay="0"/>
                                          </p:stCondLst>
                                        </p:cTn>
                                        <p:tgtEl>
                                          <p:spTgt spid="54">
                                            <p:txEl>
                                              <p:pRg st="0" end="0"/>
                                            </p:txEl>
                                          </p:spTgt>
                                        </p:tgtEl>
                                        <p:attrNameLst>
                                          <p:attrName>style.visibility</p:attrName>
                                        </p:attrNameLst>
                                      </p:cBhvr>
                                      <p:to>
                                        <p:strVal val="visible"/>
                                      </p:to>
                                    </p:set>
                                    <p:animEffect transition="in" filter="fade">
                                      <p:cBhvr>
                                        <p:cTn id="55" dur="500"/>
                                        <p:tgtEl>
                                          <p:spTgt spid="54">
                                            <p:txEl>
                                              <p:pRg st="0" end="0"/>
                                            </p:txEl>
                                          </p:spTgt>
                                        </p:tgtEl>
                                      </p:cBhvr>
                                    </p:animEffect>
                                  </p:childTnLst>
                                </p:cTn>
                              </p:par>
                            </p:childTnLst>
                          </p:cTn>
                        </p:par>
                        <p:par>
                          <p:cTn id="56" fill="hold">
                            <p:stCondLst>
                              <p:cond delay="6149"/>
                            </p:stCondLst>
                            <p:childTnLst>
                              <p:par>
                                <p:cTn id="57" presetID="10" presetClass="entr" presetSubtype="0" fill="hold" grpId="0" nodeType="afterEffect">
                                  <p:stCondLst>
                                    <p:cond delay="0"/>
                                  </p:stCondLst>
                                  <p:childTnLst>
                                    <p:set>
                                      <p:cBhvr>
                                        <p:cTn id="58" dur="1" fill="hold">
                                          <p:stCondLst>
                                            <p:cond delay="0"/>
                                          </p:stCondLst>
                                        </p:cTn>
                                        <p:tgtEl>
                                          <p:spTgt spid="55">
                                            <p:txEl>
                                              <p:pRg st="0" end="0"/>
                                            </p:txEl>
                                          </p:spTgt>
                                        </p:tgtEl>
                                        <p:attrNameLst>
                                          <p:attrName>style.visibility</p:attrName>
                                        </p:attrNameLst>
                                      </p:cBhvr>
                                      <p:to>
                                        <p:strVal val="visible"/>
                                      </p:to>
                                    </p:set>
                                    <p:animEffect transition="in" filter="fade">
                                      <p:cBhvr>
                                        <p:cTn id="59" dur="500"/>
                                        <p:tgtEl>
                                          <p:spTgt spid="55">
                                            <p:txEl>
                                              <p:pRg st="0" end="0"/>
                                            </p:txEl>
                                          </p:spTgt>
                                        </p:tgtEl>
                                      </p:cBhvr>
                                    </p:animEffect>
                                  </p:childTnLst>
                                </p:cTn>
                              </p:par>
                            </p:childTnLst>
                          </p:cTn>
                        </p:par>
                        <p:par>
                          <p:cTn id="60" fill="hold">
                            <p:stCondLst>
                              <p:cond delay="6649"/>
                            </p:stCondLst>
                            <p:childTnLst>
                              <p:par>
                                <p:cTn id="61" presetID="10" presetClass="entr" presetSubtype="0" fill="hold" grpId="0" nodeType="afterEffect">
                                  <p:stCondLst>
                                    <p:cond delay="0"/>
                                  </p:stCondLst>
                                  <p:childTnLst>
                                    <p:set>
                                      <p:cBhvr>
                                        <p:cTn id="62" dur="1" fill="hold">
                                          <p:stCondLst>
                                            <p:cond delay="0"/>
                                          </p:stCondLst>
                                        </p:cTn>
                                        <p:tgtEl>
                                          <p:spTgt spid="56">
                                            <p:txEl>
                                              <p:pRg st="0" end="0"/>
                                            </p:txEl>
                                          </p:spTgt>
                                        </p:tgtEl>
                                        <p:attrNameLst>
                                          <p:attrName>style.visibility</p:attrName>
                                        </p:attrNameLst>
                                      </p:cBhvr>
                                      <p:to>
                                        <p:strVal val="visible"/>
                                      </p:to>
                                    </p:set>
                                    <p:animEffect transition="in" filter="fade">
                                      <p:cBhvr>
                                        <p:cTn id="63" dur="500"/>
                                        <p:tgtEl>
                                          <p:spTgt spid="56">
                                            <p:txEl>
                                              <p:pRg st="0" end="0"/>
                                            </p:txEl>
                                          </p:spTgt>
                                        </p:tgtEl>
                                      </p:cBhvr>
                                    </p:animEffect>
                                  </p:childTnLst>
                                </p:cTn>
                              </p:par>
                            </p:childTnLst>
                          </p:cTn>
                        </p:par>
                        <p:par>
                          <p:cTn id="64" fill="hold">
                            <p:stCondLst>
                              <p:cond delay="7149"/>
                            </p:stCondLst>
                            <p:childTnLst>
                              <p:par>
                                <p:cTn id="65" presetID="10" presetClass="entr" presetSubtype="0" fill="hold" grpId="0" nodeType="afterEffect">
                                  <p:stCondLst>
                                    <p:cond delay="0"/>
                                  </p:stCondLst>
                                  <p:childTnLst>
                                    <p:set>
                                      <p:cBhvr>
                                        <p:cTn id="66" dur="1" fill="hold">
                                          <p:stCondLst>
                                            <p:cond delay="0"/>
                                          </p:stCondLst>
                                        </p:cTn>
                                        <p:tgtEl>
                                          <p:spTgt spid="57">
                                            <p:txEl>
                                              <p:pRg st="0" end="0"/>
                                            </p:txEl>
                                          </p:spTgt>
                                        </p:tgtEl>
                                        <p:attrNameLst>
                                          <p:attrName>style.visibility</p:attrName>
                                        </p:attrNameLst>
                                      </p:cBhvr>
                                      <p:to>
                                        <p:strVal val="visible"/>
                                      </p:to>
                                    </p:set>
                                    <p:animEffect transition="in" filter="fade">
                                      <p:cBhvr>
                                        <p:cTn id="67" dur="500"/>
                                        <p:tgtEl>
                                          <p:spTgt spid="57">
                                            <p:txEl>
                                              <p:pRg st="0" end="0"/>
                                            </p:txEl>
                                          </p:spTgt>
                                        </p:tgtEl>
                                      </p:cBhvr>
                                    </p:animEffect>
                                  </p:childTnLst>
                                </p:cTn>
                              </p:par>
                            </p:childTnLst>
                          </p:cTn>
                        </p:par>
                        <p:par>
                          <p:cTn id="68" fill="hold">
                            <p:stCondLst>
                              <p:cond delay="7649"/>
                            </p:stCondLst>
                            <p:childTnLst>
                              <p:par>
                                <p:cTn id="69" presetID="10" presetClass="entr" presetSubtype="0" fill="hold" grpId="0" nodeType="afterEffect">
                                  <p:stCondLst>
                                    <p:cond delay="0"/>
                                  </p:stCondLst>
                                  <p:childTnLst>
                                    <p:set>
                                      <p:cBhvr>
                                        <p:cTn id="70" dur="1" fill="hold">
                                          <p:stCondLst>
                                            <p:cond delay="0"/>
                                          </p:stCondLst>
                                        </p:cTn>
                                        <p:tgtEl>
                                          <p:spTgt spid="58">
                                            <p:txEl>
                                              <p:pRg st="0" end="0"/>
                                            </p:txEl>
                                          </p:spTgt>
                                        </p:tgtEl>
                                        <p:attrNameLst>
                                          <p:attrName>style.visibility</p:attrName>
                                        </p:attrNameLst>
                                      </p:cBhvr>
                                      <p:to>
                                        <p:strVal val="visible"/>
                                      </p:to>
                                    </p:set>
                                    <p:animEffect transition="in" filter="fade">
                                      <p:cBhvr>
                                        <p:cTn id="71" dur="500"/>
                                        <p:tgtEl>
                                          <p:spTgt spid="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49" grpId="0" build="p"/>
      <p:bldP spid="50" grpId="0" build="p"/>
      <p:bldP spid="51" grpId="0" build="p"/>
      <p:bldP spid="52" grpId="0" build="p"/>
      <p:bldP spid="53" grpId="0" build="p"/>
      <p:bldP spid="54" grpId="0" build="p"/>
      <p:bldP spid="55" grpId="0" build="p"/>
      <p:bldP spid="56" grpId="0" build="p"/>
      <p:bldP spid="57" grpId="0" build="p"/>
      <p:bldP spid="5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dirty="0">
                <a:solidFill>
                  <a:schemeClr val="bg1">
                    <a:lumMod val="50000"/>
                  </a:schemeClr>
                </a:solidFill>
                <a:latin typeface="+mn-lt"/>
                <a:ea typeface="+mn-ea"/>
                <a:cs typeface="+mn-ea"/>
                <a:sym typeface="+mn-lt"/>
              </a:rPr>
              <a:t>审核标准</a:t>
            </a:r>
            <a:endParaRPr lang="en-GB" altLang="zh-CN" sz="1800" dirty="0">
              <a:solidFill>
                <a:schemeClr val="bg1">
                  <a:lumMod val="50000"/>
                </a:schemeClr>
              </a:solidFill>
              <a:latin typeface="+mn-lt"/>
              <a:ea typeface="+mn-ea"/>
              <a:cs typeface="+mn-ea"/>
              <a:sym typeface="+mn-lt"/>
            </a:endParaRPr>
          </a:p>
        </p:txBody>
      </p:sp>
      <p:sp>
        <p:nvSpPr>
          <p:cNvPr id="28" name="Subtitle 21"/>
          <p:cNvSpPr txBox="1"/>
          <p:nvPr/>
        </p:nvSpPr>
        <p:spPr>
          <a:xfrm>
            <a:off x="1631169" y="4117276"/>
            <a:ext cx="849301" cy="553998"/>
          </a:xfrm>
          <a:prstGeom prst="rect">
            <a:avLst/>
          </a:prstGeom>
        </p:spPr>
        <p:txBody>
          <a:bodyPr vert="horz" wrap="square" lIns="0" tIns="0" rIns="0" bIns="0" rtlCol="0">
            <a:spAutoFit/>
          </a:bodyPr>
          <a:lstStyle>
            <a:lvl1pPr marL="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1pPr>
            <a:lvl2pPr marL="4572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2pPr>
            <a:lvl3pPr marL="9144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3pPr>
            <a:lvl4pPr marL="13716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4pPr>
            <a:lvl5pPr marL="18288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50000"/>
              </a:lnSpc>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29" name="Freeform 1"/>
          <p:cNvSpPr>
            <a:spLocks noChangeArrowheads="1"/>
          </p:cNvSpPr>
          <p:nvPr/>
        </p:nvSpPr>
        <p:spPr bwMode="auto">
          <a:xfrm>
            <a:off x="1647208" y="1272724"/>
            <a:ext cx="817382" cy="1195985"/>
          </a:xfrm>
          <a:custGeom>
            <a:avLst/>
            <a:gdLst>
              <a:gd name="T0" fmla="*/ 2560 w 5121"/>
              <a:gd name="T1" fmla="*/ 940 h 7486"/>
              <a:gd name="T2" fmla="*/ 2560 w 5121"/>
              <a:gd name="T3" fmla="*/ 940 h 7486"/>
              <a:gd name="T4" fmla="*/ 3572 w 5121"/>
              <a:gd name="T5" fmla="*/ 1353 h 7486"/>
              <a:gd name="T6" fmla="*/ 3974 w 5121"/>
              <a:gd name="T7" fmla="*/ 2365 h 7486"/>
              <a:gd name="T8" fmla="*/ 3572 w 5121"/>
              <a:gd name="T9" fmla="*/ 3304 h 7486"/>
              <a:gd name="T10" fmla="*/ 2560 w 5121"/>
              <a:gd name="T11" fmla="*/ 4584 h 7486"/>
              <a:gd name="T12" fmla="*/ 1549 w 5121"/>
              <a:gd name="T13" fmla="*/ 3304 h 7486"/>
              <a:gd name="T14" fmla="*/ 1146 w 5121"/>
              <a:gd name="T15" fmla="*/ 2365 h 7486"/>
              <a:gd name="T16" fmla="*/ 1549 w 5121"/>
              <a:gd name="T17" fmla="*/ 1353 h 7486"/>
              <a:gd name="T18" fmla="*/ 2560 w 5121"/>
              <a:gd name="T19" fmla="*/ 940 h 7486"/>
              <a:gd name="T20" fmla="*/ 2560 w 5121"/>
              <a:gd name="T21" fmla="*/ 0 h 7486"/>
              <a:gd name="T22" fmla="*/ 2560 w 5121"/>
              <a:gd name="T23" fmla="*/ 0 h 7486"/>
              <a:gd name="T24" fmla="*/ 878 w 5121"/>
              <a:gd name="T25" fmla="*/ 672 h 7486"/>
              <a:gd name="T26" fmla="*/ 878 w 5121"/>
              <a:gd name="T27" fmla="*/ 3975 h 7486"/>
              <a:gd name="T28" fmla="*/ 2560 w 5121"/>
              <a:gd name="T29" fmla="*/ 7485 h 7486"/>
              <a:gd name="T30" fmla="*/ 4181 w 5121"/>
              <a:gd name="T31" fmla="*/ 3975 h 7486"/>
              <a:gd name="T32" fmla="*/ 4181 w 5121"/>
              <a:gd name="T33" fmla="*/ 672 h 7486"/>
              <a:gd name="T34" fmla="*/ 2560 w 5121"/>
              <a:gd name="T35" fmla="*/ 0 h 7486"/>
              <a:gd name="T36" fmla="*/ 2560 w 5121"/>
              <a:gd name="T37" fmla="*/ 940 h 7486"/>
              <a:gd name="T38" fmla="*/ 2560 w 5121"/>
              <a:gd name="T39" fmla="*/ 0 h 7486"/>
              <a:gd name="T40" fmla="*/ 2560 w 5121"/>
              <a:gd name="T41" fmla="*/ 0 h 7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21" h="7486">
                <a:moveTo>
                  <a:pt x="2560" y="940"/>
                </a:moveTo>
                <a:lnTo>
                  <a:pt x="2560" y="940"/>
                </a:lnTo>
                <a:cubicBezTo>
                  <a:pt x="2901" y="940"/>
                  <a:pt x="3304" y="1074"/>
                  <a:pt x="3572" y="1353"/>
                </a:cubicBezTo>
                <a:cubicBezTo>
                  <a:pt x="3778" y="1621"/>
                  <a:pt x="3974" y="1952"/>
                  <a:pt x="3974" y="2365"/>
                </a:cubicBezTo>
                <a:cubicBezTo>
                  <a:pt x="3974" y="2695"/>
                  <a:pt x="3778" y="3036"/>
                  <a:pt x="3572" y="3304"/>
                </a:cubicBezTo>
                <a:cubicBezTo>
                  <a:pt x="3499" y="3376"/>
                  <a:pt x="3035" y="3841"/>
                  <a:pt x="2560" y="4584"/>
                </a:cubicBezTo>
                <a:cubicBezTo>
                  <a:pt x="2086" y="3841"/>
                  <a:pt x="1611" y="3376"/>
                  <a:pt x="1549" y="3304"/>
                </a:cubicBezTo>
                <a:cubicBezTo>
                  <a:pt x="1280" y="3036"/>
                  <a:pt x="1146" y="2695"/>
                  <a:pt x="1146" y="2365"/>
                </a:cubicBezTo>
                <a:cubicBezTo>
                  <a:pt x="1146" y="1952"/>
                  <a:pt x="1280" y="1621"/>
                  <a:pt x="1549" y="1353"/>
                </a:cubicBezTo>
                <a:cubicBezTo>
                  <a:pt x="1817" y="1074"/>
                  <a:pt x="2158" y="940"/>
                  <a:pt x="2560" y="940"/>
                </a:cubicBezTo>
                <a:lnTo>
                  <a:pt x="2560" y="0"/>
                </a:lnTo>
                <a:lnTo>
                  <a:pt x="2560" y="0"/>
                </a:lnTo>
                <a:cubicBezTo>
                  <a:pt x="1951" y="0"/>
                  <a:pt x="1343" y="196"/>
                  <a:pt x="878" y="672"/>
                </a:cubicBezTo>
                <a:cubicBezTo>
                  <a:pt x="0" y="1621"/>
                  <a:pt x="0" y="3098"/>
                  <a:pt x="878" y="3975"/>
                </a:cubicBezTo>
                <a:cubicBezTo>
                  <a:pt x="878" y="3975"/>
                  <a:pt x="2560" y="5596"/>
                  <a:pt x="2560" y="7485"/>
                </a:cubicBezTo>
                <a:cubicBezTo>
                  <a:pt x="2560" y="5596"/>
                  <a:pt x="4181" y="3975"/>
                  <a:pt x="4181" y="3975"/>
                </a:cubicBezTo>
                <a:cubicBezTo>
                  <a:pt x="5120" y="3098"/>
                  <a:pt x="5120" y="1621"/>
                  <a:pt x="4181" y="672"/>
                </a:cubicBezTo>
                <a:cubicBezTo>
                  <a:pt x="3778" y="196"/>
                  <a:pt x="3169" y="0"/>
                  <a:pt x="2560" y="0"/>
                </a:cubicBezTo>
                <a:lnTo>
                  <a:pt x="2560" y="940"/>
                </a:lnTo>
                <a:close/>
                <a:moveTo>
                  <a:pt x="2560" y="0"/>
                </a:moveTo>
                <a:lnTo>
                  <a:pt x="2560" y="0"/>
                </a:lnTo>
                <a:close/>
              </a:path>
            </a:pathLst>
          </a:custGeom>
          <a:solidFill>
            <a:srgbClr val="326E86"/>
          </a:solidFill>
          <a:ln>
            <a:noFill/>
          </a:ln>
          <a:effectLst/>
        </p:spPr>
        <p:txBody>
          <a:bodyPr wrap="none" lIns="58201" tIns="29101" rIns="58201" bIns="29101" anchor="ctr"/>
          <a:lstStyle/>
          <a:p>
            <a:pPr algn="just">
              <a:lnSpc>
                <a:spcPct val="120000"/>
              </a:lnSpc>
            </a:pPr>
            <a:endParaRPr lang="en-US" sz="500" dirty="0">
              <a:solidFill>
                <a:schemeClr val="tx1">
                  <a:lumMod val="50000"/>
                  <a:lumOff val="50000"/>
                </a:schemeClr>
              </a:solidFill>
              <a:cs typeface="+mn-ea"/>
              <a:sym typeface="+mn-lt"/>
            </a:endParaRPr>
          </a:p>
        </p:txBody>
      </p:sp>
      <p:sp>
        <p:nvSpPr>
          <p:cNvPr id="31" name="Freeform 2"/>
          <p:cNvSpPr>
            <a:spLocks noChangeArrowheads="1"/>
          </p:cNvSpPr>
          <p:nvPr/>
        </p:nvSpPr>
        <p:spPr bwMode="auto">
          <a:xfrm>
            <a:off x="1980220" y="1574890"/>
            <a:ext cx="151367" cy="150027"/>
          </a:xfrm>
          <a:custGeom>
            <a:avLst/>
            <a:gdLst>
              <a:gd name="T0" fmla="*/ 949 w 950"/>
              <a:gd name="T1" fmla="*/ 476 h 941"/>
              <a:gd name="T2" fmla="*/ 949 w 950"/>
              <a:gd name="T3" fmla="*/ 476 h 941"/>
              <a:gd name="T4" fmla="*/ 474 w 950"/>
              <a:gd name="T5" fmla="*/ 940 h 941"/>
              <a:gd name="T6" fmla="*/ 0 w 950"/>
              <a:gd name="T7" fmla="*/ 476 h 941"/>
              <a:gd name="T8" fmla="*/ 474 w 950"/>
              <a:gd name="T9" fmla="*/ 0 h 941"/>
              <a:gd name="T10" fmla="*/ 949 w 950"/>
              <a:gd name="T11" fmla="*/ 476 h 941"/>
              <a:gd name="T12" fmla="*/ 949 w 950"/>
              <a:gd name="T13" fmla="*/ 476 h 941"/>
              <a:gd name="T14" fmla="*/ 949 w 950"/>
              <a:gd name="T15" fmla="*/ 476 h 9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0" h="941">
                <a:moveTo>
                  <a:pt x="949" y="476"/>
                </a:moveTo>
                <a:lnTo>
                  <a:pt x="949" y="476"/>
                </a:lnTo>
                <a:cubicBezTo>
                  <a:pt x="949" y="672"/>
                  <a:pt x="743" y="940"/>
                  <a:pt x="474" y="940"/>
                </a:cubicBezTo>
                <a:cubicBezTo>
                  <a:pt x="206" y="940"/>
                  <a:pt x="0" y="672"/>
                  <a:pt x="0" y="476"/>
                </a:cubicBezTo>
                <a:cubicBezTo>
                  <a:pt x="0" y="197"/>
                  <a:pt x="206" y="0"/>
                  <a:pt x="474" y="0"/>
                </a:cubicBezTo>
                <a:cubicBezTo>
                  <a:pt x="743" y="0"/>
                  <a:pt x="949" y="197"/>
                  <a:pt x="949" y="476"/>
                </a:cubicBezTo>
                <a:close/>
                <a:moveTo>
                  <a:pt x="949" y="476"/>
                </a:moveTo>
                <a:lnTo>
                  <a:pt x="949" y="476"/>
                </a:lnTo>
                <a:close/>
              </a:path>
            </a:pathLst>
          </a:custGeom>
          <a:solidFill>
            <a:srgbClr val="7DBFC5"/>
          </a:solidFill>
          <a:ln>
            <a:noFill/>
          </a:ln>
          <a:effectLst/>
        </p:spPr>
        <p:txBody>
          <a:bodyPr wrap="none" lIns="58201" tIns="29101" rIns="58201" bIns="29101" anchor="ctr"/>
          <a:lstStyle/>
          <a:p>
            <a:pPr algn="just">
              <a:lnSpc>
                <a:spcPct val="120000"/>
              </a:lnSpc>
            </a:pPr>
            <a:endParaRPr lang="en-US" sz="500" dirty="0">
              <a:cs typeface="+mn-ea"/>
              <a:sym typeface="+mn-lt"/>
            </a:endParaRPr>
          </a:p>
        </p:txBody>
      </p:sp>
      <p:sp>
        <p:nvSpPr>
          <p:cNvPr id="33" name="Freeform 1"/>
          <p:cNvSpPr>
            <a:spLocks noChangeArrowheads="1"/>
          </p:cNvSpPr>
          <p:nvPr/>
        </p:nvSpPr>
        <p:spPr bwMode="auto">
          <a:xfrm>
            <a:off x="2635551" y="1837723"/>
            <a:ext cx="817382" cy="1195985"/>
          </a:xfrm>
          <a:custGeom>
            <a:avLst/>
            <a:gdLst>
              <a:gd name="T0" fmla="*/ 2560 w 5121"/>
              <a:gd name="T1" fmla="*/ 940 h 7486"/>
              <a:gd name="T2" fmla="*/ 2560 w 5121"/>
              <a:gd name="T3" fmla="*/ 940 h 7486"/>
              <a:gd name="T4" fmla="*/ 3572 w 5121"/>
              <a:gd name="T5" fmla="*/ 1353 h 7486"/>
              <a:gd name="T6" fmla="*/ 3974 w 5121"/>
              <a:gd name="T7" fmla="*/ 2365 h 7486"/>
              <a:gd name="T8" fmla="*/ 3572 w 5121"/>
              <a:gd name="T9" fmla="*/ 3304 h 7486"/>
              <a:gd name="T10" fmla="*/ 2560 w 5121"/>
              <a:gd name="T11" fmla="*/ 4584 h 7486"/>
              <a:gd name="T12" fmla="*/ 1549 w 5121"/>
              <a:gd name="T13" fmla="*/ 3304 h 7486"/>
              <a:gd name="T14" fmla="*/ 1146 w 5121"/>
              <a:gd name="T15" fmla="*/ 2365 h 7486"/>
              <a:gd name="T16" fmla="*/ 1549 w 5121"/>
              <a:gd name="T17" fmla="*/ 1353 h 7486"/>
              <a:gd name="T18" fmla="*/ 2560 w 5121"/>
              <a:gd name="T19" fmla="*/ 940 h 7486"/>
              <a:gd name="T20" fmla="*/ 2560 w 5121"/>
              <a:gd name="T21" fmla="*/ 0 h 7486"/>
              <a:gd name="T22" fmla="*/ 2560 w 5121"/>
              <a:gd name="T23" fmla="*/ 0 h 7486"/>
              <a:gd name="T24" fmla="*/ 878 w 5121"/>
              <a:gd name="T25" fmla="*/ 672 h 7486"/>
              <a:gd name="T26" fmla="*/ 878 w 5121"/>
              <a:gd name="T27" fmla="*/ 3975 h 7486"/>
              <a:gd name="T28" fmla="*/ 2560 w 5121"/>
              <a:gd name="T29" fmla="*/ 7485 h 7486"/>
              <a:gd name="T30" fmla="*/ 4181 w 5121"/>
              <a:gd name="T31" fmla="*/ 3975 h 7486"/>
              <a:gd name="T32" fmla="*/ 4181 w 5121"/>
              <a:gd name="T33" fmla="*/ 672 h 7486"/>
              <a:gd name="T34" fmla="*/ 2560 w 5121"/>
              <a:gd name="T35" fmla="*/ 0 h 7486"/>
              <a:gd name="T36" fmla="*/ 2560 w 5121"/>
              <a:gd name="T37" fmla="*/ 940 h 7486"/>
              <a:gd name="T38" fmla="*/ 2560 w 5121"/>
              <a:gd name="T39" fmla="*/ 0 h 7486"/>
              <a:gd name="T40" fmla="*/ 2560 w 5121"/>
              <a:gd name="T41" fmla="*/ 0 h 7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21" h="7486">
                <a:moveTo>
                  <a:pt x="2560" y="940"/>
                </a:moveTo>
                <a:lnTo>
                  <a:pt x="2560" y="940"/>
                </a:lnTo>
                <a:cubicBezTo>
                  <a:pt x="2901" y="940"/>
                  <a:pt x="3304" y="1074"/>
                  <a:pt x="3572" y="1353"/>
                </a:cubicBezTo>
                <a:cubicBezTo>
                  <a:pt x="3778" y="1621"/>
                  <a:pt x="3974" y="1952"/>
                  <a:pt x="3974" y="2365"/>
                </a:cubicBezTo>
                <a:cubicBezTo>
                  <a:pt x="3974" y="2695"/>
                  <a:pt x="3778" y="3036"/>
                  <a:pt x="3572" y="3304"/>
                </a:cubicBezTo>
                <a:cubicBezTo>
                  <a:pt x="3499" y="3376"/>
                  <a:pt x="3035" y="3841"/>
                  <a:pt x="2560" y="4584"/>
                </a:cubicBezTo>
                <a:cubicBezTo>
                  <a:pt x="2086" y="3841"/>
                  <a:pt x="1611" y="3376"/>
                  <a:pt x="1549" y="3304"/>
                </a:cubicBezTo>
                <a:cubicBezTo>
                  <a:pt x="1280" y="3036"/>
                  <a:pt x="1146" y="2695"/>
                  <a:pt x="1146" y="2365"/>
                </a:cubicBezTo>
                <a:cubicBezTo>
                  <a:pt x="1146" y="1952"/>
                  <a:pt x="1280" y="1621"/>
                  <a:pt x="1549" y="1353"/>
                </a:cubicBezTo>
                <a:cubicBezTo>
                  <a:pt x="1817" y="1074"/>
                  <a:pt x="2158" y="940"/>
                  <a:pt x="2560" y="940"/>
                </a:cubicBezTo>
                <a:lnTo>
                  <a:pt x="2560" y="0"/>
                </a:lnTo>
                <a:lnTo>
                  <a:pt x="2560" y="0"/>
                </a:lnTo>
                <a:cubicBezTo>
                  <a:pt x="1951" y="0"/>
                  <a:pt x="1343" y="196"/>
                  <a:pt x="878" y="672"/>
                </a:cubicBezTo>
                <a:cubicBezTo>
                  <a:pt x="0" y="1621"/>
                  <a:pt x="0" y="3098"/>
                  <a:pt x="878" y="3975"/>
                </a:cubicBezTo>
                <a:cubicBezTo>
                  <a:pt x="878" y="3975"/>
                  <a:pt x="2560" y="5596"/>
                  <a:pt x="2560" y="7485"/>
                </a:cubicBezTo>
                <a:cubicBezTo>
                  <a:pt x="2560" y="5596"/>
                  <a:pt x="4181" y="3975"/>
                  <a:pt x="4181" y="3975"/>
                </a:cubicBezTo>
                <a:cubicBezTo>
                  <a:pt x="5120" y="3098"/>
                  <a:pt x="5120" y="1621"/>
                  <a:pt x="4181" y="672"/>
                </a:cubicBezTo>
                <a:cubicBezTo>
                  <a:pt x="3778" y="196"/>
                  <a:pt x="3169" y="0"/>
                  <a:pt x="2560" y="0"/>
                </a:cubicBezTo>
                <a:lnTo>
                  <a:pt x="2560" y="940"/>
                </a:lnTo>
                <a:close/>
                <a:moveTo>
                  <a:pt x="2560" y="0"/>
                </a:moveTo>
                <a:lnTo>
                  <a:pt x="2560" y="0"/>
                </a:lnTo>
                <a:close/>
              </a:path>
            </a:pathLst>
          </a:custGeom>
          <a:solidFill>
            <a:srgbClr val="7DBFC5"/>
          </a:solidFill>
          <a:ln>
            <a:noFill/>
          </a:ln>
          <a:effectLst/>
        </p:spPr>
        <p:txBody>
          <a:bodyPr wrap="none" lIns="58201" tIns="29101" rIns="58201" bIns="29101" anchor="ctr"/>
          <a:lstStyle/>
          <a:p>
            <a:pPr algn="just">
              <a:lnSpc>
                <a:spcPct val="120000"/>
              </a:lnSpc>
            </a:pPr>
            <a:endParaRPr lang="en-US" sz="500" dirty="0">
              <a:cs typeface="+mn-ea"/>
              <a:sym typeface="+mn-lt"/>
            </a:endParaRPr>
          </a:p>
        </p:txBody>
      </p:sp>
      <p:sp>
        <p:nvSpPr>
          <p:cNvPr id="34" name="Freeform 2"/>
          <p:cNvSpPr>
            <a:spLocks noChangeArrowheads="1"/>
          </p:cNvSpPr>
          <p:nvPr/>
        </p:nvSpPr>
        <p:spPr bwMode="auto">
          <a:xfrm>
            <a:off x="2968561" y="2139888"/>
            <a:ext cx="151367" cy="150027"/>
          </a:xfrm>
          <a:custGeom>
            <a:avLst/>
            <a:gdLst>
              <a:gd name="T0" fmla="*/ 949 w 950"/>
              <a:gd name="T1" fmla="*/ 476 h 941"/>
              <a:gd name="T2" fmla="*/ 949 w 950"/>
              <a:gd name="T3" fmla="*/ 476 h 941"/>
              <a:gd name="T4" fmla="*/ 474 w 950"/>
              <a:gd name="T5" fmla="*/ 940 h 941"/>
              <a:gd name="T6" fmla="*/ 0 w 950"/>
              <a:gd name="T7" fmla="*/ 476 h 941"/>
              <a:gd name="T8" fmla="*/ 474 w 950"/>
              <a:gd name="T9" fmla="*/ 0 h 941"/>
              <a:gd name="T10" fmla="*/ 949 w 950"/>
              <a:gd name="T11" fmla="*/ 476 h 941"/>
              <a:gd name="T12" fmla="*/ 949 w 950"/>
              <a:gd name="T13" fmla="*/ 476 h 941"/>
              <a:gd name="T14" fmla="*/ 949 w 950"/>
              <a:gd name="T15" fmla="*/ 476 h 9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0" h="941">
                <a:moveTo>
                  <a:pt x="949" y="476"/>
                </a:moveTo>
                <a:lnTo>
                  <a:pt x="949" y="476"/>
                </a:lnTo>
                <a:cubicBezTo>
                  <a:pt x="949" y="672"/>
                  <a:pt x="743" y="940"/>
                  <a:pt x="474" y="940"/>
                </a:cubicBezTo>
                <a:cubicBezTo>
                  <a:pt x="206" y="940"/>
                  <a:pt x="0" y="672"/>
                  <a:pt x="0" y="476"/>
                </a:cubicBezTo>
                <a:cubicBezTo>
                  <a:pt x="0" y="197"/>
                  <a:pt x="206" y="0"/>
                  <a:pt x="474" y="0"/>
                </a:cubicBezTo>
                <a:cubicBezTo>
                  <a:pt x="743" y="0"/>
                  <a:pt x="949" y="197"/>
                  <a:pt x="949" y="476"/>
                </a:cubicBezTo>
                <a:close/>
                <a:moveTo>
                  <a:pt x="949" y="476"/>
                </a:moveTo>
                <a:lnTo>
                  <a:pt x="949" y="476"/>
                </a:lnTo>
                <a:close/>
              </a:path>
            </a:pathLst>
          </a:custGeom>
          <a:solidFill>
            <a:srgbClr val="7DBFC5"/>
          </a:solidFill>
          <a:ln>
            <a:noFill/>
          </a:ln>
          <a:effectLst/>
        </p:spPr>
        <p:txBody>
          <a:bodyPr wrap="none" lIns="58201" tIns="29101" rIns="58201" bIns="29101" anchor="ctr"/>
          <a:lstStyle/>
          <a:p>
            <a:pPr algn="just">
              <a:lnSpc>
                <a:spcPct val="120000"/>
              </a:lnSpc>
            </a:pPr>
            <a:endParaRPr lang="en-US" sz="500" dirty="0">
              <a:cs typeface="+mn-ea"/>
              <a:sym typeface="+mn-lt"/>
            </a:endParaRPr>
          </a:p>
        </p:txBody>
      </p:sp>
      <p:sp>
        <p:nvSpPr>
          <p:cNvPr id="35" name="Freeform 1"/>
          <p:cNvSpPr>
            <a:spLocks noChangeArrowheads="1"/>
          </p:cNvSpPr>
          <p:nvPr/>
        </p:nvSpPr>
        <p:spPr bwMode="auto">
          <a:xfrm>
            <a:off x="3638753" y="1272724"/>
            <a:ext cx="817382" cy="1195985"/>
          </a:xfrm>
          <a:custGeom>
            <a:avLst/>
            <a:gdLst>
              <a:gd name="T0" fmla="*/ 2560 w 5121"/>
              <a:gd name="T1" fmla="*/ 940 h 7486"/>
              <a:gd name="T2" fmla="*/ 2560 w 5121"/>
              <a:gd name="T3" fmla="*/ 940 h 7486"/>
              <a:gd name="T4" fmla="*/ 3572 w 5121"/>
              <a:gd name="T5" fmla="*/ 1353 h 7486"/>
              <a:gd name="T6" fmla="*/ 3974 w 5121"/>
              <a:gd name="T7" fmla="*/ 2365 h 7486"/>
              <a:gd name="T8" fmla="*/ 3572 w 5121"/>
              <a:gd name="T9" fmla="*/ 3304 h 7486"/>
              <a:gd name="T10" fmla="*/ 2560 w 5121"/>
              <a:gd name="T11" fmla="*/ 4584 h 7486"/>
              <a:gd name="T12" fmla="*/ 1549 w 5121"/>
              <a:gd name="T13" fmla="*/ 3304 h 7486"/>
              <a:gd name="T14" fmla="*/ 1146 w 5121"/>
              <a:gd name="T15" fmla="*/ 2365 h 7486"/>
              <a:gd name="T16" fmla="*/ 1549 w 5121"/>
              <a:gd name="T17" fmla="*/ 1353 h 7486"/>
              <a:gd name="T18" fmla="*/ 2560 w 5121"/>
              <a:gd name="T19" fmla="*/ 940 h 7486"/>
              <a:gd name="T20" fmla="*/ 2560 w 5121"/>
              <a:gd name="T21" fmla="*/ 0 h 7486"/>
              <a:gd name="T22" fmla="*/ 2560 w 5121"/>
              <a:gd name="T23" fmla="*/ 0 h 7486"/>
              <a:gd name="T24" fmla="*/ 878 w 5121"/>
              <a:gd name="T25" fmla="*/ 672 h 7486"/>
              <a:gd name="T26" fmla="*/ 878 w 5121"/>
              <a:gd name="T27" fmla="*/ 3975 h 7486"/>
              <a:gd name="T28" fmla="*/ 2560 w 5121"/>
              <a:gd name="T29" fmla="*/ 7485 h 7486"/>
              <a:gd name="T30" fmla="*/ 4181 w 5121"/>
              <a:gd name="T31" fmla="*/ 3975 h 7486"/>
              <a:gd name="T32" fmla="*/ 4181 w 5121"/>
              <a:gd name="T33" fmla="*/ 672 h 7486"/>
              <a:gd name="T34" fmla="*/ 2560 w 5121"/>
              <a:gd name="T35" fmla="*/ 0 h 7486"/>
              <a:gd name="T36" fmla="*/ 2560 w 5121"/>
              <a:gd name="T37" fmla="*/ 940 h 7486"/>
              <a:gd name="T38" fmla="*/ 2560 w 5121"/>
              <a:gd name="T39" fmla="*/ 0 h 7486"/>
              <a:gd name="T40" fmla="*/ 2560 w 5121"/>
              <a:gd name="T41" fmla="*/ 0 h 7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21" h="7486">
                <a:moveTo>
                  <a:pt x="2560" y="940"/>
                </a:moveTo>
                <a:lnTo>
                  <a:pt x="2560" y="940"/>
                </a:lnTo>
                <a:cubicBezTo>
                  <a:pt x="2901" y="940"/>
                  <a:pt x="3304" y="1074"/>
                  <a:pt x="3572" y="1353"/>
                </a:cubicBezTo>
                <a:cubicBezTo>
                  <a:pt x="3778" y="1621"/>
                  <a:pt x="3974" y="1952"/>
                  <a:pt x="3974" y="2365"/>
                </a:cubicBezTo>
                <a:cubicBezTo>
                  <a:pt x="3974" y="2695"/>
                  <a:pt x="3778" y="3036"/>
                  <a:pt x="3572" y="3304"/>
                </a:cubicBezTo>
                <a:cubicBezTo>
                  <a:pt x="3499" y="3376"/>
                  <a:pt x="3035" y="3841"/>
                  <a:pt x="2560" y="4584"/>
                </a:cubicBezTo>
                <a:cubicBezTo>
                  <a:pt x="2086" y="3841"/>
                  <a:pt x="1611" y="3376"/>
                  <a:pt x="1549" y="3304"/>
                </a:cubicBezTo>
                <a:cubicBezTo>
                  <a:pt x="1280" y="3036"/>
                  <a:pt x="1146" y="2695"/>
                  <a:pt x="1146" y="2365"/>
                </a:cubicBezTo>
                <a:cubicBezTo>
                  <a:pt x="1146" y="1952"/>
                  <a:pt x="1280" y="1621"/>
                  <a:pt x="1549" y="1353"/>
                </a:cubicBezTo>
                <a:cubicBezTo>
                  <a:pt x="1817" y="1074"/>
                  <a:pt x="2158" y="940"/>
                  <a:pt x="2560" y="940"/>
                </a:cubicBezTo>
                <a:lnTo>
                  <a:pt x="2560" y="0"/>
                </a:lnTo>
                <a:lnTo>
                  <a:pt x="2560" y="0"/>
                </a:lnTo>
                <a:cubicBezTo>
                  <a:pt x="1951" y="0"/>
                  <a:pt x="1343" y="196"/>
                  <a:pt x="878" y="672"/>
                </a:cubicBezTo>
                <a:cubicBezTo>
                  <a:pt x="0" y="1621"/>
                  <a:pt x="0" y="3098"/>
                  <a:pt x="878" y="3975"/>
                </a:cubicBezTo>
                <a:cubicBezTo>
                  <a:pt x="878" y="3975"/>
                  <a:pt x="2560" y="5596"/>
                  <a:pt x="2560" y="7485"/>
                </a:cubicBezTo>
                <a:cubicBezTo>
                  <a:pt x="2560" y="5596"/>
                  <a:pt x="4181" y="3975"/>
                  <a:pt x="4181" y="3975"/>
                </a:cubicBezTo>
                <a:cubicBezTo>
                  <a:pt x="5120" y="3098"/>
                  <a:pt x="5120" y="1621"/>
                  <a:pt x="4181" y="672"/>
                </a:cubicBezTo>
                <a:cubicBezTo>
                  <a:pt x="3778" y="196"/>
                  <a:pt x="3169" y="0"/>
                  <a:pt x="2560" y="0"/>
                </a:cubicBezTo>
                <a:lnTo>
                  <a:pt x="2560" y="940"/>
                </a:lnTo>
                <a:close/>
                <a:moveTo>
                  <a:pt x="2560" y="0"/>
                </a:moveTo>
                <a:lnTo>
                  <a:pt x="2560" y="0"/>
                </a:lnTo>
                <a:close/>
              </a:path>
            </a:pathLst>
          </a:custGeom>
          <a:solidFill>
            <a:srgbClr val="326E86"/>
          </a:solidFill>
          <a:ln>
            <a:noFill/>
          </a:ln>
          <a:effectLst/>
        </p:spPr>
        <p:txBody>
          <a:bodyPr wrap="none" lIns="58201" tIns="29101" rIns="58201" bIns="29101" anchor="ctr"/>
          <a:lstStyle/>
          <a:p>
            <a:pPr algn="just">
              <a:lnSpc>
                <a:spcPct val="120000"/>
              </a:lnSpc>
            </a:pPr>
            <a:endParaRPr lang="en-US" sz="500" dirty="0">
              <a:cs typeface="+mn-ea"/>
              <a:sym typeface="+mn-lt"/>
            </a:endParaRPr>
          </a:p>
        </p:txBody>
      </p:sp>
      <p:sp>
        <p:nvSpPr>
          <p:cNvPr id="36" name="Freeform 2"/>
          <p:cNvSpPr>
            <a:spLocks noChangeArrowheads="1"/>
          </p:cNvSpPr>
          <p:nvPr/>
        </p:nvSpPr>
        <p:spPr bwMode="auto">
          <a:xfrm>
            <a:off x="3971763" y="1574890"/>
            <a:ext cx="151367" cy="150027"/>
          </a:xfrm>
          <a:custGeom>
            <a:avLst/>
            <a:gdLst>
              <a:gd name="T0" fmla="*/ 949 w 950"/>
              <a:gd name="T1" fmla="*/ 476 h 941"/>
              <a:gd name="T2" fmla="*/ 949 w 950"/>
              <a:gd name="T3" fmla="*/ 476 h 941"/>
              <a:gd name="T4" fmla="*/ 474 w 950"/>
              <a:gd name="T5" fmla="*/ 940 h 941"/>
              <a:gd name="T6" fmla="*/ 0 w 950"/>
              <a:gd name="T7" fmla="*/ 476 h 941"/>
              <a:gd name="T8" fmla="*/ 474 w 950"/>
              <a:gd name="T9" fmla="*/ 0 h 941"/>
              <a:gd name="T10" fmla="*/ 949 w 950"/>
              <a:gd name="T11" fmla="*/ 476 h 941"/>
              <a:gd name="T12" fmla="*/ 949 w 950"/>
              <a:gd name="T13" fmla="*/ 476 h 941"/>
              <a:gd name="T14" fmla="*/ 949 w 950"/>
              <a:gd name="T15" fmla="*/ 476 h 9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0" h="941">
                <a:moveTo>
                  <a:pt x="949" y="476"/>
                </a:moveTo>
                <a:lnTo>
                  <a:pt x="949" y="476"/>
                </a:lnTo>
                <a:cubicBezTo>
                  <a:pt x="949" y="672"/>
                  <a:pt x="743" y="940"/>
                  <a:pt x="474" y="940"/>
                </a:cubicBezTo>
                <a:cubicBezTo>
                  <a:pt x="206" y="940"/>
                  <a:pt x="0" y="672"/>
                  <a:pt x="0" y="476"/>
                </a:cubicBezTo>
                <a:cubicBezTo>
                  <a:pt x="0" y="197"/>
                  <a:pt x="206" y="0"/>
                  <a:pt x="474" y="0"/>
                </a:cubicBezTo>
                <a:cubicBezTo>
                  <a:pt x="743" y="0"/>
                  <a:pt x="949" y="197"/>
                  <a:pt x="949" y="476"/>
                </a:cubicBezTo>
                <a:close/>
                <a:moveTo>
                  <a:pt x="949" y="476"/>
                </a:moveTo>
                <a:lnTo>
                  <a:pt x="949" y="476"/>
                </a:lnTo>
                <a:close/>
              </a:path>
            </a:pathLst>
          </a:custGeom>
          <a:solidFill>
            <a:srgbClr val="77A9D3"/>
          </a:solidFill>
          <a:ln>
            <a:noFill/>
          </a:ln>
          <a:effectLst/>
        </p:spPr>
        <p:txBody>
          <a:bodyPr wrap="none" lIns="58201" tIns="29101" rIns="58201" bIns="29101" anchor="ctr"/>
          <a:lstStyle/>
          <a:p>
            <a:pPr algn="just">
              <a:lnSpc>
                <a:spcPct val="120000"/>
              </a:lnSpc>
            </a:pPr>
            <a:endParaRPr lang="en-US" sz="500" dirty="0">
              <a:cs typeface="+mn-ea"/>
              <a:sym typeface="+mn-lt"/>
            </a:endParaRPr>
          </a:p>
        </p:txBody>
      </p:sp>
      <p:sp>
        <p:nvSpPr>
          <p:cNvPr id="37" name="Freeform 1"/>
          <p:cNvSpPr>
            <a:spLocks noChangeArrowheads="1"/>
          </p:cNvSpPr>
          <p:nvPr/>
        </p:nvSpPr>
        <p:spPr bwMode="auto">
          <a:xfrm>
            <a:off x="4641956" y="1837723"/>
            <a:ext cx="817382" cy="1195985"/>
          </a:xfrm>
          <a:custGeom>
            <a:avLst/>
            <a:gdLst>
              <a:gd name="T0" fmla="*/ 2560 w 5121"/>
              <a:gd name="T1" fmla="*/ 940 h 7486"/>
              <a:gd name="T2" fmla="*/ 2560 w 5121"/>
              <a:gd name="T3" fmla="*/ 940 h 7486"/>
              <a:gd name="T4" fmla="*/ 3572 w 5121"/>
              <a:gd name="T5" fmla="*/ 1353 h 7486"/>
              <a:gd name="T6" fmla="*/ 3974 w 5121"/>
              <a:gd name="T7" fmla="*/ 2365 h 7486"/>
              <a:gd name="T8" fmla="*/ 3572 w 5121"/>
              <a:gd name="T9" fmla="*/ 3304 h 7486"/>
              <a:gd name="T10" fmla="*/ 2560 w 5121"/>
              <a:gd name="T11" fmla="*/ 4584 h 7486"/>
              <a:gd name="T12" fmla="*/ 1549 w 5121"/>
              <a:gd name="T13" fmla="*/ 3304 h 7486"/>
              <a:gd name="T14" fmla="*/ 1146 w 5121"/>
              <a:gd name="T15" fmla="*/ 2365 h 7486"/>
              <a:gd name="T16" fmla="*/ 1549 w 5121"/>
              <a:gd name="T17" fmla="*/ 1353 h 7486"/>
              <a:gd name="T18" fmla="*/ 2560 w 5121"/>
              <a:gd name="T19" fmla="*/ 940 h 7486"/>
              <a:gd name="T20" fmla="*/ 2560 w 5121"/>
              <a:gd name="T21" fmla="*/ 0 h 7486"/>
              <a:gd name="T22" fmla="*/ 2560 w 5121"/>
              <a:gd name="T23" fmla="*/ 0 h 7486"/>
              <a:gd name="T24" fmla="*/ 878 w 5121"/>
              <a:gd name="T25" fmla="*/ 672 h 7486"/>
              <a:gd name="T26" fmla="*/ 878 w 5121"/>
              <a:gd name="T27" fmla="*/ 3975 h 7486"/>
              <a:gd name="T28" fmla="*/ 2560 w 5121"/>
              <a:gd name="T29" fmla="*/ 7485 h 7486"/>
              <a:gd name="T30" fmla="*/ 4181 w 5121"/>
              <a:gd name="T31" fmla="*/ 3975 h 7486"/>
              <a:gd name="T32" fmla="*/ 4181 w 5121"/>
              <a:gd name="T33" fmla="*/ 672 h 7486"/>
              <a:gd name="T34" fmla="*/ 2560 w 5121"/>
              <a:gd name="T35" fmla="*/ 0 h 7486"/>
              <a:gd name="T36" fmla="*/ 2560 w 5121"/>
              <a:gd name="T37" fmla="*/ 940 h 7486"/>
              <a:gd name="T38" fmla="*/ 2560 w 5121"/>
              <a:gd name="T39" fmla="*/ 0 h 7486"/>
              <a:gd name="T40" fmla="*/ 2560 w 5121"/>
              <a:gd name="T41" fmla="*/ 0 h 7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21" h="7486">
                <a:moveTo>
                  <a:pt x="2560" y="940"/>
                </a:moveTo>
                <a:lnTo>
                  <a:pt x="2560" y="940"/>
                </a:lnTo>
                <a:cubicBezTo>
                  <a:pt x="2901" y="940"/>
                  <a:pt x="3304" y="1074"/>
                  <a:pt x="3572" y="1353"/>
                </a:cubicBezTo>
                <a:cubicBezTo>
                  <a:pt x="3778" y="1621"/>
                  <a:pt x="3974" y="1952"/>
                  <a:pt x="3974" y="2365"/>
                </a:cubicBezTo>
                <a:cubicBezTo>
                  <a:pt x="3974" y="2695"/>
                  <a:pt x="3778" y="3036"/>
                  <a:pt x="3572" y="3304"/>
                </a:cubicBezTo>
                <a:cubicBezTo>
                  <a:pt x="3499" y="3376"/>
                  <a:pt x="3035" y="3841"/>
                  <a:pt x="2560" y="4584"/>
                </a:cubicBezTo>
                <a:cubicBezTo>
                  <a:pt x="2086" y="3841"/>
                  <a:pt x="1611" y="3376"/>
                  <a:pt x="1549" y="3304"/>
                </a:cubicBezTo>
                <a:cubicBezTo>
                  <a:pt x="1280" y="3036"/>
                  <a:pt x="1146" y="2695"/>
                  <a:pt x="1146" y="2365"/>
                </a:cubicBezTo>
                <a:cubicBezTo>
                  <a:pt x="1146" y="1952"/>
                  <a:pt x="1280" y="1621"/>
                  <a:pt x="1549" y="1353"/>
                </a:cubicBezTo>
                <a:cubicBezTo>
                  <a:pt x="1817" y="1074"/>
                  <a:pt x="2158" y="940"/>
                  <a:pt x="2560" y="940"/>
                </a:cubicBezTo>
                <a:lnTo>
                  <a:pt x="2560" y="0"/>
                </a:lnTo>
                <a:lnTo>
                  <a:pt x="2560" y="0"/>
                </a:lnTo>
                <a:cubicBezTo>
                  <a:pt x="1951" y="0"/>
                  <a:pt x="1343" y="196"/>
                  <a:pt x="878" y="672"/>
                </a:cubicBezTo>
                <a:cubicBezTo>
                  <a:pt x="0" y="1621"/>
                  <a:pt x="0" y="3098"/>
                  <a:pt x="878" y="3975"/>
                </a:cubicBezTo>
                <a:cubicBezTo>
                  <a:pt x="878" y="3975"/>
                  <a:pt x="2560" y="5596"/>
                  <a:pt x="2560" y="7485"/>
                </a:cubicBezTo>
                <a:cubicBezTo>
                  <a:pt x="2560" y="5596"/>
                  <a:pt x="4181" y="3975"/>
                  <a:pt x="4181" y="3975"/>
                </a:cubicBezTo>
                <a:cubicBezTo>
                  <a:pt x="5120" y="3098"/>
                  <a:pt x="5120" y="1621"/>
                  <a:pt x="4181" y="672"/>
                </a:cubicBezTo>
                <a:cubicBezTo>
                  <a:pt x="3778" y="196"/>
                  <a:pt x="3169" y="0"/>
                  <a:pt x="2560" y="0"/>
                </a:cubicBezTo>
                <a:lnTo>
                  <a:pt x="2560" y="940"/>
                </a:lnTo>
                <a:close/>
                <a:moveTo>
                  <a:pt x="2560" y="0"/>
                </a:moveTo>
                <a:lnTo>
                  <a:pt x="2560" y="0"/>
                </a:lnTo>
                <a:close/>
              </a:path>
            </a:pathLst>
          </a:custGeom>
          <a:solidFill>
            <a:srgbClr val="7DBFC5"/>
          </a:solidFill>
          <a:ln>
            <a:noFill/>
          </a:ln>
          <a:effectLst/>
        </p:spPr>
        <p:txBody>
          <a:bodyPr wrap="none" lIns="58201" tIns="29101" rIns="58201" bIns="29101" anchor="ctr"/>
          <a:lstStyle/>
          <a:p>
            <a:pPr algn="just">
              <a:lnSpc>
                <a:spcPct val="120000"/>
              </a:lnSpc>
            </a:pPr>
            <a:endParaRPr lang="en-US" sz="500" dirty="0">
              <a:cs typeface="+mn-ea"/>
              <a:sym typeface="+mn-lt"/>
            </a:endParaRPr>
          </a:p>
        </p:txBody>
      </p:sp>
      <p:sp>
        <p:nvSpPr>
          <p:cNvPr id="38" name="Freeform 2"/>
          <p:cNvSpPr>
            <a:spLocks noChangeArrowheads="1"/>
          </p:cNvSpPr>
          <p:nvPr/>
        </p:nvSpPr>
        <p:spPr bwMode="auto">
          <a:xfrm>
            <a:off x="4974966" y="2139888"/>
            <a:ext cx="151367" cy="150027"/>
          </a:xfrm>
          <a:custGeom>
            <a:avLst/>
            <a:gdLst>
              <a:gd name="T0" fmla="*/ 949 w 950"/>
              <a:gd name="T1" fmla="*/ 476 h 941"/>
              <a:gd name="T2" fmla="*/ 949 w 950"/>
              <a:gd name="T3" fmla="*/ 476 h 941"/>
              <a:gd name="T4" fmla="*/ 474 w 950"/>
              <a:gd name="T5" fmla="*/ 940 h 941"/>
              <a:gd name="T6" fmla="*/ 0 w 950"/>
              <a:gd name="T7" fmla="*/ 476 h 941"/>
              <a:gd name="T8" fmla="*/ 474 w 950"/>
              <a:gd name="T9" fmla="*/ 0 h 941"/>
              <a:gd name="T10" fmla="*/ 949 w 950"/>
              <a:gd name="T11" fmla="*/ 476 h 941"/>
              <a:gd name="T12" fmla="*/ 949 w 950"/>
              <a:gd name="T13" fmla="*/ 476 h 941"/>
              <a:gd name="T14" fmla="*/ 949 w 950"/>
              <a:gd name="T15" fmla="*/ 476 h 9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0" h="941">
                <a:moveTo>
                  <a:pt x="949" y="476"/>
                </a:moveTo>
                <a:lnTo>
                  <a:pt x="949" y="476"/>
                </a:lnTo>
                <a:cubicBezTo>
                  <a:pt x="949" y="672"/>
                  <a:pt x="743" y="940"/>
                  <a:pt x="474" y="940"/>
                </a:cubicBezTo>
                <a:cubicBezTo>
                  <a:pt x="206" y="940"/>
                  <a:pt x="0" y="672"/>
                  <a:pt x="0" y="476"/>
                </a:cubicBezTo>
                <a:cubicBezTo>
                  <a:pt x="0" y="197"/>
                  <a:pt x="206" y="0"/>
                  <a:pt x="474" y="0"/>
                </a:cubicBezTo>
                <a:cubicBezTo>
                  <a:pt x="743" y="0"/>
                  <a:pt x="949" y="197"/>
                  <a:pt x="949" y="476"/>
                </a:cubicBezTo>
                <a:close/>
                <a:moveTo>
                  <a:pt x="949" y="476"/>
                </a:moveTo>
                <a:lnTo>
                  <a:pt x="949" y="476"/>
                </a:lnTo>
                <a:close/>
              </a:path>
            </a:pathLst>
          </a:custGeom>
          <a:solidFill>
            <a:srgbClr val="7DBFC5"/>
          </a:solidFill>
          <a:ln>
            <a:noFill/>
          </a:ln>
          <a:effectLst/>
        </p:spPr>
        <p:txBody>
          <a:bodyPr wrap="none" lIns="58201" tIns="29101" rIns="58201" bIns="29101" anchor="ctr"/>
          <a:lstStyle/>
          <a:p>
            <a:pPr algn="just">
              <a:lnSpc>
                <a:spcPct val="120000"/>
              </a:lnSpc>
            </a:pPr>
            <a:endParaRPr lang="en-US" sz="500" dirty="0">
              <a:cs typeface="+mn-ea"/>
              <a:sym typeface="+mn-lt"/>
            </a:endParaRPr>
          </a:p>
        </p:txBody>
      </p:sp>
      <p:sp>
        <p:nvSpPr>
          <p:cNvPr id="39" name="Freeform 1"/>
          <p:cNvSpPr>
            <a:spLocks noChangeArrowheads="1"/>
          </p:cNvSpPr>
          <p:nvPr/>
        </p:nvSpPr>
        <p:spPr bwMode="auto">
          <a:xfrm>
            <a:off x="5663099" y="1272724"/>
            <a:ext cx="817382" cy="1195985"/>
          </a:xfrm>
          <a:custGeom>
            <a:avLst/>
            <a:gdLst>
              <a:gd name="T0" fmla="*/ 2560 w 5121"/>
              <a:gd name="T1" fmla="*/ 940 h 7486"/>
              <a:gd name="T2" fmla="*/ 2560 w 5121"/>
              <a:gd name="T3" fmla="*/ 940 h 7486"/>
              <a:gd name="T4" fmla="*/ 3572 w 5121"/>
              <a:gd name="T5" fmla="*/ 1353 h 7486"/>
              <a:gd name="T6" fmla="*/ 3974 w 5121"/>
              <a:gd name="T7" fmla="*/ 2365 h 7486"/>
              <a:gd name="T8" fmla="*/ 3572 w 5121"/>
              <a:gd name="T9" fmla="*/ 3304 h 7486"/>
              <a:gd name="T10" fmla="*/ 2560 w 5121"/>
              <a:gd name="T11" fmla="*/ 4584 h 7486"/>
              <a:gd name="T12" fmla="*/ 1549 w 5121"/>
              <a:gd name="T13" fmla="*/ 3304 h 7486"/>
              <a:gd name="T14" fmla="*/ 1146 w 5121"/>
              <a:gd name="T15" fmla="*/ 2365 h 7486"/>
              <a:gd name="T16" fmla="*/ 1549 w 5121"/>
              <a:gd name="T17" fmla="*/ 1353 h 7486"/>
              <a:gd name="T18" fmla="*/ 2560 w 5121"/>
              <a:gd name="T19" fmla="*/ 940 h 7486"/>
              <a:gd name="T20" fmla="*/ 2560 w 5121"/>
              <a:gd name="T21" fmla="*/ 0 h 7486"/>
              <a:gd name="T22" fmla="*/ 2560 w 5121"/>
              <a:gd name="T23" fmla="*/ 0 h 7486"/>
              <a:gd name="T24" fmla="*/ 878 w 5121"/>
              <a:gd name="T25" fmla="*/ 672 h 7486"/>
              <a:gd name="T26" fmla="*/ 878 w 5121"/>
              <a:gd name="T27" fmla="*/ 3975 h 7486"/>
              <a:gd name="T28" fmla="*/ 2560 w 5121"/>
              <a:gd name="T29" fmla="*/ 7485 h 7486"/>
              <a:gd name="T30" fmla="*/ 4181 w 5121"/>
              <a:gd name="T31" fmla="*/ 3975 h 7486"/>
              <a:gd name="T32" fmla="*/ 4181 w 5121"/>
              <a:gd name="T33" fmla="*/ 672 h 7486"/>
              <a:gd name="T34" fmla="*/ 2560 w 5121"/>
              <a:gd name="T35" fmla="*/ 0 h 7486"/>
              <a:gd name="T36" fmla="*/ 2560 w 5121"/>
              <a:gd name="T37" fmla="*/ 940 h 7486"/>
              <a:gd name="T38" fmla="*/ 2560 w 5121"/>
              <a:gd name="T39" fmla="*/ 0 h 7486"/>
              <a:gd name="T40" fmla="*/ 2560 w 5121"/>
              <a:gd name="T41" fmla="*/ 0 h 7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21" h="7486">
                <a:moveTo>
                  <a:pt x="2560" y="940"/>
                </a:moveTo>
                <a:lnTo>
                  <a:pt x="2560" y="940"/>
                </a:lnTo>
                <a:cubicBezTo>
                  <a:pt x="2901" y="940"/>
                  <a:pt x="3304" y="1074"/>
                  <a:pt x="3572" y="1353"/>
                </a:cubicBezTo>
                <a:cubicBezTo>
                  <a:pt x="3778" y="1621"/>
                  <a:pt x="3974" y="1952"/>
                  <a:pt x="3974" y="2365"/>
                </a:cubicBezTo>
                <a:cubicBezTo>
                  <a:pt x="3974" y="2695"/>
                  <a:pt x="3778" y="3036"/>
                  <a:pt x="3572" y="3304"/>
                </a:cubicBezTo>
                <a:cubicBezTo>
                  <a:pt x="3499" y="3376"/>
                  <a:pt x="3035" y="3841"/>
                  <a:pt x="2560" y="4584"/>
                </a:cubicBezTo>
                <a:cubicBezTo>
                  <a:pt x="2086" y="3841"/>
                  <a:pt x="1611" y="3376"/>
                  <a:pt x="1549" y="3304"/>
                </a:cubicBezTo>
                <a:cubicBezTo>
                  <a:pt x="1280" y="3036"/>
                  <a:pt x="1146" y="2695"/>
                  <a:pt x="1146" y="2365"/>
                </a:cubicBezTo>
                <a:cubicBezTo>
                  <a:pt x="1146" y="1952"/>
                  <a:pt x="1280" y="1621"/>
                  <a:pt x="1549" y="1353"/>
                </a:cubicBezTo>
                <a:cubicBezTo>
                  <a:pt x="1817" y="1074"/>
                  <a:pt x="2158" y="940"/>
                  <a:pt x="2560" y="940"/>
                </a:cubicBezTo>
                <a:lnTo>
                  <a:pt x="2560" y="0"/>
                </a:lnTo>
                <a:lnTo>
                  <a:pt x="2560" y="0"/>
                </a:lnTo>
                <a:cubicBezTo>
                  <a:pt x="1951" y="0"/>
                  <a:pt x="1343" y="196"/>
                  <a:pt x="878" y="672"/>
                </a:cubicBezTo>
                <a:cubicBezTo>
                  <a:pt x="0" y="1621"/>
                  <a:pt x="0" y="3098"/>
                  <a:pt x="878" y="3975"/>
                </a:cubicBezTo>
                <a:cubicBezTo>
                  <a:pt x="878" y="3975"/>
                  <a:pt x="2560" y="5596"/>
                  <a:pt x="2560" y="7485"/>
                </a:cubicBezTo>
                <a:cubicBezTo>
                  <a:pt x="2560" y="5596"/>
                  <a:pt x="4181" y="3975"/>
                  <a:pt x="4181" y="3975"/>
                </a:cubicBezTo>
                <a:cubicBezTo>
                  <a:pt x="5120" y="3098"/>
                  <a:pt x="5120" y="1621"/>
                  <a:pt x="4181" y="672"/>
                </a:cubicBezTo>
                <a:cubicBezTo>
                  <a:pt x="3778" y="196"/>
                  <a:pt x="3169" y="0"/>
                  <a:pt x="2560" y="0"/>
                </a:cubicBezTo>
                <a:lnTo>
                  <a:pt x="2560" y="940"/>
                </a:lnTo>
                <a:close/>
                <a:moveTo>
                  <a:pt x="2560" y="0"/>
                </a:moveTo>
                <a:lnTo>
                  <a:pt x="2560" y="0"/>
                </a:lnTo>
                <a:close/>
              </a:path>
            </a:pathLst>
          </a:custGeom>
          <a:solidFill>
            <a:srgbClr val="326E86"/>
          </a:solidFill>
          <a:ln>
            <a:noFill/>
          </a:ln>
          <a:effectLst/>
        </p:spPr>
        <p:txBody>
          <a:bodyPr wrap="none" lIns="58201" tIns="29101" rIns="58201" bIns="29101" anchor="ctr"/>
          <a:lstStyle/>
          <a:p>
            <a:pPr algn="just">
              <a:lnSpc>
                <a:spcPct val="120000"/>
              </a:lnSpc>
            </a:pPr>
            <a:endParaRPr lang="en-US" sz="500" dirty="0">
              <a:cs typeface="+mn-ea"/>
              <a:sym typeface="+mn-lt"/>
            </a:endParaRPr>
          </a:p>
        </p:txBody>
      </p:sp>
      <p:sp>
        <p:nvSpPr>
          <p:cNvPr id="40" name="Freeform 2"/>
          <p:cNvSpPr>
            <a:spLocks noChangeArrowheads="1"/>
          </p:cNvSpPr>
          <p:nvPr/>
        </p:nvSpPr>
        <p:spPr bwMode="auto">
          <a:xfrm>
            <a:off x="5996111" y="1574890"/>
            <a:ext cx="151367" cy="150027"/>
          </a:xfrm>
          <a:custGeom>
            <a:avLst/>
            <a:gdLst>
              <a:gd name="T0" fmla="*/ 949 w 950"/>
              <a:gd name="T1" fmla="*/ 476 h 941"/>
              <a:gd name="T2" fmla="*/ 949 w 950"/>
              <a:gd name="T3" fmla="*/ 476 h 941"/>
              <a:gd name="T4" fmla="*/ 474 w 950"/>
              <a:gd name="T5" fmla="*/ 940 h 941"/>
              <a:gd name="T6" fmla="*/ 0 w 950"/>
              <a:gd name="T7" fmla="*/ 476 h 941"/>
              <a:gd name="T8" fmla="*/ 474 w 950"/>
              <a:gd name="T9" fmla="*/ 0 h 941"/>
              <a:gd name="T10" fmla="*/ 949 w 950"/>
              <a:gd name="T11" fmla="*/ 476 h 941"/>
              <a:gd name="T12" fmla="*/ 949 w 950"/>
              <a:gd name="T13" fmla="*/ 476 h 941"/>
              <a:gd name="T14" fmla="*/ 949 w 950"/>
              <a:gd name="T15" fmla="*/ 476 h 9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0" h="941">
                <a:moveTo>
                  <a:pt x="949" y="476"/>
                </a:moveTo>
                <a:lnTo>
                  <a:pt x="949" y="476"/>
                </a:lnTo>
                <a:cubicBezTo>
                  <a:pt x="949" y="672"/>
                  <a:pt x="743" y="940"/>
                  <a:pt x="474" y="940"/>
                </a:cubicBezTo>
                <a:cubicBezTo>
                  <a:pt x="206" y="940"/>
                  <a:pt x="0" y="672"/>
                  <a:pt x="0" y="476"/>
                </a:cubicBezTo>
                <a:cubicBezTo>
                  <a:pt x="0" y="197"/>
                  <a:pt x="206" y="0"/>
                  <a:pt x="474" y="0"/>
                </a:cubicBezTo>
                <a:cubicBezTo>
                  <a:pt x="743" y="0"/>
                  <a:pt x="949" y="197"/>
                  <a:pt x="949" y="476"/>
                </a:cubicBezTo>
                <a:close/>
                <a:moveTo>
                  <a:pt x="949" y="476"/>
                </a:moveTo>
                <a:lnTo>
                  <a:pt x="949" y="476"/>
                </a:lnTo>
                <a:close/>
              </a:path>
            </a:pathLst>
          </a:custGeom>
          <a:solidFill>
            <a:srgbClr val="77A9D3"/>
          </a:solidFill>
          <a:ln>
            <a:noFill/>
          </a:ln>
          <a:effectLst/>
        </p:spPr>
        <p:txBody>
          <a:bodyPr wrap="none" lIns="58201" tIns="29101" rIns="58201" bIns="29101" anchor="ctr"/>
          <a:lstStyle/>
          <a:p>
            <a:pPr algn="just">
              <a:lnSpc>
                <a:spcPct val="120000"/>
              </a:lnSpc>
            </a:pPr>
            <a:endParaRPr lang="en-US" sz="500" dirty="0">
              <a:cs typeface="+mn-ea"/>
              <a:sym typeface="+mn-lt"/>
            </a:endParaRPr>
          </a:p>
        </p:txBody>
      </p:sp>
      <p:sp>
        <p:nvSpPr>
          <p:cNvPr id="41" name="Freeform 1"/>
          <p:cNvSpPr>
            <a:spLocks noChangeArrowheads="1"/>
          </p:cNvSpPr>
          <p:nvPr/>
        </p:nvSpPr>
        <p:spPr bwMode="auto">
          <a:xfrm>
            <a:off x="6686521" y="1803950"/>
            <a:ext cx="817382" cy="1195985"/>
          </a:xfrm>
          <a:custGeom>
            <a:avLst/>
            <a:gdLst>
              <a:gd name="T0" fmla="*/ 2560 w 5121"/>
              <a:gd name="T1" fmla="*/ 940 h 7486"/>
              <a:gd name="T2" fmla="*/ 2560 w 5121"/>
              <a:gd name="T3" fmla="*/ 940 h 7486"/>
              <a:gd name="T4" fmla="*/ 3572 w 5121"/>
              <a:gd name="T5" fmla="*/ 1353 h 7486"/>
              <a:gd name="T6" fmla="*/ 3974 w 5121"/>
              <a:gd name="T7" fmla="*/ 2365 h 7486"/>
              <a:gd name="T8" fmla="*/ 3572 w 5121"/>
              <a:gd name="T9" fmla="*/ 3304 h 7486"/>
              <a:gd name="T10" fmla="*/ 2560 w 5121"/>
              <a:gd name="T11" fmla="*/ 4584 h 7486"/>
              <a:gd name="T12" fmla="*/ 1549 w 5121"/>
              <a:gd name="T13" fmla="*/ 3304 h 7486"/>
              <a:gd name="T14" fmla="*/ 1146 w 5121"/>
              <a:gd name="T15" fmla="*/ 2365 h 7486"/>
              <a:gd name="T16" fmla="*/ 1549 w 5121"/>
              <a:gd name="T17" fmla="*/ 1353 h 7486"/>
              <a:gd name="T18" fmla="*/ 2560 w 5121"/>
              <a:gd name="T19" fmla="*/ 940 h 7486"/>
              <a:gd name="T20" fmla="*/ 2560 w 5121"/>
              <a:gd name="T21" fmla="*/ 0 h 7486"/>
              <a:gd name="T22" fmla="*/ 2560 w 5121"/>
              <a:gd name="T23" fmla="*/ 0 h 7486"/>
              <a:gd name="T24" fmla="*/ 878 w 5121"/>
              <a:gd name="T25" fmla="*/ 672 h 7486"/>
              <a:gd name="T26" fmla="*/ 878 w 5121"/>
              <a:gd name="T27" fmla="*/ 3975 h 7486"/>
              <a:gd name="T28" fmla="*/ 2560 w 5121"/>
              <a:gd name="T29" fmla="*/ 7485 h 7486"/>
              <a:gd name="T30" fmla="*/ 4181 w 5121"/>
              <a:gd name="T31" fmla="*/ 3975 h 7486"/>
              <a:gd name="T32" fmla="*/ 4181 w 5121"/>
              <a:gd name="T33" fmla="*/ 672 h 7486"/>
              <a:gd name="T34" fmla="*/ 2560 w 5121"/>
              <a:gd name="T35" fmla="*/ 0 h 7486"/>
              <a:gd name="T36" fmla="*/ 2560 w 5121"/>
              <a:gd name="T37" fmla="*/ 940 h 7486"/>
              <a:gd name="T38" fmla="*/ 2560 w 5121"/>
              <a:gd name="T39" fmla="*/ 0 h 7486"/>
              <a:gd name="T40" fmla="*/ 2560 w 5121"/>
              <a:gd name="T41" fmla="*/ 0 h 7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21" h="7486">
                <a:moveTo>
                  <a:pt x="2560" y="940"/>
                </a:moveTo>
                <a:lnTo>
                  <a:pt x="2560" y="940"/>
                </a:lnTo>
                <a:cubicBezTo>
                  <a:pt x="2901" y="940"/>
                  <a:pt x="3304" y="1074"/>
                  <a:pt x="3572" y="1353"/>
                </a:cubicBezTo>
                <a:cubicBezTo>
                  <a:pt x="3778" y="1621"/>
                  <a:pt x="3974" y="1952"/>
                  <a:pt x="3974" y="2365"/>
                </a:cubicBezTo>
                <a:cubicBezTo>
                  <a:pt x="3974" y="2695"/>
                  <a:pt x="3778" y="3036"/>
                  <a:pt x="3572" y="3304"/>
                </a:cubicBezTo>
                <a:cubicBezTo>
                  <a:pt x="3499" y="3376"/>
                  <a:pt x="3035" y="3841"/>
                  <a:pt x="2560" y="4584"/>
                </a:cubicBezTo>
                <a:cubicBezTo>
                  <a:pt x="2086" y="3841"/>
                  <a:pt x="1611" y="3376"/>
                  <a:pt x="1549" y="3304"/>
                </a:cubicBezTo>
                <a:cubicBezTo>
                  <a:pt x="1280" y="3036"/>
                  <a:pt x="1146" y="2695"/>
                  <a:pt x="1146" y="2365"/>
                </a:cubicBezTo>
                <a:cubicBezTo>
                  <a:pt x="1146" y="1952"/>
                  <a:pt x="1280" y="1621"/>
                  <a:pt x="1549" y="1353"/>
                </a:cubicBezTo>
                <a:cubicBezTo>
                  <a:pt x="1817" y="1074"/>
                  <a:pt x="2158" y="940"/>
                  <a:pt x="2560" y="940"/>
                </a:cubicBezTo>
                <a:lnTo>
                  <a:pt x="2560" y="0"/>
                </a:lnTo>
                <a:lnTo>
                  <a:pt x="2560" y="0"/>
                </a:lnTo>
                <a:cubicBezTo>
                  <a:pt x="1951" y="0"/>
                  <a:pt x="1343" y="196"/>
                  <a:pt x="878" y="672"/>
                </a:cubicBezTo>
                <a:cubicBezTo>
                  <a:pt x="0" y="1621"/>
                  <a:pt x="0" y="3098"/>
                  <a:pt x="878" y="3975"/>
                </a:cubicBezTo>
                <a:cubicBezTo>
                  <a:pt x="878" y="3975"/>
                  <a:pt x="2560" y="5596"/>
                  <a:pt x="2560" y="7485"/>
                </a:cubicBezTo>
                <a:cubicBezTo>
                  <a:pt x="2560" y="5596"/>
                  <a:pt x="4181" y="3975"/>
                  <a:pt x="4181" y="3975"/>
                </a:cubicBezTo>
                <a:cubicBezTo>
                  <a:pt x="5120" y="3098"/>
                  <a:pt x="5120" y="1621"/>
                  <a:pt x="4181" y="672"/>
                </a:cubicBezTo>
                <a:cubicBezTo>
                  <a:pt x="3778" y="196"/>
                  <a:pt x="3169" y="0"/>
                  <a:pt x="2560" y="0"/>
                </a:cubicBezTo>
                <a:lnTo>
                  <a:pt x="2560" y="940"/>
                </a:lnTo>
                <a:close/>
                <a:moveTo>
                  <a:pt x="2560" y="0"/>
                </a:moveTo>
                <a:lnTo>
                  <a:pt x="2560" y="0"/>
                </a:lnTo>
                <a:close/>
              </a:path>
            </a:pathLst>
          </a:custGeom>
          <a:solidFill>
            <a:srgbClr val="7DBFC5"/>
          </a:solidFill>
          <a:ln>
            <a:noFill/>
          </a:ln>
          <a:effectLst/>
        </p:spPr>
        <p:txBody>
          <a:bodyPr wrap="none" lIns="58201" tIns="29101" rIns="58201" bIns="29101" anchor="ctr"/>
          <a:lstStyle/>
          <a:p>
            <a:pPr algn="just">
              <a:lnSpc>
                <a:spcPct val="120000"/>
              </a:lnSpc>
            </a:pPr>
            <a:endParaRPr lang="en-US" sz="500" dirty="0">
              <a:cs typeface="+mn-ea"/>
              <a:sym typeface="+mn-lt"/>
            </a:endParaRPr>
          </a:p>
        </p:txBody>
      </p:sp>
      <p:sp>
        <p:nvSpPr>
          <p:cNvPr id="42" name="Freeform 2"/>
          <p:cNvSpPr>
            <a:spLocks noChangeArrowheads="1"/>
          </p:cNvSpPr>
          <p:nvPr/>
        </p:nvSpPr>
        <p:spPr bwMode="auto">
          <a:xfrm>
            <a:off x="7019531" y="2106115"/>
            <a:ext cx="151367" cy="150027"/>
          </a:xfrm>
          <a:custGeom>
            <a:avLst/>
            <a:gdLst>
              <a:gd name="T0" fmla="*/ 949 w 950"/>
              <a:gd name="T1" fmla="*/ 476 h 941"/>
              <a:gd name="T2" fmla="*/ 949 w 950"/>
              <a:gd name="T3" fmla="*/ 476 h 941"/>
              <a:gd name="T4" fmla="*/ 474 w 950"/>
              <a:gd name="T5" fmla="*/ 940 h 941"/>
              <a:gd name="T6" fmla="*/ 0 w 950"/>
              <a:gd name="T7" fmla="*/ 476 h 941"/>
              <a:gd name="T8" fmla="*/ 474 w 950"/>
              <a:gd name="T9" fmla="*/ 0 h 941"/>
              <a:gd name="T10" fmla="*/ 949 w 950"/>
              <a:gd name="T11" fmla="*/ 476 h 941"/>
              <a:gd name="T12" fmla="*/ 949 w 950"/>
              <a:gd name="T13" fmla="*/ 476 h 941"/>
              <a:gd name="T14" fmla="*/ 949 w 950"/>
              <a:gd name="T15" fmla="*/ 476 h 9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0" h="941">
                <a:moveTo>
                  <a:pt x="949" y="476"/>
                </a:moveTo>
                <a:lnTo>
                  <a:pt x="949" y="476"/>
                </a:lnTo>
                <a:cubicBezTo>
                  <a:pt x="949" y="672"/>
                  <a:pt x="743" y="940"/>
                  <a:pt x="474" y="940"/>
                </a:cubicBezTo>
                <a:cubicBezTo>
                  <a:pt x="206" y="940"/>
                  <a:pt x="0" y="672"/>
                  <a:pt x="0" y="476"/>
                </a:cubicBezTo>
                <a:cubicBezTo>
                  <a:pt x="0" y="197"/>
                  <a:pt x="206" y="0"/>
                  <a:pt x="474" y="0"/>
                </a:cubicBezTo>
                <a:cubicBezTo>
                  <a:pt x="743" y="0"/>
                  <a:pt x="949" y="197"/>
                  <a:pt x="949" y="476"/>
                </a:cubicBezTo>
                <a:close/>
                <a:moveTo>
                  <a:pt x="949" y="476"/>
                </a:moveTo>
                <a:lnTo>
                  <a:pt x="949" y="476"/>
                </a:lnTo>
                <a:close/>
              </a:path>
            </a:pathLst>
          </a:custGeom>
          <a:solidFill>
            <a:srgbClr val="7DBFC5"/>
          </a:solidFill>
          <a:ln>
            <a:noFill/>
          </a:ln>
          <a:effectLst/>
        </p:spPr>
        <p:txBody>
          <a:bodyPr wrap="none" lIns="58201" tIns="29101" rIns="58201" bIns="29101" anchor="ctr"/>
          <a:lstStyle/>
          <a:p>
            <a:pPr algn="just">
              <a:lnSpc>
                <a:spcPct val="120000"/>
              </a:lnSpc>
            </a:pPr>
            <a:endParaRPr lang="en-US" sz="500" dirty="0">
              <a:cs typeface="+mn-ea"/>
              <a:sym typeface="+mn-lt"/>
            </a:endParaRPr>
          </a:p>
        </p:txBody>
      </p:sp>
      <p:sp>
        <p:nvSpPr>
          <p:cNvPr id="43" name="Freeform 3"/>
          <p:cNvSpPr>
            <a:spLocks noChangeArrowheads="1"/>
          </p:cNvSpPr>
          <p:nvPr/>
        </p:nvSpPr>
        <p:spPr bwMode="auto">
          <a:xfrm>
            <a:off x="1902761" y="3589869"/>
            <a:ext cx="312701" cy="431200"/>
          </a:xfrm>
          <a:custGeom>
            <a:avLst/>
            <a:gdLst>
              <a:gd name="T0" fmla="*/ 2416 w 2644"/>
              <a:gd name="T1" fmla="*/ 0 h 3645"/>
              <a:gd name="T2" fmla="*/ 2416 w 2644"/>
              <a:gd name="T3" fmla="*/ 0 h 3645"/>
              <a:gd name="T4" fmla="*/ 238 w 2644"/>
              <a:gd name="T5" fmla="*/ 0 h 3645"/>
              <a:gd name="T6" fmla="*/ 0 w 2644"/>
              <a:gd name="T7" fmla="*/ 238 h 3645"/>
              <a:gd name="T8" fmla="*/ 0 w 2644"/>
              <a:gd name="T9" fmla="*/ 3407 h 3645"/>
              <a:gd name="T10" fmla="*/ 238 w 2644"/>
              <a:gd name="T11" fmla="*/ 3644 h 3645"/>
              <a:gd name="T12" fmla="*/ 2416 w 2644"/>
              <a:gd name="T13" fmla="*/ 3644 h 3645"/>
              <a:gd name="T14" fmla="*/ 2643 w 2644"/>
              <a:gd name="T15" fmla="*/ 3407 h 3645"/>
              <a:gd name="T16" fmla="*/ 2643 w 2644"/>
              <a:gd name="T17" fmla="*/ 238 h 3645"/>
              <a:gd name="T18" fmla="*/ 2416 w 2644"/>
              <a:gd name="T19" fmla="*/ 0 h 3645"/>
              <a:gd name="T20" fmla="*/ 1321 w 2644"/>
              <a:gd name="T21" fmla="*/ 3551 h 3645"/>
              <a:gd name="T22" fmla="*/ 1321 w 2644"/>
              <a:gd name="T23" fmla="*/ 3551 h 3645"/>
              <a:gd name="T24" fmla="*/ 1177 w 2644"/>
              <a:gd name="T25" fmla="*/ 3407 h 3645"/>
              <a:gd name="T26" fmla="*/ 1321 w 2644"/>
              <a:gd name="T27" fmla="*/ 3272 h 3645"/>
              <a:gd name="T28" fmla="*/ 1466 w 2644"/>
              <a:gd name="T29" fmla="*/ 3407 h 3645"/>
              <a:gd name="T30" fmla="*/ 1321 w 2644"/>
              <a:gd name="T31" fmla="*/ 3551 h 3645"/>
              <a:gd name="T32" fmla="*/ 2364 w 2644"/>
              <a:gd name="T33" fmla="*/ 3128 h 3645"/>
              <a:gd name="T34" fmla="*/ 2364 w 2644"/>
              <a:gd name="T35" fmla="*/ 3128 h 3645"/>
              <a:gd name="T36" fmla="*/ 238 w 2644"/>
              <a:gd name="T37" fmla="*/ 3128 h 3645"/>
              <a:gd name="T38" fmla="*/ 238 w 2644"/>
              <a:gd name="T39" fmla="*/ 289 h 3645"/>
              <a:gd name="T40" fmla="*/ 2364 w 2644"/>
              <a:gd name="T41" fmla="*/ 289 h 3645"/>
              <a:gd name="T42" fmla="*/ 2364 w 2644"/>
              <a:gd name="T43" fmla="*/ 3128 h 3645"/>
              <a:gd name="T44" fmla="*/ 2364 w 2644"/>
              <a:gd name="T45" fmla="*/ 3128 h 3645"/>
              <a:gd name="T46" fmla="*/ 2364 w 2644"/>
              <a:gd name="T47" fmla="*/ 3128 h 3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44" h="3645">
                <a:moveTo>
                  <a:pt x="2416" y="0"/>
                </a:moveTo>
                <a:lnTo>
                  <a:pt x="2416" y="0"/>
                </a:lnTo>
                <a:cubicBezTo>
                  <a:pt x="238" y="0"/>
                  <a:pt x="238" y="0"/>
                  <a:pt x="238" y="0"/>
                </a:cubicBezTo>
                <a:cubicBezTo>
                  <a:pt x="93" y="0"/>
                  <a:pt x="0" y="144"/>
                  <a:pt x="0" y="238"/>
                </a:cubicBezTo>
                <a:cubicBezTo>
                  <a:pt x="0" y="3407"/>
                  <a:pt x="0" y="3407"/>
                  <a:pt x="0" y="3407"/>
                </a:cubicBezTo>
                <a:cubicBezTo>
                  <a:pt x="0" y="3551"/>
                  <a:pt x="93" y="3644"/>
                  <a:pt x="238" y="3644"/>
                </a:cubicBezTo>
                <a:cubicBezTo>
                  <a:pt x="2416" y="3644"/>
                  <a:pt x="2416" y="3644"/>
                  <a:pt x="2416" y="3644"/>
                </a:cubicBezTo>
                <a:cubicBezTo>
                  <a:pt x="2508" y="3644"/>
                  <a:pt x="2643" y="3551"/>
                  <a:pt x="2643" y="3407"/>
                </a:cubicBezTo>
                <a:cubicBezTo>
                  <a:pt x="2643" y="238"/>
                  <a:pt x="2643" y="238"/>
                  <a:pt x="2643" y="238"/>
                </a:cubicBezTo>
                <a:cubicBezTo>
                  <a:pt x="2643" y="144"/>
                  <a:pt x="2508" y="0"/>
                  <a:pt x="2416" y="0"/>
                </a:cubicBezTo>
                <a:close/>
                <a:moveTo>
                  <a:pt x="1321" y="3551"/>
                </a:moveTo>
                <a:lnTo>
                  <a:pt x="1321" y="3551"/>
                </a:lnTo>
                <a:cubicBezTo>
                  <a:pt x="1229" y="3551"/>
                  <a:pt x="1177" y="3500"/>
                  <a:pt x="1177" y="3407"/>
                </a:cubicBezTo>
                <a:cubicBezTo>
                  <a:pt x="1177" y="3314"/>
                  <a:pt x="1229" y="3272"/>
                  <a:pt x="1321" y="3272"/>
                </a:cubicBezTo>
                <a:cubicBezTo>
                  <a:pt x="1373" y="3272"/>
                  <a:pt x="1466" y="3314"/>
                  <a:pt x="1466" y="3407"/>
                </a:cubicBezTo>
                <a:cubicBezTo>
                  <a:pt x="1466" y="3500"/>
                  <a:pt x="1373" y="3551"/>
                  <a:pt x="1321" y="3551"/>
                </a:cubicBezTo>
                <a:close/>
                <a:moveTo>
                  <a:pt x="2364" y="3128"/>
                </a:moveTo>
                <a:lnTo>
                  <a:pt x="2364" y="3128"/>
                </a:lnTo>
                <a:cubicBezTo>
                  <a:pt x="238" y="3128"/>
                  <a:pt x="238" y="3128"/>
                  <a:pt x="238" y="3128"/>
                </a:cubicBezTo>
                <a:cubicBezTo>
                  <a:pt x="238" y="289"/>
                  <a:pt x="238" y="289"/>
                  <a:pt x="238" y="289"/>
                </a:cubicBezTo>
                <a:cubicBezTo>
                  <a:pt x="2364" y="289"/>
                  <a:pt x="2364" y="289"/>
                  <a:pt x="2364" y="289"/>
                </a:cubicBezTo>
                <a:lnTo>
                  <a:pt x="2364" y="3128"/>
                </a:lnTo>
                <a:close/>
                <a:moveTo>
                  <a:pt x="2364" y="3128"/>
                </a:moveTo>
                <a:lnTo>
                  <a:pt x="2364" y="3128"/>
                </a:lnTo>
                <a:close/>
              </a:path>
            </a:pathLst>
          </a:custGeom>
          <a:solidFill>
            <a:srgbClr val="326E86"/>
          </a:solidFill>
          <a:ln>
            <a:noFill/>
          </a:ln>
          <a:effectLst/>
        </p:spPr>
        <p:txBody>
          <a:bodyPr wrap="none" lIns="77600" tIns="38800" rIns="77600" bIns="38800" anchor="ctr"/>
          <a:lstStyle/>
          <a:p>
            <a:pPr algn="just">
              <a:lnSpc>
                <a:spcPct val="120000"/>
              </a:lnSpc>
            </a:pPr>
            <a:endParaRPr lang="en-US" sz="500" dirty="0">
              <a:cs typeface="+mn-ea"/>
              <a:sym typeface="+mn-lt"/>
            </a:endParaRPr>
          </a:p>
        </p:txBody>
      </p:sp>
      <p:sp>
        <p:nvSpPr>
          <p:cNvPr id="44" name="Freeform 3"/>
          <p:cNvSpPr>
            <a:spLocks noChangeArrowheads="1"/>
          </p:cNvSpPr>
          <p:nvPr/>
        </p:nvSpPr>
        <p:spPr bwMode="auto">
          <a:xfrm>
            <a:off x="2891107" y="3589869"/>
            <a:ext cx="312701" cy="431200"/>
          </a:xfrm>
          <a:custGeom>
            <a:avLst/>
            <a:gdLst>
              <a:gd name="T0" fmla="*/ 2416 w 2644"/>
              <a:gd name="T1" fmla="*/ 0 h 3645"/>
              <a:gd name="T2" fmla="*/ 2416 w 2644"/>
              <a:gd name="T3" fmla="*/ 0 h 3645"/>
              <a:gd name="T4" fmla="*/ 238 w 2644"/>
              <a:gd name="T5" fmla="*/ 0 h 3645"/>
              <a:gd name="T6" fmla="*/ 0 w 2644"/>
              <a:gd name="T7" fmla="*/ 238 h 3645"/>
              <a:gd name="T8" fmla="*/ 0 w 2644"/>
              <a:gd name="T9" fmla="*/ 3407 h 3645"/>
              <a:gd name="T10" fmla="*/ 238 w 2644"/>
              <a:gd name="T11" fmla="*/ 3644 h 3645"/>
              <a:gd name="T12" fmla="*/ 2416 w 2644"/>
              <a:gd name="T13" fmla="*/ 3644 h 3645"/>
              <a:gd name="T14" fmla="*/ 2643 w 2644"/>
              <a:gd name="T15" fmla="*/ 3407 h 3645"/>
              <a:gd name="T16" fmla="*/ 2643 w 2644"/>
              <a:gd name="T17" fmla="*/ 238 h 3645"/>
              <a:gd name="T18" fmla="*/ 2416 w 2644"/>
              <a:gd name="T19" fmla="*/ 0 h 3645"/>
              <a:gd name="T20" fmla="*/ 1321 w 2644"/>
              <a:gd name="T21" fmla="*/ 3551 h 3645"/>
              <a:gd name="T22" fmla="*/ 1321 w 2644"/>
              <a:gd name="T23" fmla="*/ 3551 h 3645"/>
              <a:gd name="T24" fmla="*/ 1177 w 2644"/>
              <a:gd name="T25" fmla="*/ 3407 h 3645"/>
              <a:gd name="T26" fmla="*/ 1321 w 2644"/>
              <a:gd name="T27" fmla="*/ 3272 h 3645"/>
              <a:gd name="T28" fmla="*/ 1466 w 2644"/>
              <a:gd name="T29" fmla="*/ 3407 h 3645"/>
              <a:gd name="T30" fmla="*/ 1321 w 2644"/>
              <a:gd name="T31" fmla="*/ 3551 h 3645"/>
              <a:gd name="T32" fmla="*/ 2364 w 2644"/>
              <a:gd name="T33" fmla="*/ 3128 h 3645"/>
              <a:gd name="T34" fmla="*/ 2364 w 2644"/>
              <a:gd name="T35" fmla="*/ 3128 h 3645"/>
              <a:gd name="T36" fmla="*/ 238 w 2644"/>
              <a:gd name="T37" fmla="*/ 3128 h 3645"/>
              <a:gd name="T38" fmla="*/ 238 w 2644"/>
              <a:gd name="T39" fmla="*/ 289 h 3645"/>
              <a:gd name="T40" fmla="*/ 2364 w 2644"/>
              <a:gd name="T41" fmla="*/ 289 h 3645"/>
              <a:gd name="T42" fmla="*/ 2364 w 2644"/>
              <a:gd name="T43" fmla="*/ 3128 h 3645"/>
              <a:gd name="T44" fmla="*/ 2364 w 2644"/>
              <a:gd name="T45" fmla="*/ 3128 h 3645"/>
              <a:gd name="T46" fmla="*/ 2364 w 2644"/>
              <a:gd name="T47" fmla="*/ 3128 h 3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44" h="3645">
                <a:moveTo>
                  <a:pt x="2416" y="0"/>
                </a:moveTo>
                <a:lnTo>
                  <a:pt x="2416" y="0"/>
                </a:lnTo>
                <a:cubicBezTo>
                  <a:pt x="238" y="0"/>
                  <a:pt x="238" y="0"/>
                  <a:pt x="238" y="0"/>
                </a:cubicBezTo>
                <a:cubicBezTo>
                  <a:pt x="93" y="0"/>
                  <a:pt x="0" y="144"/>
                  <a:pt x="0" y="238"/>
                </a:cubicBezTo>
                <a:cubicBezTo>
                  <a:pt x="0" y="3407"/>
                  <a:pt x="0" y="3407"/>
                  <a:pt x="0" y="3407"/>
                </a:cubicBezTo>
                <a:cubicBezTo>
                  <a:pt x="0" y="3551"/>
                  <a:pt x="93" y="3644"/>
                  <a:pt x="238" y="3644"/>
                </a:cubicBezTo>
                <a:cubicBezTo>
                  <a:pt x="2416" y="3644"/>
                  <a:pt x="2416" y="3644"/>
                  <a:pt x="2416" y="3644"/>
                </a:cubicBezTo>
                <a:cubicBezTo>
                  <a:pt x="2508" y="3644"/>
                  <a:pt x="2643" y="3551"/>
                  <a:pt x="2643" y="3407"/>
                </a:cubicBezTo>
                <a:cubicBezTo>
                  <a:pt x="2643" y="238"/>
                  <a:pt x="2643" y="238"/>
                  <a:pt x="2643" y="238"/>
                </a:cubicBezTo>
                <a:cubicBezTo>
                  <a:pt x="2643" y="144"/>
                  <a:pt x="2508" y="0"/>
                  <a:pt x="2416" y="0"/>
                </a:cubicBezTo>
                <a:close/>
                <a:moveTo>
                  <a:pt x="1321" y="3551"/>
                </a:moveTo>
                <a:lnTo>
                  <a:pt x="1321" y="3551"/>
                </a:lnTo>
                <a:cubicBezTo>
                  <a:pt x="1229" y="3551"/>
                  <a:pt x="1177" y="3500"/>
                  <a:pt x="1177" y="3407"/>
                </a:cubicBezTo>
                <a:cubicBezTo>
                  <a:pt x="1177" y="3314"/>
                  <a:pt x="1229" y="3272"/>
                  <a:pt x="1321" y="3272"/>
                </a:cubicBezTo>
                <a:cubicBezTo>
                  <a:pt x="1373" y="3272"/>
                  <a:pt x="1466" y="3314"/>
                  <a:pt x="1466" y="3407"/>
                </a:cubicBezTo>
                <a:cubicBezTo>
                  <a:pt x="1466" y="3500"/>
                  <a:pt x="1373" y="3551"/>
                  <a:pt x="1321" y="3551"/>
                </a:cubicBezTo>
                <a:close/>
                <a:moveTo>
                  <a:pt x="2364" y="3128"/>
                </a:moveTo>
                <a:lnTo>
                  <a:pt x="2364" y="3128"/>
                </a:lnTo>
                <a:cubicBezTo>
                  <a:pt x="238" y="3128"/>
                  <a:pt x="238" y="3128"/>
                  <a:pt x="238" y="3128"/>
                </a:cubicBezTo>
                <a:cubicBezTo>
                  <a:pt x="238" y="289"/>
                  <a:pt x="238" y="289"/>
                  <a:pt x="238" y="289"/>
                </a:cubicBezTo>
                <a:cubicBezTo>
                  <a:pt x="2364" y="289"/>
                  <a:pt x="2364" y="289"/>
                  <a:pt x="2364" y="289"/>
                </a:cubicBezTo>
                <a:lnTo>
                  <a:pt x="2364" y="3128"/>
                </a:lnTo>
                <a:close/>
                <a:moveTo>
                  <a:pt x="2364" y="3128"/>
                </a:moveTo>
                <a:lnTo>
                  <a:pt x="2364" y="3128"/>
                </a:lnTo>
                <a:close/>
              </a:path>
            </a:pathLst>
          </a:custGeom>
          <a:solidFill>
            <a:srgbClr val="7DBFC5"/>
          </a:solidFill>
          <a:ln>
            <a:noFill/>
          </a:ln>
          <a:effectLst/>
        </p:spPr>
        <p:txBody>
          <a:bodyPr wrap="none" lIns="77600" tIns="38800" rIns="77600" bIns="38800" anchor="ctr"/>
          <a:lstStyle/>
          <a:p>
            <a:pPr algn="just">
              <a:lnSpc>
                <a:spcPct val="120000"/>
              </a:lnSpc>
            </a:pPr>
            <a:endParaRPr lang="en-US" sz="500" dirty="0">
              <a:cs typeface="+mn-ea"/>
              <a:sym typeface="+mn-lt"/>
            </a:endParaRPr>
          </a:p>
        </p:txBody>
      </p:sp>
      <p:sp>
        <p:nvSpPr>
          <p:cNvPr id="45" name="Freeform 3"/>
          <p:cNvSpPr>
            <a:spLocks noChangeArrowheads="1"/>
          </p:cNvSpPr>
          <p:nvPr/>
        </p:nvSpPr>
        <p:spPr bwMode="auto">
          <a:xfrm>
            <a:off x="3881528" y="3589869"/>
            <a:ext cx="312701" cy="431200"/>
          </a:xfrm>
          <a:custGeom>
            <a:avLst/>
            <a:gdLst>
              <a:gd name="T0" fmla="*/ 2416 w 2644"/>
              <a:gd name="T1" fmla="*/ 0 h 3645"/>
              <a:gd name="T2" fmla="*/ 2416 w 2644"/>
              <a:gd name="T3" fmla="*/ 0 h 3645"/>
              <a:gd name="T4" fmla="*/ 238 w 2644"/>
              <a:gd name="T5" fmla="*/ 0 h 3645"/>
              <a:gd name="T6" fmla="*/ 0 w 2644"/>
              <a:gd name="T7" fmla="*/ 238 h 3645"/>
              <a:gd name="T8" fmla="*/ 0 w 2644"/>
              <a:gd name="T9" fmla="*/ 3407 h 3645"/>
              <a:gd name="T10" fmla="*/ 238 w 2644"/>
              <a:gd name="T11" fmla="*/ 3644 h 3645"/>
              <a:gd name="T12" fmla="*/ 2416 w 2644"/>
              <a:gd name="T13" fmla="*/ 3644 h 3645"/>
              <a:gd name="T14" fmla="*/ 2643 w 2644"/>
              <a:gd name="T15" fmla="*/ 3407 h 3645"/>
              <a:gd name="T16" fmla="*/ 2643 w 2644"/>
              <a:gd name="T17" fmla="*/ 238 h 3645"/>
              <a:gd name="T18" fmla="*/ 2416 w 2644"/>
              <a:gd name="T19" fmla="*/ 0 h 3645"/>
              <a:gd name="T20" fmla="*/ 1321 w 2644"/>
              <a:gd name="T21" fmla="*/ 3551 h 3645"/>
              <a:gd name="T22" fmla="*/ 1321 w 2644"/>
              <a:gd name="T23" fmla="*/ 3551 h 3645"/>
              <a:gd name="T24" fmla="*/ 1177 w 2644"/>
              <a:gd name="T25" fmla="*/ 3407 h 3645"/>
              <a:gd name="T26" fmla="*/ 1321 w 2644"/>
              <a:gd name="T27" fmla="*/ 3272 h 3645"/>
              <a:gd name="T28" fmla="*/ 1466 w 2644"/>
              <a:gd name="T29" fmla="*/ 3407 h 3645"/>
              <a:gd name="T30" fmla="*/ 1321 w 2644"/>
              <a:gd name="T31" fmla="*/ 3551 h 3645"/>
              <a:gd name="T32" fmla="*/ 2364 w 2644"/>
              <a:gd name="T33" fmla="*/ 3128 h 3645"/>
              <a:gd name="T34" fmla="*/ 2364 w 2644"/>
              <a:gd name="T35" fmla="*/ 3128 h 3645"/>
              <a:gd name="T36" fmla="*/ 238 w 2644"/>
              <a:gd name="T37" fmla="*/ 3128 h 3645"/>
              <a:gd name="T38" fmla="*/ 238 w 2644"/>
              <a:gd name="T39" fmla="*/ 289 h 3645"/>
              <a:gd name="T40" fmla="*/ 2364 w 2644"/>
              <a:gd name="T41" fmla="*/ 289 h 3645"/>
              <a:gd name="T42" fmla="*/ 2364 w 2644"/>
              <a:gd name="T43" fmla="*/ 3128 h 3645"/>
              <a:gd name="T44" fmla="*/ 2364 w 2644"/>
              <a:gd name="T45" fmla="*/ 3128 h 3645"/>
              <a:gd name="T46" fmla="*/ 2364 w 2644"/>
              <a:gd name="T47" fmla="*/ 3128 h 3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44" h="3645">
                <a:moveTo>
                  <a:pt x="2416" y="0"/>
                </a:moveTo>
                <a:lnTo>
                  <a:pt x="2416" y="0"/>
                </a:lnTo>
                <a:cubicBezTo>
                  <a:pt x="238" y="0"/>
                  <a:pt x="238" y="0"/>
                  <a:pt x="238" y="0"/>
                </a:cubicBezTo>
                <a:cubicBezTo>
                  <a:pt x="93" y="0"/>
                  <a:pt x="0" y="144"/>
                  <a:pt x="0" y="238"/>
                </a:cubicBezTo>
                <a:cubicBezTo>
                  <a:pt x="0" y="3407"/>
                  <a:pt x="0" y="3407"/>
                  <a:pt x="0" y="3407"/>
                </a:cubicBezTo>
                <a:cubicBezTo>
                  <a:pt x="0" y="3551"/>
                  <a:pt x="93" y="3644"/>
                  <a:pt x="238" y="3644"/>
                </a:cubicBezTo>
                <a:cubicBezTo>
                  <a:pt x="2416" y="3644"/>
                  <a:pt x="2416" y="3644"/>
                  <a:pt x="2416" y="3644"/>
                </a:cubicBezTo>
                <a:cubicBezTo>
                  <a:pt x="2508" y="3644"/>
                  <a:pt x="2643" y="3551"/>
                  <a:pt x="2643" y="3407"/>
                </a:cubicBezTo>
                <a:cubicBezTo>
                  <a:pt x="2643" y="238"/>
                  <a:pt x="2643" y="238"/>
                  <a:pt x="2643" y="238"/>
                </a:cubicBezTo>
                <a:cubicBezTo>
                  <a:pt x="2643" y="144"/>
                  <a:pt x="2508" y="0"/>
                  <a:pt x="2416" y="0"/>
                </a:cubicBezTo>
                <a:close/>
                <a:moveTo>
                  <a:pt x="1321" y="3551"/>
                </a:moveTo>
                <a:lnTo>
                  <a:pt x="1321" y="3551"/>
                </a:lnTo>
                <a:cubicBezTo>
                  <a:pt x="1229" y="3551"/>
                  <a:pt x="1177" y="3500"/>
                  <a:pt x="1177" y="3407"/>
                </a:cubicBezTo>
                <a:cubicBezTo>
                  <a:pt x="1177" y="3314"/>
                  <a:pt x="1229" y="3272"/>
                  <a:pt x="1321" y="3272"/>
                </a:cubicBezTo>
                <a:cubicBezTo>
                  <a:pt x="1373" y="3272"/>
                  <a:pt x="1466" y="3314"/>
                  <a:pt x="1466" y="3407"/>
                </a:cubicBezTo>
                <a:cubicBezTo>
                  <a:pt x="1466" y="3500"/>
                  <a:pt x="1373" y="3551"/>
                  <a:pt x="1321" y="3551"/>
                </a:cubicBezTo>
                <a:close/>
                <a:moveTo>
                  <a:pt x="2364" y="3128"/>
                </a:moveTo>
                <a:lnTo>
                  <a:pt x="2364" y="3128"/>
                </a:lnTo>
                <a:cubicBezTo>
                  <a:pt x="238" y="3128"/>
                  <a:pt x="238" y="3128"/>
                  <a:pt x="238" y="3128"/>
                </a:cubicBezTo>
                <a:cubicBezTo>
                  <a:pt x="238" y="289"/>
                  <a:pt x="238" y="289"/>
                  <a:pt x="238" y="289"/>
                </a:cubicBezTo>
                <a:cubicBezTo>
                  <a:pt x="2364" y="289"/>
                  <a:pt x="2364" y="289"/>
                  <a:pt x="2364" y="289"/>
                </a:cubicBezTo>
                <a:lnTo>
                  <a:pt x="2364" y="3128"/>
                </a:lnTo>
                <a:close/>
                <a:moveTo>
                  <a:pt x="2364" y="3128"/>
                </a:moveTo>
                <a:lnTo>
                  <a:pt x="2364" y="3128"/>
                </a:lnTo>
                <a:close/>
              </a:path>
            </a:pathLst>
          </a:custGeom>
          <a:solidFill>
            <a:srgbClr val="326E86"/>
          </a:solidFill>
          <a:ln>
            <a:noFill/>
          </a:ln>
          <a:effectLst/>
        </p:spPr>
        <p:txBody>
          <a:bodyPr wrap="none" lIns="77600" tIns="38800" rIns="77600" bIns="38800" anchor="ctr"/>
          <a:lstStyle/>
          <a:p>
            <a:pPr algn="just">
              <a:lnSpc>
                <a:spcPct val="120000"/>
              </a:lnSpc>
            </a:pPr>
            <a:endParaRPr lang="en-US" sz="500" dirty="0">
              <a:cs typeface="+mn-ea"/>
              <a:sym typeface="+mn-lt"/>
            </a:endParaRPr>
          </a:p>
        </p:txBody>
      </p:sp>
      <p:sp>
        <p:nvSpPr>
          <p:cNvPr id="46" name="Freeform 3"/>
          <p:cNvSpPr>
            <a:spLocks noChangeArrowheads="1"/>
          </p:cNvSpPr>
          <p:nvPr/>
        </p:nvSpPr>
        <p:spPr bwMode="auto">
          <a:xfrm>
            <a:off x="5915174" y="3597303"/>
            <a:ext cx="312701" cy="431200"/>
          </a:xfrm>
          <a:custGeom>
            <a:avLst/>
            <a:gdLst>
              <a:gd name="T0" fmla="*/ 2416 w 2644"/>
              <a:gd name="T1" fmla="*/ 0 h 3645"/>
              <a:gd name="T2" fmla="*/ 2416 w 2644"/>
              <a:gd name="T3" fmla="*/ 0 h 3645"/>
              <a:gd name="T4" fmla="*/ 238 w 2644"/>
              <a:gd name="T5" fmla="*/ 0 h 3645"/>
              <a:gd name="T6" fmla="*/ 0 w 2644"/>
              <a:gd name="T7" fmla="*/ 238 h 3645"/>
              <a:gd name="T8" fmla="*/ 0 w 2644"/>
              <a:gd name="T9" fmla="*/ 3407 h 3645"/>
              <a:gd name="T10" fmla="*/ 238 w 2644"/>
              <a:gd name="T11" fmla="*/ 3644 h 3645"/>
              <a:gd name="T12" fmla="*/ 2416 w 2644"/>
              <a:gd name="T13" fmla="*/ 3644 h 3645"/>
              <a:gd name="T14" fmla="*/ 2643 w 2644"/>
              <a:gd name="T15" fmla="*/ 3407 h 3645"/>
              <a:gd name="T16" fmla="*/ 2643 w 2644"/>
              <a:gd name="T17" fmla="*/ 238 h 3645"/>
              <a:gd name="T18" fmla="*/ 2416 w 2644"/>
              <a:gd name="T19" fmla="*/ 0 h 3645"/>
              <a:gd name="T20" fmla="*/ 1321 w 2644"/>
              <a:gd name="T21" fmla="*/ 3551 h 3645"/>
              <a:gd name="T22" fmla="*/ 1321 w 2644"/>
              <a:gd name="T23" fmla="*/ 3551 h 3645"/>
              <a:gd name="T24" fmla="*/ 1177 w 2644"/>
              <a:gd name="T25" fmla="*/ 3407 h 3645"/>
              <a:gd name="T26" fmla="*/ 1321 w 2644"/>
              <a:gd name="T27" fmla="*/ 3272 h 3645"/>
              <a:gd name="T28" fmla="*/ 1466 w 2644"/>
              <a:gd name="T29" fmla="*/ 3407 h 3645"/>
              <a:gd name="T30" fmla="*/ 1321 w 2644"/>
              <a:gd name="T31" fmla="*/ 3551 h 3645"/>
              <a:gd name="T32" fmla="*/ 2364 w 2644"/>
              <a:gd name="T33" fmla="*/ 3128 h 3645"/>
              <a:gd name="T34" fmla="*/ 2364 w 2644"/>
              <a:gd name="T35" fmla="*/ 3128 h 3645"/>
              <a:gd name="T36" fmla="*/ 238 w 2644"/>
              <a:gd name="T37" fmla="*/ 3128 h 3645"/>
              <a:gd name="T38" fmla="*/ 238 w 2644"/>
              <a:gd name="T39" fmla="*/ 289 h 3645"/>
              <a:gd name="T40" fmla="*/ 2364 w 2644"/>
              <a:gd name="T41" fmla="*/ 289 h 3645"/>
              <a:gd name="T42" fmla="*/ 2364 w 2644"/>
              <a:gd name="T43" fmla="*/ 3128 h 3645"/>
              <a:gd name="T44" fmla="*/ 2364 w 2644"/>
              <a:gd name="T45" fmla="*/ 3128 h 3645"/>
              <a:gd name="T46" fmla="*/ 2364 w 2644"/>
              <a:gd name="T47" fmla="*/ 3128 h 3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44" h="3645">
                <a:moveTo>
                  <a:pt x="2416" y="0"/>
                </a:moveTo>
                <a:lnTo>
                  <a:pt x="2416" y="0"/>
                </a:lnTo>
                <a:cubicBezTo>
                  <a:pt x="238" y="0"/>
                  <a:pt x="238" y="0"/>
                  <a:pt x="238" y="0"/>
                </a:cubicBezTo>
                <a:cubicBezTo>
                  <a:pt x="93" y="0"/>
                  <a:pt x="0" y="144"/>
                  <a:pt x="0" y="238"/>
                </a:cubicBezTo>
                <a:cubicBezTo>
                  <a:pt x="0" y="3407"/>
                  <a:pt x="0" y="3407"/>
                  <a:pt x="0" y="3407"/>
                </a:cubicBezTo>
                <a:cubicBezTo>
                  <a:pt x="0" y="3551"/>
                  <a:pt x="93" y="3644"/>
                  <a:pt x="238" y="3644"/>
                </a:cubicBezTo>
                <a:cubicBezTo>
                  <a:pt x="2416" y="3644"/>
                  <a:pt x="2416" y="3644"/>
                  <a:pt x="2416" y="3644"/>
                </a:cubicBezTo>
                <a:cubicBezTo>
                  <a:pt x="2508" y="3644"/>
                  <a:pt x="2643" y="3551"/>
                  <a:pt x="2643" y="3407"/>
                </a:cubicBezTo>
                <a:cubicBezTo>
                  <a:pt x="2643" y="238"/>
                  <a:pt x="2643" y="238"/>
                  <a:pt x="2643" y="238"/>
                </a:cubicBezTo>
                <a:cubicBezTo>
                  <a:pt x="2643" y="144"/>
                  <a:pt x="2508" y="0"/>
                  <a:pt x="2416" y="0"/>
                </a:cubicBezTo>
                <a:close/>
                <a:moveTo>
                  <a:pt x="1321" y="3551"/>
                </a:moveTo>
                <a:lnTo>
                  <a:pt x="1321" y="3551"/>
                </a:lnTo>
                <a:cubicBezTo>
                  <a:pt x="1229" y="3551"/>
                  <a:pt x="1177" y="3500"/>
                  <a:pt x="1177" y="3407"/>
                </a:cubicBezTo>
                <a:cubicBezTo>
                  <a:pt x="1177" y="3314"/>
                  <a:pt x="1229" y="3272"/>
                  <a:pt x="1321" y="3272"/>
                </a:cubicBezTo>
                <a:cubicBezTo>
                  <a:pt x="1373" y="3272"/>
                  <a:pt x="1466" y="3314"/>
                  <a:pt x="1466" y="3407"/>
                </a:cubicBezTo>
                <a:cubicBezTo>
                  <a:pt x="1466" y="3500"/>
                  <a:pt x="1373" y="3551"/>
                  <a:pt x="1321" y="3551"/>
                </a:cubicBezTo>
                <a:close/>
                <a:moveTo>
                  <a:pt x="2364" y="3128"/>
                </a:moveTo>
                <a:lnTo>
                  <a:pt x="2364" y="3128"/>
                </a:lnTo>
                <a:cubicBezTo>
                  <a:pt x="238" y="3128"/>
                  <a:pt x="238" y="3128"/>
                  <a:pt x="238" y="3128"/>
                </a:cubicBezTo>
                <a:cubicBezTo>
                  <a:pt x="238" y="289"/>
                  <a:pt x="238" y="289"/>
                  <a:pt x="238" y="289"/>
                </a:cubicBezTo>
                <a:cubicBezTo>
                  <a:pt x="2364" y="289"/>
                  <a:pt x="2364" y="289"/>
                  <a:pt x="2364" y="289"/>
                </a:cubicBezTo>
                <a:lnTo>
                  <a:pt x="2364" y="3128"/>
                </a:lnTo>
                <a:close/>
                <a:moveTo>
                  <a:pt x="2364" y="3128"/>
                </a:moveTo>
                <a:lnTo>
                  <a:pt x="2364" y="3128"/>
                </a:lnTo>
                <a:close/>
              </a:path>
            </a:pathLst>
          </a:custGeom>
          <a:solidFill>
            <a:srgbClr val="326E86"/>
          </a:solidFill>
          <a:ln>
            <a:noFill/>
          </a:ln>
          <a:effectLst/>
        </p:spPr>
        <p:txBody>
          <a:bodyPr wrap="none" lIns="77600" tIns="38800" rIns="77600" bIns="38800" anchor="ctr"/>
          <a:lstStyle/>
          <a:p>
            <a:pPr algn="just">
              <a:lnSpc>
                <a:spcPct val="120000"/>
              </a:lnSpc>
            </a:pPr>
            <a:endParaRPr lang="en-US" sz="500" dirty="0">
              <a:cs typeface="+mn-ea"/>
              <a:sym typeface="+mn-lt"/>
            </a:endParaRPr>
          </a:p>
        </p:txBody>
      </p:sp>
      <p:sp>
        <p:nvSpPr>
          <p:cNvPr id="47" name="Oval 67"/>
          <p:cNvSpPr/>
          <p:nvPr/>
        </p:nvSpPr>
        <p:spPr>
          <a:xfrm>
            <a:off x="2017374" y="2466171"/>
            <a:ext cx="84279" cy="84317"/>
          </a:xfrm>
          <a:prstGeom prst="ellipse">
            <a:avLst/>
          </a:prstGeom>
          <a:solidFill>
            <a:schemeClr val="bg1">
              <a:lumMod val="65000"/>
            </a:schemeClr>
          </a:solid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lIns="63560" tIns="31780" rIns="63560" bIns="31780"/>
          <a:lstStyle/>
          <a:p>
            <a:pPr algn="just">
              <a:lnSpc>
                <a:spcPct val="120000"/>
              </a:lnSpc>
            </a:pPr>
            <a:endParaRPr lang="zh-CN" altLang="en-US" sz="500">
              <a:cs typeface="+mn-ea"/>
              <a:sym typeface="+mn-lt"/>
            </a:endParaRPr>
          </a:p>
        </p:txBody>
      </p:sp>
      <p:cxnSp>
        <p:nvCxnSpPr>
          <p:cNvPr id="48" name="Straight Connector 68"/>
          <p:cNvCxnSpPr/>
          <p:nvPr/>
        </p:nvCxnSpPr>
        <p:spPr>
          <a:xfrm flipV="1">
            <a:off x="2055819" y="2545318"/>
            <a:ext cx="0" cy="1044553"/>
          </a:xfrm>
          <a:prstGeom prst="line">
            <a:avLst/>
          </a:prstGeom>
          <a:solidFill>
            <a:schemeClr val="tx1">
              <a:lumMod val="65000"/>
              <a:lumOff val="35000"/>
            </a:schemeClr>
          </a:solidFill>
          <a:ln>
            <a:solidFill>
              <a:srgbClr val="C5C5C5"/>
            </a:solidFill>
            <a:prstDash val="sysDot"/>
          </a:ln>
        </p:spPr>
        <p:style>
          <a:lnRef idx="1">
            <a:schemeClr val="accent1"/>
          </a:lnRef>
          <a:fillRef idx="0">
            <a:schemeClr val="accent1"/>
          </a:fillRef>
          <a:effectRef idx="0">
            <a:schemeClr val="accent1"/>
          </a:effectRef>
          <a:fontRef idx="minor">
            <a:schemeClr val="tx1"/>
          </a:fontRef>
        </p:style>
      </p:cxnSp>
      <p:sp>
        <p:nvSpPr>
          <p:cNvPr id="49" name="Oval 69"/>
          <p:cNvSpPr/>
          <p:nvPr/>
        </p:nvSpPr>
        <p:spPr>
          <a:xfrm>
            <a:off x="4012528" y="2460998"/>
            <a:ext cx="84279" cy="84317"/>
          </a:xfrm>
          <a:prstGeom prst="ellipse">
            <a:avLst/>
          </a:prstGeom>
          <a:solidFill>
            <a:schemeClr val="bg1">
              <a:lumMod val="65000"/>
            </a:schemeClr>
          </a:solid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lIns="63560" tIns="31780" rIns="63560" bIns="31780"/>
          <a:lstStyle/>
          <a:p>
            <a:pPr algn="just">
              <a:lnSpc>
                <a:spcPct val="120000"/>
              </a:lnSpc>
            </a:pPr>
            <a:endParaRPr lang="zh-CN" altLang="en-US" sz="500">
              <a:cs typeface="+mn-ea"/>
              <a:sym typeface="+mn-lt"/>
            </a:endParaRPr>
          </a:p>
        </p:txBody>
      </p:sp>
      <p:cxnSp>
        <p:nvCxnSpPr>
          <p:cNvPr id="50" name="Straight Connector 70"/>
          <p:cNvCxnSpPr/>
          <p:nvPr/>
        </p:nvCxnSpPr>
        <p:spPr>
          <a:xfrm flipV="1">
            <a:off x="4044267" y="2540148"/>
            <a:ext cx="0" cy="1049723"/>
          </a:xfrm>
          <a:prstGeom prst="line">
            <a:avLst/>
          </a:prstGeom>
          <a:solidFill>
            <a:schemeClr val="tx1">
              <a:lumMod val="65000"/>
              <a:lumOff val="35000"/>
            </a:schemeClr>
          </a:solidFill>
          <a:ln>
            <a:solidFill>
              <a:srgbClr val="C5C5C5"/>
            </a:solidFill>
            <a:prstDash val="sysDot"/>
          </a:ln>
        </p:spPr>
        <p:style>
          <a:lnRef idx="1">
            <a:schemeClr val="accent1"/>
          </a:lnRef>
          <a:fillRef idx="0">
            <a:schemeClr val="accent1"/>
          </a:fillRef>
          <a:effectRef idx="0">
            <a:schemeClr val="accent1"/>
          </a:effectRef>
          <a:fontRef idx="minor">
            <a:schemeClr val="tx1"/>
          </a:fontRef>
        </p:style>
      </p:cxnSp>
      <p:sp>
        <p:nvSpPr>
          <p:cNvPr id="51" name="Oval 71"/>
          <p:cNvSpPr/>
          <p:nvPr/>
        </p:nvSpPr>
        <p:spPr>
          <a:xfrm>
            <a:off x="6033050" y="2455830"/>
            <a:ext cx="84279" cy="84317"/>
          </a:xfrm>
          <a:prstGeom prst="ellipse">
            <a:avLst/>
          </a:prstGeom>
          <a:solidFill>
            <a:schemeClr val="bg1">
              <a:lumMod val="65000"/>
            </a:schemeClr>
          </a:solid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lIns="63560" tIns="31780" rIns="63560" bIns="31780"/>
          <a:lstStyle/>
          <a:p>
            <a:pPr algn="just">
              <a:lnSpc>
                <a:spcPct val="120000"/>
              </a:lnSpc>
            </a:pPr>
            <a:endParaRPr lang="zh-CN" altLang="en-US" sz="500">
              <a:cs typeface="+mn-ea"/>
              <a:sym typeface="+mn-lt"/>
            </a:endParaRPr>
          </a:p>
        </p:txBody>
      </p:sp>
      <p:cxnSp>
        <p:nvCxnSpPr>
          <p:cNvPr id="52" name="Straight Connector 72"/>
          <p:cNvCxnSpPr/>
          <p:nvPr/>
        </p:nvCxnSpPr>
        <p:spPr>
          <a:xfrm flipV="1">
            <a:off x="6071497" y="2534976"/>
            <a:ext cx="0" cy="1054985"/>
          </a:xfrm>
          <a:prstGeom prst="line">
            <a:avLst/>
          </a:prstGeom>
          <a:solidFill>
            <a:schemeClr val="tx1">
              <a:lumMod val="65000"/>
              <a:lumOff val="35000"/>
            </a:schemeClr>
          </a:solidFill>
          <a:ln>
            <a:solidFill>
              <a:srgbClr val="C5C5C5"/>
            </a:solidFill>
            <a:prstDash val="sysDot"/>
          </a:ln>
        </p:spPr>
        <p:style>
          <a:lnRef idx="1">
            <a:schemeClr val="accent1"/>
          </a:lnRef>
          <a:fillRef idx="0">
            <a:schemeClr val="accent1"/>
          </a:fillRef>
          <a:effectRef idx="0">
            <a:schemeClr val="accent1"/>
          </a:effectRef>
          <a:fontRef idx="minor">
            <a:schemeClr val="tx1"/>
          </a:fontRef>
        </p:style>
      </p:cxnSp>
      <p:sp>
        <p:nvSpPr>
          <p:cNvPr id="53" name="Oval 73"/>
          <p:cNvSpPr/>
          <p:nvPr/>
        </p:nvSpPr>
        <p:spPr>
          <a:xfrm>
            <a:off x="3005924" y="2999711"/>
            <a:ext cx="84279" cy="84317"/>
          </a:xfrm>
          <a:prstGeom prst="ellipse">
            <a:avLst/>
          </a:prstGeom>
          <a:solidFill>
            <a:schemeClr val="bg1">
              <a:lumMod val="65000"/>
            </a:schemeClr>
          </a:solid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lIns="63560" tIns="31780" rIns="63560" bIns="31780"/>
          <a:lstStyle/>
          <a:p>
            <a:pPr algn="just">
              <a:lnSpc>
                <a:spcPct val="120000"/>
              </a:lnSpc>
            </a:pPr>
            <a:endParaRPr lang="zh-CN" altLang="en-US" sz="500">
              <a:cs typeface="+mn-ea"/>
              <a:sym typeface="+mn-lt"/>
            </a:endParaRPr>
          </a:p>
        </p:txBody>
      </p:sp>
      <p:cxnSp>
        <p:nvCxnSpPr>
          <p:cNvPr id="54" name="Straight Connector 74"/>
          <p:cNvCxnSpPr/>
          <p:nvPr/>
        </p:nvCxnSpPr>
        <p:spPr>
          <a:xfrm flipV="1">
            <a:off x="3044370" y="3078855"/>
            <a:ext cx="0" cy="518450"/>
          </a:xfrm>
          <a:prstGeom prst="line">
            <a:avLst/>
          </a:prstGeom>
          <a:solidFill>
            <a:schemeClr val="tx1">
              <a:lumMod val="65000"/>
              <a:lumOff val="35000"/>
            </a:schemeClr>
          </a:solidFill>
          <a:ln>
            <a:solidFill>
              <a:srgbClr val="C5C5C5"/>
            </a:solidFill>
            <a:prstDash val="sysDot"/>
          </a:ln>
        </p:spPr>
        <p:style>
          <a:lnRef idx="1">
            <a:schemeClr val="accent1"/>
          </a:lnRef>
          <a:fillRef idx="0">
            <a:schemeClr val="accent1"/>
          </a:fillRef>
          <a:effectRef idx="0">
            <a:schemeClr val="accent1"/>
          </a:effectRef>
          <a:fontRef idx="minor">
            <a:schemeClr val="tx1"/>
          </a:fontRef>
        </p:style>
      </p:cxnSp>
      <p:sp>
        <p:nvSpPr>
          <p:cNvPr id="55" name="Oval 75"/>
          <p:cNvSpPr/>
          <p:nvPr/>
        </p:nvSpPr>
        <p:spPr>
          <a:xfrm>
            <a:off x="5008718" y="3001975"/>
            <a:ext cx="84279" cy="84317"/>
          </a:xfrm>
          <a:prstGeom prst="ellipse">
            <a:avLst/>
          </a:prstGeom>
          <a:solidFill>
            <a:schemeClr val="bg1">
              <a:lumMod val="65000"/>
            </a:schemeClr>
          </a:solid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lIns="63560" tIns="31780" rIns="63560" bIns="31780"/>
          <a:lstStyle/>
          <a:p>
            <a:pPr algn="just">
              <a:lnSpc>
                <a:spcPct val="120000"/>
              </a:lnSpc>
            </a:pPr>
            <a:endParaRPr lang="zh-CN" altLang="en-US" sz="500">
              <a:cs typeface="+mn-ea"/>
              <a:sym typeface="+mn-lt"/>
            </a:endParaRPr>
          </a:p>
        </p:txBody>
      </p:sp>
      <p:cxnSp>
        <p:nvCxnSpPr>
          <p:cNvPr id="56" name="Straight Connector 76"/>
          <p:cNvCxnSpPr/>
          <p:nvPr/>
        </p:nvCxnSpPr>
        <p:spPr>
          <a:xfrm flipV="1">
            <a:off x="5047164" y="3081120"/>
            <a:ext cx="0" cy="508751"/>
          </a:xfrm>
          <a:prstGeom prst="line">
            <a:avLst/>
          </a:prstGeom>
          <a:solidFill>
            <a:schemeClr val="tx1">
              <a:lumMod val="65000"/>
              <a:lumOff val="35000"/>
            </a:schemeClr>
          </a:solidFill>
          <a:ln>
            <a:solidFill>
              <a:srgbClr val="C5C5C5"/>
            </a:solidFill>
            <a:prstDash val="sysDot"/>
          </a:ln>
        </p:spPr>
        <p:style>
          <a:lnRef idx="1">
            <a:schemeClr val="accent1"/>
          </a:lnRef>
          <a:fillRef idx="0">
            <a:schemeClr val="accent1"/>
          </a:fillRef>
          <a:effectRef idx="0">
            <a:schemeClr val="accent1"/>
          </a:effectRef>
          <a:fontRef idx="minor">
            <a:schemeClr val="tx1"/>
          </a:fontRef>
        </p:style>
      </p:cxnSp>
      <p:sp>
        <p:nvSpPr>
          <p:cNvPr id="57" name="Oval 77"/>
          <p:cNvSpPr/>
          <p:nvPr/>
        </p:nvSpPr>
        <p:spPr>
          <a:xfrm>
            <a:off x="7050823" y="3005376"/>
            <a:ext cx="84279" cy="84317"/>
          </a:xfrm>
          <a:prstGeom prst="ellipse">
            <a:avLst/>
          </a:prstGeom>
          <a:solidFill>
            <a:schemeClr val="bg1">
              <a:lumMod val="65000"/>
            </a:schemeClr>
          </a:solid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lIns="63560" tIns="31780" rIns="63560" bIns="31780"/>
          <a:lstStyle/>
          <a:p>
            <a:pPr algn="just">
              <a:lnSpc>
                <a:spcPct val="120000"/>
              </a:lnSpc>
            </a:pPr>
            <a:endParaRPr lang="zh-CN" altLang="en-US" sz="500">
              <a:cs typeface="+mn-ea"/>
              <a:sym typeface="+mn-lt"/>
            </a:endParaRPr>
          </a:p>
        </p:txBody>
      </p:sp>
      <p:cxnSp>
        <p:nvCxnSpPr>
          <p:cNvPr id="58" name="Straight Connector 78"/>
          <p:cNvCxnSpPr/>
          <p:nvPr/>
        </p:nvCxnSpPr>
        <p:spPr>
          <a:xfrm flipV="1">
            <a:off x="7089269" y="3084520"/>
            <a:ext cx="0" cy="505349"/>
          </a:xfrm>
          <a:prstGeom prst="line">
            <a:avLst/>
          </a:prstGeom>
          <a:solidFill>
            <a:schemeClr val="tx1">
              <a:lumMod val="65000"/>
              <a:lumOff val="35000"/>
            </a:schemeClr>
          </a:solidFill>
          <a:ln>
            <a:solidFill>
              <a:srgbClr val="C5C5C5"/>
            </a:solidFill>
            <a:prstDash val="sysDot"/>
          </a:ln>
        </p:spPr>
        <p:style>
          <a:lnRef idx="1">
            <a:schemeClr val="accent1"/>
          </a:lnRef>
          <a:fillRef idx="0">
            <a:schemeClr val="accent1"/>
          </a:fillRef>
          <a:effectRef idx="0">
            <a:schemeClr val="accent1"/>
          </a:effectRef>
          <a:fontRef idx="minor">
            <a:schemeClr val="tx1"/>
          </a:fontRef>
        </p:style>
      </p:cxnSp>
      <p:sp>
        <p:nvSpPr>
          <p:cNvPr id="59" name="Freeform 3"/>
          <p:cNvSpPr>
            <a:spLocks noChangeArrowheads="1"/>
          </p:cNvSpPr>
          <p:nvPr/>
        </p:nvSpPr>
        <p:spPr bwMode="auto">
          <a:xfrm>
            <a:off x="6932804" y="3589959"/>
            <a:ext cx="312701" cy="431200"/>
          </a:xfrm>
          <a:custGeom>
            <a:avLst/>
            <a:gdLst>
              <a:gd name="T0" fmla="*/ 2416 w 2644"/>
              <a:gd name="T1" fmla="*/ 0 h 3645"/>
              <a:gd name="T2" fmla="*/ 2416 w 2644"/>
              <a:gd name="T3" fmla="*/ 0 h 3645"/>
              <a:gd name="T4" fmla="*/ 238 w 2644"/>
              <a:gd name="T5" fmla="*/ 0 h 3645"/>
              <a:gd name="T6" fmla="*/ 0 w 2644"/>
              <a:gd name="T7" fmla="*/ 238 h 3645"/>
              <a:gd name="T8" fmla="*/ 0 w 2644"/>
              <a:gd name="T9" fmla="*/ 3407 h 3645"/>
              <a:gd name="T10" fmla="*/ 238 w 2644"/>
              <a:gd name="T11" fmla="*/ 3644 h 3645"/>
              <a:gd name="T12" fmla="*/ 2416 w 2644"/>
              <a:gd name="T13" fmla="*/ 3644 h 3645"/>
              <a:gd name="T14" fmla="*/ 2643 w 2644"/>
              <a:gd name="T15" fmla="*/ 3407 h 3645"/>
              <a:gd name="T16" fmla="*/ 2643 w 2644"/>
              <a:gd name="T17" fmla="*/ 238 h 3645"/>
              <a:gd name="T18" fmla="*/ 2416 w 2644"/>
              <a:gd name="T19" fmla="*/ 0 h 3645"/>
              <a:gd name="T20" fmla="*/ 1321 w 2644"/>
              <a:gd name="T21" fmla="*/ 3551 h 3645"/>
              <a:gd name="T22" fmla="*/ 1321 w 2644"/>
              <a:gd name="T23" fmla="*/ 3551 h 3645"/>
              <a:gd name="T24" fmla="*/ 1177 w 2644"/>
              <a:gd name="T25" fmla="*/ 3407 h 3645"/>
              <a:gd name="T26" fmla="*/ 1321 w 2644"/>
              <a:gd name="T27" fmla="*/ 3272 h 3645"/>
              <a:gd name="T28" fmla="*/ 1466 w 2644"/>
              <a:gd name="T29" fmla="*/ 3407 h 3645"/>
              <a:gd name="T30" fmla="*/ 1321 w 2644"/>
              <a:gd name="T31" fmla="*/ 3551 h 3645"/>
              <a:gd name="T32" fmla="*/ 2364 w 2644"/>
              <a:gd name="T33" fmla="*/ 3128 h 3645"/>
              <a:gd name="T34" fmla="*/ 2364 w 2644"/>
              <a:gd name="T35" fmla="*/ 3128 h 3645"/>
              <a:gd name="T36" fmla="*/ 238 w 2644"/>
              <a:gd name="T37" fmla="*/ 3128 h 3645"/>
              <a:gd name="T38" fmla="*/ 238 w 2644"/>
              <a:gd name="T39" fmla="*/ 289 h 3645"/>
              <a:gd name="T40" fmla="*/ 2364 w 2644"/>
              <a:gd name="T41" fmla="*/ 289 h 3645"/>
              <a:gd name="T42" fmla="*/ 2364 w 2644"/>
              <a:gd name="T43" fmla="*/ 3128 h 3645"/>
              <a:gd name="T44" fmla="*/ 2364 w 2644"/>
              <a:gd name="T45" fmla="*/ 3128 h 3645"/>
              <a:gd name="T46" fmla="*/ 2364 w 2644"/>
              <a:gd name="T47" fmla="*/ 3128 h 3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44" h="3645">
                <a:moveTo>
                  <a:pt x="2416" y="0"/>
                </a:moveTo>
                <a:lnTo>
                  <a:pt x="2416" y="0"/>
                </a:lnTo>
                <a:cubicBezTo>
                  <a:pt x="238" y="0"/>
                  <a:pt x="238" y="0"/>
                  <a:pt x="238" y="0"/>
                </a:cubicBezTo>
                <a:cubicBezTo>
                  <a:pt x="93" y="0"/>
                  <a:pt x="0" y="144"/>
                  <a:pt x="0" y="238"/>
                </a:cubicBezTo>
                <a:cubicBezTo>
                  <a:pt x="0" y="3407"/>
                  <a:pt x="0" y="3407"/>
                  <a:pt x="0" y="3407"/>
                </a:cubicBezTo>
                <a:cubicBezTo>
                  <a:pt x="0" y="3551"/>
                  <a:pt x="93" y="3644"/>
                  <a:pt x="238" y="3644"/>
                </a:cubicBezTo>
                <a:cubicBezTo>
                  <a:pt x="2416" y="3644"/>
                  <a:pt x="2416" y="3644"/>
                  <a:pt x="2416" y="3644"/>
                </a:cubicBezTo>
                <a:cubicBezTo>
                  <a:pt x="2508" y="3644"/>
                  <a:pt x="2643" y="3551"/>
                  <a:pt x="2643" y="3407"/>
                </a:cubicBezTo>
                <a:cubicBezTo>
                  <a:pt x="2643" y="238"/>
                  <a:pt x="2643" y="238"/>
                  <a:pt x="2643" y="238"/>
                </a:cubicBezTo>
                <a:cubicBezTo>
                  <a:pt x="2643" y="144"/>
                  <a:pt x="2508" y="0"/>
                  <a:pt x="2416" y="0"/>
                </a:cubicBezTo>
                <a:close/>
                <a:moveTo>
                  <a:pt x="1321" y="3551"/>
                </a:moveTo>
                <a:lnTo>
                  <a:pt x="1321" y="3551"/>
                </a:lnTo>
                <a:cubicBezTo>
                  <a:pt x="1229" y="3551"/>
                  <a:pt x="1177" y="3500"/>
                  <a:pt x="1177" y="3407"/>
                </a:cubicBezTo>
                <a:cubicBezTo>
                  <a:pt x="1177" y="3314"/>
                  <a:pt x="1229" y="3272"/>
                  <a:pt x="1321" y="3272"/>
                </a:cubicBezTo>
                <a:cubicBezTo>
                  <a:pt x="1373" y="3272"/>
                  <a:pt x="1466" y="3314"/>
                  <a:pt x="1466" y="3407"/>
                </a:cubicBezTo>
                <a:cubicBezTo>
                  <a:pt x="1466" y="3500"/>
                  <a:pt x="1373" y="3551"/>
                  <a:pt x="1321" y="3551"/>
                </a:cubicBezTo>
                <a:close/>
                <a:moveTo>
                  <a:pt x="2364" y="3128"/>
                </a:moveTo>
                <a:lnTo>
                  <a:pt x="2364" y="3128"/>
                </a:lnTo>
                <a:cubicBezTo>
                  <a:pt x="238" y="3128"/>
                  <a:pt x="238" y="3128"/>
                  <a:pt x="238" y="3128"/>
                </a:cubicBezTo>
                <a:cubicBezTo>
                  <a:pt x="238" y="289"/>
                  <a:pt x="238" y="289"/>
                  <a:pt x="238" y="289"/>
                </a:cubicBezTo>
                <a:cubicBezTo>
                  <a:pt x="2364" y="289"/>
                  <a:pt x="2364" y="289"/>
                  <a:pt x="2364" y="289"/>
                </a:cubicBezTo>
                <a:lnTo>
                  <a:pt x="2364" y="3128"/>
                </a:lnTo>
                <a:close/>
                <a:moveTo>
                  <a:pt x="2364" y="3128"/>
                </a:moveTo>
                <a:lnTo>
                  <a:pt x="2364" y="3128"/>
                </a:lnTo>
                <a:close/>
              </a:path>
            </a:pathLst>
          </a:custGeom>
          <a:solidFill>
            <a:srgbClr val="7DBFC5"/>
          </a:solidFill>
          <a:ln>
            <a:noFill/>
          </a:ln>
          <a:effectLst/>
        </p:spPr>
        <p:txBody>
          <a:bodyPr wrap="none" lIns="77600" tIns="38800" rIns="77600" bIns="38800" anchor="ctr"/>
          <a:lstStyle/>
          <a:p>
            <a:pPr algn="just">
              <a:lnSpc>
                <a:spcPct val="120000"/>
              </a:lnSpc>
            </a:pPr>
            <a:endParaRPr lang="en-US" sz="500" dirty="0">
              <a:cs typeface="+mn-ea"/>
              <a:sym typeface="+mn-lt"/>
            </a:endParaRPr>
          </a:p>
        </p:txBody>
      </p:sp>
      <p:sp>
        <p:nvSpPr>
          <p:cNvPr id="60" name="Freeform 3"/>
          <p:cNvSpPr>
            <a:spLocks noChangeArrowheads="1"/>
          </p:cNvSpPr>
          <p:nvPr/>
        </p:nvSpPr>
        <p:spPr bwMode="auto">
          <a:xfrm>
            <a:off x="4889676" y="3589869"/>
            <a:ext cx="312701" cy="431200"/>
          </a:xfrm>
          <a:custGeom>
            <a:avLst/>
            <a:gdLst>
              <a:gd name="T0" fmla="*/ 2416 w 2644"/>
              <a:gd name="T1" fmla="*/ 0 h 3645"/>
              <a:gd name="T2" fmla="*/ 2416 w 2644"/>
              <a:gd name="T3" fmla="*/ 0 h 3645"/>
              <a:gd name="T4" fmla="*/ 238 w 2644"/>
              <a:gd name="T5" fmla="*/ 0 h 3645"/>
              <a:gd name="T6" fmla="*/ 0 w 2644"/>
              <a:gd name="T7" fmla="*/ 238 h 3645"/>
              <a:gd name="T8" fmla="*/ 0 w 2644"/>
              <a:gd name="T9" fmla="*/ 3407 h 3645"/>
              <a:gd name="T10" fmla="*/ 238 w 2644"/>
              <a:gd name="T11" fmla="*/ 3644 h 3645"/>
              <a:gd name="T12" fmla="*/ 2416 w 2644"/>
              <a:gd name="T13" fmla="*/ 3644 h 3645"/>
              <a:gd name="T14" fmla="*/ 2643 w 2644"/>
              <a:gd name="T15" fmla="*/ 3407 h 3645"/>
              <a:gd name="T16" fmla="*/ 2643 w 2644"/>
              <a:gd name="T17" fmla="*/ 238 h 3645"/>
              <a:gd name="T18" fmla="*/ 2416 w 2644"/>
              <a:gd name="T19" fmla="*/ 0 h 3645"/>
              <a:gd name="T20" fmla="*/ 1321 w 2644"/>
              <a:gd name="T21" fmla="*/ 3551 h 3645"/>
              <a:gd name="T22" fmla="*/ 1321 w 2644"/>
              <a:gd name="T23" fmla="*/ 3551 h 3645"/>
              <a:gd name="T24" fmla="*/ 1177 w 2644"/>
              <a:gd name="T25" fmla="*/ 3407 h 3645"/>
              <a:gd name="T26" fmla="*/ 1321 w 2644"/>
              <a:gd name="T27" fmla="*/ 3272 h 3645"/>
              <a:gd name="T28" fmla="*/ 1466 w 2644"/>
              <a:gd name="T29" fmla="*/ 3407 h 3645"/>
              <a:gd name="T30" fmla="*/ 1321 w 2644"/>
              <a:gd name="T31" fmla="*/ 3551 h 3645"/>
              <a:gd name="T32" fmla="*/ 2364 w 2644"/>
              <a:gd name="T33" fmla="*/ 3128 h 3645"/>
              <a:gd name="T34" fmla="*/ 2364 w 2644"/>
              <a:gd name="T35" fmla="*/ 3128 h 3645"/>
              <a:gd name="T36" fmla="*/ 238 w 2644"/>
              <a:gd name="T37" fmla="*/ 3128 h 3645"/>
              <a:gd name="T38" fmla="*/ 238 w 2644"/>
              <a:gd name="T39" fmla="*/ 289 h 3645"/>
              <a:gd name="T40" fmla="*/ 2364 w 2644"/>
              <a:gd name="T41" fmla="*/ 289 h 3645"/>
              <a:gd name="T42" fmla="*/ 2364 w 2644"/>
              <a:gd name="T43" fmla="*/ 3128 h 3645"/>
              <a:gd name="T44" fmla="*/ 2364 w 2644"/>
              <a:gd name="T45" fmla="*/ 3128 h 3645"/>
              <a:gd name="T46" fmla="*/ 2364 w 2644"/>
              <a:gd name="T47" fmla="*/ 3128 h 3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44" h="3645">
                <a:moveTo>
                  <a:pt x="2416" y="0"/>
                </a:moveTo>
                <a:lnTo>
                  <a:pt x="2416" y="0"/>
                </a:lnTo>
                <a:cubicBezTo>
                  <a:pt x="238" y="0"/>
                  <a:pt x="238" y="0"/>
                  <a:pt x="238" y="0"/>
                </a:cubicBezTo>
                <a:cubicBezTo>
                  <a:pt x="93" y="0"/>
                  <a:pt x="0" y="144"/>
                  <a:pt x="0" y="238"/>
                </a:cubicBezTo>
                <a:cubicBezTo>
                  <a:pt x="0" y="3407"/>
                  <a:pt x="0" y="3407"/>
                  <a:pt x="0" y="3407"/>
                </a:cubicBezTo>
                <a:cubicBezTo>
                  <a:pt x="0" y="3551"/>
                  <a:pt x="93" y="3644"/>
                  <a:pt x="238" y="3644"/>
                </a:cubicBezTo>
                <a:cubicBezTo>
                  <a:pt x="2416" y="3644"/>
                  <a:pt x="2416" y="3644"/>
                  <a:pt x="2416" y="3644"/>
                </a:cubicBezTo>
                <a:cubicBezTo>
                  <a:pt x="2508" y="3644"/>
                  <a:pt x="2643" y="3551"/>
                  <a:pt x="2643" y="3407"/>
                </a:cubicBezTo>
                <a:cubicBezTo>
                  <a:pt x="2643" y="238"/>
                  <a:pt x="2643" y="238"/>
                  <a:pt x="2643" y="238"/>
                </a:cubicBezTo>
                <a:cubicBezTo>
                  <a:pt x="2643" y="144"/>
                  <a:pt x="2508" y="0"/>
                  <a:pt x="2416" y="0"/>
                </a:cubicBezTo>
                <a:close/>
                <a:moveTo>
                  <a:pt x="1321" y="3551"/>
                </a:moveTo>
                <a:lnTo>
                  <a:pt x="1321" y="3551"/>
                </a:lnTo>
                <a:cubicBezTo>
                  <a:pt x="1229" y="3551"/>
                  <a:pt x="1177" y="3500"/>
                  <a:pt x="1177" y="3407"/>
                </a:cubicBezTo>
                <a:cubicBezTo>
                  <a:pt x="1177" y="3314"/>
                  <a:pt x="1229" y="3272"/>
                  <a:pt x="1321" y="3272"/>
                </a:cubicBezTo>
                <a:cubicBezTo>
                  <a:pt x="1373" y="3272"/>
                  <a:pt x="1466" y="3314"/>
                  <a:pt x="1466" y="3407"/>
                </a:cubicBezTo>
                <a:cubicBezTo>
                  <a:pt x="1466" y="3500"/>
                  <a:pt x="1373" y="3551"/>
                  <a:pt x="1321" y="3551"/>
                </a:cubicBezTo>
                <a:close/>
                <a:moveTo>
                  <a:pt x="2364" y="3128"/>
                </a:moveTo>
                <a:lnTo>
                  <a:pt x="2364" y="3128"/>
                </a:lnTo>
                <a:cubicBezTo>
                  <a:pt x="238" y="3128"/>
                  <a:pt x="238" y="3128"/>
                  <a:pt x="238" y="3128"/>
                </a:cubicBezTo>
                <a:cubicBezTo>
                  <a:pt x="238" y="289"/>
                  <a:pt x="238" y="289"/>
                  <a:pt x="238" y="289"/>
                </a:cubicBezTo>
                <a:cubicBezTo>
                  <a:pt x="2364" y="289"/>
                  <a:pt x="2364" y="289"/>
                  <a:pt x="2364" y="289"/>
                </a:cubicBezTo>
                <a:lnTo>
                  <a:pt x="2364" y="3128"/>
                </a:lnTo>
                <a:close/>
                <a:moveTo>
                  <a:pt x="2364" y="3128"/>
                </a:moveTo>
                <a:lnTo>
                  <a:pt x="2364" y="3128"/>
                </a:lnTo>
                <a:close/>
              </a:path>
            </a:pathLst>
          </a:custGeom>
          <a:solidFill>
            <a:srgbClr val="7DBFC5"/>
          </a:solidFill>
          <a:ln>
            <a:noFill/>
          </a:ln>
          <a:effectLst/>
        </p:spPr>
        <p:txBody>
          <a:bodyPr wrap="none" lIns="77600" tIns="38800" rIns="77600" bIns="38800" anchor="ctr"/>
          <a:lstStyle/>
          <a:p>
            <a:pPr algn="just">
              <a:lnSpc>
                <a:spcPct val="120000"/>
              </a:lnSpc>
            </a:pPr>
            <a:endParaRPr lang="en-US" sz="500" dirty="0">
              <a:cs typeface="+mn-ea"/>
              <a:sym typeface="+mn-lt"/>
            </a:endParaRPr>
          </a:p>
        </p:txBody>
      </p:sp>
      <p:sp>
        <p:nvSpPr>
          <p:cNvPr id="61" name="Subtitle 21"/>
          <p:cNvSpPr txBox="1"/>
          <p:nvPr/>
        </p:nvSpPr>
        <p:spPr>
          <a:xfrm>
            <a:off x="2638113" y="4116346"/>
            <a:ext cx="849301" cy="553998"/>
          </a:xfrm>
          <a:prstGeom prst="rect">
            <a:avLst/>
          </a:prstGeom>
        </p:spPr>
        <p:txBody>
          <a:bodyPr vert="horz" wrap="square" lIns="0" tIns="0" rIns="0" bIns="0" rtlCol="0">
            <a:spAutoFit/>
          </a:bodyPr>
          <a:lstStyle>
            <a:lvl1pPr marL="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1pPr>
            <a:lvl2pPr marL="4572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2pPr>
            <a:lvl3pPr marL="9144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3pPr>
            <a:lvl4pPr marL="13716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4pPr>
            <a:lvl5pPr marL="18288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50000"/>
              </a:lnSpc>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62" name="Subtitle 21"/>
          <p:cNvSpPr txBox="1"/>
          <p:nvPr/>
        </p:nvSpPr>
        <p:spPr>
          <a:xfrm>
            <a:off x="3645057" y="4121094"/>
            <a:ext cx="849301" cy="553998"/>
          </a:xfrm>
          <a:prstGeom prst="rect">
            <a:avLst/>
          </a:prstGeom>
        </p:spPr>
        <p:txBody>
          <a:bodyPr vert="horz" wrap="square" lIns="0" tIns="0" rIns="0" bIns="0" rtlCol="0">
            <a:spAutoFit/>
          </a:bodyPr>
          <a:lstStyle>
            <a:lvl1pPr marL="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1pPr>
            <a:lvl2pPr marL="4572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2pPr>
            <a:lvl3pPr marL="9144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3pPr>
            <a:lvl4pPr marL="13716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4pPr>
            <a:lvl5pPr marL="18288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50000"/>
              </a:lnSpc>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63" name="Subtitle 21"/>
          <p:cNvSpPr txBox="1"/>
          <p:nvPr/>
        </p:nvSpPr>
        <p:spPr>
          <a:xfrm>
            <a:off x="4652000" y="4120483"/>
            <a:ext cx="849301" cy="553998"/>
          </a:xfrm>
          <a:prstGeom prst="rect">
            <a:avLst/>
          </a:prstGeom>
        </p:spPr>
        <p:txBody>
          <a:bodyPr vert="horz" wrap="square" lIns="0" tIns="0" rIns="0" bIns="0" rtlCol="0">
            <a:spAutoFit/>
          </a:bodyPr>
          <a:lstStyle>
            <a:lvl1pPr marL="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1pPr>
            <a:lvl2pPr marL="4572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2pPr>
            <a:lvl3pPr marL="9144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3pPr>
            <a:lvl4pPr marL="13716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4pPr>
            <a:lvl5pPr marL="18288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50000"/>
              </a:lnSpc>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64" name="Subtitle 21"/>
          <p:cNvSpPr txBox="1"/>
          <p:nvPr/>
        </p:nvSpPr>
        <p:spPr>
          <a:xfrm>
            <a:off x="5658945" y="4116346"/>
            <a:ext cx="849301" cy="553998"/>
          </a:xfrm>
          <a:prstGeom prst="rect">
            <a:avLst/>
          </a:prstGeom>
        </p:spPr>
        <p:txBody>
          <a:bodyPr vert="horz" wrap="square" lIns="0" tIns="0" rIns="0" bIns="0" rtlCol="0">
            <a:spAutoFit/>
          </a:bodyPr>
          <a:lstStyle>
            <a:lvl1pPr marL="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1pPr>
            <a:lvl2pPr marL="4572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2pPr>
            <a:lvl3pPr marL="9144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3pPr>
            <a:lvl4pPr marL="13716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4pPr>
            <a:lvl5pPr marL="18288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50000"/>
              </a:lnSpc>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65" name="Subtitle 21"/>
          <p:cNvSpPr txBox="1"/>
          <p:nvPr/>
        </p:nvSpPr>
        <p:spPr>
          <a:xfrm>
            <a:off x="6665889" y="4121094"/>
            <a:ext cx="849301" cy="553998"/>
          </a:xfrm>
          <a:prstGeom prst="rect">
            <a:avLst/>
          </a:prstGeom>
        </p:spPr>
        <p:txBody>
          <a:bodyPr vert="horz" wrap="square" lIns="0" tIns="0" rIns="0" bIns="0" rtlCol="0">
            <a:spAutoFit/>
          </a:bodyPr>
          <a:lstStyle>
            <a:lvl1pPr marL="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1pPr>
            <a:lvl2pPr marL="4572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2pPr>
            <a:lvl3pPr marL="9144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3pPr>
            <a:lvl4pPr marL="13716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4pPr>
            <a:lvl5pPr marL="1828800" indent="0" algn="l" defTabSz="457200" rtl="0" eaLnBrk="1" latinLnBrk="0" hangingPunct="1">
              <a:spcBef>
                <a:spcPct val="20000"/>
              </a:spcBef>
              <a:buFont typeface="Arial" panose="020B0604020202020204"/>
              <a:buNone/>
              <a:defRPr sz="1200" kern="1200">
                <a:solidFill>
                  <a:schemeClr val="accent4"/>
                </a:solidFill>
                <a:latin typeface="Source Sans Pro Light"/>
                <a:ea typeface="+mn-ea"/>
                <a:cs typeface="Source Sans Pro Light"/>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50000"/>
              </a:lnSpc>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par>
                          <p:cTn id="12" fill="hold">
                            <p:stCondLst>
                              <p:cond delay="649"/>
                            </p:stCondLst>
                            <p:childTnLst>
                              <p:par>
                                <p:cTn id="13" presetID="10" presetClass="entr" presetSubtype="0"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500"/>
                                        <p:tgtEl>
                                          <p:spTgt spid="29"/>
                                        </p:tgtEl>
                                      </p:cBhvr>
                                    </p:animEffect>
                                  </p:childTnLst>
                                </p:cTn>
                              </p:par>
                            </p:childTnLst>
                          </p:cTn>
                        </p:par>
                        <p:par>
                          <p:cTn id="16" fill="hold">
                            <p:stCondLst>
                              <p:cond delay="1149"/>
                            </p:stCondLst>
                            <p:childTnLst>
                              <p:par>
                                <p:cTn id="17" presetID="10" presetClass="entr" presetSubtype="0"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childTnLst>
                                </p:cTn>
                              </p:par>
                            </p:childTnLst>
                          </p:cTn>
                        </p:par>
                        <p:par>
                          <p:cTn id="20" fill="hold">
                            <p:stCondLst>
                              <p:cond delay="1649"/>
                            </p:stCondLst>
                            <p:childTnLst>
                              <p:par>
                                <p:cTn id="21" presetID="10" presetClass="entr" presetSubtype="0" fill="hold" nodeType="after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fade">
                                      <p:cBhvr>
                                        <p:cTn id="23" dur="500"/>
                                        <p:tgtEl>
                                          <p:spTgt spid="47"/>
                                        </p:tgtEl>
                                      </p:cBhvr>
                                    </p:animEffect>
                                  </p:childTnLst>
                                </p:cTn>
                              </p:par>
                            </p:childTnLst>
                          </p:cTn>
                        </p:par>
                        <p:par>
                          <p:cTn id="24" fill="hold">
                            <p:stCondLst>
                              <p:cond delay="2149"/>
                            </p:stCondLst>
                            <p:childTnLst>
                              <p:par>
                                <p:cTn id="25" presetID="10" presetClass="entr" presetSubtype="0" fill="hold"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fade">
                                      <p:cBhvr>
                                        <p:cTn id="27" dur="500"/>
                                        <p:tgtEl>
                                          <p:spTgt spid="48"/>
                                        </p:tgtEl>
                                      </p:cBhvr>
                                    </p:animEffect>
                                  </p:childTnLst>
                                </p:cTn>
                              </p:par>
                            </p:childTnLst>
                          </p:cTn>
                        </p:par>
                        <p:par>
                          <p:cTn id="28" fill="hold">
                            <p:stCondLst>
                              <p:cond delay="2649"/>
                            </p:stCondLst>
                            <p:childTnLst>
                              <p:par>
                                <p:cTn id="29" presetID="10" presetClass="entr" presetSubtype="0" fill="hold" grpId="0"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fade">
                                      <p:cBhvr>
                                        <p:cTn id="31" dur="500"/>
                                        <p:tgtEl>
                                          <p:spTgt spid="43"/>
                                        </p:tgtEl>
                                      </p:cBhvr>
                                    </p:animEffect>
                                  </p:childTnLst>
                                </p:cTn>
                              </p:par>
                            </p:childTnLst>
                          </p:cTn>
                        </p:par>
                        <p:par>
                          <p:cTn id="32" fill="hold">
                            <p:stCondLst>
                              <p:cond delay="3149"/>
                            </p:stCondLst>
                            <p:childTnLst>
                              <p:par>
                                <p:cTn id="33" presetID="10"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500"/>
                                        <p:tgtEl>
                                          <p:spTgt spid="28"/>
                                        </p:tgtEl>
                                      </p:cBhvr>
                                    </p:animEffect>
                                  </p:childTnLst>
                                </p:cTn>
                              </p:par>
                            </p:childTnLst>
                          </p:cTn>
                        </p:par>
                        <p:par>
                          <p:cTn id="36" fill="hold">
                            <p:stCondLst>
                              <p:cond delay="3649"/>
                            </p:stCondLst>
                            <p:childTnLst>
                              <p:par>
                                <p:cTn id="37" presetID="10" presetClass="entr" presetSubtype="0" fill="hold" grpId="0"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fade">
                                      <p:cBhvr>
                                        <p:cTn id="39" dur="500"/>
                                        <p:tgtEl>
                                          <p:spTgt spid="33"/>
                                        </p:tgtEl>
                                      </p:cBhvr>
                                    </p:animEffect>
                                  </p:childTnLst>
                                </p:cTn>
                              </p:par>
                            </p:childTnLst>
                          </p:cTn>
                        </p:par>
                        <p:par>
                          <p:cTn id="40" fill="hold">
                            <p:stCondLst>
                              <p:cond delay="4149"/>
                            </p:stCondLst>
                            <p:childTnLst>
                              <p:par>
                                <p:cTn id="41" presetID="10" presetClass="entr" presetSubtype="0" fill="hold" grpId="0" nodeType="after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fade">
                                      <p:cBhvr>
                                        <p:cTn id="43" dur="500"/>
                                        <p:tgtEl>
                                          <p:spTgt spid="34"/>
                                        </p:tgtEl>
                                      </p:cBhvr>
                                    </p:animEffect>
                                  </p:childTnLst>
                                </p:cTn>
                              </p:par>
                            </p:childTnLst>
                          </p:cTn>
                        </p:par>
                        <p:par>
                          <p:cTn id="44" fill="hold">
                            <p:stCondLst>
                              <p:cond delay="4649"/>
                            </p:stCondLst>
                            <p:childTnLst>
                              <p:par>
                                <p:cTn id="45" presetID="10" presetClass="entr" presetSubtype="0" fill="hold" nodeType="after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fade">
                                      <p:cBhvr>
                                        <p:cTn id="47" dur="500"/>
                                        <p:tgtEl>
                                          <p:spTgt spid="53"/>
                                        </p:tgtEl>
                                      </p:cBhvr>
                                    </p:animEffect>
                                  </p:childTnLst>
                                </p:cTn>
                              </p:par>
                            </p:childTnLst>
                          </p:cTn>
                        </p:par>
                        <p:par>
                          <p:cTn id="48" fill="hold">
                            <p:stCondLst>
                              <p:cond delay="5149"/>
                            </p:stCondLst>
                            <p:childTnLst>
                              <p:par>
                                <p:cTn id="49" presetID="10" presetClass="entr" presetSubtype="0" fill="hold" nodeType="after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fade">
                                      <p:cBhvr>
                                        <p:cTn id="51" dur="500"/>
                                        <p:tgtEl>
                                          <p:spTgt spid="54"/>
                                        </p:tgtEl>
                                      </p:cBhvr>
                                    </p:animEffect>
                                  </p:childTnLst>
                                </p:cTn>
                              </p:par>
                            </p:childTnLst>
                          </p:cTn>
                        </p:par>
                        <p:par>
                          <p:cTn id="52" fill="hold">
                            <p:stCondLst>
                              <p:cond delay="5649"/>
                            </p:stCondLst>
                            <p:childTnLst>
                              <p:par>
                                <p:cTn id="53" presetID="10" presetClass="entr" presetSubtype="0" fill="hold" grpId="0" nodeType="after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fade">
                                      <p:cBhvr>
                                        <p:cTn id="55" dur="500"/>
                                        <p:tgtEl>
                                          <p:spTgt spid="44"/>
                                        </p:tgtEl>
                                      </p:cBhvr>
                                    </p:animEffect>
                                  </p:childTnLst>
                                </p:cTn>
                              </p:par>
                            </p:childTnLst>
                          </p:cTn>
                        </p:par>
                        <p:par>
                          <p:cTn id="56" fill="hold">
                            <p:stCondLst>
                              <p:cond delay="6149"/>
                            </p:stCondLst>
                            <p:childTnLst>
                              <p:par>
                                <p:cTn id="57" presetID="10" presetClass="entr" presetSubtype="0" fill="hold" grpId="0" nodeType="afterEffect">
                                  <p:stCondLst>
                                    <p:cond delay="0"/>
                                  </p:stCondLst>
                                  <p:childTnLst>
                                    <p:set>
                                      <p:cBhvr>
                                        <p:cTn id="58" dur="1" fill="hold">
                                          <p:stCondLst>
                                            <p:cond delay="0"/>
                                          </p:stCondLst>
                                        </p:cTn>
                                        <p:tgtEl>
                                          <p:spTgt spid="61"/>
                                        </p:tgtEl>
                                        <p:attrNameLst>
                                          <p:attrName>style.visibility</p:attrName>
                                        </p:attrNameLst>
                                      </p:cBhvr>
                                      <p:to>
                                        <p:strVal val="visible"/>
                                      </p:to>
                                    </p:set>
                                    <p:animEffect transition="in" filter="fade">
                                      <p:cBhvr>
                                        <p:cTn id="59" dur="500"/>
                                        <p:tgtEl>
                                          <p:spTgt spid="61"/>
                                        </p:tgtEl>
                                      </p:cBhvr>
                                    </p:animEffect>
                                  </p:childTnLst>
                                </p:cTn>
                              </p:par>
                            </p:childTnLst>
                          </p:cTn>
                        </p:par>
                        <p:par>
                          <p:cTn id="60" fill="hold">
                            <p:stCondLst>
                              <p:cond delay="6649"/>
                            </p:stCondLst>
                            <p:childTnLst>
                              <p:par>
                                <p:cTn id="61" presetID="10" presetClass="entr" presetSubtype="0" fill="hold" grpId="0" nodeType="afterEffect">
                                  <p:stCondLst>
                                    <p:cond delay="0"/>
                                  </p:stCondLst>
                                  <p:childTnLst>
                                    <p:set>
                                      <p:cBhvr>
                                        <p:cTn id="62" dur="1" fill="hold">
                                          <p:stCondLst>
                                            <p:cond delay="0"/>
                                          </p:stCondLst>
                                        </p:cTn>
                                        <p:tgtEl>
                                          <p:spTgt spid="35"/>
                                        </p:tgtEl>
                                        <p:attrNameLst>
                                          <p:attrName>style.visibility</p:attrName>
                                        </p:attrNameLst>
                                      </p:cBhvr>
                                      <p:to>
                                        <p:strVal val="visible"/>
                                      </p:to>
                                    </p:set>
                                    <p:animEffect transition="in" filter="fade">
                                      <p:cBhvr>
                                        <p:cTn id="63" dur="500"/>
                                        <p:tgtEl>
                                          <p:spTgt spid="35"/>
                                        </p:tgtEl>
                                      </p:cBhvr>
                                    </p:animEffect>
                                  </p:childTnLst>
                                </p:cTn>
                              </p:par>
                            </p:childTnLst>
                          </p:cTn>
                        </p:par>
                        <p:par>
                          <p:cTn id="64" fill="hold">
                            <p:stCondLst>
                              <p:cond delay="7149"/>
                            </p:stCondLst>
                            <p:childTnLst>
                              <p:par>
                                <p:cTn id="65" presetID="10" presetClass="entr" presetSubtype="0" fill="hold" grpId="0" nodeType="after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fade">
                                      <p:cBhvr>
                                        <p:cTn id="67" dur="500"/>
                                        <p:tgtEl>
                                          <p:spTgt spid="36"/>
                                        </p:tgtEl>
                                      </p:cBhvr>
                                    </p:animEffect>
                                  </p:childTnLst>
                                </p:cTn>
                              </p:par>
                            </p:childTnLst>
                          </p:cTn>
                        </p:par>
                        <p:par>
                          <p:cTn id="68" fill="hold">
                            <p:stCondLst>
                              <p:cond delay="7649"/>
                            </p:stCondLst>
                            <p:childTnLst>
                              <p:par>
                                <p:cTn id="69" presetID="10" presetClass="entr" presetSubtype="0" fill="hold"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500"/>
                                        <p:tgtEl>
                                          <p:spTgt spid="49"/>
                                        </p:tgtEl>
                                      </p:cBhvr>
                                    </p:animEffect>
                                  </p:childTnLst>
                                </p:cTn>
                              </p:par>
                            </p:childTnLst>
                          </p:cTn>
                        </p:par>
                        <p:par>
                          <p:cTn id="72" fill="hold">
                            <p:stCondLst>
                              <p:cond delay="8149"/>
                            </p:stCondLst>
                            <p:childTnLst>
                              <p:par>
                                <p:cTn id="73" presetID="10" presetClass="entr" presetSubtype="0" fill="hold" nodeType="afterEffect">
                                  <p:stCondLst>
                                    <p:cond delay="0"/>
                                  </p:stCondLst>
                                  <p:childTnLst>
                                    <p:set>
                                      <p:cBhvr>
                                        <p:cTn id="74" dur="1" fill="hold">
                                          <p:stCondLst>
                                            <p:cond delay="0"/>
                                          </p:stCondLst>
                                        </p:cTn>
                                        <p:tgtEl>
                                          <p:spTgt spid="50"/>
                                        </p:tgtEl>
                                        <p:attrNameLst>
                                          <p:attrName>style.visibility</p:attrName>
                                        </p:attrNameLst>
                                      </p:cBhvr>
                                      <p:to>
                                        <p:strVal val="visible"/>
                                      </p:to>
                                    </p:set>
                                    <p:animEffect transition="in" filter="fade">
                                      <p:cBhvr>
                                        <p:cTn id="75" dur="500"/>
                                        <p:tgtEl>
                                          <p:spTgt spid="50"/>
                                        </p:tgtEl>
                                      </p:cBhvr>
                                    </p:animEffect>
                                  </p:childTnLst>
                                </p:cTn>
                              </p:par>
                            </p:childTnLst>
                          </p:cTn>
                        </p:par>
                        <p:par>
                          <p:cTn id="76" fill="hold">
                            <p:stCondLst>
                              <p:cond delay="8649"/>
                            </p:stCondLst>
                            <p:childTnLst>
                              <p:par>
                                <p:cTn id="77" presetID="10" presetClass="entr" presetSubtype="0" fill="hold" grpId="0" nodeType="after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fade">
                                      <p:cBhvr>
                                        <p:cTn id="79" dur="500"/>
                                        <p:tgtEl>
                                          <p:spTgt spid="45"/>
                                        </p:tgtEl>
                                      </p:cBhvr>
                                    </p:animEffect>
                                  </p:childTnLst>
                                </p:cTn>
                              </p:par>
                            </p:childTnLst>
                          </p:cTn>
                        </p:par>
                        <p:par>
                          <p:cTn id="80" fill="hold">
                            <p:stCondLst>
                              <p:cond delay="9149"/>
                            </p:stCondLst>
                            <p:childTnLst>
                              <p:par>
                                <p:cTn id="81" presetID="10" presetClass="entr" presetSubtype="0" fill="hold" grpId="0" nodeType="afterEffect">
                                  <p:stCondLst>
                                    <p:cond delay="0"/>
                                  </p:stCondLst>
                                  <p:childTnLst>
                                    <p:set>
                                      <p:cBhvr>
                                        <p:cTn id="82" dur="1" fill="hold">
                                          <p:stCondLst>
                                            <p:cond delay="0"/>
                                          </p:stCondLst>
                                        </p:cTn>
                                        <p:tgtEl>
                                          <p:spTgt spid="62"/>
                                        </p:tgtEl>
                                        <p:attrNameLst>
                                          <p:attrName>style.visibility</p:attrName>
                                        </p:attrNameLst>
                                      </p:cBhvr>
                                      <p:to>
                                        <p:strVal val="visible"/>
                                      </p:to>
                                    </p:set>
                                    <p:animEffect transition="in" filter="fade">
                                      <p:cBhvr>
                                        <p:cTn id="83" dur="500"/>
                                        <p:tgtEl>
                                          <p:spTgt spid="62"/>
                                        </p:tgtEl>
                                      </p:cBhvr>
                                    </p:animEffect>
                                  </p:childTnLst>
                                </p:cTn>
                              </p:par>
                            </p:childTnLst>
                          </p:cTn>
                        </p:par>
                        <p:par>
                          <p:cTn id="84" fill="hold">
                            <p:stCondLst>
                              <p:cond delay="9649"/>
                            </p:stCondLst>
                            <p:childTnLst>
                              <p:par>
                                <p:cTn id="85" presetID="10" presetClass="entr" presetSubtype="0"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fade">
                                      <p:cBhvr>
                                        <p:cTn id="87" dur="500"/>
                                        <p:tgtEl>
                                          <p:spTgt spid="37"/>
                                        </p:tgtEl>
                                      </p:cBhvr>
                                    </p:animEffect>
                                  </p:childTnLst>
                                </p:cTn>
                              </p:par>
                            </p:childTnLst>
                          </p:cTn>
                        </p:par>
                        <p:par>
                          <p:cTn id="88" fill="hold">
                            <p:stCondLst>
                              <p:cond delay="10149"/>
                            </p:stCondLst>
                            <p:childTnLst>
                              <p:par>
                                <p:cTn id="89" presetID="10" presetClass="entr" presetSubtype="0" fill="hold" grpId="0" nodeType="afterEffect">
                                  <p:stCondLst>
                                    <p:cond delay="0"/>
                                  </p:stCondLst>
                                  <p:childTnLst>
                                    <p:set>
                                      <p:cBhvr>
                                        <p:cTn id="90" dur="1" fill="hold">
                                          <p:stCondLst>
                                            <p:cond delay="0"/>
                                          </p:stCondLst>
                                        </p:cTn>
                                        <p:tgtEl>
                                          <p:spTgt spid="38"/>
                                        </p:tgtEl>
                                        <p:attrNameLst>
                                          <p:attrName>style.visibility</p:attrName>
                                        </p:attrNameLst>
                                      </p:cBhvr>
                                      <p:to>
                                        <p:strVal val="visible"/>
                                      </p:to>
                                    </p:set>
                                    <p:animEffect transition="in" filter="fade">
                                      <p:cBhvr>
                                        <p:cTn id="91" dur="500"/>
                                        <p:tgtEl>
                                          <p:spTgt spid="38"/>
                                        </p:tgtEl>
                                      </p:cBhvr>
                                    </p:animEffect>
                                  </p:childTnLst>
                                </p:cTn>
                              </p:par>
                            </p:childTnLst>
                          </p:cTn>
                        </p:par>
                        <p:par>
                          <p:cTn id="92" fill="hold">
                            <p:stCondLst>
                              <p:cond delay="10649"/>
                            </p:stCondLst>
                            <p:childTnLst>
                              <p:par>
                                <p:cTn id="93" presetID="10" presetClass="entr" presetSubtype="0" fill="hold" nodeType="afterEffect">
                                  <p:stCondLst>
                                    <p:cond delay="0"/>
                                  </p:stCondLst>
                                  <p:childTnLst>
                                    <p:set>
                                      <p:cBhvr>
                                        <p:cTn id="94" dur="1" fill="hold">
                                          <p:stCondLst>
                                            <p:cond delay="0"/>
                                          </p:stCondLst>
                                        </p:cTn>
                                        <p:tgtEl>
                                          <p:spTgt spid="55"/>
                                        </p:tgtEl>
                                        <p:attrNameLst>
                                          <p:attrName>style.visibility</p:attrName>
                                        </p:attrNameLst>
                                      </p:cBhvr>
                                      <p:to>
                                        <p:strVal val="visible"/>
                                      </p:to>
                                    </p:set>
                                    <p:animEffect transition="in" filter="fade">
                                      <p:cBhvr>
                                        <p:cTn id="95" dur="500"/>
                                        <p:tgtEl>
                                          <p:spTgt spid="55"/>
                                        </p:tgtEl>
                                      </p:cBhvr>
                                    </p:animEffect>
                                  </p:childTnLst>
                                </p:cTn>
                              </p:par>
                            </p:childTnLst>
                          </p:cTn>
                        </p:par>
                        <p:par>
                          <p:cTn id="96" fill="hold">
                            <p:stCondLst>
                              <p:cond delay="11149"/>
                            </p:stCondLst>
                            <p:childTnLst>
                              <p:par>
                                <p:cTn id="97" presetID="10" presetClass="entr" presetSubtype="0" fill="hold" nodeType="afterEffect">
                                  <p:stCondLst>
                                    <p:cond delay="0"/>
                                  </p:stCondLst>
                                  <p:childTnLst>
                                    <p:set>
                                      <p:cBhvr>
                                        <p:cTn id="98" dur="1" fill="hold">
                                          <p:stCondLst>
                                            <p:cond delay="0"/>
                                          </p:stCondLst>
                                        </p:cTn>
                                        <p:tgtEl>
                                          <p:spTgt spid="56"/>
                                        </p:tgtEl>
                                        <p:attrNameLst>
                                          <p:attrName>style.visibility</p:attrName>
                                        </p:attrNameLst>
                                      </p:cBhvr>
                                      <p:to>
                                        <p:strVal val="visible"/>
                                      </p:to>
                                    </p:set>
                                    <p:animEffect transition="in" filter="fade">
                                      <p:cBhvr>
                                        <p:cTn id="99" dur="500"/>
                                        <p:tgtEl>
                                          <p:spTgt spid="56"/>
                                        </p:tgtEl>
                                      </p:cBhvr>
                                    </p:animEffect>
                                  </p:childTnLst>
                                </p:cTn>
                              </p:par>
                            </p:childTnLst>
                          </p:cTn>
                        </p:par>
                        <p:par>
                          <p:cTn id="100" fill="hold">
                            <p:stCondLst>
                              <p:cond delay="11649"/>
                            </p:stCondLst>
                            <p:childTnLst>
                              <p:par>
                                <p:cTn id="101" presetID="10" presetClass="entr" presetSubtype="0" fill="hold" grpId="0" nodeType="afterEffect">
                                  <p:stCondLst>
                                    <p:cond delay="0"/>
                                  </p:stCondLst>
                                  <p:childTnLst>
                                    <p:set>
                                      <p:cBhvr>
                                        <p:cTn id="102" dur="1" fill="hold">
                                          <p:stCondLst>
                                            <p:cond delay="0"/>
                                          </p:stCondLst>
                                        </p:cTn>
                                        <p:tgtEl>
                                          <p:spTgt spid="60"/>
                                        </p:tgtEl>
                                        <p:attrNameLst>
                                          <p:attrName>style.visibility</p:attrName>
                                        </p:attrNameLst>
                                      </p:cBhvr>
                                      <p:to>
                                        <p:strVal val="visible"/>
                                      </p:to>
                                    </p:set>
                                    <p:animEffect transition="in" filter="fade">
                                      <p:cBhvr>
                                        <p:cTn id="103" dur="500"/>
                                        <p:tgtEl>
                                          <p:spTgt spid="60"/>
                                        </p:tgtEl>
                                      </p:cBhvr>
                                    </p:animEffect>
                                  </p:childTnLst>
                                </p:cTn>
                              </p:par>
                            </p:childTnLst>
                          </p:cTn>
                        </p:par>
                        <p:par>
                          <p:cTn id="104" fill="hold">
                            <p:stCondLst>
                              <p:cond delay="12149"/>
                            </p:stCondLst>
                            <p:childTnLst>
                              <p:par>
                                <p:cTn id="105" presetID="10" presetClass="entr" presetSubtype="0" fill="hold" grpId="0" nodeType="afterEffect">
                                  <p:stCondLst>
                                    <p:cond delay="0"/>
                                  </p:stCondLst>
                                  <p:childTnLst>
                                    <p:set>
                                      <p:cBhvr>
                                        <p:cTn id="106" dur="1" fill="hold">
                                          <p:stCondLst>
                                            <p:cond delay="0"/>
                                          </p:stCondLst>
                                        </p:cTn>
                                        <p:tgtEl>
                                          <p:spTgt spid="63"/>
                                        </p:tgtEl>
                                        <p:attrNameLst>
                                          <p:attrName>style.visibility</p:attrName>
                                        </p:attrNameLst>
                                      </p:cBhvr>
                                      <p:to>
                                        <p:strVal val="visible"/>
                                      </p:to>
                                    </p:set>
                                    <p:animEffect transition="in" filter="fade">
                                      <p:cBhvr>
                                        <p:cTn id="107" dur="500"/>
                                        <p:tgtEl>
                                          <p:spTgt spid="63"/>
                                        </p:tgtEl>
                                      </p:cBhvr>
                                    </p:animEffect>
                                  </p:childTnLst>
                                </p:cTn>
                              </p:par>
                            </p:childTnLst>
                          </p:cTn>
                        </p:par>
                        <p:par>
                          <p:cTn id="108" fill="hold">
                            <p:stCondLst>
                              <p:cond delay="12649"/>
                            </p:stCondLst>
                            <p:childTnLst>
                              <p:par>
                                <p:cTn id="109" presetID="10" presetClass="entr" presetSubtype="0" fill="hold" grpId="0" nodeType="afterEffect">
                                  <p:stCondLst>
                                    <p:cond delay="0"/>
                                  </p:stCondLst>
                                  <p:childTnLst>
                                    <p:set>
                                      <p:cBhvr>
                                        <p:cTn id="110" dur="1" fill="hold">
                                          <p:stCondLst>
                                            <p:cond delay="0"/>
                                          </p:stCondLst>
                                        </p:cTn>
                                        <p:tgtEl>
                                          <p:spTgt spid="39"/>
                                        </p:tgtEl>
                                        <p:attrNameLst>
                                          <p:attrName>style.visibility</p:attrName>
                                        </p:attrNameLst>
                                      </p:cBhvr>
                                      <p:to>
                                        <p:strVal val="visible"/>
                                      </p:to>
                                    </p:set>
                                    <p:animEffect transition="in" filter="fade">
                                      <p:cBhvr>
                                        <p:cTn id="111" dur="500"/>
                                        <p:tgtEl>
                                          <p:spTgt spid="39"/>
                                        </p:tgtEl>
                                      </p:cBhvr>
                                    </p:animEffect>
                                  </p:childTnLst>
                                </p:cTn>
                              </p:par>
                            </p:childTnLst>
                          </p:cTn>
                        </p:par>
                        <p:par>
                          <p:cTn id="112" fill="hold">
                            <p:stCondLst>
                              <p:cond delay="13149"/>
                            </p:stCondLst>
                            <p:childTnLst>
                              <p:par>
                                <p:cTn id="113" presetID="10" presetClass="entr" presetSubtype="0" fill="hold" grpId="0" nodeType="after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500"/>
                                        <p:tgtEl>
                                          <p:spTgt spid="40"/>
                                        </p:tgtEl>
                                      </p:cBhvr>
                                    </p:animEffect>
                                  </p:childTnLst>
                                </p:cTn>
                              </p:par>
                            </p:childTnLst>
                          </p:cTn>
                        </p:par>
                        <p:par>
                          <p:cTn id="116" fill="hold">
                            <p:stCondLst>
                              <p:cond delay="13649"/>
                            </p:stCondLst>
                            <p:childTnLst>
                              <p:par>
                                <p:cTn id="117" presetID="10" presetClass="entr" presetSubtype="0" fill="hold" nodeType="afterEffect">
                                  <p:stCondLst>
                                    <p:cond delay="0"/>
                                  </p:stCondLst>
                                  <p:childTnLst>
                                    <p:set>
                                      <p:cBhvr>
                                        <p:cTn id="118" dur="1" fill="hold">
                                          <p:stCondLst>
                                            <p:cond delay="0"/>
                                          </p:stCondLst>
                                        </p:cTn>
                                        <p:tgtEl>
                                          <p:spTgt spid="51"/>
                                        </p:tgtEl>
                                        <p:attrNameLst>
                                          <p:attrName>style.visibility</p:attrName>
                                        </p:attrNameLst>
                                      </p:cBhvr>
                                      <p:to>
                                        <p:strVal val="visible"/>
                                      </p:to>
                                    </p:set>
                                    <p:animEffect transition="in" filter="fade">
                                      <p:cBhvr>
                                        <p:cTn id="119" dur="500"/>
                                        <p:tgtEl>
                                          <p:spTgt spid="51"/>
                                        </p:tgtEl>
                                      </p:cBhvr>
                                    </p:animEffect>
                                  </p:childTnLst>
                                </p:cTn>
                              </p:par>
                            </p:childTnLst>
                          </p:cTn>
                        </p:par>
                        <p:par>
                          <p:cTn id="120" fill="hold">
                            <p:stCondLst>
                              <p:cond delay="14149"/>
                            </p:stCondLst>
                            <p:childTnLst>
                              <p:par>
                                <p:cTn id="121" presetID="10" presetClass="entr" presetSubtype="0" fill="hold" nodeType="afterEffect">
                                  <p:stCondLst>
                                    <p:cond delay="0"/>
                                  </p:stCondLst>
                                  <p:childTnLst>
                                    <p:set>
                                      <p:cBhvr>
                                        <p:cTn id="122" dur="1" fill="hold">
                                          <p:stCondLst>
                                            <p:cond delay="0"/>
                                          </p:stCondLst>
                                        </p:cTn>
                                        <p:tgtEl>
                                          <p:spTgt spid="52"/>
                                        </p:tgtEl>
                                        <p:attrNameLst>
                                          <p:attrName>style.visibility</p:attrName>
                                        </p:attrNameLst>
                                      </p:cBhvr>
                                      <p:to>
                                        <p:strVal val="visible"/>
                                      </p:to>
                                    </p:set>
                                    <p:animEffect transition="in" filter="fade">
                                      <p:cBhvr>
                                        <p:cTn id="123" dur="500"/>
                                        <p:tgtEl>
                                          <p:spTgt spid="52"/>
                                        </p:tgtEl>
                                      </p:cBhvr>
                                    </p:animEffect>
                                  </p:childTnLst>
                                </p:cTn>
                              </p:par>
                            </p:childTnLst>
                          </p:cTn>
                        </p:par>
                        <p:par>
                          <p:cTn id="124" fill="hold">
                            <p:stCondLst>
                              <p:cond delay="14649"/>
                            </p:stCondLst>
                            <p:childTnLst>
                              <p:par>
                                <p:cTn id="125" presetID="10" presetClass="entr" presetSubtype="0" fill="hold" grpId="0" nodeType="afterEffect">
                                  <p:stCondLst>
                                    <p:cond delay="0"/>
                                  </p:stCondLst>
                                  <p:childTnLst>
                                    <p:set>
                                      <p:cBhvr>
                                        <p:cTn id="126" dur="1" fill="hold">
                                          <p:stCondLst>
                                            <p:cond delay="0"/>
                                          </p:stCondLst>
                                        </p:cTn>
                                        <p:tgtEl>
                                          <p:spTgt spid="46"/>
                                        </p:tgtEl>
                                        <p:attrNameLst>
                                          <p:attrName>style.visibility</p:attrName>
                                        </p:attrNameLst>
                                      </p:cBhvr>
                                      <p:to>
                                        <p:strVal val="visible"/>
                                      </p:to>
                                    </p:set>
                                    <p:animEffect transition="in" filter="fade">
                                      <p:cBhvr>
                                        <p:cTn id="127" dur="500"/>
                                        <p:tgtEl>
                                          <p:spTgt spid="46"/>
                                        </p:tgtEl>
                                      </p:cBhvr>
                                    </p:animEffect>
                                  </p:childTnLst>
                                </p:cTn>
                              </p:par>
                            </p:childTnLst>
                          </p:cTn>
                        </p:par>
                        <p:par>
                          <p:cTn id="128" fill="hold">
                            <p:stCondLst>
                              <p:cond delay="15149"/>
                            </p:stCondLst>
                            <p:childTnLst>
                              <p:par>
                                <p:cTn id="129" presetID="10" presetClass="entr" presetSubtype="0" fill="hold" grpId="0" nodeType="afterEffect">
                                  <p:stCondLst>
                                    <p:cond delay="0"/>
                                  </p:stCondLst>
                                  <p:childTnLst>
                                    <p:set>
                                      <p:cBhvr>
                                        <p:cTn id="130" dur="1" fill="hold">
                                          <p:stCondLst>
                                            <p:cond delay="0"/>
                                          </p:stCondLst>
                                        </p:cTn>
                                        <p:tgtEl>
                                          <p:spTgt spid="64"/>
                                        </p:tgtEl>
                                        <p:attrNameLst>
                                          <p:attrName>style.visibility</p:attrName>
                                        </p:attrNameLst>
                                      </p:cBhvr>
                                      <p:to>
                                        <p:strVal val="visible"/>
                                      </p:to>
                                    </p:set>
                                    <p:animEffect transition="in" filter="fade">
                                      <p:cBhvr>
                                        <p:cTn id="131" dur="500"/>
                                        <p:tgtEl>
                                          <p:spTgt spid="64"/>
                                        </p:tgtEl>
                                      </p:cBhvr>
                                    </p:animEffect>
                                  </p:childTnLst>
                                </p:cTn>
                              </p:par>
                            </p:childTnLst>
                          </p:cTn>
                        </p:par>
                        <p:par>
                          <p:cTn id="132" fill="hold">
                            <p:stCondLst>
                              <p:cond delay="15649"/>
                            </p:stCondLst>
                            <p:childTnLst>
                              <p:par>
                                <p:cTn id="133" presetID="10" presetClass="entr" presetSubtype="0" fill="hold" grpId="0" nodeType="afterEffect">
                                  <p:stCondLst>
                                    <p:cond delay="0"/>
                                  </p:stCondLst>
                                  <p:childTnLst>
                                    <p:set>
                                      <p:cBhvr>
                                        <p:cTn id="134" dur="1" fill="hold">
                                          <p:stCondLst>
                                            <p:cond delay="0"/>
                                          </p:stCondLst>
                                        </p:cTn>
                                        <p:tgtEl>
                                          <p:spTgt spid="41"/>
                                        </p:tgtEl>
                                        <p:attrNameLst>
                                          <p:attrName>style.visibility</p:attrName>
                                        </p:attrNameLst>
                                      </p:cBhvr>
                                      <p:to>
                                        <p:strVal val="visible"/>
                                      </p:to>
                                    </p:set>
                                    <p:animEffect transition="in" filter="fade">
                                      <p:cBhvr>
                                        <p:cTn id="135" dur="500"/>
                                        <p:tgtEl>
                                          <p:spTgt spid="41"/>
                                        </p:tgtEl>
                                      </p:cBhvr>
                                    </p:animEffect>
                                  </p:childTnLst>
                                </p:cTn>
                              </p:par>
                            </p:childTnLst>
                          </p:cTn>
                        </p:par>
                        <p:par>
                          <p:cTn id="136" fill="hold">
                            <p:stCondLst>
                              <p:cond delay="16149"/>
                            </p:stCondLst>
                            <p:childTnLst>
                              <p:par>
                                <p:cTn id="137" presetID="10" presetClass="entr" presetSubtype="0" fill="hold" grpId="0" nodeType="afterEffect">
                                  <p:stCondLst>
                                    <p:cond delay="0"/>
                                  </p:stCondLst>
                                  <p:childTnLst>
                                    <p:set>
                                      <p:cBhvr>
                                        <p:cTn id="138" dur="1" fill="hold">
                                          <p:stCondLst>
                                            <p:cond delay="0"/>
                                          </p:stCondLst>
                                        </p:cTn>
                                        <p:tgtEl>
                                          <p:spTgt spid="42"/>
                                        </p:tgtEl>
                                        <p:attrNameLst>
                                          <p:attrName>style.visibility</p:attrName>
                                        </p:attrNameLst>
                                      </p:cBhvr>
                                      <p:to>
                                        <p:strVal val="visible"/>
                                      </p:to>
                                    </p:set>
                                    <p:animEffect transition="in" filter="fade">
                                      <p:cBhvr>
                                        <p:cTn id="139" dur="500"/>
                                        <p:tgtEl>
                                          <p:spTgt spid="42"/>
                                        </p:tgtEl>
                                      </p:cBhvr>
                                    </p:animEffect>
                                  </p:childTnLst>
                                </p:cTn>
                              </p:par>
                            </p:childTnLst>
                          </p:cTn>
                        </p:par>
                        <p:par>
                          <p:cTn id="140" fill="hold">
                            <p:stCondLst>
                              <p:cond delay="16649"/>
                            </p:stCondLst>
                            <p:childTnLst>
                              <p:par>
                                <p:cTn id="141" presetID="10" presetClass="entr" presetSubtype="0" fill="hold" nodeType="afterEffect">
                                  <p:stCondLst>
                                    <p:cond delay="0"/>
                                  </p:stCondLst>
                                  <p:childTnLst>
                                    <p:set>
                                      <p:cBhvr>
                                        <p:cTn id="142" dur="1" fill="hold">
                                          <p:stCondLst>
                                            <p:cond delay="0"/>
                                          </p:stCondLst>
                                        </p:cTn>
                                        <p:tgtEl>
                                          <p:spTgt spid="57"/>
                                        </p:tgtEl>
                                        <p:attrNameLst>
                                          <p:attrName>style.visibility</p:attrName>
                                        </p:attrNameLst>
                                      </p:cBhvr>
                                      <p:to>
                                        <p:strVal val="visible"/>
                                      </p:to>
                                    </p:set>
                                    <p:animEffect transition="in" filter="fade">
                                      <p:cBhvr>
                                        <p:cTn id="143" dur="500"/>
                                        <p:tgtEl>
                                          <p:spTgt spid="57"/>
                                        </p:tgtEl>
                                      </p:cBhvr>
                                    </p:animEffect>
                                  </p:childTnLst>
                                </p:cTn>
                              </p:par>
                            </p:childTnLst>
                          </p:cTn>
                        </p:par>
                        <p:par>
                          <p:cTn id="144" fill="hold">
                            <p:stCondLst>
                              <p:cond delay="17149"/>
                            </p:stCondLst>
                            <p:childTnLst>
                              <p:par>
                                <p:cTn id="145" presetID="10" presetClass="entr" presetSubtype="0" fill="hold" nodeType="afterEffect">
                                  <p:stCondLst>
                                    <p:cond delay="0"/>
                                  </p:stCondLst>
                                  <p:childTnLst>
                                    <p:set>
                                      <p:cBhvr>
                                        <p:cTn id="146" dur="1" fill="hold">
                                          <p:stCondLst>
                                            <p:cond delay="0"/>
                                          </p:stCondLst>
                                        </p:cTn>
                                        <p:tgtEl>
                                          <p:spTgt spid="58"/>
                                        </p:tgtEl>
                                        <p:attrNameLst>
                                          <p:attrName>style.visibility</p:attrName>
                                        </p:attrNameLst>
                                      </p:cBhvr>
                                      <p:to>
                                        <p:strVal val="visible"/>
                                      </p:to>
                                    </p:set>
                                    <p:animEffect transition="in" filter="fade">
                                      <p:cBhvr>
                                        <p:cTn id="147" dur="500"/>
                                        <p:tgtEl>
                                          <p:spTgt spid="58"/>
                                        </p:tgtEl>
                                      </p:cBhvr>
                                    </p:animEffect>
                                  </p:childTnLst>
                                </p:cTn>
                              </p:par>
                            </p:childTnLst>
                          </p:cTn>
                        </p:par>
                        <p:par>
                          <p:cTn id="148" fill="hold">
                            <p:stCondLst>
                              <p:cond delay="17649"/>
                            </p:stCondLst>
                            <p:childTnLst>
                              <p:par>
                                <p:cTn id="149" presetID="10" presetClass="entr" presetSubtype="0" fill="hold" grpId="0" nodeType="afterEffect">
                                  <p:stCondLst>
                                    <p:cond delay="0"/>
                                  </p:stCondLst>
                                  <p:childTnLst>
                                    <p:set>
                                      <p:cBhvr>
                                        <p:cTn id="150" dur="1" fill="hold">
                                          <p:stCondLst>
                                            <p:cond delay="0"/>
                                          </p:stCondLst>
                                        </p:cTn>
                                        <p:tgtEl>
                                          <p:spTgt spid="59"/>
                                        </p:tgtEl>
                                        <p:attrNameLst>
                                          <p:attrName>style.visibility</p:attrName>
                                        </p:attrNameLst>
                                      </p:cBhvr>
                                      <p:to>
                                        <p:strVal val="visible"/>
                                      </p:to>
                                    </p:set>
                                    <p:animEffect transition="in" filter="fade">
                                      <p:cBhvr>
                                        <p:cTn id="151" dur="500"/>
                                        <p:tgtEl>
                                          <p:spTgt spid="59"/>
                                        </p:tgtEl>
                                      </p:cBhvr>
                                    </p:animEffect>
                                  </p:childTnLst>
                                </p:cTn>
                              </p:par>
                            </p:childTnLst>
                          </p:cTn>
                        </p:par>
                        <p:par>
                          <p:cTn id="152" fill="hold">
                            <p:stCondLst>
                              <p:cond delay="18149"/>
                            </p:stCondLst>
                            <p:childTnLst>
                              <p:par>
                                <p:cTn id="153" presetID="10" presetClass="entr" presetSubtype="0" fill="hold" grpId="0" nodeType="afterEffect">
                                  <p:stCondLst>
                                    <p:cond delay="0"/>
                                  </p:stCondLst>
                                  <p:childTnLst>
                                    <p:set>
                                      <p:cBhvr>
                                        <p:cTn id="154" dur="1" fill="hold">
                                          <p:stCondLst>
                                            <p:cond delay="0"/>
                                          </p:stCondLst>
                                        </p:cTn>
                                        <p:tgtEl>
                                          <p:spTgt spid="65"/>
                                        </p:tgtEl>
                                        <p:attrNameLst>
                                          <p:attrName>style.visibility</p:attrName>
                                        </p:attrNameLst>
                                      </p:cBhvr>
                                      <p:to>
                                        <p:strVal val="visible"/>
                                      </p:to>
                                    </p:set>
                                    <p:animEffect transition="in" filter="fade">
                                      <p:cBhvr>
                                        <p:cTn id="155"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28" grpId="0"/>
      <p:bldP spid="29" grpId="0" animBg="1"/>
      <p:bldP spid="31"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59" grpId="0" animBg="1"/>
      <p:bldP spid="60" grpId="0" animBg="1"/>
      <p:bldP spid="61" grpId="0"/>
      <p:bldP spid="62" grpId="0"/>
      <p:bldP spid="63" grpId="0"/>
      <p:bldP spid="64" grpId="0"/>
      <p:bldP spid="6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dirty="0">
                <a:solidFill>
                  <a:schemeClr val="bg1">
                    <a:lumMod val="50000"/>
                  </a:schemeClr>
                </a:solidFill>
                <a:latin typeface="+mn-lt"/>
                <a:ea typeface="+mn-ea"/>
                <a:cs typeface="+mn-ea"/>
                <a:sym typeface="+mn-lt"/>
              </a:rPr>
              <a:t>审核标准</a:t>
            </a:r>
            <a:endParaRPr lang="en-GB" altLang="zh-CN" sz="1800" dirty="0">
              <a:solidFill>
                <a:schemeClr val="bg1">
                  <a:lumMod val="50000"/>
                </a:schemeClr>
              </a:solidFill>
              <a:latin typeface="+mn-lt"/>
              <a:ea typeface="+mn-ea"/>
              <a:cs typeface="+mn-ea"/>
              <a:sym typeface="+mn-lt"/>
            </a:endParaRPr>
          </a:p>
        </p:txBody>
      </p:sp>
      <p:cxnSp>
        <p:nvCxnSpPr>
          <p:cNvPr id="31" name="Straight Arrow Connector 48"/>
          <p:cNvCxnSpPr/>
          <p:nvPr/>
        </p:nvCxnSpPr>
        <p:spPr>
          <a:xfrm>
            <a:off x="251" y="2734909"/>
            <a:ext cx="8387759" cy="0"/>
          </a:xfrm>
          <a:prstGeom prst="straightConnector1">
            <a:avLst/>
          </a:prstGeom>
          <a:ln w="114300">
            <a:solidFill>
              <a:srgbClr val="333E50"/>
            </a:solidFill>
            <a:tailEnd type="triangle"/>
          </a:ln>
        </p:spPr>
        <p:style>
          <a:lnRef idx="1">
            <a:schemeClr val="accent1"/>
          </a:lnRef>
          <a:fillRef idx="0">
            <a:schemeClr val="accent1"/>
          </a:fillRef>
          <a:effectRef idx="0">
            <a:schemeClr val="accent1"/>
          </a:effectRef>
          <a:fontRef idx="minor">
            <a:schemeClr val="tx1"/>
          </a:fontRef>
        </p:style>
      </p:cxnSp>
      <p:grpSp>
        <p:nvGrpSpPr>
          <p:cNvPr id="33" name="Group 11"/>
          <p:cNvGrpSpPr/>
          <p:nvPr/>
        </p:nvGrpSpPr>
        <p:grpSpPr>
          <a:xfrm>
            <a:off x="5373527" y="2421266"/>
            <a:ext cx="1696962" cy="191035"/>
            <a:chOff x="7163516" y="3227357"/>
            <a:chExt cx="2262348" cy="254634"/>
          </a:xfrm>
          <a:solidFill>
            <a:srgbClr val="326E86"/>
          </a:solidFill>
        </p:grpSpPr>
        <p:sp>
          <p:nvSpPr>
            <p:cNvPr id="34" name="Rectangle 51"/>
            <p:cNvSpPr/>
            <p:nvPr/>
          </p:nvSpPr>
          <p:spPr>
            <a:xfrm>
              <a:off x="7163516" y="3300674"/>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600">
                <a:cs typeface="+mn-ea"/>
                <a:sym typeface="+mn-lt"/>
              </a:endParaRPr>
            </a:p>
          </p:txBody>
        </p:sp>
        <p:sp>
          <p:nvSpPr>
            <p:cNvPr id="35" name="Oval 57"/>
            <p:cNvSpPr/>
            <p:nvPr/>
          </p:nvSpPr>
          <p:spPr>
            <a:xfrm>
              <a:off x="9171230" y="3227357"/>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600">
                <a:cs typeface="+mn-ea"/>
                <a:sym typeface="+mn-lt"/>
              </a:endParaRPr>
            </a:p>
          </p:txBody>
        </p:sp>
      </p:grpSp>
      <p:sp>
        <p:nvSpPr>
          <p:cNvPr id="36" name="Text Placeholder 32"/>
          <p:cNvSpPr txBox="1"/>
          <p:nvPr/>
        </p:nvSpPr>
        <p:spPr>
          <a:xfrm>
            <a:off x="1546786" y="1970032"/>
            <a:ext cx="1237902" cy="399148"/>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37" name="Text Placeholder 33"/>
          <p:cNvSpPr txBox="1"/>
          <p:nvPr/>
        </p:nvSpPr>
        <p:spPr>
          <a:xfrm>
            <a:off x="1546787" y="1768427"/>
            <a:ext cx="932645" cy="1690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zh-CN" altLang="en-US" sz="1000">
                <a:solidFill>
                  <a:schemeClr val="bg1">
                    <a:lumMod val="65000"/>
                  </a:schemeClr>
                </a:solidFill>
                <a:latin typeface="+mn-lt"/>
                <a:cs typeface="+mn-ea"/>
                <a:sym typeface="+mn-lt"/>
              </a:rPr>
              <a:t>请替换文字内容</a:t>
            </a:r>
            <a:endParaRPr lang="en-AU" sz="1000" dirty="0">
              <a:solidFill>
                <a:schemeClr val="bg1">
                  <a:lumMod val="65000"/>
                </a:schemeClr>
              </a:solidFill>
              <a:latin typeface="+mn-lt"/>
              <a:cs typeface="+mn-ea"/>
              <a:sym typeface="+mn-lt"/>
            </a:endParaRPr>
          </a:p>
        </p:txBody>
      </p:sp>
      <p:sp>
        <p:nvSpPr>
          <p:cNvPr id="38" name="Oval 60"/>
          <p:cNvSpPr>
            <a:spLocks noChangeAspect="1"/>
          </p:cNvSpPr>
          <p:nvPr/>
        </p:nvSpPr>
        <p:spPr>
          <a:xfrm>
            <a:off x="1958715" y="1257802"/>
            <a:ext cx="414043" cy="414122"/>
          </a:xfrm>
          <a:prstGeom prst="ellipse">
            <a:avLst/>
          </a:prstGeom>
          <a:solidFill>
            <a:srgbClr val="326E8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spcBef>
                <a:spcPts val="0"/>
              </a:spcBef>
              <a:spcAft>
                <a:spcPts val="0"/>
              </a:spcAft>
            </a:pPr>
            <a:r>
              <a:rPr lang="zh-CN" altLang="en-US" sz="1000" dirty="0">
                <a:solidFill>
                  <a:srgbClr val="FFFFFF"/>
                </a:solidFill>
                <a:cs typeface="+mn-ea"/>
                <a:sym typeface="+mn-lt"/>
              </a:rPr>
              <a:t>文字</a:t>
            </a:r>
            <a:endParaRPr lang="en-US" altLang="zh-CN" sz="1000" dirty="0">
              <a:solidFill>
                <a:srgbClr val="FFFFFF"/>
              </a:solidFill>
              <a:cs typeface="+mn-ea"/>
              <a:sym typeface="+mn-lt"/>
            </a:endParaRPr>
          </a:p>
        </p:txBody>
      </p:sp>
      <p:sp>
        <p:nvSpPr>
          <p:cNvPr id="39" name="Text Placeholder 32"/>
          <p:cNvSpPr txBox="1"/>
          <p:nvPr/>
        </p:nvSpPr>
        <p:spPr>
          <a:xfrm>
            <a:off x="3153113" y="1970032"/>
            <a:ext cx="1237902" cy="399148"/>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40" name="Text Placeholder 33"/>
          <p:cNvSpPr txBox="1"/>
          <p:nvPr/>
        </p:nvSpPr>
        <p:spPr>
          <a:xfrm>
            <a:off x="3153114" y="1768427"/>
            <a:ext cx="932645" cy="1690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zh-CN" altLang="en-US" sz="1000">
                <a:solidFill>
                  <a:schemeClr val="bg1">
                    <a:lumMod val="65000"/>
                  </a:schemeClr>
                </a:solidFill>
                <a:latin typeface="+mn-lt"/>
                <a:cs typeface="+mn-ea"/>
                <a:sym typeface="+mn-lt"/>
              </a:rPr>
              <a:t>请替换文字内容</a:t>
            </a:r>
            <a:endParaRPr lang="en-AU" sz="1000" dirty="0">
              <a:solidFill>
                <a:schemeClr val="bg1">
                  <a:lumMod val="65000"/>
                </a:schemeClr>
              </a:solidFill>
              <a:latin typeface="+mn-lt"/>
              <a:cs typeface="+mn-ea"/>
              <a:sym typeface="+mn-lt"/>
            </a:endParaRPr>
          </a:p>
        </p:txBody>
      </p:sp>
      <p:sp>
        <p:nvSpPr>
          <p:cNvPr id="41" name="Oval 63"/>
          <p:cNvSpPr>
            <a:spLocks noChangeAspect="1"/>
          </p:cNvSpPr>
          <p:nvPr/>
        </p:nvSpPr>
        <p:spPr>
          <a:xfrm>
            <a:off x="3565042" y="1257802"/>
            <a:ext cx="414043" cy="414122"/>
          </a:xfrm>
          <a:prstGeom prst="ellipse">
            <a:avLst/>
          </a:prstGeom>
          <a:solidFill>
            <a:srgbClr val="326E8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spcBef>
                <a:spcPts val="0"/>
              </a:spcBef>
              <a:spcAft>
                <a:spcPts val="0"/>
              </a:spcAft>
            </a:pPr>
            <a:r>
              <a:rPr lang="zh-CN" altLang="en-US" sz="1000" dirty="0">
                <a:solidFill>
                  <a:srgbClr val="FFFFFF"/>
                </a:solidFill>
                <a:cs typeface="+mn-ea"/>
                <a:sym typeface="+mn-lt"/>
              </a:rPr>
              <a:t>文字</a:t>
            </a:r>
            <a:endParaRPr lang="en-US" altLang="zh-CN" sz="1000" dirty="0">
              <a:solidFill>
                <a:srgbClr val="FFFFFF"/>
              </a:solidFill>
              <a:cs typeface="+mn-ea"/>
              <a:sym typeface="+mn-lt"/>
            </a:endParaRPr>
          </a:p>
        </p:txBody>
      </p:sp>
      <p:sp>
        <p:nvSpPr>
          <p:cNvPr id="42" name="Text Placeholder 32"/>
          <p:cNvSpPr txBox="1"/>
          <p:nvPr/>
        </p:nvSpPr>
        <p:spPr>
          <a:xfrm>
            <a:off x="4748195" y="1970032"/>
            <a:ext cx="1237902" cy="399148"/>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43" name="Text Placeholder 33"/>
          <p:cNvSpPr txBox="1"/>
          <p:nvPr/>
        </p:nvSpPr>
        <p:spPr>
          <a:xfrm>
            <a:off x="4748195" y="1768427"/>
            <a:ext cx="932645" cy="1690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zh-CN" altLang="en-US" sz="1000">
                <a:solidFill>
                  <a:schemeClr val="bg1">
                    <a:lumMod val="65000"/>
                  </a:schemeClr>
                </a:solidFill>
                <a:latin typeface="+mn-lt"/>
                <a:cs typeface="+mn-ea"/>
                <a:sym typeface="+mn-lt"/>
              </a:rPr>
              <a:t>请替换文字内容</a:t>
            </a:r>
            <a:endParaRPr lang="en-AU" sz="1000" dirty="0">
              <a:solidFill>
                <a:schemeClr val="bg1">
                  <a:lumMod val="65000"/>
                </a:schemeClr>
              </a:solidFill>
              <a:latin typeface="+mn-lt"/>
              <a:cs typeface="+mn-ea"/>
              <a:sym typeface="+mn-lt"/>
            </a:endParaRPr>
          </a:p>
        </p:txBody>
      </p:sp>
      <p:sp>
        <p:nvSpPr>
          <p:cNvPr id="44" name="Oval 66"/>
          <p:cNvSpPr>
            <a:spLocks noChangeAspect="1"/>
          </p:cNvSpPr>
          <p:nvPr/>
        </p:nvSpPr>
        <p:spPr>
          <a:xfrm>
            <a:off x="5160124" y="1257802"/>
            <a:ext cx="414043" cy="414122"/>
          </a:xfrm>
          <a:prstGeom prst="ellipse">
            <a:avLst/>
          </a:prstGeom>
          <a:solidFill>
            <a:srgbClr val="326E8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spcBef>
                <a:spcPts val="0"/>
              </a:spcBef>
              <a:spcAft>
                <a:spcPts val="0"/>
              </a:spcAft>
            </a:pPr>
            <a:r>
              <a:rPr lang="zh-CN" altLang="en-US" sz="1000" dirty="0">
                <a:solidFill>
                  <a:srgbClr val="FFFFFF"/>
                </a:solidFill>
                <a:cs typeface="+mn-ea"/>
                <a:sym typeface="+mn-lt"/>
              </a:rPr>
              <a:t>文字</a:t>
            </a:r>
            <a:endParaRPr lang="en-US" altLang="zh-CN" sz="1000" dirty="0">
              <a:solidFill>
                <a:srgbClr val="FFFFFF"/>
              </a:solidFill>
              <a:cs typeface="+mn-ea"/>
              <a:sym typeface="+mn-lt"/>
            </a:endParaRPr>
          </a:p>
        </p:txBody>
      </p:sp>
      <p:sp>
        <p:nvSpPr>
          <p:cNvPr id="45" name="Text Placeholder 32"/>
          <p:cNvSpPr txBox="1"/>
          <p:nvPr/>
        </p:nvSpPr>
        <p:spPr>
          <a:xfrm>
            <a:off x="6354521" y="1970032"/>
            <a:ext cx="1237902" cy="399148"/>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46" name="Text Placeholder 33"/>
          <p:cNvSpPr txBox="1"/>
          <p:nvPr/>
        </p:nvSpPr>
        <p:spPr>
          <a:xfrm>
            <a:off x="6354522" y="1768427"/>
            <a:ext cx="932645" cy="1690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zh-CN" altLang="en-US" sz="1000">
                <a:solidFill>
                  <a:schemeClr val="bg1">
                    <a:lumMod val="65000"/>
                  </a:schemeClr>
                </a:solidFill>
                <a:latin typeface="+mn-lt"/>
                <a:cs typeface="+mn-ea"/>
                <a:sym typeface="+mn-lt"/>
              </a:rPr>
              <a:t>请替换文字内容</a:t>
            </a:r>
            <a:endParaRPr lang="en-AU" sz="1000" dirty="0">
              <a:solidFill>
                <a:schemeClr val="bg1">
                  <a:lumMod val="65000"/>
                </a:schemeClr>
              </a:solidFill>
              <a:latin typeface="+mn-lt"/>
              <a:cs typeface="+mn-ea"/>
              <a:sym typeface="+mn-lt"/>
            </a:endParaRPr>
          </a:p>
        </p:txBody>
      </p:sp>
      <p:sp>
        <p:nvSpPr>
          <p:cNvPr id="47" name="Oval 69"/>
          <p:cNvSpPr>
            <a:spLocks noChangeAspect="1"/>
          </p:cNvSpPr>
          <p:nvPr/>
        </p:nvSpPr>
        <p:spPr>
          <a:xfrm>
            <a:off x="6766451" y="1257802"/>
            <a:ext cx="414043" cy="414122"/>
          </a:xfrm>
          <a:prstGeom prst="ellipse">
            <a:avLst/>
          </a:prstGeom>
          <a:solidFill>
            <a:srgbClr val="326E8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spcBef>
                <a:spcPts val="0"/>
              </a:spcBef>
              <a:spcAft>
                <a:spcPts val="0"/>
              </a:spcAft>
            </a:pPr>
            <a:r>
              <a:rPr lang="zh-CN" altLang="en-US" sz="1000" dirty="0">
                <a:solidFill>
                  <a:srgbClr val="FFFFFF"/>
                </a:solidFill>
                <a:cs typeface="+mn-ea"/>
                <a:sym typeface="+mn-lt"/>
              </a:rPr>
              <a:t>文字</a:t>
            </a:r>
            <a:endParaRPr lang="en-US" altLang="zh-CN" sz="1000" dirty="0">
              <a:solidFill>
                <a:srgbClr val="FFFFFF"/>
              </a:solidFill>
              <a:cs typeface="+mn-ea"/>
              <a:sym typeface="+mn-lt"/>
            </a:endParaRPr>
          </a:p>
        </p:txBody>
      </p:sp>
      <p:grpSp>
        <p:nvGrpSpPr>
          <p:cNvPr id="48" name="Group 10"/>
          <p:cNvGrpSpPr/>
          <p:nvPr/>
        </p:nvGrpSpPr>
        <p:grpSpPr>
          <a:xfrm>
            <a:off x="5373527" y="2877095"/>
            <a:ext cx="1696962" cy="191035"/>
            <a:chOff x="7163516" y="3834942"/>
            <a:chExt cx="2262348" cy="254634"/>
          </a:xfrm>
          <a:solidFill>
            <a:srgbClr val="7DBFC5"/>
          </a:solidFill>
        </p:grpSpPr>
        <p:sp>
          <p:nvSpPr>
            <p:cNvPr id="49" name="Rectangle 72"/>
            <p:cNvSpPr/>
            <p:nvPr/>
          </p:nvSpPr>
          <p:spPr>
            <a:xfrm>
              <a:off x="7163516" y="3908259"/>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600">
                <a:cs typeface="+mn-ea"/>
                <a:sym typeface="+mn-lt"/>
              </a:endParaRPr>
            </a:p>
          </p:txBody>
        </p:sp>
        <p:sp>
          <p:nvSpPr>
            <p:cNvPr id="50" name="Oval 78"/>
            <p:cNvSpPr/>
            <p:nvPr/>
          </p:nvSpPr>
          <p:spPr>
            <a:xfrm>
              <a:off x="9171230" y="3834942"/>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600">
                <a:cs typeface="+mn-ea"/>
                <a:sym typeface="+mn-lt"/>
              </a:endParaRPr>
            </a:p>
          </p:txBody>
        </p:sp>
      </p:grpSp>
      <p:sp>
        <p:nvSpPr>
          <p:cNvPr id="51" name="Text Placeholder 32"/>
          <p:cNvSpPr txBox="1"/>
          <p:nvPr/>
        </p:nvSpPr>
        <p:spPr>
          <a:xfrm>
            <a:off x="1546786" y="4028661"/>
            <a:ext cx="1237902" cy="399148"/>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52" name="Text Placeholder 33"/>
          <p:cNvSpPr txBox="1"/>
          <p:nvPr/>
        </p:nvSpPr>
        <p:spPr>
          <a:xfrm>
            <a:off x="1546787" y="3837064"/>
            <a:ext cx="932645" cy="1690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zh-CN" altLang="en-US" sz="1000">
                <a:solidFill>
                  <a:schemeClr val="bg1">
                    <a:lumMod val="65000"/>
                  </a:schemeClr>
                </a:solidFill>
                <a:latin typeface="+mn-lt"/>
                <a:cs typeface="+mn-ea"/>
                <a:sym typeface="+mn-lt"/>
              </a:rPr>
              <a:t>请替换文字内</a:t>
            </a:r>
            <a:endParaRPr lang="en-AU" sz="1000" dirty="0">
              <a:solidFill>
                <a:schemeClr val="bg1">
                  <a:lumMod val="65000"/>
                </a:schemeClr>
              </a:solidFill>
              <a:latin typeface="+mn-lt"/>
              <a:cs typeface="+mn-ea"/>
              <a:sym typeface="+mn-lt"/>
            </a:endParaRPr>
          </a:p>
        </p:txBody>
      </p:sp>
      <p:sp>
        <p:nvSpPr>
          <p:cNvPr id="53" name="Oval 81"/>
          <p:cNvSpPr>
            <a:spLocks noChangeAspect="1"/>
          </p:cNvSpPr>
          <p:nvPr/>
        </p:nvSpPr>
        <p:spPr>
          <a:xfrm>
            <a:off x="1958715" y="3326439"/>
            <a:ext cx="414043" cy="414122"/>
          </a:xfrm>
          <a:prstGeom prst="ellipse">
            <a:avLst/>
          </a:prstGeom>
          <a:solidFill>
            <a:srgbClr val="7DBFC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spcBef>
                <a:spcPts val="0"/>
              </a:spcBef>
              <a:spcAft>
                <a:spcPts val="0"/>
              </a:spcAft>
            </a:pPr>
            <a:r>
              <a:rPr lang="zh-CN" altLang="en-US" sz="1000" dirty="0">
                <a:solidFill>
                  <a:srgbClr val="FFFFFF"/>
                </a:solidFill>
                <a:cs typeface="+mn-ea"/>
                <a:sym typeface="+mn-lt"/>
              </a:rPr>
              <a:t>文字</a:t>
            </a:r>
            <a:endParaRPr lang="en-US" altLang="zh-CN" sz="1000" dirty="0">
              <a:solidFill>
                <a:srgbClr val="FFFFFF"/>
              </a:solidFill>
              <a:cs typeface="+mn-ea"/>
              <a:sym typeface="+mn-lt"/>
            </a:endParaRPr>
          </a:p>
        </p:txBody>
      </p:sp>
      <p:sp>
        <p:nvSpPr>
          <p:cNvPr id="54" name="Text Placeholder 32"/>
          <p:cNvSpPr txBox="1"/>
          <p:nvPr/>
        </p:nvSpPr>
        <p:spPr>
          <a:xfrm>
            <a:off x="3153113" y="4028661"/>
            <a:ext cx="1237902" cy="399148"/>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55" name="Text Placeholder 33"/>
          <p:cNvSpPr txBox="1"/>
          <p:nvPr/>
        </p:nvSpPr>
        <p:spPr>
          <a:xfrm>
            <a:off x="3153114" y="3837064"/>
            <a:ext cx="932645" cy="1690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zh-CN" altLang="en-US" sz="1000">
                <a:solidFill>
                  <a:schemeClr val="bg1">
                    <a:lumMod val="65000"/>
                  </a:schemeClr>
                </a:solidFill>
                <a:latin typeface="+mn-lt"/>
                <a:cs typeface="+mn-ea"/>
                <a:sym typeface="+mn-lt"/>
              </a:rPr>
              <a:t>请替换文字内容</a:t>
            </a:r>
            <a:endParaRPr lang="en-AU" sz="1000" dirty="0">
              <a:solidFill>
                <a:schemeClr val="bg1">
                  <a:lumMod val="65000"/>
                </a:schemeClr>
              </a:solidFill>
              <a:latin typeface="+mn-lt"/>
              <a:cs typeface="+mn-ea"/>
              <a:sym typeface="+mn-lt"/>
            </a:endParaRPr>
          </a:p>
        </p:txBody>
      </p:sp>
      <p:sp>
        <p:nvSpPr>
          <p:cNvPr id="56" name="Oval 84"/>
          <p:cNvSpPr>
            <a:spLocks noChangeAspect="1"/>
          </p:cNvSpPr>
          <p:nvPr/>
        </p:nvSpPr>
        <p:spPr>
          <a:xfrm>
            <a:off x="3565042" y="3326439"/>
            <a:ext cx="414043" cy="414122"/>
          </a:xfrm>
          <a:prstGeom prst="ellipse">
            <a:avLst/>
          </a:prstGeom>
          <a:solidFill>
            <a:srgbClr val="7DBFC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spcBef>
                <a:spcPts val="0"/>
              </a:spcBef>
              <a:spcAft>
                <a:spcPts val="0"/>
              </a:spcAft>
            </a:pPr>
            <a:r>
              <a:rPr lang="zh-CN" altLang="en-US" sz="1000" dirty="0">
                <a:solidFill>
                  <a:srgbClr val="FFFFFF"/>
                </a:solidFill>
                <a:cs typeface="+mn-ea"/>
                <a:sym typeface="+mn-lt"/>
              </a:rPr>
              <a:t>文字</a:t>
            </a:r>
            <a:endParaRPr lang="en-US" sz="1000" dirty="0">
              <a:solidFill>
                <a:srgbClr val="FFFFFF"/>
              </a:solidFill>
              <a:cs typeface="+mn-ea"/>
              <a:sym typeface="+mn-lt"/>
            </a:endParaRPr>
          </a:p>
        </p:txBody>
      </p:sp>
      <p:sp>
        <p:nvSpPr>
          <p:cNvPr id="57" name="Text Placeholder 32"/>
          <p:cNvSpPr txBox="1"/>
          <p:nvPr/>
        </p:nvSpPr>
        <p:spPr>
          <a:xfrm>
            <a:off x="4748195" y="4028661"/>
            <a:ext cx="1237902" cy="399148"/>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58" name="Text Placeholder 33"/>
          <p:cNvSpPr txBox="1"/>
          <p:nvPr/>
        </p:nvSpPr>
        <p:spPr>
          <a:xfrm>
            <a:off x="4748195" y="3837064"/>
            <a:ext cx="932645" cy="1690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zh-CN" altLang="en-US" sz="1000">
                <a:solidFill>
                  <a:schemeClr val="bg1">
                    <a:lumMod val="65000"/>
                  </a:schemeClr>
                </a:solidFill>
                <a:latin typeface="+mn-lt"/>
                <a:cs typeface="+mn-ea"/>
                <a:sym typeface="+mn-lt"/>
              </a:rPr>
              <a:t>请替换文字内容</a:t>
            </a:r>
            <a:endParaRPr lang="en-AU" sz="1000" dirty="0">
              <a:solidFill>
                <a:schemeClr val="bg1">
                  <a:lumMod val="65000"/>
                </a:schemeClr>
              </a:solidFill>
              <a:latin typeface="+mn-lt"/>
              <a:cs typeface="+mn-ea"/>
              <a:sym typeface="+mn-lt"/>
            </a:endParaRPr>
          </a:p>
        </p:txBody>
      </p:sp>
      <p:sp>
        <p:nvSpPr>
          <p:cNvPr id="59" name="Oval 87"/>
          <p:cNvSpPr>
            <a:spLocks noChangeAspect="1"/>
          </p:cNvSpPr>
          <p:nvPr/>
        </p:nvSpPr>
        <p:spPr>
          <a:xfrm>
            <a:off x="5160124" y="3326439"/>
            <a:ext cx="414043" cy="414122"/>
          </a:xfrm>
          <a:prstGeom prst="ellipse">
            <a:avLst/>
          </a:prstGeom>
          <a:solidFill>
            <a:srgbClr val="7DBFC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spcBef>
                <a:spcPts val="0"/>
              </a:spcBef>
              <a:spcAft>
                <a:spcPts val="0"/>
              </a:spcAft>
            </a:pPr>
            <a:r>
              <a:rPr lang="zh-CN" altLang="en-US" sz="1000" dirty="0">
                <a:solidFill>
                  <a:srgbClr val="FFFFFF"/>
                </a:solidFill>
                <a:cs typeface="+mn-ea"/>
                <a:sym typeface="+mn-lt"/>
              </a:rPr>
              <a:t>文字</a:t>
            </a:r>
            <a:endParaRPr lang="en-US" sz="1000" dirty="0">
              <a:solidFill>
                <a:srgbClr val="FFFFFF"/>
              </a:solidFill>
              <a:cs typeface="+mn-ea"/>
              <a:sym typeface="+mn-lt"/>
            </a:endParaRPr>
          </a:p>
        </p:txBody>
      </p:sp>
      <p:sp>
        <p:nvSpPr>
          <p:cNvPr id="60" name="Text Placeholder 32"/>
          <p:cNvSpPr txBox="1"/>
          <p:nvPr/>
        </p:nvSpPr>
        <p:spPr>
          <a:xfrm>
            <a:off x="6354521" y="4028661"/>
            <a:ext cx="1237902" cy="399148"/>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61" name="Text Placeholder 33"/>
          <p:cNvSpPr txBox="1"/>
          <p:nvPr/>
        </p:nvSpPr>
        <p:spPr>
          <a:xfrm>
            <a:off x="6354522" y="3837064"/>
            <a:ext cx="932645" cy="169021"/>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spcAft>
                <a:spcPts val="0"/>
              </a:spcAft>
              <a:buNone/>
            </a:pPr>
            <a:r>
              <a:rPr lang="zh-CN" altLang="en-US" sz="1000">
                <a:solidFill>
                  <a:schemeClr val="bg1">
                    <a:lumMod val="65000"/>
                  </a:schemeClr>
                </a:solidFill>
                <a:latin typeface="+mn-lt"/>
                <a:cs typeface="+mn-ea"/>
                <a:sym typeface="+mn-lt"/>
              </a:rPr>
              <a:t>请替换文字内</a:t>
            </a:r>
            <a:endParaRPr lang="en-AU" sz="1000" dirty="0">
              <a:solidFill>
                <a:schemeClr val="bg1">
                  <a:lumMod val="65000"/>
                </a:schemeClr>
              </a:solidFill>
              <a:latin typeface="+mn-lt"/>
              <a:cs typeface="+mn-ea"/>
              <a:sym typeface="+mn-lt"/>
            </a:endParaRPr>
          </a:p>
        </p:txBody>
      </p:sp>
      <p:sp>
        <p:nvSpPr>
          <p:cNvPr id="62" name="Oval 90"/>
          <p:cNvSpPr>
            <a:spLocks noChangeAspect="1"/>
          </p:cNvSpPr>
          <p:nvPr/>
        </p:nvSpPr>
        <p:spPr>
          <a:xfrm>
            <a:off x="6766451" y="3326439"/>
            <a:ext cx="414043" cy="414122"/>
          </a:xfrm>
          <a:prstGeom prst="ellipse">
            <a:avLst/>
          </a:prstGeom>
          <a:solidFill>
            <a:srgbClr val="7DBFC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spcBef>
                <a:spcPts val="0"/>
              </a:spcBef>
              <a:spcAft>
                <a:spcPts val="0"/>
              </a:spcAft>
            </a:pPr>
            <a:r>
              <a:rPr lang="zh-CN" altLang="en-US" sz="1000" dirty="0">
                <a:solidFill>
                  <a:srgbClr val="FFFFFF"/>
                </a:solidFill>
                <a:cs typeface="+mn-ea"/>
                <a:sym typeface="+mn-lt"/>
              </a:rPr>
              <a:t>文字</a:t>
            </a:r>
            <a:endParaRPr lang="en-US" altLang="zh-CN" sz="1000" dirty="0">
              <a:solidFill>
                <a:srgbClr val="FFFFFF"/>
              </a:solidFill>
              <a:cs typeface="+mn-ea"/>
              <a:sym typeface="+mn-lt"/>
            </a:endParaRPr>
          </a:p>
        </p:txBody>
      </p:sp>
      <p:grpSp>
        <p:nvGrpSpPr>
          <p:cNvPr id="63" name="Group 6"/>
          <p:cNvGrpSpPr/>
          <p:nvPr/>
        </p:nvGrpSpPr>
        <p:grpSpPr>
          <a:xfrm>
            <a:off x="3772063" y="2421266"/>
            <a:ext cx="1696962" cy="191035"/>
            <a:chOff x="5028485" y="3227357"/>
            <a:chExt cx="2262348" cy="254634"/>
          </a:xfrm>
          <a:solidFill>
            <a:srgbClr val="326E86"/>
          </a:solidFill>
        </p:grpSpPr>
        <p:sp>
          <p:nvSpPr>
            <p:cNvPr id="64" name="Rectangle 50"/>
            <p:cNvSpPr/>
            <p:nvPr/>
          </p:nvSpPr>
          <p:spPr>
            <a:xfrm>
              <a:off x="5028485" y="3300674"/>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600">
                <a:cs typeface="+mn-ea"/>
                <a:sym typeface="+mn-lt"/>
              </a:endParaRPr>
            </a:p>
          </p:txBody>
        </p:sp>
        <p:sp>
          <p:nvSpPr>
            <p:cNvPr id="65" name="Oval 56"/>
            <p:cNvSpPr/>
            <p:nvPr/>
          </p:nvSpPr>
          <p:spPr>
            <a:xfrm>
              <a:off x="7036199" y="3227357"/>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600">
                <a:cs typeface="+mn-ea"/>
                <a:sym typeface="+mn-lt"/>
              </a:endParaRPr>
            </a:p>
          </p:txBody>
        </p:sp>
      </p:grpSp>
      <p:grpSp>
        <p:nvGrpSpPr>
          <p:cNvPr id="66" name="Group 9"/>
          <p:cNvGrpSpPr/>
          <p:nvPr/>
        </p:nvGrpSpPr>
        <p:grpSpPr>
          <a:xfrm>
            <a:off x="3772063" y="2877095"/>
            <a:ext cx="1696962" cy="191035"/>
            <a:chOff x="5028485" y="3834942"/>
            <a:chExt cx="2262348" cy="254634"/>
          </a:xfrm>
          <a:solidFill>
            <a:srgbClr val="7DBFC5"/>
          </a:solidFill>
        </p:grpSpPr>
        <p:sp>
          <p:nvSpPr>
            <p:cNvPr id="67" name="Rectangle 71"/>
            <p:cNvSpPr/>
            <p:nvPr/>
          </p:nvSpPr>
          <p:spPr>
            <a:xfrm>
              <a:off x="5028485" y="3908259"/>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600">
                <a:cs typeface="+mn-ea"/>
                <a:sym typeface="+mn-lt"/>
              </a:endParaRPr>
            </a:p>
          </p:txBody>
        </p:sp>
        <p:sp>
          <p:nvSpPr>
            <p:cNvPr id="68" name="Oval 77"/>
            <p:cNvSpPr/>
            <p:nvPr/>
          </p:nvSpPr>
          <p:spPr>
            <a:xfrm>
              <a:off x="7036199" y="3834942"/>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600">
                <a:cs typeface="+mn-ea"/>
                <a:sym typeface="+mn-lt"/>
              </a:endParaRPr>
            </a:p>
          </p:txBody>
        </p:sp>
      </p:grpSp>
      <p:grpSp>
        <p:nvGrpSpPr>
          <p:cNvPr id="69" name="Group 4"/>
          <p:cNvGrpSpPr/>
          <p:nvPr/>
        </p:nvGrpSpPr>
        <p:grpSpPr>
          <a:xfrm>
            <a:off x="2230039" y="2421266"/>
            <a:ext cx="1637523" cy="191035"/>
            <a:chOff x="2972698" y="3227357"/>
            <a:chExt cx="2183104" cy="254634"/>
          </a:xfrm>
          <a:solidFill>
            <a:srgbClr val="326E86"/>
          </a:solidFill>
        </p:grpSpPr>
        <p:sp>
          <p:nvSpPr>
            <p:cNvPr id="70" name="Rectangle 53"/>
            <p:cNvSpPr/>
            <p:nvPr/>
          </p:nvSpPr>
          <p:spPr>
            <a:xfrm>
              <a:off x="2972698" y="3300674"/>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600">
                <a:cs typeface="+mn-ea"/>
                <a:sym typeface="+mn-lt"/>
              </a:endParaRPr>
            </a:p>
          </p:txBody>
        </p:sp>
        <p:sp>
          <p:nvSpPr>
            <p:cNvPr id="71" name="Oval 54"/>
            <p:cNvSpPr/>
            <p:nvPr/>
          </p:nvSpPr>
          <p:spPr>
            <a:xfrm>
              <a:off x="4901168" y="3227357"/>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600">
                <a:cs typeface="+mn-ea"/>
                <a:sym typeface="+mn-lt"/>
              </a:endParaRPr>
            </a:p>
          </p:txBody>
        </p:sp>
      </p:grpSp>
      <p:grpSp>
        <p:nvGrpSpPr>
          <p:cNvPr id="72" name="Group 1"/>
          <p:cNvGrpSpPr/>
          <p:nvPr/>
        </p:nvGrpSpPr>
        <p:grpSpPr>
          <a:xfrm>
            <a:off x="251" y="2421266"/>
            <a:ext cx="2265848" cy="191035"/>
            <a:chOff x="0" y="3227357"/>
            <a:chExt cx="3020771" cy="254634"/>
          </a:xfrm>
          <a:solidFill>
            <a:srgbClr val="326E86"/>
          </a:solidFill>
        </p:grpSpPr>
        <p:sp>
          <p:nvSpPr>
            <p:cNvPr id="73" name="Rectangle 52"/>
            <p:cNvSpPr/>
            <p:nvPr/>
          </p:nvSpPr>
          <p:spPr>
            <a:xfrm>
              <a:off x="0" y="3300674"/>
              <a:ext cx="2882900"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600">
                <a:cs typeface="+mn-ea"/>
                <a:sym typeface="+mn-lt"/>
              </a:endParaRPr>
            </a:p>
          </p:txBody>
        </p:sp>
        <p:sp>
          <p:nvSpPr>
            <p:cNvPr id="74" name="Oval 55"/>
            <p:cNvSpPr/>
            <p:nvPr/>
          </p:nvSpPr>
          <p:spPr>
            <a:xfrm>
              <a:off x="2766137" y="3227357"/>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600">
                <a:cs typeface="+mn-ea"/>
                <a:sym typeface="+mn-lt"/>
              </a:endParaRPr>
            </a:p>
          </p:txBody>
        </p:sp>
      </p:grpSp>
      <p:grpSp>
        <p:nvGrpSpPr>
          <p:cNvPr id="75" name="Group 5"/>
          <p:cNvGrpSpPr/>
          <p:nvPr/>
        </p:nvGrpSpPr>
        <p:grpSpPr>
          <a:xfrm>
            <a:off x="2230039" y="2877095"/>
            <a:ext cx="1637523" cy="191035"/>
            <a:chOff x="2972698" y="3834942"/>
            <a:chExt cx="2183104" cy="254634"/>
          </a:xfrm>
          <a:solidFill>
            <a:srgbClr val="7DBFC5"/>
          </a:solidFill>
        </p:grpSpPr>
        <p:sp>
          <p:nvSpPr>
            <p:cNvPr id="76" name="Rectangle 74"/>
            <p:cNvSpPr/>
            <p:nvPr/>
          </p:nvSpPr>
          <p:spPr>
            <a:xfrm>
              <a:off x="2972698" y="3908259"/>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600">
                <a:cs typeface="+mn-ea"/>
                <a:sym typeface="+mn-lt"/>
              </a:endParaRPr>
            </a:p>
          </p:txBody>
        </p:sp>
        <p:sp>
          <p:nvSpPr>
            <p:cNvPr id="77" name="Oval 75"/>
            <p:cNvSpPr/>
            <p:nvPr/>
          </p:nvSpPr>
          <p:spPr>
            <a:xfrm>
              <a:off x="4901168" y="3834942"/>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600">
                <a:cs typeface="+mn-ea"/>
                <a:sym typeface="+mn-lt"/>
              </a:endParaRPr>
            </a:p>
          </p:txBody>
        </p:sp>
      </p:grpSp>
      <p:grpSp>
        <p:nvGrpSpPr>
          <p:cNvPr id="78" name="Group 2"/>
          <p:cNvGrpSpPr/>
          <p:nvPr/>
        </p:nvGrpSpPr>
        <p:grpSpPr>
          <a:xfrm>
            <a:off x="251" y="2877095"/>
            <a:ext cx="2265848" cy="191035"/>
            <a:chOff x="0" y="3834942"/>
            <a:chExt cx="3020771" cy="254634"/>
          </a:xfrm>
          <a:solidFill>
            <a:srgbClr val="7DBFC5"/>
          </a:solidFill>
        </p:grpSpPr>
        <p:sp>
          <p:nvSpPr>
            <p:cNvPr id="79" name="Rectangle 73"/>
            <p:cNvSpPr/>
            <p:nvPr/>
          </p:nvSpPr>
          <p:spPr>
            <a:xfrm>
              <a:off x="0" y="3908259"/>
              <a:ext cx="2924175"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600">
                <a:cs typeface="+mn-ea"/>
                <a:sym typeface="+mn-lt"/>
              </a:endParaRPr>
            </a:p>
          </p:txBody>
        </p:sp>
        <p:sp>
          <p:nvSpPr>
            <p:cNvPr id="80" name="Oval 76"/>
            <p:cNvSpPr/>
            <p:nvPr/>
          </p:nvSpPr>
          <p:spPr>
            <a:xfrm>
              <a:off x="2766137" y="3834942"/>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600">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72"/>
                                        </p:tgtEl>
                                        <p:attrNameLst>
                                          <p:attrName>style.visibility</p:attrName>
                                        </p:attrNameLst>
                                      </p:cBhvr>
                                      <p:to>
                                        <p:strVal val="visible"/>
                                      </p:to>
                                    </p:set>
                                    <p:animEffect transition="in" filter="wipe(left)">
                                      <p:cBhvr>
                                        <p:cTn id="16" dur="500"/>
                                        <p:tgtEl>
                                          <p:spTgt spid="72"/>
                                        </p:tgtEl>
                                      </p:cBhvr>
                                    </p:animEffect>
                                  </p:childTnLst>
                                </p:cTn>
                              </p:par>
                              <p:par>
                                <p:cTn id="17" presetID="22" presetClass="entr" presetSubtype="8" fill="hold" nodeType="withEffect">
                                  <p:stCondLst>
                                    <p:cond delay="0"/>
                                  </p:stCondLst>
                                  <p:childTnLst>
                                    <p:set>
                                      <p:cBhvr>
                                        <p:cTn id="18" dur="1" fill="hold">
                                          <p:stCondLst>
                                            <p:cond delay="0"/>
                                          </p:stCondLst>
                                        </p:cTn>
                                        <p:tgtEl>
                                          <p:spTgt spid="78"/>
                                        </p:tgtEl>
                                        <p:attrNameLst>
                                          <p:attrName>style.visibility</p:attrName>
                                        </p:attrNameLst>
                                      </p:cBhvr>
                                      <p:to>
                                        <p:strVal val="visible"/>
                                      </p:to>
                                    </p:set>
                                    <p:animEffect transition="in" filter="wipe(left)">
                                      <p:cBhvr>
                                        <p:cTn id="19" dur="500"/>
                                        <p:tgtEl>
                                          <p:spTgt spid="7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500"/>
                                        <p:tgtEl>
                                          <p:spTgt spid="3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fade">
                                      <p:cBhvr>
                                        <p:cTn id="30" dur="500"/>
                                        <p:tgtEl>
                                          <p:spTgt spid="3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fade">
                                      <p:cBhvr>
                                        <p:cTn id="33" dur="500"/>
                                        <p:tgtEl>
                                          <p:spTgt spid="5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2"/>
                                        </p:tgtEl>
                                        <p:attrNameLst>
                                          <p:attrName>style.visibility</p:attrName>
                                        </p:attrNameLst>
                                      </p:cBhvr>
                                      <p:to>
                                        <p:strVal val="visible"/>
                                      </p:to>
                                    </p:set>
                                    <p:animEffect transition="in" filter="fade">
                                      <p:cBhvr>
                                        <p:cTn id="36" dur="500"/>
                                        <p:tgtEl>
                                          <p:spTgt spid="5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3"/>
                                        </p:tgtEl>
                                        <p:attrNameLst>
                                          <p:attrName>style.visibility</p:attrName>
                                        </p:attrNameLst>
                                      </p:cBhvr>
                                      <p:to>
                                        <p:strVal val="visible"/>
                                      </p:to>
                                    </p:set>
                                    <p:animEffect transition="in" filter="fade">
                                      <p:cBhvr>
                                        <p:cTn id="39" dur="500"/>
                                        <p:tgtEl>
                                          <p:spTgt spid="53"/>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69"/>
                                        </p:tgtEl>
                                        <p:attrNameLst>
                                          <p:attrName>style.visibility</p:attrName>
                                        </p:attrNameLst>
                                      </p:cBhvr>
                                      <p:to>
                                        <p:strVal val="visible"/>
                                      </p:to>
                                    </p:set>
                                    <p:animEffect transition="in" filter="wipe(left)">
                                      <p:cBhvr>
                                        <p:cTn id="44" dur="500"/>
                                        <p:tgtEl>
                                          <p:spTgt spid="69"/>
                                        </p:tgtEl>
                                      </p:cBhvr>
                                    </p:animEffect>
                                  </p:childTnLst>
                                </p:cTn>
                              </p:par>
                              <p:par>
                                <p:cTn id="45" presetID="22" presetClass="entr" presetSubtype="8" fill="hold" nodeType="withEffect">
                                  <p:stCondLst>
                                    <p:cond delay="0"/>
                                  </p:stCondLst>
                                  <p:childTnLst>
                                    <p:set>
                                      <p:cBhvr>
                                        <p:cTn id="46" dur="1" fill="hold">
                                          <p:stCondLst>
                                            <p:cond delay="0"/>
                                          </p:stCondLst>
                                        </p:cTn>
                                        <p:tgtEl>
                                          <p:spTgt spid="75"/>
                                        </p:tgtEl>
                                        <p:attrNameLst>
                                          <p:attrName>style.visibility</p:attrName>
                                        </p:attrNameLst>
                                      </p:cBhvr>
                                      <p:to>
                                        <p:strVal val="visible"/>
                                      </p:to>
                                    </p:set>
                                    <p:animEffect transition="in" filter="wipe(left)">
                                      <p:cBhvr>
                                        <p:cTn id="47" dur="500"/>
                                        <p:tgtEl>
                                          <p:spTgt spid="7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500"/>
                                        <p:tgtEl>
                                          <p:spTgt spid="3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fade">
                                      <p:cBhvr>
                                        <p:cTn id="55" dur="500"/>
                                        <p:tgtEl>
                                          <p:spTgt spid="4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fade">
                                      <p:cBhvr>
                                        <p:cTn id="58" dur="500"/>
                                        <p:tgtEl>
                                          <p:spTgt spid="4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4"/>
                                        </p:tgtEl>
                                        <p:attrNameLst>
                                          <p:attrName>style.visibility</p:attrName>
                                        </p:attrNameLst>
                                      </p:cBhvr>
                                      <p:to>
                                        <p:strVal val="visible"/>
                                      </p:to>
                                    </p:set>
                                    <p:animEffect transition="in" filter="fade">
                                      <p:cBhvr>
                                        <p:cTn id="61" dur="500"/>
                                        <p:tgtEl>
                                          <p:spTgt spid="5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55"/>
                                        </p:tgtEl>
                                        <p:attrNameLst>
                                          <p:attrName>style.visibility</p:attrName>
                                        </p:attrNameLst>
                                      </p:cBhvr>
                                      <p:to>
                                        <p:strVal val="visible"/>
                                      </p:to>
                                    </p:set>
                                    <p:animEffect transition="in" filter="fade">
                                      <p:cBhvr>
                                        <p:cTn id="64" dur="500"/>
                                        <p:tgtEl>
                                          <p:spTgt spid="55"/>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56"/>
                                        </p:tgtEl>
                                        <p:attrNameLst>
                                          <p:attrName>style.visibility</p:attrName>
                                        </p:attrNameLst>
                                      </p:cBhvr>
                                      <p:to>
                                        <p:strVal val="visible"/>
                                      </p:to>
                                    </p:set>
                                    <p:animEffect transition="in" filter="fade">
                                      <p:cBhvr>
                                        <p:cTn id="67" dur="500"/>
                                        <p:tgtEl>
                                          <p:spTgt spid="56"/>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63"/>
                                        </p:tgtEl>
                                        <p:attrNameLst>
                                          <p:attrName>style.visibility</p:attrName>
                                        </p:attrNameLst>
                                      </p:cBhvr>
                                      <p:to>
                                        <p:strVal val="visible"/>
                                      </p:to>
                                    </p:set>
                                    <p:animEffect transition="in" filter="wipe(left)">
                                      <p:cBhvr>
                                        <p:cTn id="72" dur="500"/>
                                        <p:tgtEl>
                                          <p:spTgt spid="63"/>
                                        </p:tgtEl>
                                      </p:cBhvr>
                                    </p:animEffect>
                                  </p:childTnLst>
                                </p:cTn>
                              </p:par>
                              <p:par>
                                <p:cTn id="73" presetID="22" presetClass="entr" presetSubtype="8" fill="hold" nodeType="withEffect">
                                  <p:stCondLst>
                                    <p:cond delay="0"/>
                                  </p:stCondLst>
                                  <p:childTnLst>
                                    <p:set>
                                      <p:cBhvr>
                                        <p:cTn id="74" dur="1" fill="hold">
                                          <p:stCondLst>
                                            <p:cond delay="0"/>
                                          </p:stCondLst>
                                        </p:cTn>
                                        <p:tgtEl>
                                          <p:spTgt spid="66"/>
                                        </p:tgtEl>
                                        <p:attrNameLst>
                                          <p:attrName>style.visibility</p:attrName>
                                        </p:attrNameLst>
                                      </p:cBhvr>
                                      <p:to>
                                        <p:strVal val="visible"/>
                                      </p:to>
                                    </p:set>
                                    <p:animEffect transition="in" filter="wipe(left)">
                                      <p:cBhvr>
                                        <p:cTn id="75" dur="500"/>
                                        <p:tgtEl>
                                          <p:spTgt spid="66"/>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42"/>
                                        </p:tgtEl>
                                        <p:attrNameLst>
                                          <p:attrName>style.visibility</p:attrName>
                                        </p:attrNameLst>
                                      </p:cBhvr>
                                      <p:to>
                                        <p:strVal val="visible"/>
                                      </p:to>
                                    </p:set>
                                    <p:animEffect transition="in" filter="fade">
                                      <p:cBhvr>
                                        <p:cTn id="80" dur="500"/>
                                        <p:tgtEl>
                                          <p:spTgt spid="42"/>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43"/>
                                        </p:tgtEl>
                                        <p:attrNameLst>
                                          <p:attrName>style.visibility</p:attrName>
                                        </p:attrNameLst>
                                      </p:cBhvr>
                                      <p:to>
                                        <p:strVal val="visible"/>
                                      </p:to>
                                    </p:set>
                                    <p:animEffect transition="in" filter="fade">
                                      <p:cBhvr>
                                        <p:cTn id="83" dur="500"/>
                                        <p:tgtEl>
                                          <p:spTgt spid="43"/>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4"/>
                                        </p:tgtEl>
                                        <p:attrNameLst>
                                          <p:attrName>style.visibility</p:attrName>
                                        </p:attrNameLst>
                                      </p:cBhvr>
                                      <p:to>
                                        <p:strVal val="visible"/>
                                      </p:to>
                                    </p:set>
                                    <p:animEffect transition="in" filter="fade">
                                      <p:cBhvr>
                                        <p:cTn id="86" dur="500"/>
                                        <p:tgtEl>
                                          <p:spTgt spid="44"/>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57"/>
                                        </p:tgtEl>
                                        <p:attrNameLst>
                                          <p:attrName>style.visibility</p:attrName>
                                        </p:attrNameLst>
                                      </p:cBhvr>
                                      <p:to>
                                        <p:strVal val="visible"/>
                                      </p:to>
                                    </p:set>
                                    <p:animEffect transition="in" filter="fade">
                                      <p:cBhvr>
                                        <p:cTn id="89" dur="500"/>
                                        <p:tgtEl>
                                          <p:spTgt spid="57"/>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58"/>
                                        </p:tgtEl>
                                        <p:attrNameLst>
                                          <p:attrName>style.visibility</p:attrName>
                                        </p:attrNameLst>
                                      </p:cBhvr>
                                      <p:to>
                                        <p:strVal val="visible"/>
                                      </p:to>
                                    </p:set>
                                    <p:animEffect transition="in" filter="fade">
                                      <p:cBhvr>
                                        <p:cTn id="92" dur="500"/>
                                        <p:tgtEl>
                                          <p:spTgt spid="58"/>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59"/>
                                        </p:tgtEl>
                                        <p:attrNameLst>
                                          <p:attrName>style.visibility</p:attrName>
                                        </p:attrNameLst>
                                      </p:cBhvr>
                                      <p:to>
                                        <p:strVal val="visible"/>
                                      </p:to>
                                    </p:set>
                                    <p:animEffect transition="in" filter="fade">
                                      <p:cBhvr>
                                        <p:cTn id="95" dur="500"/>
                                        <p:tgtEl>
                                          <p:spTgt spid="59"/>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nodeType="clickEffect">
                                  <p:stCondLst>
                                    <p:cond delay="0"/>
                                  </p:stCondLst>
                                  <p:childTnLst>
                                    <p:set>
                                      <p:cBhvr>
                                        <p:cTn id="99" dur="1" fill="hold">
                                          <p:stCondLst>
                                            <p:cond delay="0"/>
                                          </p:stCondLst>
                                        </p:cTn>
                                        <p:tgtEl>
                                          <p:spTgt spid="33"/>
                                        </p:tgtEl>
                                        <p:attrNameLst>
                                          <p:attrName>style.visibility</p:attrName>
                                        </p:attrNameLst>
                                      </p:cBhvr>
                                      <p:to>
                                        <p:strVal val="visible"/>
                                      </p:to>
                                    </p:set>
                                    <p:animEffect transition="in" filter="wipe(left)">
                                      <p:cBhvr>
                                        <p:cTn id="100" dur="500"/>
                                        <p:tgtEl>
                                          <p:spTgt spid="33"/>
                                        </p:tgtEl>
                                      </p:cBhvr>
                                    </p:animEffect>
                                  </p:childTnLst>
                                </p:cTn>
                              </p:par>
                              <p:par>
                                <p:cTn id="101" presetID="22" presetClass="entr" presetSubtype="8" fill="hold" nodeType="withEffect">
                                  <p:stCondLst>
                                    <p:cond delay="0"/>
                                  </p:stCondLst>
                                  <p:childTnLst>
                                    <p:set>
                                      <p:cBhvr>
                                        <p:cTn id="102" dur="1" fill="hold">
                                          <p:stCondLst>
                                            <p:cond delay="0"/>
                                          </p:stCondLst>
                                        </p:cTn>
                                        <p:tgtEl>
                                          <p:spTgt spid="48"/>
                                        </p:tgtEl>
                                        <p:attrNameLst>
                                          <p:attrName>style.visibility</p:attrName>
                                        </p:attrNameLst>
                                      </p:cBhvr>
                                      <p:to>
                                        <p:strVal val="visible"/>
                                      </p:to>
                                    </p:set>
                                    <p:animEffect transition="in" filter="wipe(left)">
                                      <p:cBhvr>
                                        <p:cTn id="103" dur="500"/>
                                        <p:tgtEl>
                                          <p:spTgt spid="48"/>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45"/>
                                        </p:tgtEl>
                                        <p:attrNameLst>
                                          <p:attrName>style.visibility</p:attrName>
                                        </p:attrNameLst>
                                      </p:cBhvr>
                                      <p:to>
                                        <p:strVal val="visible"/>
                                      </p:to>
                                    </p:set>
                                    <p:animEffect transition="in" filter="fade">
                                      <p:cBhvr>
                                        <p:cTn id="108" dur="500"/>
                                        <p:tgtEl>
                                          <p:spTgt spid="45"/>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fade">
                                      <p:cBhvr>
                                        <p:cTn id="111" dur="500"/>
                                        <p:tgtEl>
                                          <p:spTgt spid="46"/>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47"/>
                                        </p:tgtEl>
                                        <p:attrNameLst>
                                          <p:attrName>style.visibility</p:attrName>
                                        </p:attrNameLst>
                                      </p:cBhvr>
                                      <p:to>
                                        <p:strVal val="visible"/>
                                      </p:to>
                                    </p:set>
                                    <p:animEffect transition="in" filter="fade">
                                      <p:cBhvr>
                                        <p:cTn id="114" dur="500"/>
                                        <p:tgtEl>
                                          <p:spTgt spid="47"/>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60"/>
                                        </p:tgtEl>
                                        <p:attrNameLst>
                                          <p:attrName>style.visibility</p:attrName>
                                        </p:attrNameLst>
                                      </p:cBhvr>
                                      <p:to>
                                        <p:strVal val="visible"/>
                                      </p:to>
                                    </p:set>
                                    <p:animEffect transition="in" filter="fade">
                                      <p:cBhvr>
                                        <p:cTn id="117" dur="500"/>
                                        <p:tgtEl>
                                          <p:spTgt spid="60"/>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61"/>
                                        </p:tgtEl>
                                        <p:attrNameLst>
                                          <p:attrName>style.visibility</p:attrName>
                                        </p:attrNameLst>
                                      </p:cBhvr>
                                      <p:to>
                                        <p:strVal val="visible"/>
                                      </p:to>
                                    </p:set>
                                    <p:animEffect transition="in" filter="fade">
                                      <p:cBhvr>
                                        <p:cTn id="120" dur="500"/>
                                        <p:tgtEl>
                                          <p:spTgt spid="61"/>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62"/>
                                        </p:tgtEl>
                                        <p:attrNameLst>
                                          <p:attrName>style.visibility</p:attrName>
                                        </p:attrNameLst>
                                      </p:cBhvr>
                                      <p:to>
                                        <p:strVal val="visible"/>
                                      </p:to>
                                    </p:set>
                                    <p:animEffect transition="in" filter="fade">
                                      <p:cBhvr>
                                        <p:cTn id="123" dur="500"/>
                                        <p:tgtEl>
                                          <p:spTgt spid="62"/>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nodeType="clickEffect">
                                  <p:stCondLst>
                                    <p:cond delay="0"/>
                                  </p:stCondLst>
                                  <p:childTnLst>
                                    <p:set>
                                      <p:cBhvr>
                                        <p:cTn id="127" dur="1" fill="hold">
                                          <p:stCondLst>
                                            <p:cond delay="0"/>
                                          </p:stCondLst>
                                        </p:cTn>
                                        <p:tgtEl>
                                          <p:spTgt spid="31"/>
                                        </p:tgtEl>
                                        <p:attrNameLst>
                                          <p:attrName>style.visibility</p:attrName>
                                        </p:attrNameLst>
                                      </p:cBhvr>
                                      <p:to>
                                        <p:strVal val="visible"/>
                                      </p:to>
                                    </p:set>
                                    <p:animEffect transition="in" filter="wipe(left)">
                                      <p:cBhvr>
                                        <p:cTn id="12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6" grpId="0"/>
      <p:bldP spid="37" grpId="0"/>
      <p:bldP spid="38" grpId="0" animBg="1"/>
      <p:bldP spid="39" grpId="0"/>
      <p:bldP spid="40" grpId="0"/>
      <p:bldP spid="41" grpId="0" animBg="1"/>
      <p:bldP spid="42" grpId="0"/>
      <p:bldP spid="43" grpId="0"/>
      <p:bldP spid="44" grpId="0" animBg="1"/>
      <p:bldP spid="45" grpId="0"/>
      <p:bldP spid="46" grpId="0"/>
      <p:bldP spid="47" grpId="0" animBg="1"/>
      <p:bldP spid="51" grpId="0"/>
      <p:bldP spid="52" grpId="0"/>
      <p:bldP spid="53" grpId="0" animBg="1"/>
      <p:bldP spid="54" grpId="0"/>
      <p:bldP spid="55" grpId="0"/>
      <p:bldP spid="56" grpId="0" animBg="1"/>
      <p:bldP spid="57" grpId="0"/>
      <p:bldP spid="58" grpId="0"/>
      <p:bldP spid="59" grpId="0" animBg="1"/>
      <p:bldP spid="60" grpId="0"/>
      <p:bldP spid="61" grpId="0"/>
      <p:bldP spid="6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0" y="931540"/>
            <a:ext cx="9144000" cy="3512418"/>
          </a:xfrm>
          <a:prstGeom prst="rect">
            <a:avLst/>
          </a:prstGeom>
          <a:solidFill>
            <a:srgbClr val="333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15" name="图片 14"/>
          <p:cNvPicPr>
            <a:picLocks noChangeAspect="1"/>
          </p:cNvPicPr>
          <p:nvPr/>
        </p:nvPicPr>
        <p:blipFill>
          <a:blip r:embed="rId3" cstate="screen"/>
          <a:stretch>
            <a:fillRect/>
          </a:stretch>
        </p:blipFill>
        <p:spPr>
          <a:xfrm>
            <a:off x="3240020" y="-1400268"/>
            <a:ext cx="6407343" cy="6588021"/>
          </a:xfrm>
          <a:prstGeom prst="rect">
            <a:avLst/>
          </a:prstGeom>
        </p:spPr>
      </p:pic>
      <p:sp>
        <p:nvSpPr>
          <p:cNvPr id="16" name="矩形 15"/>
          <p:cNvSpPr/>
          <p:nvPr/>
        </p:nvSpPr>
        <p:spPr>
          <a:xfrm>
            <a:off x="3240020" y="2202952"/>
            <a:ext cx="4536504" cy="1775775"/>
          </a:xfrm>
          <a:prstGeom prst="rect">
            <a:avLst/>
          </a:prstGeom>
          <a:solidFill>
            <a:srgbClr val="6498AD">
              <a:alpha val="87000"/>
            </a:srgbClr>
          </a:solidFill>
          <a:ln>
            <a:noFill/>
          </a:ln>
          <a:effectLst>
            <a:outerShdw blurRad="228600" dist="101600" dir="4200000" algn="tl"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TextBox 48"/>
          <p:cNvSpPr txBox="1"/>
          <p:nvPr/>
        </p:nvSpPr>
        <p:spPr>
          <a:xfrm>
            <a:off x="4347487" y="2931790"/>
            <a:ext cx="2240738" cy="540854"/>
          </a:xfrm>
          <a:prstGeom prst="rect">
            <a:avLst/>
          </a:prstGeom>
          <a:noFill/>
        </p:spPr>
        <p:txBody>
          <a:bodyPr wrap="square" lIns="0" tIns="0" rIns="0" bIns="0" rtlCol="0">
            <a:spAutoFit/>
          </a:bodyPr>
          <a:lstStyle/>
          <a:p>
            <a:pPr algn="r">
              <a:lnSpc>
                <a:spcPct val="120000"/>
              </a:lnSpc>
            </a:pPr>
            <a:r>
              <a:rPr lang="zh-CN" altLang="en-US" sz="3200" dirty="0">
                <a:solidFill>
                  <a:schemeClr val="bg1"/>
                </a:solidFill>
                <a:cs typeface="+mn-ea"/>
                <a:sym typeface="+mn-lt"/>
              </a:rPr>
              <a:t>执行力掌控</a:t>
            </a:r>
            <a:endParaRPr lang="en-US" altLang="zh-CN" sz="3200" dirty="0">
              <a:solidFill>
                <a:schemeClr val="bg1"/>
              </a:solidFill>
              <a:cs typeface="+mn-ea"/>
              <a:sym typeface="+mn-lt"/>
            </a:endParaRPr>
          </a:p>
        </p:txBody>
      </p:sp>
      <p:sp>
        <p:nvSpPr>
          <p:cNvPr id="19" name="TextBox 49"/>
          <p:cNvSpPr txBox="1"/>
          <p:nvPr/>
        </p:nvSpPr>
        <p:spPr>
          <a:xfrm>
            <a:off x="4384150" y="3511568"/>
            <a:ext cx="2780138" cy="246221"/>
          </a:xfrm>
          <a:prstGeom prst="rect">
            <a:avLst/>
          </a:prstGeom>
          <a:noFill/>
        </p:spPr>
        <p:txBody>
          <a:bodyPr wrap="square" lIns="0" tIns="0" rIns="0" bIns="0" rtlCol="0">
            <a:spAutoFit/>
          </a:bodyPr>
          <a:lstStyle/>
          <a:p>
            <a:pPr eaLnBrk="0" hangingPunct="0"/>
            <a:r>
              <a:rPr lang="zh-CN" altLang="en-US" sz="800" dirty="0">
                <a:solidFill>
                  <a:schemeClr val="bg1"/>
                </a:solidFill>
                <a:cs typeface="+mn-ea"/>
                <a:sym typeface="+mn-lt"/>
              </a:rPr>
              <a:t>请替换文字内容，点击添加相关标题文字，修改文字内容，</a:t>
            </a:r>
            <a:endParaRPr lang="en-US" altLang="zh-CN" sz="800" dirty="0">
              <a:solidFill>
                <a:schemeClr val="bg1"/>
              </a:solidFill>
              <a:cs typeface="+mn-ea"/>
              <a:sym typeface="+mn-lt"/>
            </a:endParaRPr>
          </a:p>
          <a:p>
            <a:pPr eaLnBrk="0" hangingPunct="0"/>
            <a:r>
              <a:rPr lang="zh-CN" altLang="en-US" sz="800" dirty="0">
                <a:solidFill>
                  <a:schemeClr val="bg1"/>
                </a:solidFill>
                <a:cs typeface="+mn-ea"/>
                <a:sym typeface="+mn-lt"/>
              </a:rPr>
              <a:t>也可以直接复制你的内容到此。</a:t>
            </a:r>
          </a:p>
        </p:txBody>
      </p:sp>
      <p:sp>
        <p:nvSpPr>
          <p:cNvPr id="8" name="矩形 7"/>
          <p:cNvSpPr/>
          <p:nvPr/>
        </p:nvSpPr>
        <p:spPr>
          <a:xfrm>
            <a:off x="2843808" y="1717814"/>
            <a:ext cx="1883163" cy="1862048"/>
          </a:xfrm>
          <a:prstGeom prst="rect">
            <a:avLst/>
          </a:prstGeom>
        </p:spPr>
        <p:txBody>
          <a:bodyPr wrap="square">
            <a:spAutoFit/>
          </a:bodyPr>
          <a:lstStyle/>
          <a:p>
            <a:pPr algn="ctr" fontAlgn="auto">
              <a:spcBef>
                <a:spcPts val="0"/>
              </a:spcBef>
              <a:spcAft>
                <a:spcPts val="0"/>
              </a:spcAft>
              <a:defRPr/>
            </a:pPr>
            <a:r>
              <a:rPr lang="en-US" altLang="zh-CN" sz="11500" spc="300" dirty="0">
                <a:solidFill>
                  <a:schemeClr val="bg1"/>
                </a:solidFill>
                <a:latin typeface="Agency FB" panose="020B0503020202020204" pitchFamily="34" charset="0"/>
                <a:cs typeface="+mn-ea"/>
                <a:sym typeface="+mn-lt"/>
              </a:rPr>
              <a:t>04</a:t>
            </a:r>
            <a:endParaRPr lang="zh-CN" altLang="en-US" sz="11500" spc="300" dirty="0">
              <a:solidFill>
                <a:schemeClr val="bg1"/>
              </a:solidFill>
              <a:latin typeface="Agency FB" panose="020B0503020202020204" pitchFamily="34" charset="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1000" fill="hold"/>
                                        <p:tgtEl>
                                          <p:spTgt spid="15"/>
                                        </p:tgtEl>
                                        <p:attrNameLst>
                                          <p:attrName>ppt_w</p:attrName>
                                        </p:attrNameLst>
                                      </p:cBhvr>
                                      <p:tavLst>
                                        <p:tav tm="0">
                                          <p:val>
                                            <p:fltVal val="0"/>
                                          </p:val>
                                        </p:tav>
                                        <p:tav tm="100000">
                                          <p:val>
                                            <p:strVal val="#ppt_w"/>
                                          </p:val>
                                        </p:tav>
                                      </p:tavLst>
                                    </p:anim>
                                    <p:anim calcmode="lin" valueType="num">
                                      <p:cBhvr>
                                        <p:cTn id="12" dur="1000" fill="hold"/>
                                        <p:tgtEl>
                                          <p:spTgt spid="15"/>
                                        </p:tgtEl>
                                        <p:attrNameLst>
                                          <p:attrName>ppt_h</p:attrName>
                                        </p:attrNameLst>
                                      </p:cBhvr>
                                      <p:tavLst>
                                        <p:tav tm="0">
                                          <p:val>
                                            <p:fltVal val="0"/>
                                          </p:val>
                                        </p:tav>
                                        <p:tav tm="100000">
                                          <p:val>
                                            <p:strVal val="#ppt_h"/>
                                          </p:val>
                                        </p:tav>
                                      </p:tavLst>
                                    </p:anim>
                                    <p:anim calcmode="lin" valueType="num">
                                      <p:cBhvr>
                                        <p:cTn id="13" dur="1000" fill="hold"/>
                                        <p:tgtEl>
                                          <p:spTgt spid="15"/>
                                        </p:tgtEl>
                                        <p:attrNameLst>
                                          <p:attrName>style.rotation</p:attrName>
                                        </p:attrNameLst>
                                      </p:cBhvr>
                                      <p:tavLst>
                                        <p:tav tm="0">
                                          <p:val>
                                            <p:fltVal val="90"/>
                                          </p:val>
                                        </p:tav>
                                        <p:tav tm="100000">
                                          <p:val>
                                            <p:fltVal val="0"/>
                                          </p:val>
                                        </p:tav>
                                      </p:tavLst>
                                    </p:anim>
                                    <p:animEffect transition="in" filter="fade">
                                      <p:cBhvr>
                                        <p:cTn id="14" dur="1000"/>
                                        <p:tgtEl>
                                          <p:spTgt spid="15"/>
                                        </p:tgtEl>
                                      </p:cBhvr>
                                    </p:animEffect>
                                  </p:childTnLst>
                                </p:cTn>
                              </p:par>
                            </p:childTnLst>
                          </p:cTn>
                        </p:par>
                        <p:par>
                          <p:cTn id="15" fill="hold">
                            <p:stCondLst>
                              <p:cond delay="1500"/>
                            </p:stCondLst>
                            <p:childTnLst>
                              <p:par>
                                <p:cTn id="16" presetID="16" presetClass="entr" presetSubtype="42"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arn(outHorizontal)">
                                      <p:cBhvr>
                                        <p:cTn id="18" dur="500"/>
                                        <p:tgtEl>
                                          <p:spTgt spid="16"/>
                                        </p:tgtEl>
                                      </p:cBhvr>
                                    </p:animEffect>
                                  </p:childTnLst>
                                </p:cTn>
                              </p:par>
                            </p:childTnLst>
                          </p:cTn>
                        </p:par>
                        <p:par>
                          <p:cTn id="19" fill="hold">
                            <p:stCondLst>
                              <p:cond delay="2000"/>
                            </p:stCondLst>
                            <p:childTnLst>
                              <p:par>
                                <p:cTn id="20" presetID="22" presetClass="entr" presetSubtype="8" fill="hold" grpId="0" nodeType="afterEffect">
                                  <p:stCondLst>
                                    <p:cond delay="0"/>
                                  </p:stCondLst>
                                  <p:iterate type="lt">
                                    <p:tmPct val="30000"/>
                                  </p:iterate>
                                  <p:childTnLst>
                                    <p:set>
                                      <p:cBhvr>
                                        <p:cTn id="21" dur="1" fill="hold">
                                          <p:stCondLst>
                                            <p:cond delay="0"/>
                                          </p:stCondLst>
                                        </p:cTn>
                                        <p:tgtEl>
                                          <p:spTgt spid="18"/>
                                        </p:tgtEl>
                                        <p:attrNameLst>
                                          <p:attrName>style.visibility</p:attrName>
                                        </p:attrNameLst>
                                      </p:cBhvr>
                                      <p:to>
                                        <p:strVal val="visible"/>
                                      </p:to>
                                    </p:set>
                                    <p:animEffect transition="in" filter="wipe(left)">
                                      <p:cBhvr>
                                        <p:cTn id="22" dur="200"/>
                                        <p:tgtEl>
                                          <p:spTgt spid="18"/>
                                        </p:tgtEl>
                                      </p:cBhvr>
                                    </p:animEffect>
                                  </p:childTnLst>
                                </p:cTn>
                              </p:par>
                              <p:par>
                                <p:cTn id="23" presetID="36" presetClass="emph" presetSubtype="0" fill="hold" grpId="1" nodeType="withEffect">
                                  <p:stCondLst>
                                    <p:cond delay="0"/>
                                  </p:stCondLst>
                                  <p:iterate type="lt">
                                    <p:tmPct val="30000"/>
                                  </p:iterate>
                                  <p:childTnLst>
                                    <p:animScale>
                                      <p:cBhvr>
                                        <p:cTn id="24" dur="50" autoRev="1" fill="hold">
                                          <p:stCondLst>
                                            <p:cond delay="0"/>
                                          </p:stCondLst>
                                        </p:cTn>
                                        <p:tgtEl>
                                          <p:spTgt spid="18"/>
                                        </p:tgtEl>
                                      </p:cBhvr>
                                      <p:to x="80000" y="100000"/>
                                    </p:animScale>
                                    <p:anim by="(#ppt_w*0.10)" calcmode="lin" valueType="num">
                                      <p:cBhvr>
                                        <p:cTn id="25" dur="50" autoRev="1" fill="hold">
                                          <p:stCondLst>
                                            <p:cond delay="0"/>
                                          </p:stCondLst>
                                        </p:cTn>
                                        <p:tgtEl>
                                          <p:spTgt spid="18"/>
                                        </p:tgtEl>
                                        <p:attrNameLst>
                                          <p:attrName>ppt_x</p:attrName>
                                        </p:attrNameLst>
                                      </p:cBhvr>
                                    </p:anim>
                                    <p:anim by="(-#ppt_w*0.10)" calcmode="lin" valueType="num">
                                      <p:cBhvr>
                                        <p:cTn id="26" dur="50" autoRev="1" fill="hold">
                                          <p:stCondLst>
                                            <p:cond delay="0"/>
                                          </p:stCondLst>
                                        </p:cTn>
                                        <p:tgtEl>
                                          <p:spTgt spid="18"/>
                                        </p:tgtEl>
                                        <p:attrNameLst>
                                          <p:attrName>ppt_y</p:attrName>
                                        </p:attrNameLst>
                                      </p:cBhvr>
                                    </p:anim>
                                    <p:animRot by="-480000">
                                      <p:cBhvr>
                                        <p:cTn id="27" dur="50" autoRev="1" fill="hold">
                                          <p:stCondLst>
                                            <p:cond delay="0"/>
                                          </p:stCondLst>
                                        </p:cTn>
                                        <p:tgtEl>
                                          <p:spTgt spid="18"/>
                                        </p:tgtEl>
                                        <p:attrNameLst>
                                          <p:attrName>r</p:attrName>
                                        </p:attrNameLst>
                                      </p:cBhvr>
                                    </p:animRot>
                                  </p:childTnLst>
                                </p:cTn>
                              </p:par>
                            </p:childTnLst>
                          </p:cTn>
                        </p:par>
                        <p:par>
                          <p:cTn id="28" fill="hold">
                            <p:stCondLst>
                              <p:cond delay="1940"/>
                            </p:stCondLst>
                            <p:childTnLst>
                              <p:par>
                                <p:cTn id="29" presetID="22" presetClass="entr" presetSubtype="8" fill="hold" grpId="0" nodeType="afterEffect">
                                  <p:stCondLst>
                                    <p:cond delay="0"/>
                                  </p:stCondLst>
                                  <p:iterate type="lt">
                                    <p:tmPct val="30000"/>
                                  </p:iterate>
                                  <p:childTnLst>
                                    <p:set>
                                      <p:cBhvr>
                                        <p:cTn id="30" dur="1" fill="hold">
                                          <p:stCondLst>
                                            <p:cond delay="0"/>
                                          </p:stCondLst>
                                        </p:cTn>
                                        <p:tgtEl>
                                          <p:spTgt spid="19"/>
                                        </p:tgtEl>
                                        <p:attrNameLst>
                                          <p:attrName>style.visibility</p:attrName>
                                        </p:attrNameLst>
                                      </p:cBhvr>
                                      <p:to>
                                        <p:strVal val="visible"/>
                                      </p:to>
                                    </p:set>
                                    <p:animEffect transition="in" filter="wipe(left)">
                                      <p:cBhvr>
                                        <p:cTn id="31" dur="200"/>
                                        <p:tgtEl>
                                          <p:spTgt spid="19"/>
                                        </p:tgtEl>
                                      </p:cBhvr>
                                    </p:animEffect>
                                  </p:childTnLst>
                                </p:cTn>
                              </p:par>
                              <p:par>
                                <p:cTn id="32" presetID="36" presetClass="emph" presetSubtype="0" fill="hold" grpId="1" nodeType="withEffect">
                                  <p:stCondLst>
                                    <p:cond delay="0"/>
                                  </p:stCondLst>
                                  <p:iterate type="lt">
                                    <p:tmPct val="30000"/>
                                  </p:iterate>
                                  <p:childTnLst>
                                    <p:animScale>
                                      <p:cBhvr>
                                        <p:cTn id="33" dur="50" autoRev="1" fill="hold">
                                          <p:stCondLst>
                                            <p:cond delay="0"/>
                                          </p:stCondLst>
                                        </p:cTn>
                                        <p:tgtEl>
                                          <p:spTgt spid="19"/>
                                        </p:tgtEl>
                                      </p:cBhvr>
                                      <p:to x="80000" y="100000"/>
                                    </p:animScale>
                                    <p:anim by="(#ppt_w*0.10)" calcmode="lin" valueType="num">
                                      <p:cBhvr>
                                        <p:cTn id="34" dur="50" autoRev="1" fill="hold">
                                          <p:stCondLst>
                                            <p:cond delay="0"/>
                                          </p:stCondLst>
                                        </p:cTn>
                                        <p:tgtEl>
                                          <p:spTgt spid="19"/>
                                        </p:tgtEl>
                                        <p:attrNameLst>
                                          <p:attrName>ppt_x</p:attrName>
                                        </p:attrNameLst>
                                      </p:cBhvr>
                                    </p:anim>
                                    <p:anim by="(-#ppt_w*0.10)" calcmode="lin" valueType="num">
                                      <p:cBhvr>
                                        <p:cTn id="35" dur="50" autoRev="1" fill="hold">
                                          <p:stCondLst>
                                            <p:cond delay="0"/>
                                          </p:stCondLst>
                                        </p:cTn>
                                        <p:tgtEl>
                                          <p:spTgt spid="19"/>
                                        </p:tgtEl>
                                        <p:attrNameLst>
                                          <p:attrName>ppt_y</p:attrName>
                                        </p:attrNameLst>
                                      </p:cBhvr>
                                    </p:anim>
                                    <p:animRot by="-480000">
                                      <p:cBhvr>
                                        <p:cTn id="36" dur="50" autoRev="1" fill="hold">
                                          <p:stCondLst>
                                            <p:cond delay="0"/>
                                          </p:stCondLst>
                                        </p:cTn>
                                        <p:tgtEl>
                                          <p:spTgt spid="19"/>
                                        </p:tgtEl>
                                        <p:attrNameLst>
                                          <p:attrName>r</p:attrName>
                                        </p:attrNameLst>
                                      </p:cBhvr>
                                    </p:animRot>
                                  </p:childTnLst>
                                </p:cTn>
                              </p:par>
                            </p:childTnLst>
                          </p:cTn>
                        </p:par>
                        <p:par>
                          <p:cTn id="37" fill="hold">
                            <p:stCondLst>
                              <p:cond delay="4480"/>
                            </p:stCondLst>
                            <p:childTnLst>
                              <p:par>
                                <p:cTn id="38" presetID="38" presetClass="entr" presetSubtype="0" accel="50000" fill="hold" grpId="0" nodeType="afterEffect">
                                  <p:stCondLst>
                                    <p:cond delay="0"/>
                                  </p:stCondLst>
                                  <p:iterate type="lt">
                                    <p:tmPct val="50000"/>
                                  </p:iterate>
                                  <p:childTnLst>
                                    <p:set>
                                      <p:cBhvr>
                                        <p:cTn id="39" dur="1" fill="hold">
                                          <p:stCondLst>
                                            <p:cond delay="0"/>
                                          </p:stCondLst>
                                        </p:cTn>
                                        <p:tgtEl>
                                          <p:spTgt spid="8"/>
                                        </p:tgtEl>
                                        <p:attrNameLst>
                                          <p:attrName>style.visibility</p:attrName>
                                        </p:attrNameLst>
                                      </p:cBhvr>
                                      <p:to>
                                        <p:strVal val="visible"/>
                                      </p:to>
                                    </p:set>
                                    <p:set>
                                      <p:cBhvr>
                                        <p:cTn id="40" dur="341" fill="hold">
                                          <p:stCondLst>
                                            <p:cond delay="0"/>
                                          </p:stCondLst>
                                        </p:cTn>
                                        <p:tgtEl>
                                          <p:spTgt spid="8"/>
                                        </p:tgtEl>
                                        <p:attrNameLst>
                                          <p:attrName>style.rotation</p:attrName>
                                        </p:attrNameLst>
                                      </p:cBhvr>
                                      <p:to>
                                        <p:strVal val="-45.0"/>
                                      </p:to>
                                    </p:set>
                                    <p:anim calcmode="lin" valueType="num">
                                      <p:cBhvr>
                                        <p:cTn id="41" dur="341" fill="hold">
                                          <p:stCondLst>
                                            <p:cond delay="341"/>
                                          </p:stCondLst>
                                        </p:cTn>
                                        <p:tgtEl>
                                          <p:spTgt spid="8"/>
                                        </p:tgtEl>
                                        <p:attrNameLst>
                                          <p:attrName>style.rotation</p:attrName>
                                        </p:attrNameLst>
                                      </p:cBhvr>
                                      <p:tavLst>
                                        <p:tav tm="0">
                                          <p:val>
                                            <p:fltVal val="-45"/>
                                          </p:val>
                                        </p:tav>
                                        <p:tav tm="69900">
                                          <p:val>
                                            <p:fltVal val="45"/>
                                          </p:val>
                                        </p:tav>
                                        <p:tav tm="100000">
                                          <p:val>
                                            <p:fltVal val="0"/>
                                          </p:val>
                                        </p:tav>
                                      </p:tavLst>
                                    </p:anim>
                                    <p:anim calcmode="lin" valueType="num">
                                      <p:cBhvr>
                                        <p:cTn id="42" dur="341" fill="hold">
                                          <p:stCondLst>
                                            <p:cond delay="0"/>
                                          </p:stCondLst>
                                        </p:cTn>
                                        <p:tgtEl>
                                          <p:spTgt spid="8"/>
                                        </p:tgtEl>
                                        <p:attrNameLst>
                                          <p:attrName>ppt_y</p:attrName>
                                        </p:attrNameLst>
                                      </p:cBhvr>
                                      <p:tavLst>
                                        <p:tav tm="0">
                                          <p:val>
                                            <p:strVal val="#ppt_y-1"/>
                                          </p:val>
                                        </p:tav>
                                        <p:tav tm="100000">
                                          <p:val>
                                            <p:strVal val="#ppt_y-(0.354*#ppt_w-0.172*#ppt_h)"/>
                                          </p:val>
                                        </p:tav>
                                      </p:tavLst>
                                    </p:anim>
                                    <p:anim calcmode="lin" valueType="num">
                                      <p:cBhvr>
                                        <p:cTn id="43" dur="117" decel="50000" autoRev="1" fill="hold">
                                          <p:stCondLst>
                                            <p:cond delay="341"/>
                                          </p:stCondLst>
                                        </p:cTn>
                                        <p:tgtEl>
                                          <p:spTgt spid="8"/>
                                        </p:tgtEl>
                                        <p:attrNameLst>
                                          <p:attrName>ppt_y</p:attrName>
                                        </p:attrNameLst>
                                      </p:cBhvr>
                                      <p:tavLst>
                                        <p:tav tm="0">
                                          <p:val>
                                            <p:strVal val="#ppt_y-(0.354*#ppt_w-0.172*#ppt_h)"/>
                                          </p:val>
                                        </p:tav>
                                        <p:tav tm="100000">
                                          <p:val>
                                            <p:strVal val="#ppt_y-(0.354*#ppt_w-0.172*#ppt_h)-#ppt_h/2"/>
                                          </p:val>
                                        </p:tav>
                                      </p:tavLst>
                                    </p:anim>
                                    <p:anim calcmode="lin" valueType="num">
                                      <p:cBhvr>
                                        <p:cTn id="44" dur="102" fill="hold">
                                          <p:stCondLst>
                                            <p:cond delay="648"/>
                                          </p:stCondLst>
                                        </p:cTn>
                                        <p:tgtEl>
                                          <p:spTgt spid="8"/>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8" grpId="0"/>
      <p:bldP spid="18" grpId="1"/>
      <p:bldP spid="19" grpId="0"/>
      <p:bldP spid="19" grpId="1"/>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dirty="0">
                <a:solidFill>
                  <a:schemeClr val="bg1">
                    <a:lumMod val="50000"/>
                  </a:schemeClr>
                </a:solidFill>
                <a:latin typeface="+mn-lt"/>
                <a:ea typeface="+mn-ea"/>
                <a:cs typeface="+mn-ea"/>
                <a:sym typeface="+mn-lt"/>
              </a:rPr>
              <a:t>执行力掌控</a:t>
            </a:r>
          </a:p>
        </p:txBody>
      </p:sp>
      <p:sp>
        <p:nvSpPr>
          <p:cNvPr id="24" name="Pentagon 14"/>
          <p:cNvSpPr/>
          <p:nvPr/>
        </p:nvSpPr>
        <p:spPr>
          <a:xfrm>
            <a:off x="5125221" y="1959424"/>
            <a:ext cx="2331479" cy="661950"/>
          </a:xfrm>
          <a:prstGeom prst="homePlate">
            <a:avLst/>
          </a:prstGeom>
          <a:solidFill>
            <a:srgbClr val="326E86"/>
          </a:solidFill>
          <a:ln>
            <a:no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just">
              <a:lnSpc>
                <a:spcPct val="120000"/>
              </a:lnSpc>
            </a:pPr>
            <a:endParaRPr lang="en-US" sz="600" dirty="0">
              <a:cs typeface="+mn-ea"/>
              <a:sym typeface="+mn-lt"/>
            </a:endParaRPr>
          </a:p>
        </p:txBody>
      </p:sp>
      <p:sp>
        <p:nvSpPr>
          <p:cNvPr id="25" name="Parallelogram 15"/>
          <p:cNvSpPr/>
          <p:nvPr/>
        </p:nvSpPr>
        <p:spPr>
          <a:xfrm rot="5400000">
            <a:off x="5249344" y="1835180"/>
            <a:ext cx="992926" cy="1241174"/>
          </a:xfrm>
          <a:prstGeom prst="parallelogram">
            <a:avLst>
              <a:gd name="adj" fmla="val 33167"/>
            </a:avLst>
          </a:prstGeom>
          <a:solidFill>
            <a:srgbClr val="7DBFC5"/>
          </a:solidFill>
          <a:ln>
            <a:no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just">
              <a:lnSpc>
                <a:spcPct val="120000"/>
              </a:lnSpc>
            </a:pPr>
            <a:endParaRPr lang="en-US" sz="600" dirty="0">
              <a:cs typeface="+mn-ea"/>
              <a:sym typeface="+mn-lt"/>
            </a:endParaRPr>
          </a:p>
        </p:txBody>
      </p:sp>
      <p:sp>
        <p:nvSpPr>
          <p:cNvPr id="26" name="Rectangle 16"/>
          <p:cNvSpPr/>
          <p:nvPr/>
        </p:nvSpPr>
        <p:spPr>
          <a:xfrm>
            <a:off x="4324465" y="2290400"/>
            <a:ext cx="2041931" cy="661950"/>
          </a:xfrm>
          <a:prstGeom prst="rect">
            <a:avLst/>
          </a:prstGeom>
          <a:solidFill>
            <a:srgbClr val="326E86"/>
          </a:solidFill>
          <a:ln>
            <a:no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just">
              <a:lnSpc>
                <a:spcPct val="120000"/>
              </a:lnSpc>
            </a:pPr>
            <a:endParaRPr lang="en-US" sz="600" dirty="0">
              <a:cs typeface="+mn-ea"/>
              <a:sym typeface="+mn-lt"/>
            </a:endParaRPr>
          </a:p>
        </p:txBody>
      </p:sp>
      <p:sp>
        <p:nvSpPr>
          <p:cNvPr id="27" name="Parallelogram 10"/>
          <p:cNvSpPr/>
          <p:nvPr/>
        </p:nvSpPr>
        <p:spPr>
          <a:xfrm rot="5400000">
            <a:off x="4448586" y="2166155"/>
            <a:ext cx="992926" cy="1241174"/>
          </a:xfrm>
          <a:prstGeom prst="parallelogram">
            <a:avLst>
              <a:gd name="adj" fmla="val 33167"/>
            </a:avLst>
          </a:prstGeom>
          <a:solidFill>
            <a:srgbClr val="7DBFC5"/>
          </a:solidFill>
          <a:ln>
            <a:no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just">
              <a:lnSpc>
                <a:spcPct val="120000"/>
              </a:lnSpc>
            </a:pPr>
            <a:endParaRPr lang="en-US" sz="600" dirty="0">
              <a:cs typeface="+mn-ea"/>
              <a:sym typeface="+mn-lt"/>
            </a:endParaRPr>
          </a:p>
        </p:txBody>
      </p:sp>
      <p:sp>
        <p:nvSpPr>
          <p:cNvPr id="28" name="Rectangle 7"/>
          <p:cNvSpPr/>
          <p:nvPr/>
        </p:nvSpPr>
        <p:spPr>
          <a:xfrm>
            <a:off x="3523708" y="2621516"/>
            <a:ext cx="2041931" cy="661950"/>
          </a:xfrm>
          <a:prstGeom prst="rect">
            <a:avLst/>
          </a:prstGeom>
          <a:solidFill>
            <a:srgbClr val="326E86"/>
          </a:solidFill>
          <a:ln>
            <a:no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just">
              <a:lnSpc>
                <a:spcPct val="120000"/>
              </a:lnSpc>
            </a:pPr>
            <a:endParaRPr lang="en-US" sz="600" dirty="0">
              <a:cs typeface="+mn-ea"/>
              <a:sym typeface="+mn-lt"/>
            </a:endParaRPr>
          </a:p>
        </p:txBody>
      </p:sp>
      <p:sp>
        <p:nvSpPr>
          <p:cNvPr id="29" name="Parallelogram 8"/>
          <p:cNvSpPr/>
          <p:nvPr/>
        </p:nvSpPr>
        <p:spPr>
          <a:xfrm rot="5400000">
            <a:off x="3647830" y="2497130"/>
            <a:ext cx="992926" cy="1241174"/>
          </a:xfrm>
          <a:prstGeom prst="parallelogram">
            <a:avLst>
              <a:gd name="adj" fmla="val 33167"/>
            </a:avLst>
          </a:prstGeom>
          <a:solidFill>
            <a:srgbClr val="7DBFC5"/>
          </a:solidFill>
          <a:ln>
            <a:no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just">
              <a:lnSpc>
                <a:spcPct val="120000"/>
              </a:lnSpc>
            </a:pPr>
            <a:endParaRPr lang="en-US" sz="600" dirty="0">
              <a:cs typeface="+mn-ea"/>
              <a:sym typeface="+mn-lt"/>
            </a:endParaRPr>
          </a:p>
        </p:txBody>
      </p:sp>
      <p:sp>
        <p:nvSpPr>
          <p:cNvPr id="30" name="Rectangle 6"/>
          <p:cNvSpPr/>
          <p:nvPr/>
        </p:nvSpPr>
        <p:spPr>
          <a:xfrm>
            <a:off x="2722949" y="2951662"/>
            <a:ext cx="2041931" cy="661950"/>
          </a:xfrm>
          <a:prstGeom prst="rect">
            <a:avLst/>
          </a:prstGeom>
          <a:solidFill>
            <a:srgbClr val="326E86"/>
          </a:solidFill>
          <a:ln>
            <a:no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just">
              <a:lnSpc>
                <a:spcPct val="120000"/>
              </a:lnSpc>
            </a:pPr>
            <a:endParaRPr lang="en-US" sz="600" dirty="0">
              <a:cs typeface="+mn-ea"/>
              <a:sym typeface="+mn-lt"/>
            </a:endParaRPr>
          </a:p>
        </p:txBody>
      </p:sp>
      <p:sp>
        <p:nvSpPr>
          <p:cNvPr id="53" name="Parallelogram 5"/>
          <p:cNvSpPr/>
          <p:nvPr/>
        </p:nvSpPr>
        <p:spPr>
          <a:xfrm rot="5400000">
            <a:off x="2847071" y="2828105"/>
            <a:ext cx="992926" cy="1241174"/>
          </a:xfrm>
          <a:prstGeom prst="parallelogram">
            <a:avLst>
              <a:gd name="adj" fmla="val 33167"/>
            </a:avLst>
          </a:prstGeom>
          <a:solidFill>
            <a:srgbClr val="7DBFC5"/>
          </a:solidFill>
          <a:ln>
            <a:no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just">
              <a:lnSpc>
                <a:spcPct val="120000"/>
              </a:lnSpc>
            </a:pPr>
            <a:endParaRPr lang="en-US" sz="600" dirty="0">
              <a:cs typeface="+mn-ea"/>
              <a:sym typeface="+mn-lt"/>
            </a:endParaRPr>
          </a:p>
        </p:txBody>
      </p:sp>
      <p:sp>
        <p:nvSpPr>
          <p:cNvPr id="54" name="Rectangle 4"/>
          <p:cNvSpPr/>
          <p:nvPr/>
        </p:nvSpPr>
        <p:spPr>
          <a:xfrm>
            <a:off x="0" y="3297116"/>
            <a:ext cx="3964123" cy="661950"/>
          </a:xfrm>
          <a:prstGeom prst="rect">
            <a:avLst/>
          </a:prstGeom>
          <a:solidFill>
            <a:srgbClr val="326E86"/>
          </a:solidFill>
          <a:ln>
            <a:no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just">
              <a:lnSpc>
                <a:spcPct val="120000"/>
              </a:lnSpc>
            </a:pPr>
            <a:endParaRPr lang="en-US" sz="600" dirty="0">
              <a:cs typeface="+mn-ea"/>
              <a:sym typeface="+mn-lt"/>
            </a:endParaRPr>
          </a:p>
        </p:txBody>
      </p:sp>
      <p:grpSp>
        <p:nvGrpSpPr>
          <p:cNvPr id="55" name="Group 21"/>
          <p:cNvGrpSpPr/>
          <p:nvPr/>
        </p:nvGrpSpPr>
        <p:grpSpPr>
          <a:xfrm>
            <a:off x="4162363" y="3105924"/>
            <a:ext cx="382309" cy="382382"/>
            <a:chOff x="8780463" y="1906588"/>
            <a:chExt cx="360363" cy="360363"/>
          </a:xfrm>
          <a:solidFill>
            <a:schemeClr val="bg1"/>
          </a:solidFill>
        </p:grpSpPr>
        <p:sp>
          <p:nvSpPr>
            <p:cNvPr id="56" name="Freeform 93"/>
            <p:cNvSpPr>
              <a:spLocks noEditPoints="1"/>
            </p:cNvSpPr>
            <p:nvPr/>
          </p:nvSpPr>
          <p:spPr bwMode="auto">
            <a:xfrm>
              <a:off x="8780463" y="1938338"/>
              <a:ext cx="328613" cy="328613"/>
            </a:xfrm>
            <a:custGeom>
              <a:avLst/>
              <a:gdLst/>
              <a:ahLst/>
              <a:cxnLst>
                <a:cxn ang="0">
                  <a:pos x="80" y="3"/>
                </a:cxn>
                <a:cxn ang="0">
                  <a:pos x="73" y="0"/>
                </a:cxn>
                <a:cxn ang="0">
                  <a:pos x="66" y="3"/>
                </a:cxn>
                <a:cxn ang="0">
                  <a:pos x="61" y="9"/>
                </a:cxn>
                <a:cxn ang="0">
                  <a:pos x="58" y="15"/>
                </a:cxn>
                <a:cxn ang="0">
                  <a:pos x="60" y="20"/>
                </a:cxn>
                <a:cxn ang="0">
                  <a:pos x="8" y="41"/>
                </a:cxn>
                <a:cxn ang="0">
                  <a:pos x="1" y="50"/>
                </a:cxn>
                <a:cxn ang="0">
                  <a:pos x="4" y="60"/>
                </a:cxn>
                <a:cxn ang="0">
                  <a:pos x="53" y="108"/>
                </a:cxn>
                <a:cxn ang="0">
                  <a:pos x="61" y="112"/>
                </a:cxn>
                <a:cxn ang="0">
                  <a:pos x="61" y="112"/>
                </a:cxn>
                <a:cxn ang="0">
                  <a:pos x="63" y="111"/>
                </a:cxn>
                <a:cxn ang="0">
                  <a:pos x="72" y="104"/>
                </a:cxn>
                <a:cxn ang="0">
                  <a:pos x="92" y="53"/>
                </a:cxn>
                <a:cxn ang="0">
                  <a:pos x="97" y="55"/>
                </a:cxn>
                <a:cxn ang="0">
                  <a:pos x="104" y="52"/>
                </a:cxn>
                <a:cxn ang="0">
                  <a:pos x="110" y="46"/>
                </a:cxn>
                <a:cxn ang="0">
                  <a:pos x="112" y="40"/>
                </a:cxn>
                <a:cxn ang="0">
                  <a:pos x="110" y="33"/>
                </a:cxn>
                <a:cxn ang="0">
                  <a:pos x="80" y="3"/>
                </a:cxn>
                <a:cxn ang="0">
                  <a:pos x="65" y="102"/>
                </a:cxn>
                <a:cxn ang="0">
                  <a:pos x="62" y="104"/>
                </a:cxn>
                <a:cxn ang="0">
                  <a:pos x="61" y="104"/>
                </a:cxn>
                <a:cxn ang="0">
                  <a:pos x="58" y="103"/>
                </a:cxn>
                <a:cxn ang="0">
                  <a:pos x="9" y="55"/>
                </a:cxn>
                <a:cxn ang="0">
                  <a:pos x="8" y="51"/>
                </a:cxn>
                <a:cxn ang="0">
                  <a:pos x="11" y="48"/>
                </a:cxn>
                <a:cxn ang="0">
                  <a:pos x="34" y="39"/>
                </a:cxn>
                <a:cxn ang="0">
                  <a:pos x="83" y="56"/>
                </a:cxn>
                <a:cxn ang="0">
                  <a:pos x="65" y="102"/>
                </a:cxn>
                <a:cxn ang="0">
                  <a:pos x="104" y="41"/>
                </a:cxn>
                <a:cxn ang="0">
                  <a:pos x="99" y="46"/>
                </a:cxn>
                <a:cxn ang="0">
                  <a:pos x="96" y="46"/>
                </a:cxn>
                <a:cxn ang="0">
                  <a:pos x="89" y="40"/>
                </a:cxn>
                <a:cxn ang="0">
                  <a:pos x="84" y="53"/>
                </a:cxn>
                <a:cxn ang="0">
                  <a:pos x="84" y="52"/>
                </a:cxn>
                <a:cxn ang="0">
                  <a:pos x="50" y="38"/>
                </a:cxn>
                <a:cxn ang="0">
                  <a:pos x="40" y="36"/>
                </a:cxn>
                <a:cxn ang="0">
                  <a:pos x="73" y="23"/>
                </a:cxn>
                <a:cxn ang="0">
                  <a:pos x="66" y="17"/>
                </a:cxn>
                <a:cxn ang="0">
                  <a:pos x="66" y="14"/>
                </a:cxn>
                <a:cxn ang="0">
                  <a:pos x="72" y="9"/>
                </a:cxn>
                <a:cxn ang="0">
                  <a:pos x="75" y="9"/>
                </a:cxn>
                <a:cxn ang="0">
                  <a:pos x="104" y="38"/>
                </a:cxn>
                <a:cxn ang="0">
                  <a:pos x="104" y="41"/>
                </a:cxn>
                <a:cxn ang="0">
                  <a:pos x="104" y="41"/>
                </a:cxn>
                <a:cxn ang="0">
                  <a:pos x="104" y="41"/>
                </a:cxn>
              </a:cxnLst>
              <a:rect l="0" t="0" r="r" b="b"/>
              <a:pathLst>
                <a:path w="112" h="112">
                  <a:moveTo>
                    <a:pt x="80" y="3"/>
                  </a:moveTo>
                  <a:cubicBezTo>
                    <a:pt x="78" y="1"/>
                    <a:pt x="76" y="0"/>
                    <a:pt x="73" y="0"/>
                  </a:cubicBezTo>
                  <a:cubicBezTo>
                    <a:pt x="71" y="0"/>
                    <a:pt x="68" y="1"/>
                    <a:pt x="66" y="3"/>
                  </a:cubicBezTo>
                  <a:cubicBezTo>
                    <a:pt x="61" y="9"/>
                    <a:pt x="61" y="9"/>
                    <a:pt x="61" y="9"/>
                  </a:cubicBezTo>
                  <a:cubicBezTo>
                    <a:pt x="59" y="10"/>
                    <a:pt x="58" y="13"/>
                    <a:pt x="58" y="15"/>
                  </a:cubicBezTo>
                  <a:cubicBezTo>
                    <a:pt x="58" y="17"/>
                    <a:pt x="59" y="19"/>
                    <a:pt x="60" y="20"/>
                  </a:cubicBezTo>
                  <a:cubicBezTo>
                    <a:pt x="8" y="41"/>
                    <a:pt x="8" y="41"/>
                    <a:pt x="8" y="41"/>
                  </a:cubicBezTo>
                  <a:cubicBezTo>
                    <a:pt x="4" y="43"/>
                    <a:pt x="2" y="46"/>
                    <a:pt x="1" y="50"/>
                  </a:cubicBezTo>
                  <a:cubicBezTo>
                    <a:pt x="0" y="53"/>
                    <a:pt x="1" y="57"/>
                    <a:pt x="4" y="60"/>
                  </a:cubicBezTo>
                  <a:cubicBezTo>
                    <a:pt x="53" y="108"/>
                    <a:pt x="53" y="108"/>
                    <a:pt x="53" y="108"/>
                  </a:cubicBezTo>
                  <a:cubicBezTo>
                    <a:pt x="55" y="110"/>
                    <a:pt x="58" y="112"/>
                    <a:pt x="61" y="112"/>
                  </a:cubicBezTo>
                  <a:cubicBezTo>
                    <a:pt x="61" y="112"/>
                    <a:pt x="61" y="112"/>
                    <a:pt x="61" y="112"/>
                  </a:cubicBezTo>
                  <a:cubicBezTo>
                    <a:pt x="62" y="112"/>
                    <a:pt x="63" y="112"/>
                    <a:pt x="63" y="111"/>
                  </a:cubicBezTo>
                  <a:cubicBezTo>
                    <a:pt x="67" y="111"/>
                    <a:pt x="70" y="108"/>
                    <a:pt x="72" y="104"/>
                  </a:cubicBezTo>
                  <a:cubicBezTo>
                    <a:pt x="92" y="53"/>
                    <a:pt x="92" y="53"/>
                    <a:pt x="92" y="53"/>
                  </a:cubicBezTo>
                  <a:cubicBezTo>
                    <a:pt x="94" y="54"/>
                    <a:pt x="95" y="55"/>
                    <a:pt x="97" y="55"/>
                  </a:cubicBezTo>
                  <a:cubicBezTo>
                    <a:pt x="100" y="55"/>
                    <a:pt x="102" y="54"/>
                    <a:pt x="104" y="52"/>
                  </a:cubicBezTo>
                  <a:cubicBezTo>
                    <a:pt x="110" y="46"/>
                    <a:pt x="110" y="46"/>
                    <a:pt x="110" y="46"/>
                  </a:cubicBezTo>
                  <a:cubicBezTo>
                    <a:pt x="111" y="45"/>
                    <a:pt x="112" y="42"/>
                    <a:pt x="112" y="40"/>
                  </a:cubicBezTo>
                  <a:cubicBezTo>
                    <a:pt x="112" y="37"/>
                    <a:pt x="111" y="35"/>
                    <a:pt x="110" y="33"/>
                  </a:cubicBezTo>
                  <a:lnTo>
                    <a:pt x="80" y="3"/>
                  </a:lnTo>
                  <a:close/>
                  <a:moveTo>
                    <a:pt x="65" y="102"/>
                  </a:moveTo>
                  <a:cubicBezTo>
                    <a:pt x="64" y="103"/>
                    <a:pt x="63" y="104"/>
                    <a:pt x="62" y="104"/>
                  </a:cubicBezTo>
                  <a:cubicBezTo>
                    <a:pt x="61" y="104"/>
                    <a:pt x="61" y="104"/>
                    <a:pt x="61" y="104"/>
                  </a:cubicBezTo>
                  <a:cubicBezTo>
                    <a:pt x="60" y="104"/>
                    <a:pt x="59" y="104"/>
                    <a:pt x="58" y="103"/>
                  </a:cubicBezTo>
                  <a:cubicBezTo>
                    <a:pt x="9" y="55"/>
                    <a:pt x="9" y="55"/>
                    <a:pt x="9" y="55"/>
                  </a:cubicBezTo>
                  <a:cubicBezTo>
                    <a:pt x="9" y="54"/>
                    <a:pt x="8" y="52"/>
                    <a:pt x="8" y="51"/>
                  </a:cubicBezTo>
                  <a:cubicBezTo>
                    <a:pt x="9" y="50"/>
                    <a:pt x="9" y="49"/>
                    <a:pt x="11" y="48"/>
                  </a:cubicBezTo>
                  <a:cubicBezTo>
                    <a:pt x="34" y="39"/>
                    <a:pt x="34" y="39"/>
                    <a:pt x="34" y="39"/>
                  </a:cubicBezTo>
                  <a:cubicBezTo>
                    <a:pt x="51" y="44"/>
                    <a:pt x="67" y="39"/>
                    <a:pt x="83" y="56"/>
                  </a:cubicBezTo>
                  <a:lnTo>
                    <a:pt x="65" y="102"/>
                  </a:lnTo>
                  <a:close/>
                  <a:moveTo>
                    <a:pt x="104" y="41"/>
                  </a:moveTo>
                  <a:cubicBezTo>
                    <a:pt x="99" y="46"/>
                    <a:pt x="99" y="46"/>
                    <a:pt x="99" y="46"/>
                  </a:cubicBezTo>
                  <a:cubicBezTo>
                    <a:pt x="98" y="47"/>
                    <a:pt x="97" y="47"/>
                    <a:pt x="96" y="46"/>
                  </a:cubicBezTo>
                  <a:cubicBezTo>
                    <a:pt x="89" y="40"/>
                    <a:pt x="89" y="40"/>
                    <a:pt x="89" y="40"/>
                  </a:cubicBezTo>
                  <a:cubicBezTo>
                    <a:pt x="84" y="53"/>
                    <a:pt x="84" y="53"/>
                    <a:pt x="84" y="53"/>
                  </a:cubicBezTo>
                  <a:cubicBezTo>
                    <a:pt x="84" y="52"/>
                    <a:pt x="84" y="52"/>
                    <a:pt x="84" y="52"/>
                  </a:cubicBezTo>
                  <a:cubicBezTo>
                    <a:pt x="73" y="41"/>
                    <a:pt x="61" y="39"/>
                    <a:pt x="50" y="38"/>
                  </a:cubicBezTo>
                  <a:cubicBezTo>
                    <a:pt x="47" y="38"/>
                    <a:pt x="44" y="37"/>
                    <a:pt x="40" y="36"/>
                  </a:cubicBezTo>
                  <a:cubicBezTo>
                    <a:pt x="73" y="23"/>
                    <a:pt x="73" y="23"/>
                    <a:pt x="73" y="23"/>
                  </a:cubicBezTo>
                  <a:cubicBezTo>
                    <a:pt x="66" y="17"/>
                    <a:pt x="66" y="17"/>
                    <a:pt x="66" y="17"/>
                  </a:cubicBezTo>
                  <a:cubicBezTo>
                    <a:pt x="66" y="16"/>
                    <a:pt x="66" y="15"/>
                    <a:pt x="66" y="14"/>
                  </a:cubicBezTo>
                  <a:cubicBezTo>
                    <a:pt x="72" y="9"/>
                    <a:pt x="72" y="9"/>
                    <a:pt x="72" y="9"/>
                  </a:cubicBezTo>
                  <a:cubicBezTo>
                    <a:pt x="73" y="8"/>
                    <a:pt x="74" y="8"/>
                    <a:pt x="75" y="9"/>
                  </a:cubicBezTo>
                  <a:cubicBezTo>
                    <a:pt x="104" y="38"/>
                    <a:pt x="104" y="38"/>
                    <a:pt x="104" y="38"/>
                  </a:cubicBezTo>
                  <a:cubicBezTo>
                    <a:pt x="105" y="39"/>
                    <a:pt x="105" y="40"/>
                    <a:pt x="104" y="41"/>
                  </a:cubicBezTo>
                  <a:close/>
                  <a:moveTo>
                    <a:pt x="104" y="41"/>
                  </a:moveTo>
                  <a:cubicBezTo>
                    <a:pt x="104" y="41"/>
                    <a:pt x="104" y="41"/>
                    <a:pt x="104" y="41"/>
                  </a:cubicBezTo>
                </a:path>
              </a:pathLst>
            </a:custGeom>
            <a:grpFill/>
            <a:ln w="9525">
              <a:noFill/>
              <a:round/>
            </a:ln>
          </p:spPr>
          <p:txBody>
            <a:bodyPr vert="horz" wrap="square" lIns="111664" tIns="55832" rIns="111664" bIns="55832" numCol="1" anchor="t" anchorCtr="0" compatLnSpc="1"/>
            <a:lstStyle/>
            <a:p>
              <a:pPr algn="just">
                <a:lnSpc>
                  <a:spcPct val="120000"/>
                </a:lnSpc>
              </a:pPr>
              <a:endParaRPr lang="en-US" sz="600" dirty="0">
                <a:cs typeface="+mn-ea"/>
                <a:sym typeface="+mn-lt"/>
              </a:endParaRPr>
            </a:p>
          </p:txBody>
        </p:sp>
        <p:sp>
          <p:nvSpPr>
            <p:cNvPr id="57" name="Freeform 94"/>
            <p:cNvSpPr>
              <a:spLocks noEditPoints="1"/>
            </p:cNvSpPr>
            <p:nvPr/>
          </p:nvSpPr>
          <p:spPr bwMode="auto">
            <a:xfrm>
              <a:off x="8939213" y="2084388"/>
              <a:ext cx="55563" cy="57150"/>
            </a:xfrm>
            <a:custGeom>
              <a:avLst/>
              <a:gdLst/>
              <a:ahLst/>
              <a:cxnLst>
                <a:cxn ang="0">
                  <a:pos x="10" y="19"/>
                </a:cxn>
                <a:cxn ang="0">
                  <a:pos x="19" y="10"/>
                </a:cxn>
                <a:cxn ang="0">
                  <a:pos x="10" y="0"/>
                </a:cxn>
                <a:cxn ang="0">
                  <a:pos x="0" y="10"/>
                </a:cxn>
                <a:cxn ang="0">
                  <a:pos x="10" y="19"/>
                </a:cxn>
                <a:cxn ang="0">
                  <a:pos x="10" y="4"/>
                </a:cxn>
                <a:cxn ang="0">
                  <a:pos x="16" y="10"/>
                </a:cxn>
                <a:cxn ang="0">
                  <a:pos x="10" y="16"/>
                </a:cxn>
                <a:cxn ang="0">
                  <a:pos x="4" y="10"/>
                </a:cxn>
                <a:cxn ang="0">
                  <a:pos x="10" y="4"/>
                </a:cxn>
                <a:cxn ang="0">
                  <a:pos x="10" y="4"/>
                </a:cxn>
                <a:cxn ang="0">
                  <a:pos x="10" y="4"/>
                </a:cxn>
              </a:cxnLst>
              <a:rect l="0" t="0" r="r" b="b"/>
              <a:pathLst>
                <a:path w="19" h="19">
                  <a:moveTo>
                    <a:pt x="10" y="19"/>
                  </a:moveTo>
                  <a:cubicBezTo>
                    <a:pt x="15" y="19"/>
                    <a:pt x="19" y="15"/>
                    <a:pt x="19" y="10"/>
                  </a:cubicBezTo>
                  <a:cubicBezTo>
                    <a:pt x="19" y="5"/>
                    <a:pt x="15" y="0"/>
                    <a:pt x="10" y="0"/>
                  </a:cubicBezTo>
                  <a:cubicBezTo>
                    <a:pt x="5" y="0"/>
                    <a:pt x="0" y="5"/>
                    <a:pt x="0" y="10"/>
                  </a:cubicBezTo>
                  <a:cubicBezTo>
                    <a:pt x="0" y="15"/>
                    <a:pt x="5" y="19"/>
                    <a:pt x="10" y="19"/>
                  </a:cubicBezTo>
                  <a:close/>
                  <a:moveTo>
                    <a:pt x="10" y="4"/>
                  </a:moveTo>
                  <a:cubicBezTo>
                    <a:pt x="13" y="4"/>
                    <a:pt x="16" y="7"/>
                    <a:pt x="16" y="10"/>
                  </a:cubicBezTo>
                  <a:cubicBezTo>
                    <a:pt x="16" y="13"/>
                    <a:pt x="13" y="16"/>
                    <a:pt x="10" y="16"/>
                  </a:cubicBezTo>
                  <a:cubicBezTo>
                    <a:pt x="7" y="16"/>
                    <a:pt x="4" y="13"/>
                    <a:pt x="4" y="10"/>
                  </a:cubicBezTo>
                  <a:cubicBezTo>
                    <a:pt x="4" y="7"/>
                    <a:pt x="7" y="4"/>
                    <a:pt x="10" y="4"/>
                  </a:cubicBezTo>
                  <a:close/>
                  <a:moveTo>
                    <a:pt x="10" y="4"/>
                  </a:moveTo>
                  <a:cubicBezTo>
                    <a:pt x="10" y="4"/>
                    <a:pt x="10" y="4"/>
                    <a:pt x="10" y="4"/>
                  </a:cubicBezTo>
                </a:path>
              </a:pathLst>
            </a:custGeom>
            <a:grpFill/>
            <a:ln w="9525">
              <a:noFill/>
              <a:round/>
            </a:ln>
          </p:spPr>
          <p:txBody>
            <a:bodyPr vert="horz" wrap="square" lIns="111664" tIns="55832" rIns="111664" bIns="55832" numCol="1" anchor="t" anchorCtr="0" compatLnSpc="1"/>
            <a:lstStyle/>
            <a:p>
              <a:pPr algn="just">
                <a:lnSpc>
                  <a:spcPct val="120000"/>
                </a:lnSpc>
              </a:pPr>
              <a:endParaRPr lang="en-US" sz="600" dirty="0">
                <a:cs typeface="+mn-ea"/>
                <a:sym typeface="+mn-lt"/>
              </a:endParaRPr>
            </a:p>
          </p:txBody>
        </p:sp>
        <p:sp>
          <p:nvSpPr>
            <p:cNvPr id="58" name="Freeform 95"/>
            <p:cNvSpPr>
              <a:spLocks noEditPoints="1"/>
            </p:cNvSpPr>
            <p:nvPr/>
          </p:nvSpPr>
          <p:spPr bwMode="auto">
            <a:xfrm>
              <a:off x="9085263" y="1906588"/>
              <a:ext cx="55563" cy="55563"/>
            </a:xfrm>
            <a:custGeom>
              <a:avLst/>
              <a:gdLst/>
              <a:ahLst/>
              <a:cxnLst>
                <a:cxn ang="0">
                  <a:pos x="10" y="0"/>
                </a:cxn>
                <a:cxn ang="0">
                  <a:pos x="0" y="9"/>
                </a:cxn>
                <a:cxn ang="0">
                  <a:pos x="10" y="19"/>
                </a:cxn>
                <a:cxn ang="0">
                  <a:pos x="19" y="9"/>
                </a:cxn>
                <a:cxn ang="0">
                  <a:pos x="10" y="0"/>
                </a:cxn>
                <a:cxn ang="0">
                  <a:pos x="10" y="15"/>
                </a:cxn>
                <a:cxn ang="0">
                  <a:pos x="4" y="9"/>
                </a:cxn>
                <a:cxn ang="0">
                  <a:pos x="10" y="4"/>
                </a:cxn>
                <a:cxn ang="0">
                  <a:pos x="16" y="9"/>
                </a:cxn>
                <a:cxn ang="0">
                  <a:pos x="10" y="15"/>
                </a:cxn>
                <a:cxn ang="0">
                  <a:pos x="10" y="15"/>
                </a:cxn>
                <a:cxn ang="0">
                  <a:pos x="10" y="15"/>
                </a:cxn>
              </a:cxnLst>
              <a:rect l="0" t="0" r="r" b="b"/>
              <a:pathLst>
                <a:path w="19" h="19">
                  <a:moveTo>
                    <a:pt x="10" y="0"/>
                  </a:moveTo>
                  <a:cubicBezTo>
                    <a:pt x="4" y="0"/>
                    <a:pt x="0" y="4"/>
                    <a:pt x="0" y="9"/>
                  </a:cubicBezTo>
                  <a:cubicBezTo>
                    <a:pt x="0" y="15"/>
                    <a:pt x="4" y="19"/>
                    <a:pt x="10" y="19"/>
                  </a:cubicBezTo>
                  <a:cubicBezTo>
                    <a:pt x="15" y="19"/>
                    <a:pt x="19" y="15"/>
                    <a:pt x="19" y="9"/>
                  </a:cubicBezTo>
                  <a:cubicBezTo>
                    <a:pt x="19" y="4"/>
                    <a:pt x="15" y="0"/>
                    <a:pt x="10" y="0"/>
                  </a:cubicBezTo>
                  <a:close/>
                  <a:moveTo>
                    <a:pt x="10" y="15"/>
                  </a:moveTo>
                  <a:cubicBezTo>
                    <a:pt x="7" y="15"/>
                    <a:pt x="4" y="13"/>
                    <a:pt x="4" y="9"/>
                  </a:cubicBezTo>
                  <a:cubicBezTo>
                    <a:pt x="4" y="6"/>
                    <a:pt x="7" y="4"/>
                    <a:pt x="10" y="4"/>
                  </a:cubicBezTo>
                  <a:cubicBezTo>
                    <a:pt x="13" y="4"/>
                    <a:pt x="16" y="6"/>
                    <a:pt x="16" y="9"/>
                  </a:cubicBezTo>
                  <a:cubicBezTo>
                    <a:pt x="16" y="13"/>
                    <a:pt x="13" y="15"/>
                    <a:pt x="10" y="15"/>
                  </a:cubicBezTo>
                  <a:close/>
                  <a:moveTo>
                    <a:pt x="10" y="15"/>
                  </a:moveTo>
                  <a:cubicBezTo>
                    <a:pt x="10" y="15"/>
                    <a:pt x="10" y="15"/>
                    <a:pt x="10" y="15"/>
                  </a:cubicBezTo>
                </a:path>
              </a:pathLst>
            </a:custGeom>
            <a:grpFill/>
            <a:ln w="9525">
              <a:noFill/>
              <a:round/>
            </a:ln>
          </p:spPr>
          <p:txBody>
            <a:bodyPr vert="horz" wrap="square" lIns="111664" tIns="55832" rIns="111664" bIns="55832" numCol="1" anchor="t" anchorCtr="0" compatLnSpc="1"/>
            <a:lstStyle/>
            <a:p>
              <a:pPr algn="just">
                <a:lnSpc>
                  <a:spcPct val="120000"/>
                </a:lnSpc>
              </a:pPr>
              <a:endParaRPr lang="en-US" sz="600" dirty="0">
                <a:cs typeface="+mn-ea"/>
                <a:sym typeface="+mn-lt"/>
              </a:endParaRPr>
            </a:p>
          </p:txBody>
        </p:sp>
        <p:sp>
          <p:nvSpPr>
            <p:cNvPr id="59" name="Freeform 96"/>
            <p:cNvSpPr>
              <a:spLocks noEditPoints="1"/>
            </p:cNvSpPr>
            <p:nvPr/>
          </p:nvSpPr>
          <p:spPr bwMode="auto">
            <a:xfrm>
              <a:off x="8872538" y="2073276"/>
              <a:ext cx="46038" cy="47625"/>
            </a:xfrm>
            <a:custGeom>
              <a:avLst/>
              <a:gdLst/>
              <a:ahLst/>
              <a:cxnLst>
                <a:cxn ang="0">
                  <a:pos x="0" y="8"/>
                </a:cxn>
                <a:cxn ang="0">
                  <a:pos x="8" y="16"/>
                </a:cxn>
                <a:cxn ang="0">
                  <a:pos x="16" y="8"/>
                </a:cxn>
                <a:cxn ang="0">
                  <a:pos x="8" y="0"/>
                </a:cxn>
                <a:cxn ang="0">
                  <a:pos x="0" y="8"/>
                </a:cxn>
                <a:cxn ang="0">
                  <a:pos x="8" y="4"/>
                </a:cxn>
                <a:cxn ang="0">
                  <a:pos x="12" y="8"/>
                </a:cxn>
                <a:cxn ang="0">
                  <a:pos x="8" y="12"/>
                </a:cxn>
                <a:cxn ang="0">
                  <a:pos x="4" y="8"/>
                </a:cxn>
                <a:cxn ang="0">
                  <a:pos x="8" y="4"/>
                </a:cxn>
                <a:cxn ang="0">
                  <a:pos x="8" y="4"/>
                </a:cxn>
                <a:cxn ang="0">
                  <a:pos x="8" y="4"/>
                </a:cxn>
              </a:cxnLst>
              <a:rect l="0" t="0" r="r" b="b"/>
              <a:pathLst>
                <a:path w="16" h="16">
                  <a:moveTo>
                    <a:pt x="0" y="8"/>
                  </a:moveTo>
                  <a:cubicBezTo>
                    <a:pt x="0" y="12"/>
                    <a:pt x="4" y="16"/>
                    <a:pt x="8" y="16"/>
                  </a:cubicBezTo>
                  <a:cubicBezTo>
                    <a:pt x="12" y="16"/>
                    <a:pt x="16" y="12"/>
                    <a:pt x="16" y="8"/>
                  </a:cubicBezTo>
                  <a:cubicBezTo>
                    <a:pt x="16" y="4"/>
                    <a:pt x="12" y="0"/>
                    <a:pt x="8" y="0"/>
                  </a:cubicBezTo>
                  <a:cubicBezTo>
                    <a:pt x="4" y="0"/>
                    <a:pt x="0" y="4"/>
                    <a:pt x="0" y="8"/>
                  </a:cubicBezTo>
                  <a:close/>
                  <a:moveTo>
                    <a:pt x="8" y="4"/>
                  </a:moveTo>
                  <a:cubicBezTo>
                    <a:pt x="10" y="4"/>
                    <a:pt x="12" y="6"/>
                    <a:pt x="12" y="8"/>
                  </a:cubicBezTo>
                  <a:cubicBezTo>
                    <a:pt x="12" y="10"/>
                    <a:pt x="10" y="12"/>
                    <a:pt x="8" y="12"/>
                  </a:cubicBezTo>
                  <a:cubicBezTo>
                    <a:pt x="6" y="12"/>
                    <a:pt x="4" y="10"/>
                    <a:pt x="4" y="8"/>
                  </a:cubicBezTo>
                  <a:cubicBezTo>
                    <a:pt x="4" y="6"/>
                    <a:pt x="6" y="4"/>
                    <a:pt x="8" y="4"/>
                  </a:cubicBezTo>
                  <a:close/>
                  <a:moveTo>
                    <a:pt x="8" y="4"/>
                  </a:moveTo>
                  <a:cubicBezTo>
                    <a:pt x="8" y="4"/>
                    <a:pt x="8" y="4"/>
                    <a:pt x="8" y="4"/>
                  </a:cubicBezTo>
                </a:path>
              </a:pathLst>
            </a:custGeom>
            <a:grpFill/>
            <a:ln w="9525">
              <a:noFill/>
              <a:round/>
            </a:ln>
          </p:spPr>
          <p:txBody>
            <a:bodyPr vert="horz" wrap="square" lIns="111664" tIns="55832" rIns="111664" bIns="55832" numCol="1" anchor="t" anchorCtr="0" compatLnSpc="1"/>
            <a:lstStyle/>
            <a:p>
              <a:pPr algn="just">
                <a:lnSpc>
                  <a:spcPct val="120000"/>
                </a:lnSpc>
              </a:pPr>
              <a:endParaRPr lang="en-US" sz="600" dirty="0">
                <a:cs typeface="+mn-ea"/>
                <a:sym typeface="+mn-lt"/>
              </a:endParaRPr>
            </a:p>
          </p:txBody>
        </p:sp>
        <p:sp>
          <p:nvSpPr>
            <p:cNvPr id="60" name="Freeform 97"/>
            <p:cNvSpPr>
              <a:spLocks noEditPoints="1"/>
            </p:cNvSpPr>
            <p:nvPr/>
          </p:nvSpPr>
          <p:spPr bwMode="auto">
            <a:xfrm>
              <a:off x="8918575" y="2152651"/>
              <a:ext cx="20638" cy="23813"/>
            </a:xfrm>
            <a:custGeom>
              <a:avLst/>
              <a:gdLst/>
              <a:ahLst/>
              <a:cxnLst>
                <a:cxn ang="0">
                  <a:pos x="7" y="4"/>
                </a:cxn>
                <a:cxn ang="0">
                  <a:pos x="3" y="8"/>
                </a:cxn>
                <a:cxn ang="0">
                  <a:pos x="0" y="4"/>
                </a:cxn>
                <a:cxn ang="0">
                  <a:pos x="3" y="0"/>
                </a:cxn>
                <a:cxn ang="0">
                  <a:pos x="7" y="4"/>
                </a:cxn>
                <a:cxn ang="0">
                  <a:pos x="7" y="4"/>
                </a:cxn>
                <a:cxn ang="0">
                  <a:pos x="7" y="4"/>
                </a:cxn>
              </a:cxnLst>
              <a:rect l="0" t="0" r="r" b="b"/>
              <a:pathLst>
                <a:path w="7" h="8">
                  <a:moveTo>
                    <a:pt x="7" y="4"/>
                  </a:moveTo>
                  <a:cubicBezTo>
                    <a:pt x="7" y="6"/>
                    <a:pt x="6" y="8"/>
                    <a:pt x="3" y="8"/>
                  </a:cubicBezTo>
                  <a:cubicBezTo>
                    <a:pt x="1" y="8"/>
                    <a:pt x="0" y="6"/>
                    <a:pt x="0" y="4"/>
                  </a:cubicBezTo>
                  <a:cubicBezTo>
                    <a:pt x="0" y="2"/>
                    <a:pt x="1" y="0"/>
                    <a:pt x="3" y="0"/>
                  </a:cubicBezTo>
                  <a:cubicBezTo>
                    <a:pt x="6" y="0"/>
                    <a:pt x="7" y="2"/>
                    <a:pt x="7" y="4"/>
                  </a:cubicBezTo>
                  <a:close/>
                  <a:moveTo>
                    <a:pt x="7" y="4"/>
                  </a:moveTo>
                  <a:cubicBezTo>
                    <a:pt x="7" y="4"/>
                    <a:pt x="7" y="4"/>
                    <a:pt x="7" y="4"/>
                  </a:cubicBezTo>
                </a:path>
              </a:pathLst>
            </a:custGeom>
            <a:grpFill/>
            <a:ln w="9525">
              <a:noFill/>
              <a:round/>
            </a:ln>
          </p:spPr>
          <p:txBody>
            <a:bodyPr vert="horz" wrap="square" lIns="111664" tIns="55832" rIns="111664" bIns="55832" numCol="1" anchor="t" anchorCtr="0" compatLnSpc="1"/>
            <a:lstStyle/>
            <a:p>
              <a:pPr algn="just">
                <a:lnSpc>
                  <a:spcPct val="120000"/>
                </a:lnSpc>
              </a:pPr>
              <a:endParaRPr lang="en-US" sz="600" dirty="0">
                <a:cs typeface="+mn-ea"/>
                <a:sym typeface="+mn-lt"/>
              </a:endParaRPr>
            </a:p>
          </p:txBody>
        </p:sp>
        <p:sp>
          <p:nvSpPr>
            <p:cNvPr id="61" name="Freeform 98"/>
            <p:cNvSpPr>
              <a:spLocks noEditPoints="1"/>
            </p:cNvSpPr>
            <p:nvPr/>
          </p:nvSpPr>
          <p:spPr bwMode="auto">
            <a:xfrm>
              <a:off x="9096375" y="1985963"/>
              <a:ext cx="23813" cy="20638"/>
            </a:xfrm>
            <a:custGeom>
              <a:avLst/>
              <a:gdLst/>
              <a:ahLst/>
              <a:cxnLst>
                <a:cxn ang="0">
                  <a:pos x="8" y="4"/>
                </a:cxn>
                <a:cxn ang="0">
                  <a:pos x="4" y="7"/>
                </a:cxn>
                <a:cxn ang="0">
                  <a:pos x="0" y="4"/>
                </a:cxn>
                <a:cxn ang="0">
                  <a:pos x="4" y="0"/>
                </a:cxn>
                <a:cxn ang="0">
                  <a:pos x="8" y="4"/>
                </a:cxn>
                <a:cxn ang="0">
                  <a:pos x="8" y="4"/>
                </a:cxn>
                <a:cxn ang="0">
                  <a:pos x="8" y="4"/>
                </a:cxn>
              </a:cxnLst>
              <a:rect l="0" t="0" r="r" b="b"/>
              <a:pathLst>
                <a:path w="8" h="7">
                  <a:moveTo>
                    <a:pt x="8" y="4"/>
                  </a:moveTo>
                  <a:cubicBezTo>
                    <a:pt x="8" y="6"/>
                    <a:pt x="6" y="7"/>
                    <a:pt x="4" y="7"/>
                  </a:cubicBezTo>
                  <a:cubicBezTo>
                    <a:pt x="2" y="7"/>
                    <a:pt x="0" y="6"/>
                    <a:pt x="0" y="4"/>
                  </a:cubicBezTo>
                  <a:cubicBezTo>
                    <a:pt x="0" y="1"/>
                    <a:pt x="2" y="0"/>
                    <a:pt x="4" y="0"/>
                  </a:cubicBezTo>
                  <a:cubicBezTo>
                    <a:pt x="6" y="0"/>
                    <a:pt x="8" y="1"/>
                    <a:pt x="8" y="4"/>
                  </a:cubicBezTo>
                  <a:close/>
                  <a:moveTo>
                    <a:pt x="8" y="4"/>
                  </a:moveTo>
                  <a:cubicBezTo>
                    <a:pt x="8" y="4"/>
                    <a:pt x="8" y="4"/>
                    <a:pt x="8" y="4"/>
                  </a:cubicBezTo>
                </a:path>
              </a:pathLst>
            </a:custGeom>
            <a:grpFill/>
            <a:ln w="9525">
              <a:noFill/>
              <a:round/>
            </a:ln>
          </p:spPr>
          <p:txBody>
            <a:bodyPr vert="horz" wrap="square" lIns="111664" tIns="55832" rIns="111664" bIns="55832" numCol="1" anchor="t" anchorCtr="0" compatLnSpc="1"/>
            <a:lstStyle/>
            <a:p>
              <a:pPr algn="just">
                <a:lnSpc>
                  <a:spcPct val="120000"/>
                </a:lnSpc>
              </a:pPr>
              <a:endParaRPr lang="en-US" sz="600" dirty="0">
                <a:cs typeface="+mn-ea"/>
                <a:sym typeface="+mn-lt"/>
              </a:endParaRPr>
            </a:p>
          </p:txBody>
        </p:sp>
      </p:grpSp>
      <p:sp>
        <p:nvSpPr>
          <p:cNvPr id="62" name="Freeform 131"/>
          <p:cNvSpPr>
            <a:spLocks noEditPoints="1"/>
          </p:cNvSpPr>
          <p:nvPr/>
        </p:nvSpPr>
        <p:spPr bwMode="auto">
          <a:xfrm>
            <a:off x="5048315" y="2786741"/>
            <a:ext cx="382309" cy="358798"/>
          </a:xfrm>
          <a:custGeom>
            <a:avLst/>
            <a:gdLst/>
            <a:ahLst/>
            <a:cxnLst>
              <a:cxn ang="0">
                <a:pos x="111" y="0"/>
              </a:cxn>
              <a:cxn ang="0">
                <a:pos x="12" y="0"/>
              </a:cxn>
              <a:cxn ang="0">
                <a:pos x="0" y="12"/>
              </a:cxn>
              <a:cxn ang="0">
                <a:pos x="0" y="88"/>
              </a:cxn>
              <a:cxn ang="0">
                <a:pos x="12" y="100"/>
              </a:cxn>
              <a:cxn ang="0">
                <a:pos x="50" y="100"/>
              </a:cxn>
              <a:cxn ang="0">
                <a:pos x="50" y="104"/>
              </a:cxn>
              <a:cxn ang="0">
                <a:pos x="26" y="108"/>
              </a:cxn>
              <a:cxn ang="0">
                <a:pos x="23" y="111"/>
              </a:cxn>
              <a:cxn ang="0">
                <a:pos x="27" y="115"/>
              </a:cxn>
              <a:cxn ang="0">
                <a:pos x="96" y="115"/>
              </a:cxn>
              <a:cxn ang="0">
                <a:pos x="100" y="111"/>
              </a:cxn>
              <a:cxn ang="0">
                <a:pos x="97" y="108"/>
              </a:cxn>
              <a:cxn ang="0">
                <a:pos x="73" y="104"/>
              </a:cxn>
              <a:cxn ang="0">
                <a:pos x="73" y="100"/>
              </a:cxn>
              <a:cxn ang="0">
                <a:pos x="111" y="100"/>
              </a:cxn>
              <a:cxn ang="0">
                <a:pos x="123" y="88"/>
              </a:cxn>
              <a:cxn ang="0">
                <a:pos x="123" y="12"/>
              </a:cxn>
              <a:cxn ang="0">
                <a:pos x="111" y="0"/>
              </a:cxn>
              <a:cxn ang="0">
                <a:pos x="115" y="88"/>
              </a:cxn>
              <a:cxn ang="0">
                <a:pos x="111" y="92"/>
              </a:cxn>
              <a:cxn ang="0">
                <a:pos x="12" y="92"/>
              </a:cxn>
              <a:cxn ang="0">
                <a:pos x="8" y="88"/>
              </a:cxn>
              <a:cxn ang="0">
                <a:pos x="8" y="12"/>
              </a:cxn>
              <a:cxn ang="0">
                <a:pos x="12" y="8"/>
              </a:cxn>
              <a:cxn ang="0">
                <a:pos x="111" y="8"/>
              </a:cxn>
              <a:cxn ang="0">
                <a:pos x="115" y="12"/>
              </a:cxn>
              <a:cxn ang="0">
                <a:pos x="115" y="88"/>
              </a:cxn>
              <a:cxn ang="0">
                <a:pos x="104" y="15"/>
              </a:cxn>
              <a:cxn ang="0">
                <a:pos x="19" y="15"/>
              </a:cxn>
              <a:cxn ang="0">
                <a:pos x="16" y="19"/>
              </a:cxn>
              <a:cxn ang="0">
                <a:pos x="16" y="73"/>
              </a:cxn>
              <a:cxn ang="0">
                <a:pos x="19" y="77"/>
              </a:cxn>
              <a:cxn ang="0">
                <a:pos x="104" y="77"/>
              </a:cxn>
              <a:cxn ang="0">
                <a:pos x="108" y="73"/>
              </a:cxn>
              <a:cxn ang="0">
                <a:pos x="108" y="19"/>
              </a:cxn>
              <a:cxn ang="0">
                <a:pos x="104" y="15"/>
              </a:cxn>
              <a:cxn ang="0">
                <a:pos x="104" y="73"/>
              </a:cxn>
              <a:cxn ang="0">
                <a:pos x="19" y="73"/>
              </a:cxn>
              <a:cxn ang="0">
                <a:pos x="19" y="19"/>
              </a:cxn>
              <a:cxn ang="0">
                <a:pos x="104" y="19"/>
              </a:cxn>
              <a:cxn ang="0">
                <a:pos x="104" y="73"/>
              </a:cxn>
              <a:cxn ang="0">
                <a:pos x="104" y="73"/>
              </a:cxn>
              <a:cxn ang="0">
                <a:pos x="104" y="73"/>
              </a:cxn>
            </a:cxnLst>
            <a:rect l="0" t="0" r="r" b="b"/>
            <a:pathLst>
              <a:path w="123" h="115">
                <a:moveTo>
                  <a:pt x="111" y="0"/>
                </a:moveTo>
                <a:cubicBezTo>
                  <a:pt x="12" y="0"/>
                  <a:pt x="12" y="0"/>
                  <a:pt x="12" y="0"/>
                </a:cubicBezTo>
                <a:cubicBezTo>
                  <a:pt x="5" y="0"/>
                  <a:pt x="0" y="5"/>
                  <a:pt x="0" y="12"/>
                </a:cubicBezTo>
                <a:cubicBezTo>
                  <a:pt x="0" y="88"/>
                  <a:pt x="0" y="88"/>
                  <a:pt x="0" y="88"/>
                </a:cubicBezTo>
                <a:cubicBezTo>
                  <a:pt x="0" y="95"/>
                  <a:pt x="5" y="100"/>
                  <a:pt x="12" y="100"/>
                </a:cubicBezTo>
                <a:cubicBezTo>
                  <a:pt x="50" y="100"/>
                  <a:pt x="50" y="100"/>
                  <a:pt x="50" y="100"/>
                </a:cubicBezTo>
                <a:cubicBezTo>
                  <a:pt x="50" y="104"/>
                  <a:pt x="50" y="104"/>
                  <a:pt x="50" y="104"/>
                </a:cubicBezTo>
                <a:cubicBezTo>
                  <a:pt x="26" y="108"/>
                  <a:pt x="26" y="108"/>
                  <a:pt x="26" y="108"/>
                </a:cubicBezTo>
                <a:cubicBezTo>
                  <a:pt x="24" y="108"/>
                  <a:pt x="23" y="109"/>
                  <a:pt x="23" y="111"/>
                </a:cubicBezTo>
                <a:cubicBezTo>
                  <a:pt x="23" y="113"/>
                  <a:pt x="25" y="115"/>
                  <a:pt x="27" y="115"/>
                </a:cubicBezTo>
                <a:cubicBezTo>
                  <a:pt x="96" y="115"/>
                  <a:pt x="96" y="115"/>
                  <a:pt x="96" y="115"/>
                </a:cubicBezTo>
                <a:cubicBezTo>
                  <a:pt x="98" y="115"/>
                  <a:pt x="100" y="113"/>
                  <a:pt x="100" y="111"/>
                </a:cubicBezTo>
                <a:cubicBezTo>
                  <a:pt x="100" y="109"/>
                  <a:pt x="99" y="108"/>
                  <a:pt x="97" y="108"/>
                </a:cubicBezTo>
                <a:cubicBezTo>
                  <a:pt x="73" y="104"/>
                  <a:pt x="73" y="104"/>
                  <a:pt x="73" y="104"/>
                </a:cubicBezTo>
                <a:cubicBezTo>
                  <a:pt x="73" y="100"/>
                  <a:pt x="73" y="100"/>
                  <a:pt x="73" y="100"/>
                </a:cubicBezTo>
                <a:cubicBezTo>
                  <a:pt x="111" y="100"/>
                  <a:pt x="111" y="100"/>
                  <a:pt x="111" y="100"/>
                </a:cubicBezTo>
                <a:cubicBezTo>
                  <a:pt x="118" y="100"/>
                  <a:pt x="123" y="95"/>
                  <a:pt x="123" y="88"/>
                </a:cubicBezTo>
                <a:cubicBezTo>
                  <a:pt x="123" y="12"/>
                  <a:pt x="123" y="12"/>
                  <a:pt x="123" y="12"/>
                </a:cubicBezTo>
                <a:cubicBezTo>
                  <a:pt x="123" y="5"/>
                  <a:pt x="118" y="0"/>
                  <a:pt x="111" y="0"/>
                </a:cubicBezTo>
                <a:close/>
                <a:moveTo>
                  <a:pt x="115" y="88"/>
                </a:moveTo>
                <a:cubicBezTo>
                  <a:pt x="115" y="90"/>
                  <a:pt x="114" y="92"/>
                  <a:pt x="111" y="92"/>
                </a:cubicBezTo>
                <a:cubicBezTo>
                  <a:pt x="12" y="92"/>
                  <a:pt x="12" y="92"/>
                  <a:pt x="12" y="92"/>
                </a:cubicBezTo>
                <a:cubicBezTo>
                  <a:pt x="10" y="92"/>
                  <a:pt x="8" y="90"/>
                  <a:pt x="8" y="88"/>
                </a:cubicBezTo>
                <a:cubicBezTo>
                  <a:pt x="8" y="12"/>
                  <a:pt x="8" y="12"/>
                  <a:pt x="8" y="12"/>
                </a:cubicBezTo>
                <a:cubicBezTo>
                  <a:pt x="8" y="9"/>
                  <a:pt x="10" y="8"/>
                  <a:pt x="12" y="8"/>
                </a:cubicBezTo>
                <a:cubicBezTo>
                  <a:pt x="111" y="8"/>
                  <a:pt x="111" y="8"/>
                  <a:pt x="111" y="8"/>
                </a:cubicBezTo>
                <a:cubicBezTo>
                  <a:pt x="114" y="8"/>
                  <a:pt x="115" y="9"/>
                  <a:pt x="115" y="12"/>
                </a:cubicBezTo>
                <a:lnTo>
                  <a:pt x="115" y="88"/>
                </a:lnTo>
                <a:close/>
                <a:moveTo>
                  <a:pt x="104" y="15"/>
                </a:moveTo>
                <a:cubicBezTo>
                  <a:pt x="19" y="15"/>
                  <a:pt x="19" y="15"/>
                  <a:pt x="19" y="15"/>
                </a:cubicBezTo>
                <a:cubicBezTo>
                  <a:pt x="17" y="15"/>
                  <a:pt x="16" y="17"/>
                  <a:pt x="16" y="19"/>
                </a:cubicBezTo>
                <a:cubicBezTo>
                  <a:pt x="16" y="73"/>
                  <a:pt x="16" y="73"/>
                  <a:pt x="16" y="73"/>
                </a:cubicBezTo>
                <a:cubicBezTo>
                  <a:pt x="16" y="75"/>
                  <a:pt x="17" y="77"/>
                  <a:pt x="19" y="77"/>
                </a:cubicBezTo>
                <a:cubicBezTo>
                  <a:pt x="104" y="77"/>
                  <a:pt x="104" y="77"/>
                  <a:pt x="104" y="77"/>
                </a:cubicBezTo>
                <a:cubicBezTo>
                  <a:pt x="106" y="77"/>
                  <a:pt x="108" y="75"/>
                  <a:pt x="108" y="73"/>
                </a:cubicBezTo>
                <a:cubicBezTo>
                  <a:pt x="108" y="19"/>
                  <a:pt x="108" y="19"/>
                  <a:pt x="108" y="19"/>
                </a:cubicBezTo>
                <a:cubicBezTo>
                  <a:pt x="108" y="17"/>
                  <a:pt x="106" y="15"/>
                  <a:pt x="104" y="15"/>
                </a:cubicBezTo>
                <a:close/>
                <a:moveTo>
                  <a:pt x="104" y="73"/>
                </a:moveTo>
                <a:cubicBezTo>
                  <a:pt x="19" y="73"/>
                  <a:pt x="19" y="73"/>
                  <a:pt x="19" y="73"/>
                </a:cubicBezTo>
                <a:cubicBezTo>
                  <a:pt x="19" y="19"/>
                  <a:pt x="19" y="19"/>
                  <a:pt x="19" y="19"/>
                </a:cubicBezTo>
                <a:cubicBezTo>
                  <a:pt x="104" y="19"/>
                  <a:pt x="104" y="19"/>
                  <a:pt x="104" y="19"/>
                </a:cubicBezTo>
                <a:lnTo>
                  <a:pt x="104" y="73"/>
                </a:lnTo>
                <a:close/>
                <a:moveTo>
                  <a:pt x="104" y="73"/>
                </a:moveTo>
                <a:cubicBezTo>
                  <a:pt x="104" y="73"/>
                  <a:pt x="104" y="73"/>
                  <a:pt x="104" y="73"/>
                </a:cubicBezTo>
              </a:path>
            </a:pathLst>
          </a:custGeom>
          <a:solidFill>
            <a:schemeClr val="bg1"/>
          </a:solidFill>
          <a:ln w="9525">
            <a:noFill/>
            <a:round/>
          </a:ln>
        </p:spPr>
        <p:txBody>
          <a:bodyPr vert="horz" wrap="square" lIns="77618" tIns="38809" rIns="77618" bIns="38809" numCol="1" anchor="t" anchorCtr="0" compatLnSpc="1"/>
          <a:lstStyle/>
          <a:p>
            <a:pPr algn="just">
              <a:lnSpc>
                <a:spcPct val="120000"/>
              </a:lnSpc>
            </a:pPr>
            <a:endParaRPr lang="en-US" sz="600" dirty="0">
              <a:cs typeface="+mn-ea"/>
              <a:sym typeface="+mn-lt"/>
            </a:endParaRPr>
          </a:p>
        </p:txBody>
      </p:sp>
      <p:grpSp>
        <p:nvGrpSpPr>
          <p:cNvPr id="63" name="Group 32"/>
          <p:cNvGrpSpPr/>
          <p:nvPr/>
        </p:nvGrpSpPr>
        <p:grpSpPr>
          <a:xfrm>
            <a:off x="5817271" y="2455765"/>
            <a:ext cx="382309" cy="358798"/>
            <a:chOff x="6373813" y="2717801"/>
            <a:chExt cx="360363" cy="338138"/>
          </a:xfrm>
          <a:solidFill>
            <a:schemeClr val="bg1"/>
          </a:solidFill>
        </p:grpSpPr>
        <p:sp>
          <p:nvSpPr>
            <p:cNvPr id="64" name="Freeform 132"/>
            <p:cNvSpPr>
              <a:spLocks noEditPoints="1"/>
            </p:cNvSpPr>
            <p:nvPr/>
          </p:nvSpPr>
          <p:spPr bwMode="auto">
            <a:xfrm>
              <a:off x="6373813" y="2717801"/>
              <a:ext cx="360363" cy="338138"/>
            </a:xfrm>
            <a:custGeom>
              <a:avLst/>
              <a:gdLst/>
              <a:ahLst/>
              <a:cxnLst>
                <a:cxn ang="0">
                  <a:pos x="121" y="25"/>
                </a:cxn>
                <a:cxn ang="0">
                  <a:pos x="98" y="2"/>
                </a:cxn>
                <a:cxn ang="0">
                  <a:pos x="92" y="0"/>
                </a:cxn>
                <a:cxn ang="0">
                  <a:pos x="12" y="0"/>
                </a:cxn>
                <a:cxn ang="0">
                  <a:pos x="0" y="11"/>
                </a:cxn>
                <a:cxn ang="0">
                  <a:pos x="0" y="104"/>
                </a:cxn>
                <a:cxn ang="0">
                  <a:pos x="12" y="115"/>
                </a:cxn>
                <a:cxn ang="0">
                  <a:pos x="111" y="115"/>
                </a:cxn>
                <a:cxn ang="0">
                  <a:pos x="123" y="104"/>
                </a:cxn>
                <a:cxn ang="0">
                  <a:pos x="123" y="31"/>
                </a:cxn>
                <a:cxn ang="0">
                  <a:pos x="121" y="25"/>
                </a:cxn>
                <a:cxn ang="0">
                  <a:pos x="115" y="104"/>
                </a:cxn>
                <a:cxn ang="0">
                  <a:pos x="111" y="107"/>
                </a:cxn>
                <a:cxn ang="0">
                  <a:pos x="12" y="107"/>
                </a:cxn>
                <a:cxn ang="0">
                  <a:pos x="8" y="104"/>
                </a:cxn>
                <a:cxn ang="0">
                  <a:pos x="8" y="11"/>
                </a:cxn>
                <a:cxn ang="0">
                  <a:pos x="12" y="8"/>
                </a:cxn>
                <a:cxn ang="0">
                  <a:pos x="88" y="8"/>
                </a:cxn>
                <a:cxn ang="0">
                  <a:pos x="88" y="23"/>
                </a:cxn>
                <a:cxn ang="0">
                  <a:pos x="100" y="35"/>
                </a:cxn>
                <a:cxn ang="0">
                  <a:pos x="115" y="35"/>
                </a:cxn>
                <a:cxn ang="0">
                  <a:pos x="115" y="104"/>
                </a:cxn>
                <a:cxn ang="0">
                  <a:pos x="104" y="31"/>
                </a:cxn>
                <a:cxn ang="0">
                  <a:pos x="100" y="31"/>
                </a:cxn>
                <a:cxn ang="0">
                  <a:pos x="92" y="23"/>
                </a:cxn>
                <a:cxn ang="0">
                  <a:pos x="92" y="8"/>
                </a:cxn>
                <a:cxn ang="0">
                  <a:pos x="115" y="31"/>
                </a:cxn>
                <a:cxn ang="0">
                  <a:pos x="104" y="31"/>
                </a:cxn>
                <a:cxn ang="0">
                  <a:pos x="104" y="31"/>
                </a:cxn>
                <a:cxn ang="0">
                  <a:pos x="104" y="31"/>
                </a:cxn>
              </a:cxnLst>
              <a:rect l="0" t="0" r="r" b="b"/>
              <a:pathLst>
                <a:path w="123" h="115">
                  <a:moveTo>
                    <a:pt x="121" y="25"/>
                  </a:moveTo>
                  <a:cubicBezTo>
                    <a:pt x="98" y="2"/>
                    <a:pt x="98" y="2"/>
                    <a:pt x="98" y="2"/>
                  </a:cubicBezTo>
                  <a:cubicBezTo>
                    <a:pt x="96" y="1"/>
                    <a:pt x="94" y="0"/>
                    <a:pt x="92" y="0"/>
                  </a:cubicBezTo>
                  <a:cubicBezTo>
                    <a:pt x="12" y="0"/>
                    <a:pt x="12" y="0"/>
                    <a:pt x="12" y="0"/>
                  </a:cubicBezTo>
                  <a:cubicBezTo>
                    <a:pt x="5" y="0"/>
                    <a:pt x="0" y="5"/>
                    <a:pt x="0" y="11"/>
                  </a:cubicBezTo>
                  <a:cubicBezTo>
                    <a:pt x="0" y="104"/>
                    <a:pt x="0" y="104"/>
                    <a:pt x="0" y="104"/>
                  </a:cubicBezTo>
                  <a:cubicBezTo>
                    <a:pt x="0" y="110"/>
                    <a:pt x="5" y="115"/>
                    <a:pt x="12" y="115"/>
                  </a:cubicBezTo>
                  <a:cubicBezTo>
                    <a:pt x="111" y="115"/>
                    <a:pt x="111" y="115"/>
                    <a:pt x="111" y="115"/>
                  </a:cubicBezTo>
                  <a:cubicBezTo>
                    <a:pt x="118" y="115"/>
                    <a:pt x="123" y="110"/>
                    <a:pt x="123" y="104"/>
                  </a:cubicBezTo>
                  <a:cubicBezTo>
                    <a:pt x="123" y="31"/>
                    <a:pt x="123" y="31"/>
                    <a:pt x="123" y="31"/>
                  </a:cubicBezTo>
                  <a:cubicBezTo>
                    <a:pt x="123" y="29"/>
                    <a:pt x="122" y="27"/>
                    <a:pt x="121" y="25"/>
                  </a:cubicBezTo>
                  <a:close/>
                  <a:moveTo>
                    <a:pt x="115" y="104"/>
                  </a:moveTo>
                  <a:cubicBezTo>
                    <a:pt x="115" y="106"/>
                    <a:pt x="113" y="107"/>
                    <a:pt x="111" y="107"/>
                  </a:cubicBezTo>
                  <a:cubicBezTo>
                    <a:pt x="12" y="107"/>
                    <a:pt x="12" y="107"/>
                    <a:pt x="12" y="107"/>
                  </a:cubicBezTo>
                  <a:cubicBezTo>
                    <a:pt x="9" y="107"/>
                    <a:pt x="8" y="106"/>
                    <a:pt x="8" y="104"/>
                  </a:cubicBezTo>
                  <a:cubicBezTo>
                    <a:pt x="8" y="11"/>
                    <a:pt x="8" y="11"/>
                    <a:pt x="8" y="11"/>
                  </a:cubicBezTo>
                  <a:cubicBezTo>
                    <a:pt x="8" y="9"/>
                    <a:pt x="9" y="8"/>
                    <a:pt x="12" y="8"/>
                  </a:cubicBezTo>
                  <a:cubicBezTo>
                    <a:pt x="88" y="8"/>
                    <a:pt x="88" y="8"/>
                    <a:pt x="88" y="8"/>
                  </a:cubicBezTo>
                  <a:cubicBezTo>
                    <a:pt x="88" y="23"/>
                    <a:pt x="88" y="23"/>
                    <a:pt x="88" y="23"/>
                  </a:cubicBezTo>
                  <a:cubicBezTo>
                    <a:pt x="88" y="29"/>
                    <a:pt x="93" y="35"/>
                    <a:pt x="100" y="35"/>
                  </a:cubicBezTo>
                  <a:cubicBezTo>
                    <a:pt x="115" y="35"/>
                    <a:pt x="115" y="35"/>
                    <a:pt x="115" y="35"/>
                  </a:cubicBezTo>
                  <a:lnTo>
                    <a:pt x="115" y="104"/>
                  </a:lnTo>
                  <a:close/>
                  <a:moveTo>
                    <a:pt x="104" y="31"/>
                  </a:moveTo>
                  <a:cubicBezTo>
                    <a:pt x="100" y="31"/>
                    <a:pt x="100" y="31"/>
                    <a:pt x="100" y="31"/>
                  </a:cubicBezTo>
                  <a:cubicBezTo>
                    <a:pt x="96" y="31"/>
                    <a:pt x="92" y="27"/>
                    <a:pt x="92" y="23"/>
                  </a:cubicBezTo>
                  <a:cubicBezTo>
                    <a:pt x="92" y="8"/>
                    <a:pt x="92" y="8"/>
                    <a:pt x="92" y="8"/>
                  </a:cubicBezTo>
                  <a:cubicBezTo>
                    <a:pt x="115" y="31"/>
                    <a:pt x="115" y="31"/>
                    <a:pt x="115" y="31"/>
                  </a:cubicBezTo>
                  <a:lnTo>
                    <a:pt x="104" y="31"/>
                  </a:lnTo>
                  <a:close/>
                  <a:moveTo>
                    <a:pt x="104" y="31"/>
                  </a:moveTo>
                  <a:cubicBezTo>
                    <a:pt x="104" y="31"/>
                    <a:pt x="104" y="31"/>
                    <a:pt x="104" y="31"/>
                  </a:cubicBezTo>
                </a:path>
              </a:pathLst>
            </a:custGeom>
            <a:grpFill/>
            <a:ln w="9525">
              <a:noFill/>
              <a:round/>
            </a:ln>
          </p:spPr>
          <p:txBody>
            <a:bodyPr vert="horz" wrap="square" lIns="111664" tIns="55832" rIns="111664" bIns="55832" numCol="1" anchor="t" anchorCtr="0" compatLnSpc="1"/>
            <a:lstStyle/>
            <a:p>
              <a:pPr algn="just">
                <a:lnSpc>
                  <a:spcPct val="120000"/>
                </a:lnSpc>
              </a:pPr>
              <a:endParaRPr lang="en-US" sz="600" dirty="0">
                <a:cs typeface="+mn-ea"/>
                <a:sym typeface="+mn-lt"/>
              </a:endParaRPr>
            </a:p>
          </p:txBody>
        </p:sp>
        <p:sp>
          <p:nvSpPr>
            <p:cNvPr id="65" name="Freeform 133"/>
            <p:cNvSpPr>
              <a:spLocks noEditPoints="1"/>
            </p:cNvSpPr>
            <p:nvPr/>
          </p:nvSpPr>
          <p:spPr bwMode="auto">
            <a:xfrm>
              <a:off x="6543675" y="2786063"/>
              <a:ext cx="66675" cy="11113"/>
            </a:xfrm>
            <a:custGeom>
              <a:avLst/>
              <a:gdLst/>
              <a:ahLst/>
              <a:cxnLst>
                <a:cxn ang="0">
                  <a:pos x="1" y="4"/>
                </a:cxn>
                <a:cxn ang="0">
                  <a:pos x="21" y="4"/>
                </a:cxn>
                <a:cxn ang="0">
                  <a:pos x="23" y="2"/>
                </a:cxn>
                <a:cxn ang="0">
                  <a:pos x="21" y="0"/>
                </a:cxn>
                <a:cxn ang="0">
                  <a:pos x="1" y="0"/>
                </a:cxn>
                <a:cxn ang="0">
                  <a:pos x="0" y="2"/>
                </a:cxn>
                <a:cxn ang="0">
                  <a:pos x="1" y="4"/>
                </a:cxn>
                <a:cxn ang="0">
                  <a:pos x="1" y="4"/>
                </a:cxn>
                <a:cxn ang="0">
                  <a:pos x="1" y="4"/>
                </a:cxn>
              </a:cxnLst>
              <a:rect l="0" t="0" r="r" b="b"/>
              <a:pathLst>
                <a:path w="23" h="4">
                  <a:moveTo>
                    <a:pt x="1" y="4"/>
                  </a:moveTo>
                  <a:cubicBezTo>
                    <a:pt x="21" y="4"/>
                    <a:pt x="21" y="4"/>
                    <a:pt x="21" y="4"/>
                  </a:cubicBezTo>
                  <a:cubicBezTo>
                    <a:pt x="22" y="4"/>
                    <a:pt x="23" y="3"/>
                    <a:pt x="23" y="2"/>
                  </a:cubicBezTo>
                  <a:cubicBezTo>
                    <a:pt x="23" y="1"/>
                    <a:pt x="22" y="0"/>
                    <a:pt x="21" y="0"/>
                  </a:cubicBezTo>
                  <a:cubicBezTo>
                    <a:pt x="1" y="0"/>
                    <a:pt x="1" y="0"/>
                    <a:pt x="1" y="0"/>
                  </a:cubicBezTo>
                  <a:cubicBezTo>
                    <a:pt x="0" y="0"/>
                    <a:pt x="0" y="1"/>
                    <a:pt x="0" y="2"/>
                  </a:cubicBezTo>
                  <a:cubicBezTo>
                    <a:pt x="0" y="3"/>
                    <a:pt x="0" y="4"/>
                    <a:pt x="1" y="4"/>
                  </a:cubicBezTo>
                  <a:close/>
                  <a:moveTo>
                    <a:pt x="1" y="4"/>
                  </a:moveTo>
                  <a:cubicBezTo>
                    <a:pt x="1" y="4"/>
                    <a:pt x="1" y="4"/>
                    <a:pt x="1" y="4"/>
                  </a:cubicBezTo>
                </a:path>
              </a:pathLst>
            </a:custGeom>
            <a:grpFill/>
            <a:ln w="9525">
              <a:noFill/>
              <a:round/>
            </a:ln>
          </p:spPr>
          <p:txBody>
            <a:bodyPr vert="horz" wrap="square" lIns="111664" tIns="55832" rIns="111664" bIns="55832" numCol="1" anchor="t" anchorCtr="0" compatLnSpc="1"/>
            <a:lstStyle/>
            <a:p>
              <a:pPr algn="just">
                <a:lnSpc>
                  <a:spcPct val="120000"/>
                </a:lnSpc>
              </a:pPr>
              <a:endParaRPr lang="en-US" sz="600" dirty="0">
                <a:cs typeface="+mn-ea"/>
                <a:sym typeface="+mn-lt"/>
              </a:endParaRPr>
            </a:p>
          </p:txBody>
        </p:sp>
        <p:sp>
          <p:nvSpPr>
            <p:cNvPr id="66" name="Freeform 134"/>
            <p:cNvSpPr>
              <a:spLocks noEditPoints="1"/>
            </p:cNvSpPr>
            <p:nvPr/>
          </p:nvSpPr>
          <p:spPr bwMode="auto">
            <a:xfrm>
              <a:off x="6543675" y="2820988"/>
              <a:ext cx="66675" cy="9525"/>
            </a:xfrm>
            <a:custGeom>
              <a:avLst/>
              <a:gdLst/>
              <a:ahLst/>
              <a:cxnLst>
                <a:cxn ang="0">
                  <a:pos x="1" y="3"/>
                </a:cxn>
                <a:cxn ang="0">
                  <a:pos x="21" y="3"/>
                </a:cxn>
                <a:cxn ang="0">
                  <a:pos x="23" y="1"/>
                </a:cxn>
                <a:cxn ang="0">
                  <a:pos x="21" y="0"/>
                </a:cxn>
                <a:cxn ang="0">
                  <a:pos x="1" y="0"/>
                </a:cxn>
                <a:cxn ang="0">
                  <a:pos x="0" y="1"/>
                </a:cxn>
                <a:cxn ang="0">
                  <a:pos x="1" y="3"/>
                </a:cxn>
                <a:cxn ang="0">
                  <a:pos x="1" y="3"/>
                </a:cxn>
                <a:cxn ang="0">
                  <a:pos x="1" y="3"/>
                </a:cxn>
              </a:cxnLst>
              <a:rect l="0" t="0" r="r" b="b"/>
              <a:pathLst>
                <a:path w="23" h="3">
                  <a:moveTo>
                    <a:pt x="1" y="3"/>
                  </a:moveTo>
                  <a:cubicBezTo>
                    <a:pt x="21" y="3"/>
                    <a:pt x="21" y="3"/>
                    <a:pt x="21" y="3"/>
                  </a:cubicBezTo>
                  <a:cubicBezTo>
                    <a:pt x="22" y="3"/>
                    <a:pt x="23" y="2"/>
                    <a:pt x="23" y="1"/>
                  </a:cubicBezTo>
                  <a:cubicBezTo>
                    <a:pt x="23" y="0"/>
                    <a:pt x="22" y="0"/>
                    <a:pt x="21" y="0"/>
                  </a:cubicBezTo>
                  <a:cubicBezTo>
                    <a:pt x="1" y="0"/>
                    <a:pt x="1" y="0"/>
                    <a:pt x="1" y="0"/>
                  </a:cubicBezTo>
                  <a:cubicBezTo>
                    <a:pt x="0" y="0"/>
                    <a:pt x="0" y="0"/>
                    <a:pt x="0" y="1"/>
                  </a:cubicBezTo>
                  <a:cubicBezTo>
                    <a:pt x="0" y="2"/>
                    <a:pt x="0" y="3"/>
                    <a:pt x="1" y="3"/>
                  </a:cubicBezTo>
                  <a:close/>
                  <a:moveTo>
                    <a:pt x="1" y="3"/>
                  </a:moveTo>
                  <a:cubicBezTo>
                    <a:pt x="1" y="3"/>
                    <a:pt x="1" y="3"/>
                    <a:pt x="1" y="3"/>
                  </a:cubicBezTo>
                </a:path>
              </a:pathLst>
            </a:custGeom>
            <a:grpFill/>
            <a:ln w="9525">
              <a:noFill/>
              <a:round/>
            </a:ln>
          </p:spPr>
          <p:txBody>
            <a:bodyPr vert="horz" wrap="square" lIns="111664" tIns="55832" rIns="111664" bIns="55832" numCol="1" anchor="t" anchorCtr="0" compatLnSpc="1"/>
            <a:lstStyle/>
            <a:p>
              <a:pPr algn="just">
                <a:lnSpc>
                  <a:spcPct val="120000"/>
                </a:lnSpc>
              </a:pPr>
              <a:endParaRPr lang="en-US" sz="600" dirty="0">
                <a:cs typeface="+mn-ea"/>
                <a:sym typeface="+mn-lt"/>
              </a:endParaRPr>
            </a:p>
          </p:txBody>
        </p:sp>
        <p:sp>
          <p:nvSpPr>
            <p:cNvPr id="67" name="Freeform 135"/>
            <p:cNvSpPr>
              <a:spLocks noEditPoints="1"/>
            </p:cNvSpPr>
            <p:nvPr/>
          </p:nvSpPr>
          <p:spPr bwMode="auto">
            <a:xfrm>
              <a:off x="6543675" y="2852738"/>
              <a:ext cx="142875" cy="12700"/>
            </a:xfrm>
            <a:custGeom>
              <a:avLst/>
              <a:gdLst/>
              <a:ahLst/>
              <a:cxnLst>
                <a:cxn ang="0">
                  <a:pos x="0" y="2"/>
                </a:cxn>
                <a:cxn ang="0">
                  <a:pos x="1" y="4"/>
                </a:cxn>
                <a:cxn ang="0">
                  <a:pos x="48" y="4"/>
                </a:cxn>
                <a:cxn ang="0">
                  <a:pos x="49" y="2"/>
                </a:cxn>
                <a:cxn ang="0">
                  <a:pos x="48" y="0"/>
                </a:cxn>
                <a:cxn ang="0">
                  <a:pos x="1" y="0"/>
                </a:cxn>
                <a:cxn ang="0">
                  <a:pos x="0" y="2"/>
                </a:cxn>
                <a:cxn ang="0">
                  <a:pos x="0" y="2"/>
                </a:cxn>
                <a:cxn ang="0">
                  <a:pos x="0" y="2"/>
                </a:cxn>
              </a:cxnLst>
              <a:rect l="0" t="0" r="r" b="b"/>
              <a:pathLst>
                <a:path w="49" h="4">
                  <a:moveTo>
                    <a:pt x="0" y="2"/>
                  </a:moveTo>
                  <a:cubicBezTo>
                    <a:pt x="0" y="3"/>
                    <a:pt x="0" y="4"/>
                    <a:pt x="1" y="4"/>
                  </a:cubicBezTo>
                  <a:cubicBezTo>
                    <a:pt x="48" y="4"/>
                    <a:pt x="48" y="4"/>
                    <a:pt x="48" y="4"/>
                  </a:cubicBezTo>
                  <a:cubicBezTo>
                    <a:pt x="49" y="4"/>
                    <a:pt x="49" y="3"/>
                    <a:pt x="49" y="2"/>
                  </a:cubicBezTo>
                  <a:cubicBezTo>
                    <a:pt x="49" y="1"/>
                    <a:pt x="49" y="0"/>
                    <a:pt x="48" y="0"/>
                  </a:cubicBezTo>
                  <a:cubicBezTo>
                    <a:pt x="1" y="0"/>
                    <a:pt x="1" y="0"/>
                    <a:pt x="1" y="0"/>
                  </a:cubicBezTo>
                  <a:cubicBezTo>
                    <a:pt x="0" y="0"/>
                    <a:pt x="0" y="1"/>
                    <a:pt x="0" y="2"/>
                  </a:cubicBezTo>
                  <a:close/>
                  <a:moveTo>
                    <a:pt x="0" y="2"/>
                  </a:moveTo>
                  <a:cubicBezTo>
                    <a:pt x="0" y="2"/>
                    <a:pt x="0" y="2"/>
                    <a:pt x="0" y="2"/>
                  </a:cubicBezTo>
                </a:path>
              </a:pathLst>
            </a:custGeom>
            <a:grpFill/>
            <a:ln w="9525">
              <a:noFill/>
              <a:round/>
            </a:ln>
          </p:spPr>
          <p:txBody>
            <a:bodyPr vert="horz" wrap="square" lIns="111664" tIns="55832" rIns="111664" bIns="55832" numCol="1" anchor="t" anchorCtr="0" compatLnSpc="1"/>
            <a:lstStyle/>
            <a:p>
              <a:pPr algn="just">
                <a:lnSpc>
                  <a:spcPct val="120000"/>
                </a:lnSpc>
              </a:pPr>
              <a:endParaRPr lang="en-US" sz="600" dirty="0">
                <a:cs typeface="+mn-ea"/>
                <a:sym typeface="+mn-lt"/>
              </a:endParaRPr>
            </a:p>
          </p:txBody>
        </p:sp>
        <p:sp>
          <p:nvSpPr>
            <p:cNvPr id="68" name="Freeform 136"/>
            <p:cNvSpPr>
              <a:spLocks noEditPoints="1"/>
            </p:cNvSpPr>
            <p:nvPr/>
          </p:nvSpPr>
          <p:spPr bwMode="auto">
            <a:xfrm>
              <a:off x="6418263" y="2921001"/>
              <a:ext cx="268288" cy="11113"/>
            </a:xfrm>
            <a:custGeom>
              <a:avLst/>
              <a:gdLst/>
              <a:ahLst/>
              <a:cxnLst>
                <a:cxn ang="0">
                  <a:pos x="91" y="0"/>
                </a:cxn>
                <a:cxn ang="0">
                  <a:pos x="2" y="0"/>
                </a:cxn>
                <a:cxn ang="0">
                  <a:pos x="0" y="2"/>
                </a:cxn>
                <a:cxn ang="0">
                  <a:pos x="2" y="4"/>
                </a:cxn>
                <a:cxn ang="0">
                  <a:pos x="91" y="4"/>
                </a:cxn>
                <a:cxn ang="0">
                  <a:pos x="92" y="2"/>
                </a:cxn>
                <a:cxn ang="0">
                  <a:pos x="91" y="0"/>
                </a:cxn>
                <a:cxn ang="0">
                  <a:pos x="91" y="0"/>
                </a:cxn>
                <a:cxn ang="0">
                  <a:pos x="91" y="0"/>
                </a:cxn>
              </a:cxnLst>
              <a:rect l="0" t="0" r="r" b="b"/>
              <a:pathLst>
                <a:path w="92" h="4">
                  <a:moveTo>
                    <a:pt x="91" y="0"/>
                  </a:moveTo>
                  <a:cubicBezTo>
                    <a:pt x="2" y="0"/>
                    <a:pt x="2" y="0"/>
                    <a:pt x="2" y="0"/>
                  </a:cubicBezTo>
                  <a:cubicBezTo>
                    <a:pt x="1" y="0"/>
                    <a:pt x="0" y="1"/>
                    <a:pt x="0" y="2"/>
                  </a:cubicBezTo>
                  <a:cubicBezTo>
                    <a:pt x="0" y="3"/>
                    <a:pt x="1" y="4"/>
                    <a:pt x="2" y="4"/>
                  </a:cubicBezTo>
                  <a:cubicBezTo>
                    <a:pt x="91" y="4"/>
                    <a:pt x="91" y="4"/>
                    <a:pt x="91" y="4"/>
                  </a:cubicBezTo>
                  <a:cubicBezTo>
                    <a:pt x="92" y="4"/>
                    <a:pt x="92" y="3"/>
                    <a:pt x="92" y="2"/>
                  </a:cubicBezTo>
                  <a:cubicBezTo>
                    <a:pt x="92" y="1"/>
                    <a:pt x="92" y="0"/>
                    <a:pt x="91" y="0"/>
                  </a:cubicBezTo>
                  <a:close/>
                  <a:moveTo>
                    <a:pt x="91" y="0"/>
                  </a:moveTo>
                  <a:cubicBezTo>
                    <a:pt x="91" y="0"/>
                    <a:pt x="91" y="0"/>
                    <a:pt x="91" y="0"/>
                  </a:cubicBezTo>
                </a:path>
              </a:pathLst>
            </a:custGeom>
            <a:grpFill/>
            <a:ln w="9525">
              <a:noFill/>
              <a:round/>
            </a:ln>
          </p:spPr>
          <p:txBody>
            <a:bodyPr vert="horz" wrap="square" lIns="111664" tIns="55832" rIns="111664" bIns="55832" numCol="1" anchor="t" anchorCtr="0" compatLnSpc="1"/>
            <a:lstStyle/>
            <a:p>
              <a:pPr algn="just">
                <a:lnSpc>
                  <a:spcPct val="120000"/>
                </a:lnSpc>
              </a:pPr>
              <a:endParaRPr lang="en-US" sz="600" dirty="0">
                <a:cs typeface="+mn-ea"/>
                <a:sym typeface="+mn-lt"/>
              </a:endParaRPr>
            </a:p>
          </p:txBody>
        </p:sp>
        <p:sp>
          <p:nvSpPr>
            <p:cNvPr id="69" name="Freeform 137"/>
            <p:cNvSpPr>
              <a:spLocks noEditPoints="1"/>
            </p:cNvSpPr>
            <p:nvPr/>
          </p:nvSpPr>
          <p:spPr bwMode="auto">
            <a:xfrm>
              <a:off x="6418263" y="2955926"/>
              <a:ext cx="268288" cy="9525"/>
            </a:xfrm>
            <a:custGeom>
              <a:avLst/>
              <a:gdLst/>
              <a:ahLst/>
              <a:cxnLst>
                <a:cxn ang="0">
                  <a:pos x="91" y="0"/>
                </a:cxn>
                <a:cxn ang="0">
                  <a:pos x="2" y="0"/>
                </a:cxn>
                <a:cxn ang="0">
                  <a:pos x="0" y="1"/>
                </a:cxn>
                <a:cxn ang="0">
                  <a:pos x="2" y="3"/>
                </a:cxn>
                <a:cxn ang="0">
                  <a:pos x="91" y="3"/>
                </a:cxn>
                <a:cxn ang="0">
                  <a:pos x="92" y="1"/>
                </a:cxn>
                <a:cxn ang="0">
                  <a:pos x="91" y="0"/>
                </a:cxn>
                <a:cxn ang="0">
                  <a:pos x="91" y="0"/>
                </a:cxn>
                <a:cxn ang="0">
                  <a:pos x="91" y="0"/>
                </a:cxn>
              </a:cxnLst>
              <a:rect l="0" t="0" r="r" b="b"/>
              <a:pathLst>
                <a:path w="92" h="3">
                  <a:moveTo>
                    <a:pt x="91" y="0"/>
                  </a:moveTo>
                  <a:cubicBezTo>
                    <a:pt x="2" y="0"/>
                    <a:pt x="2" y="0"/>
                    <a:pt x="2" y="0"/>
                  </a:cubicBezTo>
                  <a:cubicBezTo>
                    <a:pt x="1" y="0"/>
                    <a:pt x="0" y="0"/>
                    <a:pt x="0" y="1"/>
                  </a:cubicBezTo>
                  <a:cubicBezTo>
                    <a:pt x="0" y="3"/>
                    <a:pt x="1" y="3"/>
                    <a:pt x="2" y="3"/>
                  </a:cubicBezTo>
                  <a:cubicBezTo>
                    <a:pt x="91" y="3"/>
                    <a:pt x="91" y="3"/>
                    <a:pt x="91" y="3"/>
                  </a:cubicBezTo>
                  <a:cubicBezTo>
                    <a:pt x="92" y="3"/>
                    <a:pt x="92" y="3"/>
                    <a:pt x="92" y="1"/>
                  </a:cubicBezTo>
                  <a:cubicBezTo>
                    <a:pt x="92" y="0"/>
                    <a:pt x="92" y="0"/>
                    <a:pt x="91" y="0"/>
                  </a:cubicBezTo>
                  <a:close/>
                  <a:moveTo>
                    <a:pt x="91" y="0"/>
                  </a:moveTo>
                  <a:cubicBezTo>
                    <a:pt x="91" y="0"/>
                    <a:pt x="91" y="0"/>
                    <a:pt x="91" y="0"/>
                  </a:cubicBezTo>
                </a:path>
              </a:pathLst>
            </a:custGeom>
            <a:grpFill/>
            <a:ln w="9525">
              <a:noFill/>
              <a:round/>
            </a:ln>
          </p:spPr>
          <p:txBody>
            <a:bodyPr vert="horz" wrap="square" lIns="111664" tIns="55832" rIns="111664" bIns="55832" numCol="1" anchor="t" anchorCtr="0" compatLnSpc="1"/>
            <a:lstStyle/>
            <a:p>
              <a:pPr algn="just">
                <a:lnSpc>
                  <a:spcPct val="120000"/>
                </a:lnSpc>
              </a:pPr>
              <a:endParaRPr lang="en-US" sz="600" dirty="0">
                <a:cs typeface="+mn-ea"/>
                <a:sym typeface="+mn-lt"/>
              </a:endParaRPr>
            </a:p>
          </p:txBody>
        </p:sp>
        <p:sp>
          <p:nvSpPr>
            <p:cNvPr id="70" name="Freeform 138"/>
            <p:cNvSpPr>
              <a:spLocks noEditPoints="1"/>
            </p:cNvSpPr>
            <p:nvPr/>
          </p:nvSpPr>
          <p:spPr bwMode="auto">
            <a:xfrm>
              <a:off x="6418263" y="2987676"/>
              <a:ext cx="268288" cy="12700"/>
            </a:xfrm>
            <a:custGeom>
              <a:avLst/>
              <a:gdLst/>
              <a:ahLst/>
              <a:cxnLst>
                <a:cxn ang="0">
                  <a:pos x="91" y="0"/>
                </a:cxn>
                <a:cxn ang="0">
                  <a:pos x="2" y="0"/>
                </a:cxn>
                <a:cxn ang="0">
                  <a:pos x="0" y="2"/>
                </a:cxn>
                <a:cxn ang="0">
                  <a:pos x="2" y="4"/>
                </a:cxn>
                <a:cxn ang="0">
                  <a:pos x="91" y="4"/>
                </a:cxn>
                <a:cxn ang="0">
                  <a:pos x="92" y="2"/>
                </a:cxn>
                <a:cxn ang="0">
                  <a:pos x="91" y="0"/>
                </a:cxn>
                <a:cxn ang="0">
                  <a:pos x="91" y="0"/>
                </a:cxn>
                <a:cxn ang="0">
                  <a:pos x="91" y="0"/>
                </a:cxn>
              </a:cxnLst>
              <a:rect l="0" t="0" r="r" b="b"/>
              <a:pathLst>
                <a:path w="92" h="4">
                  <a:moveTo>
                    <a:pt x="91" y="0"/>
                  </a:moveTo>
                  <a:cubicBezTo>
                    <a:pt x="2" y="0"/>
                    <a:pt x="2" y="0"/>
                    <a:pt x="2" y="0"/>
                  </a:cubicBezTo>
                  <a:cubicBezTo>
                    <a:pt x="1" y="0"/>
                    <a:pt x="0" y="1"/>
                    <a:pt x="0" y="2"/>
                  </a:cubicBezTo>
                  <a:cubicBezTo>
                    <a:pt x="0" y="3"/>
                    <a:pt x="1" y="4"/>
                    <a:pt x="2" y="4"/>
                  </a:cubicBezTo>
                  <a:cubicBezTo>
                    <a:pt x="91" y="4"/>
                    <a:pt x="91" y="4"/>
                    <a:pt x="91" y="4"/>
                  </a:cubicBezTo>
                  <a:cubicBezTo>
                    <a:pt x="92" y="4"/>
                    <a:pt x="92" y="3"/>
                    <a:pt x="92" y="2"/>
                  </a:cubicBezTo>
                  <a:cubicBezTo>
                    <a:pt x="92" y="1"/>
                    <a:pt x="92" y="0"/>
                    <a:pt x="91" y="0"/>
                  </a:cubicBezTo>
                  <a:close/>
                  <a:moveTo>
                    <a:pt x="91" y="0"/>
                  </a:moveTo>
                  <a:cubicBezTo>
                    <a:pt x="91" y="0"/>
                    <a:pt x="91" y="0"/>
                    <a:pt x="91" y="0"/>
                  </a:cubicBezTo>
                </a:path>
              </a:pathLst>
            </a:custGeom>
            <a:grpFill/>
            <a:ln w="9525">
              <a:noFill/>
              <a:round/>
            </a:ln>
          </p:spPr>
          <p:txBody>
            <a:bodyPr vert="horz" wrap="square" lIns="111664" tIns="55832" rIns="111664" bIns="55832" numCol="1" anchor="t" anchorCtr="0" compatLnSpc="1"/>
            <a:lstStyle/>
            <a:p>
              <a:pPr algn="just">
                <a:lnSpc>
                  <a:spcPct val="120000"/>
                </a:lnSpc>
              </a:pPr>
              <a:endParaRPr lang="en-US" sz="600" dirty="0">
                <a:cs typeface="+mn-ea"/>
                <a:sym typeface="+mn-lt"/>
              </a:endParaRPr>
            </a:p>
          </p:txBody>
        </p:sp>
        <p:sp>
          <p:nvSpPr>
            <p:cNvPr id="71" name="Freeform 139"/>
            <p:cNvSpPr>
              <a:spLocks noEditPoints="1"/>
            </p:cNvSpPr>
            <p:nvPr/>
          </p:nvSpPr>
          <p:spPr bwMode="auto">
            <a:xfrm>
              <a:off x="6418263" y="2889251"/>
              <a:ext cx="268288" cy="7938"/>
            </a:xfrm>
            <a:custGeom>
              <a:avLst/>
              <a:gdLst/>
              <a:ahLst/>
              <a:cxnLst>
                <a:cxn ang="0">
                  <a:pos x="91" y="0"/>
                </a:cxn>
                <a:cxn ang="0">
                  <a:pos x="2" y="0"/>
                </a:cxn>
                <a:cxn ang="0">
                  <a:pos x="0" y="1"/>
                </a:cxn>
                <a:cxn ang="0">
                  <a:pos x="2" y="3"/>
                </a:cxn>
                <a:cxn ang="0">
                  <a:pos x="91" y="3"/>
                </a:cxn>
                <a:cxn ang="0">
                  <a:pos x="92" y="1"/>
                </a:cxn>
                <a:cxn ang="0">
                  <a:pos x="91" y="0"/>
                </a:cxn>
                <a:cxn ang="0">
                  <a:pos x="91" y="0"/>
                </a:cxn>
                <a:cxn ang="0">
                  <a:pos x="91" y="0"/>
                </a:cxn>
              </a:cxnLst>
              <a:rect l="0" t="0" r="r" b="b"/>
              <a:pathLst>
                <a:path w="92" h="3">
                  <a:moveTo>
                    <a:pt x="91" y="0"/>
                  </a:moveTo>
                  <a:cubicBezTo>
                    <a:pt x="2" y="0"/>
                    <a:pt x="2" y="0"/>
                    <a:pt x="2" y="0"/>
                  </a:cubicBezTo>
                  <a:cubicBezTo>
                    <a:pt x="1" y="0"/>
                    <a:pt x="0" y="0"/>
                    <a:pt x="0" y="1"/>
                  </a:cubicBezTo>
                  <a:cubicBezTo>
                    <a:pt x="0" y="3"/>
                    <a:pt x="1" y="3"/>
                    <a:pt x="2" y="3"/>
                  </a:cubicBezTo>
                  <a:cubicBezTo>
                    <a:pt x="91" y="3"/>
                    <a:pt x="91" y="3"/>
                    <a:pt x="91" y="3"/>
                  </a:cubicBezTo>
                  <a:cubicBezTo>
                    <a:pt x="92" y="3"/>
                    <a:pt x="92" y="3"/>
                    <a:pt x="92" y="1"/>
                  </a:cubicBezTo>
                  <a:cubicBezTo>
                    <a:pt x="92" y="0"/>
                    <a:pt x="92" y="0"/>
                    <a:pt x="91" y="0"/>
                  </a:cubicBezTo>
                  <a:close/>
                  <a:moveTo>
                    <a:pt x="91" y="0"/>
                  </a:moveTo>
                  <a:cubicBezTo>
                    <a:pt x="91" y="0"/>
                    <a:pt x="91" y="0"/>
                    <a:pt x="91" y="0"/>
                  </a:cubicBezTo>
                </a:path>
              </a:pathLst>
            </a:custGeom>
            <a:grpFill/>
            <a:ln w="9525">
              <a:noFill/>
              <a:round/>
            </a:ln>
          </p:spPr>
          <p:txBody>
            <a:bodyPr vert="horz" wrap="square" lIns="111664" tIns="55832" rIns="111664" bIns="55832" numCol="1" anchor="t" anchorCtr="0" compatLnSpc="1"/>
            <a:lstStyle/>
            <a:p>
              <a:pPr algn="just">
                <a:lnSpc>
                  <a:spcPct val="120000"/>
                </a:lnSpc>
              </a:pPr>
              <a:endParaRPr lang="en-US" sz="600" dirty="0">
                <a:cs typeface="+mn-ea"/>
                <a:sym typeface="+mn-lt"/>
              </a:endParaRPr>
            </a:p>
          </p:txBody>
        </p:sp>
        <p:sp>
          <p:nvSpPr>
            <p:cNvPr id="72" name="Freeform 140"/>
            <p:cNvSpPr>
              <a:spLocks noEditPoints="1"/>
            </p:cNvSpPr>
            <p:nvPr/>
          </p:nvSpPr>
          <p:spPr bwMode="auto">
            <a:xfrm>
              <a:off x="6418263" y="2774951"/>
              <a:ext cx="101600" cy="90488"/>
            </a:xfrm>
            <a:custGeom>
              <a:avLst/>
              <a:gdLst/>
              <a:ahLst/>
              <a:cxnLst>
                <a:cxn ang="0">
                  <a:pos x="4" y="31"/>
                </a:cxn>
                <a:cxn ang="0">
                  <a:pos x="31" y="31"/>
                </a:cxn>
                <a:cxn ang="0">
                  <a:pos x="35" y="27"/>
                </a:cxn>
                <a:cxn ang="0">
                  <a:pos x="35" y="4"/>
                </a:cxn>
                <a:cxn ang="0">
                  <a:pos x="31" y="0"/>
                </a:cxn>
                <a:cxn ang="0">
                  <a:pos x="4" y="0"/>
                </a:cxn>
                <a:cxn ang="0">
                  <a:pos x="0" y="4"/>
                </a:cxn>
                <a:cxn ang="0">
                  <a:pos x="0" y="27"/>
                </a:cxn>
                <a:cxn ang="0">
                  <a:pos x="4" y="31"/>
                </a:cxn>
                <a:cxn ang="0">
                  <a:pos x="8" y="8"/>
                </a:cxn>
                <a:cxn ang="0">
                  <a:pos x="27" y="8"/>
                </a:cxn>
                <a:cxn ang="0">
                  <a:pos x="27" y="23"/>
                </a:cxn>
                <a:cxn ang="0">
                  <a:pos x="8" y="23"/>
                </a:cxn>
                <a:cxn ang="0">
                  <a:pos x="8" y="8"/>
                </a:cxn>
                <a:cxn ang="0">
                  <a:pos x="8" y="8"/>
                </a:cxn>
                <a:cxn ang="0">
                  <a:pos x="8" y="8"/>
                </a:cxn>
              </a:cxnLst>
              <a:rect l="0" t="0" r="r" b="b"/>
              <a:pathLst>
                <a:path w="35" h="31">
                  <a:moveTo>
                    <a:pt x="4" y="31"/>
                  </a:moveTo>
                  <a:cubicBezTo>
                    <a:pt x="31" y="31"/>
                    <a:pt x="31" y="31"/>
                    <a:pt x="31" y="31"/>
                  </a:cubicBezTo>
                  <a:cubicBezTo>
                    <a:pt x="33" y="31"/>
                    <a:pt x="35" y="29"/>
                    <a:pt x="35" y="27"/>
                  </a:cubicBezTo>
                  <a:cubicBezTo>
                    <a:pt x="35" y="4"/>
                    <a:pt x="35" y="4"/>
                    <a:pt x="35" y="4"/>
                  </a:cubicBezTo>
                  <a:cubicBezTo>
                    <a:pt x="35" y="2"/>
                    <a:pt x="33" y="0"/>
                    <a:pt x="31" y="0"/>
                  </a:cubicBezTo>
                  <a:cubicBezTo>
                    <a:pt x="4" y="0"/>
                    <a:pt x="4" y="0"/>
                    <a:pt x="4" y="0"/>
                  </a:cubicBezTo>
                  <a:cubicBezTo>
                    <a:pt x="2" y="0"/>
                    <a:pt x="0" y="2"/>
                    <a:pt x="0" y="4"/>
                  </a:cubicBezTo>
                  <a:cubicBezTo>
                    <a:pt x="0" y="27"/>
                    <a:pt x="0" y="27"/>
                    <a:pt x="0" y="27"/>
                  </a:cubicBezTo>
                  <a:cubicBezTo>
                    <a:pt x="0" y="29"/>
                    <a:pt x="2" y="31"/>
                    <a:pt x="4" y="31"/>
                  </a:cubicBezTo>
                  <a:close/>
                  <a:moveTo>
                    <a:pt x="8" y="8"/>
                  </a:moveTo>
                  <a:cubicBezTo>
                    <a:pt x="27" y="8"/>
                    <a:pt x="27" y="8"/>
                    <a:pt x="27" y="8"/>
                  </a:cubicBezTo>
                  <a:cubicBezTo>
                    <a:pt x="27" y="23"/>
                    <a:pt x="27" y="23"/>
                    <a:pt x="27" y="23"/>
                  </a:cubicBezTo>
                  <a:cubicBezTo>
                    <a:pt x="8" y="23"/>
                    <a:pt x="8" y="23"/>
                    <a:pt x="8" y="23"/>
                  </a:cubicBezTo>
                  <a:lnTo>
                    <a:pt x="8" y="8"/>
                  </a:lnTo>
                  <a:close/>
                  <a:moveTo>
                    <a:pt x="8" y="8"/>
                  </a:moveTo>
                  <a:cubicBezTo>
                    <a:pt x="8" y="8"/>
                    <a:pt x="8" y="8"/>
                    <a:pt x="8" y="8"/>
                  </a:cubicBezTo>
                </a:path>
              </a:pathLst>
            </a:custGeom>
            <a:grpFill/>
            <a:ln w="9525">
              <a:noFill/>
              <a:round/>
            </a:ln>
          </p:spPr>
          <p:txBody>
            <a:bodyPr vert="horz" wrap="square" lIns="111664" tIns="55832" rIns="111664" bIns="55832" numCol="1" anchor="t" anchorCtr="0" compatLnSpc="1"/>
            <a:lstStyle/>
            <a:p>
              <a:pPr algn="just">
                <a:lnSpc>
                  <a:spcPct val="120000"/>
                </a:lnSpc>
              </a:pPr>
              <a:endParaRPr lang="en-US" sz="600" dirty="0">
                <a:cs typeface="+mn-ea"/>
                <a:sym typeface="+mn-lt"/>
              </a:endParaRPr>
            </a:p>
          </p:txBody>
        </p:sp>
      </p:grpSp>
      <p:sp>
        <p:nvSpPr>
          <p:cNvPr id="73" name="Freeform 144"/>
          <p:cNvSpPr>
            <a:spLocks noEditPoints="1"/>
          </p:cNvSpPr>
          <p:nvPr/>
        </p:nvSpPr>
        <p:spPr bwMode="auto">
          <a:xfrm>
            <a:off x="2747794" y="3436900"/>
            <a:ext cx="390729" cy="382382"/>
          </a:xfrm>
          <a:custGeom>
            <a:avLst/>
            <a:gdLst/>
            <a:ahLst/>
            <a:cxnLst>
              <a:cxn ang="0">
                <a:pos x="90" y="0"/>
              </a:cxn>
              <a:cxn ang="0">
                <a:pos x="53" y="26"/>
              </a:cxn>
              <a:cxn ang="0">
                <a:pos x="53" y="26"/>
              </a:cxn>
              <a:cxn ang="0">
                <a:pos x="13" y="66"/>
              </a:cxn>
              <a:cxn ang="0">
                <a:pos x="0" y="106"/>
              </a:cxn>
              <a:cxn ang="0">
                <a:pos x="13" y="123"/>
              </a:cxn>
              <a:cxn ang="0">
                <a:pos x="50" y="114"/>
              </a:cxn>
              <a:cxn ang="0">
                <a:pos x="115" y="51"/>
              </a:cxn>
              <a:cxn ang="0">
                <a:pos x="61" y="91"/>
              </a:cxn>
              <a:cxn ang="0">
                <a:pos x="95" y="45"/>
              </a:cxn>
              <a:cxn ang="0">
                <a:pos x="91" y="64"/>
              </a:cxn>
              <a:cxn ang="0">
                <a:pos x="61" y="94"/>
              </a:cxn>
              <a:cxn ang="0">
                <a:pos x="56" y="78"/>
              </a:cxn>
              <a:cxn ang="0">
                <a:pos x="43" y="66"/>
              </a:cxn>
              <a:cxn ang="0">
                <a:pos x="88" y="34"/>
              </a:cxn>
              <a:cxn ang="0">
                <a:pos x="56" y="78"/>
              </a:cxn>
              <a:cxn ang="0">
                <a:pos x="29" y="61"/>
              </a:cxn>
              <a:cxn ang="0">
                <a:pos x="76" y="28"/>
              </a:cxn>
              <a:cxn ang="0">
                <a:pos x="16" y="115"/>
              </a:cxn>
              <a:cxn ang="0">
                <a:pos x="7" y="110"/>
              </a:cxn>
              <a:cxn ang="0">
                <a:pos x="12" y="93"/>
              </a:cxn>
              <a:cxn ang="0">
                <a:pos x="30" y="111"/>
              </a:cxn>
              <a:cxn ang="0">
                <a:pos x="34" y="110"/>
              </a:cxn>
              <a:cxn ang="0">
                <a:pos x="13" y="89"/>
              </a:cxn>
              <a:cxn ang="0">
                <a:pos x="18" y="72"/>
              </a:cxn>
              <a:cxn ang="0">
                <a:pos x="49" y="106"/>
              </a:cxn>
              <a:cxn ang="0">
                <a:pos x="34" y="110"/>
              </a:cxn>
              <a:cxn ang="0">
                <a:pos x="103" y="52"/>
              </a:cxn>
              <a:cxn ang="0">
                <a:pos x="93" y="29"/>
              </a:cxn>
              <a:cxn ang="0">
                <a:pos x="77" y="13"/>
              </a:cxn>
              <a:cxn ang="0">
                <a:pos x="107" y="16"/>
              </a:cxn>
              <a:cxn ang="0">
                <a:pos x="110" y="45"/>
              </a:cxn>
              <a:cxn ang="0">
                <a:pos x="110" y="45"/>
              </a:cxn>
            </a:cxnLst>
            <a:rect l="0" t="0" r="r" b="b"/>
            <a:pathLst>
              <a:path w="126" h="123">
                <a:moveTo>
                  <a:pt x="112" y="10"/>
                </a:moveTo>
                <a:cubicBezTo>
                  <a:pt x="106" y="4"/>
                  <a:pt x="98" y="0"/>
                  <a:pt x="90" y="0"/>
                </a:cubicBezTo>
                <a:cubicBezTo>
                  <a:pt x="83" y="0"/>
                  <a:pt x="76" y="3"/>
                  <a:pt x="72" y="7"/>
                </a:cubicBezTo>
                <a:cubicBezTo>
                  <a:pt x="53" y="26"/>
                  <a:pt x="53" y="26"/>
                  <a:pt x="53" y="26"/>
                </a:cubicBezTo>
                <a:cubicBezTo>
                  <a:pt x="53" y="26"/>
                  <a:pt x="53" y="26"/>
                  <a:pt x="53" y="26"/>
                </a:cubicBezTo>
                <a:cubicBezTo>
                  <a:pt x="53" y="26"/>
                  <a:pt x="53" y="26"/>
                  <a:pt x="53" y="26"/>
                </a:cubicBezTo>
                <a:cubicBezTo>
                  <a:pt x="53" y="26"/>
                  <a:pt x="53" y="26"/>
                  <a:pt x="53" y="26"/>
                </a:cubicBezTo>
                <a:cubicBezTo>
                  <a:pt x="13" y="66"/>
                  <a:pt x="13" y="66"/>
                  <a:pt x="13" y="66"/>
                </a:cubicBezTo>
                <a:cubicBezTo>
                  <a:pt x="11" y="68"/>
                  <a:pt x="10" y="70"/>
                  <a:pt x="9" y="73"/>
                </a:cubicBezTo>
                <a:cubicBezTo>
                  <a:pt x="0" y="106"/>
                  <a:pt x="0" y="106"/>
                  <a:pt x="0" y="106"/>
                </a:cubicBezTo>
                <a:cubicBezTo>
                  <a:pt x="0" y="106"/>
                  <a:pt x="0" y="108"/>
                  <a:pt x="0" y="110"/>
                </a:cubicBezTo>
                <a:cubicBezTo>
                  <a:pt x="0" y="117"/>
                  <a:pt x="6" y="123"/>
                  <a:pt x="13" y="123"/>
                </a:cubicBezTo>
                <a:cubicBezTo>
                  <a:pt x="15" y="123"/>
                  <a:pt x="17" y="122"/>
                  <a:pt x="18" y="122"/>
                </a:cubicBezTo>
                <a:cubicBezTo>
                  <a:pt x="50" y="114"/>
                  <a:pt x="50" y="114"/>
                  <a:pt x="50" y="114"/>
                </a:cubicBezTo>
                <a:cubicBezTo>
                  <a:pt x="52" y="113"/>
                  <a:pt x="55" y="112"/>
                  <a:pt x="57" y="110"/>
                </a:cubicBezTo>
                <a:cubicBezTo>
                  <a:pt x="115" y="51"/>
                  <a:pt x="115" y="51"/>
                  <a:pt x="115" y="51"/>
                </a:cubicBezTo>
                <a:cubicBezTo>
                  <a:pt x="126" y="40"/>
                  <a:pt x="125" y="22"/>
                  <a:pt x="112" y="10"/>
                </a:cubicBezTo>
                <a:close/>
                <a:moveTo>
                  <a:pt x="61" y="91"/>
                </a:moveTo>
                <a:cubicBezTo>
                  <a:pt x="61" y="88"/>
                  <a:pt x="60" y="85"/>
                  <a:pt x="58" y="81"/>
                </a:cubicBezTo>
                <a:cubicBezTo>
                  <a:pt x="95" y="45"/>
                  <a:pt x="95" y="45"/>
                  <a:pt x="95" y="45"/>
                </a:cubicBezTo>
                <a:cubicBezTo>
                  <a:pt x="97" y="52"/>
                  <a:pt x="96" y="59"/>
                  <a:pt x="91" y="64"/>
                </a:cubicBezTo>
                <a:cubicBezTo>
                  <a:pt x="91" y="64"/>
                  <a:pt x="91" y="64"/>
                  <a:pt x="91" y="64"/>
                </a:cubicBezTo>
                <a:cubicBezTo>
                  <a:pt x="91" y="64"/>
                  <a:pt x="91" y="64"/>
                  <a:pt x="91" y="64"/>
                </a:cubicBezTo>
                <a:cubicBezTo>
                  <a:pt x="61" y="94"/>
                  <a:pt x="61" y="94"/>
                  <a:pt x="61" y="94"/>
                </a:cubicBezTo>
                <a:cubicBezTo>
                  <a:pt x="61" y="93"/>
                  <a:pt x="61" y="92"/>
                  <a:pt x="61" y="91"/>
                </a:cubicBezTo>
                <a:close/>
                <a:moveTo>
                  <a:pt x="56" y="78"/>
                </a:moveTo>
                <a:cubicBezTo>
                  <a:pt x="55" y="76"/>
                  <a:pt x="53" y="73"/>
                  <a:pt x="51" y="71"/>
                </a:cubicBezTo>
                <a:cubicBezTo>
                  <a:pt x="49" y="69"/>
                  <a:pt x="46" y="67"/>
                  <a:pt x="43" y="66"/>
                </a:cubicBezTo>
                <a:cubicBezTo>
                  <a:pt x="80" y="29"/>
                  <a:pt x="80" y="29"/>
                  <a:pt x="80" y="29"/>
                </a:cubicBezTo>
                <a:cubicBezTo>
                  <a:pt x="83" y="30"/>
                  <a:pt x="86" y="32"/>
                  <a:pt x="88" y="34"/>
                </a:cubicBezTo>
                <a:cubicBezTo>
                  <a:pt x="90" y="37"/>
                  <a:pt x="92" y="39"/>
                  <a:pt x="93" y="41"/>
                </a:cubicBezTo>
                <a:lnTo>
                  <a:pt x="56" y="78"/>
                </a:lnTo>
                <a:close/>
                <a:moveTo>
                  <a:pt x="40" y="64"/>
                </a:moveTo>
                <a:cubicBezTo>
                  <a:pt x="36" y="62"/>
                  <a:pt x="33" y="61"/>
                  <a:pt x="29" y="61"/>
                </a:cubicBezTo>
                <a:cubicBezTo>
                  <a:pt x="58" y="32"/>
                  <a:pt x="58" y="32"/>
                  <a:pt x="58" y="32"/>
                </a:cubicBezTo>
                <a:cubicBezTo>
                  <a:pt x="63" y="27"/>
                  <a:pt x="69" y="26"/>
                  <a:pt x="76" y="28"/>
                </a:cubicBezTo>
                <a:lnTo>
                  <a:pt x="40" y="64"/>
                </a:lnTo>
                <a:close/>
                <a:moveTo>
                  <a:pt x="16" y="115"/>
                </a:moveTo>
                <a:cubicBezTo>
                  <a:pt x="15" y="115"/>
                  <a:pt x="14" y="115"/>
                  <a:pt x="13" y="115"/>
                </a:cubicBezTo>
                <a:cubicBezTo>
                  <a:pt x="10" y="115"/>
                  <a:pt x="7" y="113"/>
                  <a:pt x="7" y="110"/>
                </a:cubicBezTo>
                <a:cubicBezTo>
                  <a:pt x="7" y="109"/>
                  <a:pt x="8" y="108"/>
                  <a:pt x="8" y="107"/>
                </a:cubicBezTo>
                <a:cubicBezTo>
                  <a:pt x="12" y="93"/>
                  <a:pt x="12" y="93"/>
                  <a:pt x="12" y="93"/>
                </a:cubicBezTo>
                <a:cubicBezTo>
                  <a:pt x="16" y="93"/>
                  <a:pt x="21" y="94"/>
                  <a:pt x="25" y="98"/>
                </a:cubicBezTo>
                <a:cubicBezTo>
                  <a:pt x="28" y="102"/>
                  <a:pt x="30" y="107"/>
                  <a:pt x="30" y="111"/>
                </a:cubicBezTo>
                <a:lnTo>
                  <a:pt x="16" y="115"/>
                </a:lnTo>
                <a:close/>
                <a:moveTo>
                  <a:pt x="34" y="110"/>
                </a:moveTo>
                <a:cubicBezTo>
                  <a:pt x="34" y="105"/>
                  <a:pt x="31" y="100"/>
                  <a:pt x="27" y="95"/>
                </a:cubicBezTo>
                <a:cubicBezTo>
                  <a:pt x="23" y="91"/>
                  <a:pt x="18" y="89"/>
                  <a:pt x="13" y="89"/>
                </a:cubicBezTo>
                <a:cubicBezTo>
                  <a:pt x="17" y="75"/>
                  <a:pt x="17" y="75"/>
                  <a:pt x="17" y="75"/>
                </a:cubicBezTo>
                <a:cubicBezTo>
                  <a:pt x="17" y="74"/>
                  <a:pt x="17" y="73"/>
                  <a:pt x="18" y="72"/>
                </a:cubicBezTo>
                <a:cubicBezTo>
                  <a:pt x="26" y="67"/>
                  <a:pt x="38" y="68"/>
                  <a:pt x="46" y="77"/>
                </a:cubicBezTo>
                <a:cubicBezTo>
                  <a:pt x="55" y="85"/>
                  <a:pt x="56" y="98"/>
                  <a:pt x="49" y="106"/>
                </a:cubicBezTo>
                <a:cubicBezTo>
                  <a:pt x="49" y="106"/>
                  <a:pt x="48" y="106"/>
                  <a:pt x="48" y="106"/>
                </a:cubicBezTo>
                <a:lnTo>
                  <a:pt x="34" y="110"/>
                </a:lnTo>
                <a:close/>
                <a:moveTo>
                  <a:pt x="110" y="45"/>
                </a:moveTo>
                <a:cubicBezTo>
                  <a:pt x="103" y="52"/>
                  <a:pt x="103" y="52"/>
                  <a:pt x="103" y="52"/>
                </a:cubicBezTo>
                <a:cubicBezTo>
                  <a:pt x="103" y="51"/>
                  <a:pt x="103" y="50"/>
                  <a:pt x="103" y="49"/>
                </a:cubicBezTo>
                <a:cubicBezTo>
                  <a:pt x="103" y="42"/>
                  <a:pt x="99" y="35"/>
                  <a:pt x="93" y="29"/>
                </a:cubicBezTo>
                <a:cubicBezTo>
                  <a:pt x="87" y="23"/>
                  <a:pt x="79" y="19"/>
                  <a:pt x="71" y="19"/>
                </a:cubicBezTo>
                <a:cubicBezTo>
                  <a:pt x="77" y="13"/>
                  <a:pt x="77" y="13"/>
                  <a:pt x="77" y="13"/>
                </a:cubicBezTo>
                <a:cubicBezTo>
                  <a:pt x="80" y="10"/>
                  <a:pt x="85" y="8"/>
                  <a:pt x="90" y="8"/>
                </a:cubicBezTo>
                <a:cubicBezTo>
                  <a:pt x="96" y="8"/>
                  <a:pt x="102" y="11"/>
                  <a:pt x="107" y="16"/>
                </a:cubicBezTo>
                <a:cubicBezTo>
                  <a:pt x="112" y="20"/>
                  <a:pt x="114" y="26"/>
                  <a:pt x="115" y="32"/>
                </a:cubicBezTo>
                <a:cubicBezTo>
                  <a:pt x="115" y="37"/>
                  <a:pt x="113" y="42"/>
                  <a:pt x="110" y="45"/>
                </a:cubicBezTo>
                <a:close/>
                <a:moveTo>
                  <a:pt x="110" y="45"/>
                </a:moveTo>
                <a:cubicBezTo>
                  <a:pt x="110" y="45"/>
                  <a:pt x="110" y="45"/>
                  <a:pt x="110" y="45"/>
                </a:cubicBezTo>
              </a:path>
            </a:pathLst>
          </a:custGeom>
          <a:solidFill>
            <a:schemeClr val="bg1"/>
          </a:solidFill>
          <a:ln w="9525">
            <a:noFill/>
            <a:round/>
          </a:ln>
        </p:spPr>
        <p:txBody>
          <a:bodyPr vert="horz" wrap="square" lIns="77618" tIns="38809" rIns="77618" bIns="38809" numCol="1" anchor="t" anchorCtr="0" compatLnSpc="1"/>
          <a:lstStyle/>
          <a:p>
            <a:pPr algn="just">
              <a:lnSpc>
                <a:spcPct val="120000"/>
              </a:lnSpc>
            </a:pPr>
            <a:endParaRPr lang="en-US" sz="600" dirty="0">
              <a:cs typeface="+mn-ea"/>
              <a:sym typeface="+mn-lt"/>
            </a:endParaRPr>
          </a:p>
        </p:txBody>
      </p:sp>
      <p:sp>
        <p:nvSpPr>
          <p:cNvPr id="74" name="Freeform 72"/>
          <p:cNvSpPr>
            <a:spLocks noEditPoints="1"/>
          </p:cNvSpPr>
          <p:nvPr/>
        </p:nvSpPr>
        <p:spPr bwMode="auto">
          <a:xfrm>
            <a:off x="6671121" y="2112998"/>
            <a:ext cx="382309" cy="382382"/>
          </a:xfrm>
          <a:custGeom>
            <a:avLst/>
            <a:gdLst/>
            <a:ahLst/>
            <a:cxnLst>
              <a:cxn ang="0">
                <a:pos x="121" y="1"/>
              </a:cxn>
              <a:cxn ang="0">
                <a:pos x="119" y="0"/>
              </a:cxn>
              <a:cxn ang="0">
                <a:pos x="117" y="1"/>
              </a:cxn>
              <a:cxn ang="0">
                <a:pos x="2" y="77"/>
              </a:cxn>
              <a:cxn ang="0">
                <a:pos x="0" y="81"/>
              </a:cxn>
              <a:cxn ang="0">
                <a:pos x="2" y="84"/>
              </a:cxn>
              <a:cxn ang="0">
                <a:pos x="32" y="96"/>
              </a:cxn>
              <a:cxn ang="0">
                <a:pos x="46" y="121"/>
              </a:cxn>
              <a:cxn ang="0">
                <a:pos x="50" y="123"/>
              </a:cxn>
              <a:cxn ang="0">
                <a:pos x="50" y="123"/>
              </a:cxn>
              <a:cxn ang="0">
                <a:pos x="53" y="121"/>
              </a:cxn>
              <a:cxn ang="0">
                <a:pos x="61" y="107"/>
              </a:cxn>
              <a:cxn ang="0">
                <a:pos x="98" y="122"/>
              </a:cxn>
              <a:cxn ang="0">
                <a:pos x="100" y="123"/>
              </a:cxn>
              <a:cxn ang="0">
                <a:pos x="101" y="122"/>
              </a:cxn>
              <a:cxn ang="0">
                <a:pos x="103" y="119"/>
              </a:cxn>
              <a:cxn ang="0">
                <a:pos x="123" y="4"/>
              </a:cxn>
              <a:cxn ang="0">
                <a:pos x="121" y="1"/>
              </a:cxn>
              <a:cxn ang="0">
                <a:pos x="12" y="80"/>
              </a:cxn>
              <a:cxn ang="0">
                <a:pos x="101" y="20"/>
              </a:cxn>
              <a:cxn ang="0">
                <a:pos x="36" y="89"/>
              </a:cxn>
              <a:cxn ang="0">
                <a:pos x="35" y="89"/>
              </a:cxn>
              <a:cxn ang="0">
                <a:pos x="12" y="80"/>
              </a:cxn>
              <a:cxn ang="0">
                <a:pos x="39" y="92"/>
              </a:cxn>
              <a:cxn ang="0">
                <a:pos x="39" y="92"/>
              </a:cxn>
              <a:cxn ang="0">
                <a:pos x="112" y="14"/>
              </a:cxn>
              <a:cxn ang="0">
                <a:pos x="50" y="111"/>
              </a:cxn>
              <a:cxn ang="0">
                <a:pos x="39" y="92"/>
              </a:cxn>
              <a:cxn ang="0">
                <a:pos x="97" y="113"/>
              </a:cxn>
              <a:cxn ang="0">
                <a:pos x="64" y="100"/>
              </a:cxn>
              <a:cxn ang="0">
                <a:pos x="61" y="100"/>
              </a:cxn>
              <a:cxn ang="0">
                <a:pos x="112" y="22"/>
              </a:cxn>
              <a:cxn ang="0">
                <a:pos x="97" y="113"/>
              </a:cxn>
              <a:cxn ang="0">
                <a:pos x="97" y="113"/>
              </a:cxn>
              <a:cxn ang="0">
                <a:pos x="97" y="113"/>
              </a:cxn>
            </a:cxnLst>
            <a:rect l="0" t="0" r="r" b="b"/>
            <a:pathLst>
              <a:path w="123" h="123">
                <a:moveTo>
                  <a:pt x="121" y="1"/>
                </a:moveTo>
                <a:cubicBezTo>
                  <a:pt x="120" y="0"/>
                  <a:pt x="119" y="0"/>
                  <a:pt x="119" y="0"/>
                </a:cubicBezTo>
                <a:cubicBezTo>
                  <a:pt x="118" y="0"/>
                  <a:pt x="117" y="0"/>
                  <a:pt x="117" y="1"/>
                </a:cubicBezTo>
                <a:cubicBezTo>
                  <a:pt x="2" y="77"/>
                  <a:pt x="2" y="77"/>
                  <a:pt x="2" y="77"/>
                </a:cubicBezTo>
                <a:cubicBezTo>
                  <a:pt x="0" y="78"/>
                  <a:pt x="0" y="79"/>
                  <a:pt x="0" y="81"/>
                </a:cubicBezTo>
                <a:cubicBezTo>
                  <a:pt x="0" y="82"/>
                  <a:pt x="1" y="83"/>
                  <a:pt x="2" y="84"/>
                </a:cubicBezTo>
                <a:cubicBezTo>
                  <a:pt x="32" y="96"/>
                  <a:pt x="32" y="96"/>
                  <a:pt x="32" y="96"/>
                </a:cubicBezTo>
                <a:cubicBezTo>
                  <a:pt x="46" y="121"/>
                  <a:pt x="46" y="121"/>
                  <a:pt x="46" y="121"/>
                </a:cubicBezTo>
                <a:cubicBezTo>
                  <a:pt x="47" y="122"/>
                  <a:pt x="48" y="123"/>
                  <a:pt x="50" y="123"/>
                </a:cubicBezTo>
                <a:cubicBezTo>
                  <a:pt x="50" y="123"/>
                  <a:pt x="50" y="123"/>
                  <a:pt x="50" y="123"/>
                </a:cubicBezTo>
                <a:cubicBezTo>
                  <a:pt x="51" y="123"/>
                  <a:pt x="52" y="122"/>
                  <a:pt x="53" y="121"/>
                </a:cubicBezTo>
                <a:cubicBezTo>
                  <a:pt x="61" y="107"/>
                  <a:pt x="61" y="107"/>
                  <a:pt x="61" y="107"/>
                </a:cubicBezTo>
                <a:cubicBezTo>
                  <a:pt x="98" y="122"/>
                  <a:pt x="98" y="122"/>
                  <a:pt x="98" y="122"/>
                </a:cubicBezTo>
                <a:cubicBezTo>
                  <a:pt x="99" y="123"/>
                  <a:pt x="99" y="123"/>
                  <a:pt x="100" y="123"/>
                </a:cubicBezTo>
                <a:cubicBezTo>
                  <a:pt x="100" y="123"/>
                  <a:pt x="101" y="122"/>
                  <a:pt x="101" y="122"/>
                </a:cubicBezTo>
                <a:cubicBezTo>
                  <a:pt x="102" y="122"/>
                  <a:pt x="103" y="121"/>
                  <a:pt x="103" y="119"/>
                </a:cubicBezTo>
                <a:cubicBezTo>
                  <a:pt x="123" y="4"/>
                  <a:pt x="123" y="4"/>
                  <a:pt x="123" y="4"/>
                </a:cubicBezTo>
                <a:cubicBezTo>
                  <a:pt x="123" y="3"/>
                  <a:pt x="122" y="1"/>
                  <a:pt x="121" y="1"/>
                </a:cubicBezTo>
                <a:close/>
                <a:moveTo>
                  <a:pt x="12" y="80"/>
                </a:moveTo>
                <a:cubicBezTo>
                  <a:pt x="101" y="20"/>
                  <a:pt x="101" y="20"/>
                  <a:pt x="101" y="20"/>
                </a:cubicBezTo>
                <a:cubicBezTo>
                  <a:pt x="36" y="89"/>
                  <a:pt x="36" y="89"/>
                  <a:pt x="36" y="89"/>
                </a:cubicBezTo>
                <a:cubicBezTo>
                  <a:pt x="36" y="89"/>
                  <a:pt x="35" y="89"/>
                  <a:pt x="35" y="89"/>
                </a:cubicBezTo>
                <a:lnTo>
                  <a:pt x="12" y="80"/>
                </a:lnTo>
                <a:close/>
                <a:moveTo>
                  <a:pt x="39" y="92"/>
                </a:moveTo>
                <a:cubicBezTo>
                  <a:pt x="39" y="92"/>
                  <a:pt x="39" y="92"/>
                  <a:pt x="39" y="92"/>
                </a:cubicBezTo>
                <a:cubicBezTo>
                  <a:pt x="112" y="14"/>
                  <a:pt x="112" y="14"/>
                  <a:pt x="112" y="14"/>
                </a:cubicBezTo>
                <a:cubicBezTo>
                  <a:pt x="50" y="111"/>
                  <a:pt x="50" y="111"/>
                  <a:pt x="50" y="111"/>
                </a:cubicBezTo>
                <a:lnTo>
                  <a:pt x="39" y="92"/>
                </a:lnTo>
                <a:close/>
                <a:moveTo>
                  <a:pt x="97" y="113"/>
                </a:moveTo>
                <a:cubicBezTo>
                  <a:pt x="64" y="100"/>
                  <a:pt x="64" y="100"/>
                  <a:pt x="64" y="100"/>
                </a:cubicBezTo>
                <a:cubicBezTo>
                  <a:pt x="63" y="100"/>
                  <a:pt x="62" y="100"/>
                  <a:pt x="61" y="100"/>
                </a:cubicBezTo>
                <a:cubicBezTo>
                  <a:pt x="112" y="22"/>
                  <a:pt x="112" y="22"/>
                  <a:pt x="112" y="22"/>
                </a:cubicBezTo>
                <a:lnTo>
                  <a:pt x="97" y="113"/>
                </a:lnTo>
                <a:close/>
                <a:moveTo>
                  <a:pt x="97" y="113"/>
                </a:moveTo>
                <a:cubicBezTo>
                  <a:pt x="97" y="113"/>
                  <a:pt x="97" y="113"/>
                  <a:pt x="97" y="113"/>
                </a:cubicBezTo>
              </a:path>
            </a:pathLst>
          </a:custGeom>
          <a:solidFill>
            <a:schemeClr val="bg1"/>
          </a:solidFill>
          <a:ln w="9525">
            <a:noFill/>
            <a:round/>
          </a:ln>
        </p:spPr>
        <p:txBody>
          <a:bodyPr vert="horz" wrap="square" lIns="77618" tIns="38809" rIns="77618" bIns="38809" numCol="1" anchor="t" anchorCtr="0" compatLnSpc="1"/>
          <a:lstStyle/>
          <a:p>
            <a:pPr algn="just">
              <a:lnSpc>
                <a:spcPct val="120000"/>
              </a:lnSpc>
            </a:pPr>
            <a:endParaRPr lang="en-US" sz="600" dirty="0">
              <a:cs typeface="+mn-ea"/>
              <a:sym typeface="+mn-lt"/>
            </a:endParaRPr>
          </a:p>
        </p:txBody>
      </p:sp>
      <p:sp>
        <p:nvSpPr>
          <p:cNvPr id="75" name="Text Placeholder 3"/>
          <p:cNvSpPr txBox="1"/>
          <p:nvPr/>
        </p:nvSpPr>
        <p:spPr>
          <a:xfrm>
            <a:off x="2047299" y="4037679"/>
            <a:ext cx="1510057" cy="3991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76" name="Text Placeholder 3"/>
          <p:cNvSpPr txBox="1"/>
          <p:nvPr/>
        </p:nvSpPr>
        <p:spPr>
          <a:xfrm>
            <a:off x="4856338" y="3457106"/>
            <a:ext cx="1510057" cy="3991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77" name="Text Placeholder 3"/>
          <p:cNvSpPr txBox="1"/>
          <p:nvPr/>
        </p:nvSpPr>
        <p:spPr>
          <a:xfrm>
            <a:off x="1485453" y="2422392"/>
            <a:ext cx="1510057" cy="3991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78" name="Text Placeholder 3"/>
          <p:cNvSpPr txBox="1"/>
          <p:nvPr/>
        </p:nvSpPr>
        <p:spPr>
          <a:xfrm>
            <a:off x="3123696" y="1745954"/>
            <a:ext cx="1510057" cy="3991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79" name="Text Placeholder 3"/>
          <p:cNvSpPr txBox="1"/>
          <p:nvPr/>
        </p:nvSpPr>
        <p:spPr>
          <a:xfrm>
            <a:off x="5331136" y="1426644"/>
            <a:ext cx="1510057" cy="3991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
                                        </p:tgtEl>
                                        <p:attrNameLst>
                                          <p:attrName>ppt_y</p:attrName>
                                        </p:attrNameLst>
                                      </p:cBhvr>
                                      <p:tavLst>
                                        <p:tav tm="0">
                                          <p:val>
                                            <p:strVal val="#ppt_y"/>
                                          </p:val>
                                        </p:tav>
                                        <p:tav tm="100000">
                                          <p:val>
                                            <p:strVal val="#ppt_y"/>
                                          </p:val>
                                        </p:tav>
                                      </p:tavLst>
                                    </p:anim>
                                    <p:anim calcmode="lin" valueType="num">
                                      <p:cBhvr>
                                        <p:cTn id="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
                                        </p:tgtEl>
                                      </p:cBhvr>
                                    </p:animEffect>
                                  </p:childTnLst>
                                </p:cTn>
                              </p:par>
                            </p:childTnLst>
                          </p:cTn>
                        </p:par>
                        <p:par>
                          <p:cTn id="12" fill="hold">
                            <p:stCondLst>
                              <p:cond delay="699"/>
                            </p:stCondLst>
                            <p:childTnLst>
                              <p:par>
                                <p:cTn id="13" presetID="12" presetClass="entr" presetSubtype="8" fill="hold" grpId="0" nodeType="after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slide(fromLeft)">
                                      <p:cBhvr>
                                        <p:cTn id="15" dur="500"/>
                                        <p:tgtEl>
                                          <p:spTgt spid="54"/>
                                        </p:tgtEl>
                                      </p:cBhvr>
                                    </p:animEffect>
                                  </p:childTnLst>
                                </p:cTn>
                              </p:par>
                            </p:childTnLst>
                          </p:cTn>
                        </p:par>
                        <p:par>
                          <p:cTn id="16" fill="hold">
                            <p:stCondLst>
                              <p:cond delay="1199"/>
                            </p:stCondLst>
                            <p:childTnLst>
                              <p:par>
                                <p:cTn id="17" presetID="53" presetClass="entr" presetSubtype="16" fill="hold" grpId="0" nodeType="afterEffect">
                                  <p:stCondLst>
                                    <p:cond delay="0"/>
                                  </p:stCondLst>
                                  <p:childTnLst>
                                    <p:set>
                                      <p:cBhvr>
                                        <p:cTn id="18" dur="1" fill="hold">
                                          <p:stCondLst>
                                            <p:cond delay="0"/>
                                          </p:stCondLst>
                                        </p:cTn>
                                        <p:tgtEl>
                                          <p:spTgt spid="73"/>
                                        </p:tgtEl>
                                        <p:attrNameLst>
                                          <p:attrName>style.visibility</p:attrName>
                                        </p:attrNameLst>
                                      </p:cBhvr>
                                      <p:to>
                                        <p:strVal val="visible"/>
                                      </p:to>
                                    </p:set>
                                    <p:anim calcmode="lin" valueType="num">
                                      <p:cBhvr>
                                        <p:cTn id="19" dur="500" fill="hold"/>
                                        <p:tgtEl>
                                          <p:spTgt spid="73"/>
                                        </p:tgtEl>
                                        <p:attrNameLst>
                                          <p:attrName>ppt_w</p:attrName>
                                        </p:attrNameLst>
                                      </p:cBhvr>
                                      <p:tavLst>
                                        <p:tav tm="0">
                                          <p:val>
                                            <p:fltVal val="0"/>
                                          </p:val>
                                        </p:tav>
                                        <p:tav tm="100000">
                                          <p:val>
                                            <p:strVal val="#ppt_w"/>
                                          </p:val>
                                        </p:tav>
                                      </p:tavLst>
                                    </p:anim>
                                    <p:anim calcmode="lin" valueType="num">
                                      <p:cBhvr>
                                        <p:cTn id="20" dur="500" fill="hold"/>
                                        <p:tgtEl>
                                          <p:spTgt spid="73"/>
                                        </p:tgtEl>
                                        <p:attrNameLst>
                                          <p:attrName>ppt_h</p:attrName>
                                        </p:attrNameLst>
                                      </p:cBhvr>
                                      <p:tavLst>
                                        <p:tav tm="0">
                                          <p:val>
                                            <p:fltVal val="0"/>
                                          </p:val>
                                        </p:tav>
                                        <p:tav tm="100000">
                                          <p:val>
                                            <p:strVal val="#ppt_h"/>
                                          </p:val>
                                        </p:tav>
                                      </p:tavLst>
                                    </p:anim>
                                    <p:animEffect transition="in" filter="fade">
                                      <p:cBhvr>
                                        <p:cTn id="21" dur="500"/>
                                        <p:tgtEl>
                                          <p:spTgt spid="73"/>
                                        </p:tgtEl>
                                      </p:cBhvr>
                                    </p:animEffect>
                                  </p:childTnLst>
                                </p:cTn>
                              </p:par>
                            </p:childTnLst>
                          </p:cTn>
                        </p:par>
                        <p:par>
                          <p:cTn id="22" fill="hold">
                            <p:stCondLst>
                              <p:cond delay="1699"/>
                            </p:stCondLst>
                            <p:childTnLst>
                              <p:par>
                                <p:cTn id="23" presetID="22" presetClass="entr" presetSubtype="2" fill="hold" grpId="0" nodeType="after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wipe(right)">
                                      <p:cBhvr>
                                        <p:cTn id="25" dur="500"/>
                                        <p:tgtEl>
                                          <p:spTgt spid="53"/>
                                        </p:tgtEl>
                                      </p:cBhvr>
                                    </p:animEffect>
                                  </p:childTnLst>
                                </p:cTn>
                              </p:par>
                            </p:childTnLst>
                          </p:cTn>
                        </p:par>
                        <p:par>
                          <p:cTn id="26" fill="hold">
                            <p:stCondLst>
                              <p:cond delay="2199"/>
                            </p:stCondLst>
                            <p:childTnLst>
                              <p:par>
                                <p:cTn id="27" presetID="12" presetClass="entr" presetSubtype="8" fill="hold" grpId="0"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slide(fromLeft)">
                                      <p:cBhvr>
                                        <p:cTn id="29" dur="500"/>
                                        <p:tgtEl>
                                          <p:spTgt spid="30"/>
                                        </p:tgtEl>
                                      </p:cBhvr>
                                    </p:animEffect>
                                  </p:childTnLst>
                                </p:cTn>
                              </p:par>
                            </p:childTnLst>
                          </p:cTn>
                        </p:par>
                        <p:par>
                          <p:cTn id="30" fill="hold">
                            <p:stCondLst>
                              <p:cond delay="2699"/>
                            </p:stCondLst>
                            <p:childTnLst>
                              <p:par>
                                <p:cTn id="31" presetID="53" presetClass="entr" presetSubtype="16" fill="hold" nodeType="afterEffect">
                                  <p:stCondLst>
                                    <p:cond delay="0"/>
                                  </p:stCondLst>
                                  <p:childTnLst>
                                    <p:set>
                                      <p:cBhvr>
                                        <p:cTn id="32" dur="1" fill="hold">
                                          <p:stCondLst>
                                            <p:cond delay="0"/>
                                          </p:stCondLst>
                                        </p:cTn>
                                        <p:tgtEl>
                                          <p:spTgt spid="55"/>
                                        </p:tgtEl>
                                        <p:attrNameLst>
                                          <p:attrName>style.visibility</p:attrName>
                                        </p:attrNameLst>
                                      </p:cBhvr>
                                      <p:to>
                                        <p:strVal val="visible"/>
                                      </p:to>
                                    </p:set>
                                    <p:anim calcmode="lin" valueType="num">
                                      <p:cBhvr>
                                        <p:cTn id="33" dur="500" fill="hold"/>
                                        <p:tgtEl>
                                          <p:spTgt spid="55"/>
                                        </p:tgtEl>
                                        <p:attrNameLst>
                                          <p:attrName>ppt_w</p:attrName>
                                        </p:attrNameLst>
                                      </p:cBhvr>
                                      <p:tavLst>
                                        <p:tav tm="0">
                                          <p:val>
                                            <p:fltVal val="0"/>
                                          </p:val>
                                        </p:tav>
                                        <p:tav tm="100000">
                                          <p:val>
                                            <p:strVal val="#ppt_w"/>
                                          </p:val>
                                        </p:tav>
                                      </p:tavLst>
                                    </p:anim>
                                    <p:anim calcmode="lin" valueType="num">
                                      <p:cBhvr>
                                        <p:cTn id="34" dur="500" fill="hold"/>
                                        <p:tgtEl>
                                          <p:spTgt spid="55"/>
                                        </p:tgtEl>
                                        <p:attrNameLst>
                                          <p:attrName>ppt_h</p:attrName>
                                        </p:attrNameLst>
                                      </p:cBhvr>
                                      <p:tavLst>
                                        <p:tav tm="0">
                                          <p:val>
                                            <p:fltVal val="0"/>
                                          </p:val>
                                        </p:tav>
                                        <p:tav tm="100000">
                                          <p:val>
                                            <p:strVal val="#ppt_h"/>
                                          </p:val>
                                        </p:tav>
                                      </p:tavLst>
                                    </p:anim>
                                    <p:animEffect transition="in" filter="fade">
                                      <p:cBhvr>
                                        <p:cTn id="35" dur="500"/>
                                        <p:tgtEl>
                                          <p:spTgt spid="55"/>
                                        </p:tgtEl>
                                      </p:cBhvr>
                                    </p:animEffect>
                                  </p:childTnLst>
                                </p:cTn>
                              </p:par>
                            </p:childTnLst>
                          </p:cTn>
                        </p:par>
                        <p:par>
                          <p:cTn id="36" fill="hold">
                            <p:stCondLst>
                              <p:cond delay="3199"/>
                            </p:stCondLst>
                            <p:childTnLst>
                              <p:par>
                                <p:cTn id="37" presetID="22" presetClass="entr" presetSubtype="2"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right)">
                                      <p:cBhvr>
                                        <p:cTn id="39" dur="500"/>
                                        <p:tgtEl>
                                          <p:spTgt spid="29"/>
                                        </p:tgtEl>
                                      </p:cBhvr>
                                    </p:animEffect>
                                  </p:childTnLst>
                                </p:cTn>
                              </p:par>
                            </p:childTnLst>
                          </p:cTn>
                        </p:par>
                        <p:par>
                          <p:cTn id="40" fill="hold">
                            <p:stCondLst>
                              <p:cond delay="3699"/>
                            </p:stCondLst>
                            <p:childTnLst>
                              <p:par>
                                <p:cTn id="41" presetID="12" presetClass="entr" presetSubtype="8" fill="hold" grpId="0" nodeType="after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slide(fromLeft)">
                                      <p:cBhvr>
                                        <p:cTn id="43" dur="500"/>
                                        <p:tgtEl>
                                          <p:spTgt spid="28"/>
                                        </p:tgtEl>
                                      </p:cBhvr>
                                    </p:animEffect>
                                  </p:childTnLst>
                                </p:cTn>
                              </p:par>
                            </p:childTnLst>
                          </p:cTn>
                        </p:par>
                        <p:par>
                          <p:cTn id="44" fill="hold">
                            <p:stCondLst>
                              <p:cond delay="4199"/>
                            </p:stCondLst>
                            <p:childTnLst>
                              <p:par>
                                <p:cTn id="45" presetID="53" presetClass="entr" presetSubtype="16" fill="hold" grpId="0" nodeType="afterEffect">
                                  <p:stCondLst>
                                    <p:cond delay="0"/>
                                  </p:stCondLst>
                                  <p:childTnLst>
                                    <p:set>
                                      <p:cBhvr>
                                        <p:cTn id="46" dur="1" fill="hold">
                                          <p:stCondLst>
                                            <p:cond delay="0"/>
                                          </p:stCondLst>
                                        </p:cTn>
                                        <p:tgtEl>
                                          <p:spTgt spid="62"/>
                                        </p:tgtEl>
                                        <p:attrNameLst>
                                          <p:attrName>style.visibility</p:attrName>
                                        </p:attrNameLst>
                                      </p:cBhvr>
                                      <p:to>
                                        <p:strVal val="visible"/>
                                      </p:to>
                                    </p:set>
                                    <p:anim calcmode="lin" valueType="num">
                                      <p:cBhvr>
                                        <p:cTn id="47" dur="500" fill="hold"/>
                                        <p:tgtEl>
                                          <p:spTgt spid="62"/>
                                        </p:tgtEl>
                                        <p:attrNameLst>
                                          <p:attrName>ppt_w</p:attrName>
                                        </p:attrNameLst>
                                      </p:cBhvr>
                                      <p:tavLst>
                                        <p:tav tm="0">
                                          <p:val>
                                            <p:fltVal val="0"/>
                                          </p:val>
                                        </p:tav>
                                        <p:tav tm="100000">
                                          <p:val>
                                            <p:strVal val="#ppt_w"/>
                                          </p:val>
                                        </p:tav>
                                      </p:tavLst>
                                    </p:anim>
                                    <p:anim calcmode="lin" valueType="num">
                                      <p:cBhvr>
                                        <p:cTn id="48" dur="500" fill="hold"/>
                                        <p:tgtEl>
                                          <p:spTgt spid="62"/>
                                        </p:tgtEl>
                                        <p:attrNameLst>
                                          <p:attrName>ppt_h</p:attrName>
                                        </p:attrNameLst>
                                      </p:cBhvr>
                                      <p:tavLst>
                                        <p:tav tm="0">
                                          <p:val>
                                            <p:fltVal val="0"/>
                                          </p:val>
                                        </p:tav>
                                        <p:tav tm="100000">
                                          <p:val>
                                            <p:strVal val="#ppt_h"/>
                                          </p:val>
                                        </p:tav>
                                      </p:tavLst>
                                    </p:anim>
                                    <p:animEffect transition="in" filter="fade">
                                      <p:cBhvr>
                                        <p:cTn id="49" dur="500"/>
                                        <p:tgtEl>
                                          <p:spTgt spid="62"/>
                                        </p:tgtEl>
                                      </p:cBhvr>
                                    </p:animEffect>
                                  </p:childTnLst>
                                </p:cTn>
                              </p:par>
                            </p:childTnLst>
                          </p:cTn>
                        </p:par>
                        <p:par>
                          <p:cTn id="50" fill="hold">
                            <p:stCondLst>
                              <p:cond delay="4699"/>
                            </p:stCondLst>
                            <p:childTnLst>
                              <p:par>
                                <p:cTn id="51" presetID="22" presetClass="entr" presetSubtype="2"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wipe(right)">
                                      <p:cBhvr>
                                        <p:cTn id="53" dur="500"/>
                                        <p:tgtEl>
                                          <p:spTgt spid="27"/>
                                        </p:tgtEl>
                                      </p:cBhvr>
                                    </p:animEffect>
                                  </p:childTnLst>
                                </p:cTn>
                              </p:par>
                            </p:childTnLst>
                          </p:cTn>
                        </p:par>
                        <p:par>
                          <p:cTn id="54" fill="hold">
                            <p:stCondLst>
                              <p:cond delay="5199"/>
                            </p:stCondLst>
                            <p:childTnLst>
                              <p:par>
                                <p:cTn id="55" presetID="12" presetClass="entr" presetSubtype="8"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slide(fromLeft)">
                                      <p:cBhvr>
                                        <p:cTn id="57" dur="500"/>
                                        <p:tgtEl>
                                          <p:spTgt spid="26"/>
                                        </p:tgtEl>
                                      </p:cBhvr>
                                    </p:animEffect>
                                  </p:childTnLst>
                                </p:cTn>
                              </p:par>
                            </p:childTnLst>
                          </p:cTn>
                        </p:par>
                        <p:par>
                          <p:cTn id="58" fill="hold">
                            <p:stCondLst>
                              <p:cond delay="5699"/>
                            </p:stCondLst>
                            <p:childTnLst>
                              <p:par>
                                <p:cTn id="59" presetID="53" presetClass="entr" presetSubtype="16" fill="hold" nodeType="afterEffect">
                                  <p:stCondLst>
                                    <p:cond delay="0"/>
                                  </p:stCondLst>
                                  <p:childTnLst>
                                    <p:set>
                                      <p:cBhvr>
                                        <p:cTn id="60" dur="1" fill="hold">
                                          <p:stCondLst>
                                            <p:cond delay="0"/>
                                          </p:stCondLst>
                                        </p:cTn>
                                        <p:tgtEl>
                                          <p:spTgt spid="63"/>
                                        </p:tgtEl>
                                        <p:attrNameLst>
                                          <p:attrName>style.visibility</p:attrName>
                                        </p:attrNameLst>
                                      </p:cBhvr>
                                      <p:to>
                                        <p:strVal val="visible"/>
                                      </p:to>
                                    </p:set>
                                    <p:anim calcmode="lin" valueType="num">
                                      <p:cBhvr>
                                        <p:cTn id="61" dur="500" fill="hold"/>
                                        <p:tgtEl>
                                          <p:spTgt spid="63"/>
                                        </p:tgtEl>
                                        <p:attrNameLst>
                                          <p:attrName>ppt_w</p:attrName>
                                        </p:attrNameLst>
                                      </p:cBhvr>
                                      <p:tavLst>
                                        <p:tav tm="0">
                                          <p:val>
                                            <p:fltVal val="0"/>
                                          </p:val>
                                        </p:tav>
                                        <p:tav tm="100000">
                                          <p:val>
                                            <p:strVal val="#ppt_w"/>
                                          </p:val>
                                        </p:tav>
                                      </p:tavLst>
                                    </p:anim>
                                    <p:anim calcmode="lin" valueType="num">
                                      <p:cBhvr>
                                        <p:cTn id="62" dur="500" fill="hold"/>
                                        <p:tgtEl>
                                          <p:spTgt spid="63"/>
                                        </p:tgtEl>
                                        <p:attrNameLst>
                                          <p:attrName>ppt_h</p:attrName>
                                        </p:attrNameLst>
                                      </p:cBhvr>
                                      <p:tavLst>
                                        <p:tav tm="0">
                                          <p:val>
                                            <p:fltVal val="0"/>
                                          </p:val>
                                        </p:tav>
                                        <p:tav tm="100000">
                                          <p:val>
                                            <p:strVal val="#ppt_h"/>
                                          </p:val>
                                        </p:tav>
                                      </p:tavLst>
                                    </p:anim>
                                    <p:animEffect transition="in" filter="fade">
                                      <p:cBhvr>
                                        <p:cTn id="63" dur="500"/>
                                        <p:tgtEl>
                                          <p:spTgt spid="63"/>
                                        </p:tgtEl>
                                      </p:cBhvr>
                                    </p:animEffect>
                                  </p:childTnLst>
                                </p:cTn>
                              </p:par>
                            </p:childTnLst>
                          </p:cTn>
                        </p:par>
                        <p:par>
                          <p:cTn id="64" fill="hold">
                            <p:stCondLst>
                              <p:cond delay="6199"/>
                            </p:stCondLst>
                            <p:childTnLst>
                              <p:par>
                                <p:cTn id="65" presetID="22" presetClass="entr" presetSubtype="2" fill="hold" grpId="0"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wipe(right)">
                                      <p:cBhvr>
                                        <p:cTn id="67" dur="500"/>
                                        <p:tgtEl>
                                          <p:spTgt spid="25"/>
                                        </p:tgtEl>
                                      </p:cBhvr>
                                    </p:animEffect>
                                  </p:childTnLst>
                                </p:cTn>
                              </p:par>
                            </p:childTnLst>
                          </p:cTn>
                        </p:par>
                        <p:par>
                          <p:cTn id="68" fill="hold">
                            <p:stCondLst>
                              <p:cond delay="6699"/>
                            </p:stCondLst>
                            <p:childTnLst>
                              <p:par>
                                <p:cTn id="69" presetID="12" presetClass="entr" presetSubtype="8"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slide(fromLeft)">
                                      <p:cBhvr>
                                        <p:cTn id="71" dur="500"/>
                                        <p:tgtEl>
                                          <p:spTgt spid="24"/>
                                        </p:tgtEl>
                                      </p:cBhvr>
                                    </p:animEffect>
                                  </p:childTnLst>
                                </p:cTn>
                              </p:par>
                            </p:childTnLst>
                          </p:cTn>
                        </p:par>
                        <p:par>
                          <p:cTn id="72" fill="hold">
                            <p:stCondLst>
                              <p:cond delay="7199"/>
                            </p:stCondLst>
                            <p:childTnLst>
                              <p:par>
                                <p:cTn id="73" presetID="53" presetClass="entr" presetSubtype="16" fill="hold" grpId="0" nodeType="afterEffect">
                                  <p:stCondLst>
                                    <p:cond delay="0"/>
                                  </p:stCondLst>
                                  <p:childTnLst>
                                    <p:set>
                                      <p:cBhvr>
                                        <p:cTn id="74" dur="1" fill="hold">
                                          <p:stCondLst>
                                            <p:cond delay="0"/>
                                          </p:stCondLst>
                                        </p:cTn>
                                        <p:tgtEl>
                                          <p:spTgt spid="74"/>
                                        </p:tgtEl>
                                        <p:attrNameLst>
                                          <p:attrName>style.visibility</p:attrName>
                                        </p:attrNameLst>
                                      </p:cBhvr>
                                      <p:to>
                                        <p:strVal val="visible"/>
                                      </p:to>
                                    </p:set>
                                    <p:anim calcmode="lin" valueType="num">
                                      <p:cBhvr>
                                        <p:cTn id="75" dur="500" fill="hold"/>
                                        <p:tgtEl>
                                          <p:spTgt spid="74"/>
                                        </p:tgtEl>
                                        <p:attrNameLst>
                                          <p:attrName>ppt_w</p:attrName>
                                        </p:attrNameLst>
                                      </p:cBhvr>
                                      <p:tavLst>
                                        <p:tav tm="0">
                                          <p:val>
                                            <p:fltVal val="0"/>
                                          </p:val>
                                        </p:tav>
                                        <p:tav tm="100000">
                                          <p:val>
                                            <p:strVal val="#ppt_w"/>
                                          </p:val>
                                        </p:tav>
                                      </p:tavLst>
                                    </p:anim>
                                    <p:anim calcmode="lin" valueType="num">
                                      <p:cBhvr>
                                        <p:cTn id="76" dur="500" fill="hold"/>
                                        <p:tgtEl>
                                          <p:spTgt spid="74"/>
                                        </p:tgtEl>
                                        <p:attrNameLst>
                                          <p:attrName>ppt_h</p:attrName>
                                        </p:attrNameLst>
                                      </p:cBhvr>
                                      <p:tavLst>
                                        <p:tav tm="0">
                                          <p:val>
                                            <p:fltVal val="0"/>
                                          </p:val>
                                        </p:tav>
                                        <p:tav tm="100000">
                                          <p:val>
                                            <p:strVal val="#ppt_h"/>
                                          </p:val>
                                        </p:tav>
                                      </p:tavLst>
                                    </p:anim>
                                    <p:animEffect transition="in" filter="fade">
                                      <p:cBhvr>
                                        <p:cTn id="77" dur="500"/>
                                        <p:tgtEl>
                                          <p:spTgt spid="74"/>
                                        </p:tgtEl>
                                      </p:cBhvr>
                                    </p:animEffect>
                                  </p:childTnLst>
                                </p:cTn>
                              </p:par>
                            </p:childTnLst>
                          </p:cTn>
                        </p:par>
                        <p:par>
                          <p:cTn id="78" fill="hold">
                            <p:stCondLst>
                              <p:cond delay="7699"/>
                            </p:stCondLst>
                            <p:childTnLst>
                              <p:par>
                                <p:cTn id="79" presetID="22" presetClass="entr" presetSubtype="1" fill="hold" grpId="0" nodeType="afterEffect">
                                  <p:stCondLst>
                                    <p:cond delay="0"/>
                                  </p:stCondLst>
                                  <p:childTnLst>
                                    <p:set>
                                      <p:cBhvr>
                                        <p:cTn id="80" dur="1" fill="hold">
                                          <p:stCondLst>
                                            <p:cond delay="0"/>
                                          </p:stCondLst>
                                        </p:cTn>
                                        <p:tgtEl>
                                          <p:spTgt spid="75"/>
                                        </p:tgtEl>
                                        <p:attrNameLst>
                                          <p:attrName>style.visibility</p:attrName>
                                        </p:attrNameLst>
                                      </p:cBhvr>
                                      <p:to>
                                        <p:strVal val="visible"/>
                                      </p:to>
                                    </p:set>
                                    <p:animEffect transition="in" filter="wipe(up)">
                                      <p:cBhvr>
                                        <p:cTn id="81" dur="500"/>
                                        <p:tgtEl>
                                          <p:spTgt spid="75"/>
                                        </p:tgtEl>
                                      </p:cBhvr>
                                    </p:animEffect>
                                  </p:childTnLst>
                                </p:cTn>
                              </p:par>
                            </p:childTnLst>
                          </p:cTn>
                        </p:par>
                        <p:par>
                          <p:cTn id="82" fill="hold">
                            <p:stCondLst>
                              <p:cond delay="8199"/>
                            </p:stCondLst>
                            <p:childTnLst>
                              <p:par>
                                <p:cTn id="83" presetID="22" presetClass="entr" presetSubtype="2" fill="hold" grpId="0" nodeType="afterEffect">
                                  <p:stCondLst>
                                    <p:cond delay="0"/>
                                  </p:stCondLst>
                                  <p:childTnLst>
                                    <p:set>
                                      <p:cBhvr>
                                        <p:cTn id="84" dur="1" fill="hold">
                                          <p:stCondLst>
                                            <p:cond delay="0"/>
                                          </p:stCondLst>
                                        </p:cTn>
                                        <p:tgtEl>
                                          <p:spTgt spid="77"/>
                                        </p:tgtEl>
                                        <p:attrNameLst>
                                          <p:attrName>style.visibility</p:attrName>
                                        </p:attrNameLst>
                                      </p:cBhvr>
                                      <p:to>
                                        <p:strVal val="visible"/>
                                      </p:to>
                                    </p:set>
                                    <p:animEffect transition="in" filter="wipe(right)">
                                      <p:cBhvr>
                                        <p:cTn id="85" dur="500"/>
                                        <p:tgtEl>
                                          <p:spTgt spid="77"/>
                                        </p:tgtEl>
                                      </p:cBhvr>
                                    </p:animEffect>
                                  </p:childTnLst>
                                </p:cTn>
                              </p:par>
                            </p:childTnLst>
                          </p:cTn>
                        </p:par>
                        <p:par>
                          <p:cTn id="86" fill="hold">
                            <p:stCondLst>
                              <p:cond delay="8699"/>
                            </p:stCondLst>
                            <p:childTnLst>
                              <p:par>
                                <p:cTn id="87" presetID="22" presetClass="entr" presetSubtype="8" fill="hold" grpId="0" nodeType="afterEffect">
                                  <p:stCondLst>
                                    <p:cond delay="0"/>
                                  </p:stCondLst>
                                  <p:childTnLst>
                                    <p:set>
                                      <p:cBhvr>
                                        <p:cTn id="88" dur="1" fill="hold">
                                          <p:stCondLst>
                                            <p:cond delay="0"/>
                                          </p:stCondLst>
                                        </p:cTn>
                                        <p:tgtEl>
                                          <p:spTgt spid="76"/>
                                        </p:tgtEl>
                                        <p:attrNameLst>
                                          <p:attrName>style.visibility</p:attrName>
                                        </p:attrNameLst>
                                      </p:cBhvr>
                                      <p:to>
                                        <p:strVal val="visible"/>
                                      </p:to>
                                    </p:set>
                                    <p:animEffect transition="in" filter="wipe(left)">
                                      <p:cBhvr>
                                        <p:cTn id="89" dur="500"/>
                                        <p:tgtEl>
                                          <p:spTgt spid="76"/>
                                        </p:tgtEl>
                                      </p:cBhvr>
                                    </p:animEffect>
                                  </p:childTnLst>
                                </p:cTn>
                              </p:par>
                            </p:childTnLst>
                          </p:cTn>
                        </p:par>
                        <p:par>
                          <p:cTn id="90" fill="hold">
                            <p:stCondLst>
                              <p:cond delay="9199"/>
                            </p:stCondLst>
                            <p:childTnLst>
                              <p:par>
                                <p:cTn id="91" presetID="22" presetClass="entr" presetSubtype="2" fill="hold" grpId="0" nodeType="afterEffect">
                                  <p:stCondLst>
                                    <p:cond delay="0"/>
                                  </p:stCondLst>
                                  <p:childTnLst>
                                    <p:set>
                                      <p:cBhvr>
                                        <p:cTn id="92" dur="1" fill="hold">
                                          <p:stCondLst>
                                            <p:cond delay="0"/>
                                          </p:stCondLst>
                                        </p:cTn>
                                        <p:tgtEl>
                                          <p:spTgt spid="78"/>
                                        </p:tgtEl>
                                        <p:attrNameLst>
                                          <p:attrName>style.visibility</p:attrName>
                                        </p:attrNameLst>
                                      </p:cBhvr>
                                      <p:to>
                                        <p:strVal val="visible"/>
                                      </p:to>
                                    </p:set>
                                    <p:animEffect transition="in" filter="wipe(right)">
                                      <p:cBhvr>
                                        <p:cTn id="93" dur="500"/>
                                        <p:tgtEl>
                                          <p:spTgt spid="78"/>
                                        </p:tgtEl>
                                      </p:cBhvr>
                                    </p:animEffect>
                                  </p:childTnLst>
                                </p:cTn>
                              </p:par>
                            </p:childTnLst>
                          </p:cTn>
                        </p:par>
                        <p:par>
                          <p:cTn id="94" fill="hold">
                            <p:stCondLst>
                              <p:cond delay="9699"/>
                            </p:stCondLst>
                            <p:childTnLst>
                              <p:par>
                                <p:cTn id="95" presetID="22" presetClass="entr" presetSubtype="1" fill="hold" grpId="0" nodeType="afterEffect">
                                  <p:stCondLst>
                                    <p:cond delay="0"/>
                                  </p:stCondLst>
                                  <p:childTnLst>
                                    <p:set>
                                      <p:cBhvr>
                                        <p:cTn id="96" dur="1" fill="hold">
                                          <p:stCondLst>
                                            <p:cond delay="0"/>
                                          </p:stCondLst>
                                        </p:cTn>
                                        <p:tgtEl>
                                          <p:spTgt spid="79"/>
                                        </p:tgtEl>
                                        <p:attrNameLst>
                                          <p:attrName>style.visibility</p:attrName>
                                        </p:attrNameLst>
                                      </p:cBhvr>
                                      <p:to>
                                        <p:strVal val="visible"/>
                                      </p:to>
                                    </p:set>
                                    <p:animEffect transition="in" filter="wipe(up)">
                                      <p:cBhvr>
                                        <p:cTn id="97"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4" grpId="0" animBg="1"/>
      <p:bldP spid="25" grpId="0" animBg="1"/>
      <p:bldP spid="26" grpId="0" animBg="1"/>
      <p:bldP spid="27" grpId="0" animBg="1"/>
      <p:bldP spid="28" grpId="0" animBg="1"/>
      <p:bldP spid="29" grpId="0" animBg="1"/>
      <p:bldP spid="30" grpId="0" animBg="1"/>
      <p:bldP spid="53" grpId="0" animBg="1"/>
      <p:bldP spid="54" grpId="0" animBg="1"/>
      <p:bldP spid="62" grpId="0" animBg="1"/>
      <p:bldP spid="73" grpId="0" animBg="1"/>
      <p:bldP spid="74" grpId="0" animBg="1"/>
      <p:bldP spid="75" grpId="0"/>
      <p:bldP spid="76" grpId="0"/>
      <p:bldP spid="77" grpId="0"/>
      <p:bldP spid="78" grpId="0"/>
      <p:bldP spid="7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25"/>
          <p:cNvGrpSpPr/>
          <p:nvPr/>
        </p:nvGrpSpPr>
        <p:grpSpPr>
          <a:xfrm>
            <a:off x="2945331" y="1768120"/>
            <a:ext cx="927298" cy="474422"/>
            <a:chOff x="4912409" y="4285619"/>
            <a:chExt cx="382215" cy="532444"/>
          </a:xfrm>
          <a:solidFill>
            <a:srgbClr val="7DBFC5"/>
          </a:solidFill>
        </p:grpSpPr>
        <p:sp>
          <p:nvSpPr>
            <p:cNvPr id="20" name="Rectangle 11"/>
            <p:cNvSpPr>
              <a:spLocks noChangeArrowheads="1"/>
            </p:cNvSpPr>
            <p:nvPr/>
          </p:nvSpPr>
          <p:spPr bwMode="auto">
            <a:xfrm>
              <a:off x="4912409" y="4552352"/>
              <a:ext cx="382215" cy="265711"/>
            </a:xfrm>
            <a:prstGeom prst="rect">
              <a:avLst/>
            </a:prstGeom>
            <a:grpFill/>
            <a:ln>
              <a:noFill/>
            </a:ln>
          </p:spPr>
          <p:txBody>
            <a:bodyPr vert="horz" wrap="square" lIns="83748" tIns="41874" rIns="83748" bIns="41874" numCol="1" anchor="ctr" anchorCtr="0" compatLnSpc="1"/>
            <a:lstStyle/>
            <a:p>
              <a:pPr algn="ctr">
                <a:lnSpc>
                  <a:spcPct val="120000"/>
                </a:lnSpc>
              </a:pPr>
              <a:endParaRPr lang="id-ID" sz="1000">
                <a:cs typeface="+mn-ea"/>
                <a:sym typeface="+mn-lt"/>
              </a:endParaRPr>
            </a:p>
          </p:txBody>
        </p:sp>
        <p:sp>
          <p:nvSpPr>
            <p:cNvPr id="19" name="Rectangle 10"/>
            <p:cNvSpPr>
              <a:spLocks noChangeArrowheads="1"/>
            </p:cNvSpPr>
            <p:nvPr/>
          </p:nvSpPr>
          <p:spPr bwMode="auto">
            <a:xfrm>
              <a:off x="4912409" y="4285619"/>
              <a:ext cx="382215" cy="5324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3748" tIns="41874" rIns="83748" bIns="41874" numCol="1" anchor="ctr" anchorCtr="0" compatLnSpc="1"/>
            <a:lstStyle/>
            <a:p>
              <a:pPr algn="ctr">
                <a:lnSpc>
                  <a:spcPct val="120000"/>
                </a:lnSpc>
              </a:pPr>
              <a:r>
                <a:rPr lang="en-US" sz="1000" dirty="0">
                  <a:solidFill>
                    <a:schemeClr val="bg1"/>
                  </a:solidFill>
                  <a:cs typeface="+mn-ea"/>
                  <a:sym typeface="+mn-lt"/>
                </a:rPr>
                <a:t>2011</a:t>
              </a:r>
              <a:endParaRPr lang="id-ID" sz="1000" dirty="0">
                <a:solidFill>
                  <a:schemeClr val="bg1"/>
                </a:solidFill>
                <a:cs typeface="+mn-ea"/>
                <a:sym typeface="+mn-lt"/>
              </a:endParaRPr>
            </a:p>
          </p:txBody>
        </p:sp>
      </p:grpSp>
      <p:sp>
        <p:nvSpPr>
          <p:cNvPr id="2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dirty="0">
                <a:solidFill>
                  <a:schemeClr val="bg1">
                    <a:lumMod val="50000"/>
                  </a:schemeClr>
                </a:solidFill>
                <a:latin typeface="+mn-lt"/>
                <a:ea typeface="+mn-ea"/>
                <a:cs typeface="+mn-ea"/>
                <a:sym typeface="+mn-lt"/>
              </a:rPr>
              <a:t>执行力掌控</a:t>
            </a:r>
          </a:p>
        </p:txBody>
      </p:sp>
      <p:grpSp>
        <p:nvGrpSpPr>
          <p:cNvPr id="11" name="Group 118"/>
          <p:cNvGrpSpPr/>
          <p:nvPr/>
        </p:nvGrpSpPr>
        <p:grpSpPr>
          <a:xfrm>
            <a:off x="1901004" y="1768120"/>
            <a:ext cx="384200" cy="474422"/>
            <a:chOff x="1994399" y="2158871"/>
            <a:chExt cx="589804" cy="728170"/>
          </a:xfrm>
        </p:grpSpPr>
        <p:sp>
          <p:nvSpPr>
            <p:cNvPr id="12" name="Freeform 5"/>
            <p:cNvSpPr/>
            <p:nvPr/>
          </p:nvSpPr>
          <p:spPr bwMode="auto">
            <a:xfrm>
              <a:off x="1994399" y="2158871"/>
              <a:ext cx="459824" cy="728170"/>
            </a:xfrm>
            <a:custGeom>
              <a:avLst/>
              <a:gdLst>
                <a:gd name="T0" fmla="*/ 139 w 139"/>
                <a:gd name="T1" fmla="*/ 218 h 218"/>
                <a:gd name="T2" fmla="*/ 139 w 139"/>
                <a:gd name="T3" fmla="*/ 0 h 218"/>
                <a:gd name="T4" fmla="*/ 109 w 139"/>
                <a:gd name="T5" fmla="*/ 0 h 218"/>
                <a:gd name="T6" fmla="*/ 0 w 139"/>
                <a:gd name="T7" fmla="*/ 109 h 218"/>
                <a:gd name="T8" fmla="*/ 0 w 139"/>
                <a:gd name="T9" fmla="*/ 109 h 218"/>
                <a:gd name="T10" fmla="*/ 109 w 139"/>
                <a:gd name="T11" fmla="*/ 218 h 218"/>
                <a:gd name="T12" fmla="*/ 139 w 139"/>
                <a:gd name="T13" fmla="*/ 218 h 218"/>
              </a:gdLst>
              <a:ahLst/>
              <a:cxnLst>
                <a:cxn ang="0">
                  <a:pos x="T0" y="T1"/>
                </a:cxn>
                <a:cxn ang="0">
                  <a:pos x="T2" y="T3"/>
                </a:cxn>
                <a:cxn ang="0">
                  <a:pos x="T4" y="T5"/>
                </a:cxn>
                <a:cxn ang="0">
                  <a:pos x="T6" y="T7"/>
                </a:cxn>
                <a:cxn ang="0">
                  <a:pos x="T8" y="T9"/>
                </a:cxn>
                <a:cxn ang="0">
                  <a:pos x="T10" y="T11"/>
                </a:cxn>
                <a:cxn ang="0">
                  <a:pos x="T12" y="T13"/>
                </a:cxn>
              </a:cxnLst>
              <a:rect l="0" t="0" r="r" b="b"/>
              <a:pathLst>
                <a:path w="139" h="218">
                  <a:moveTo>
                    <a:pt x="139" y="218"/>
                  </a:moveTo>
                  <a:cubicBezTo>
                    <a:pt x="139" y="0"/>
                    <a:pt x="139" y="0"/>
                    <a:pt x="139" y="0"/>
                  </a:cubicBezTo>
                  <a:cubicBezTo>
                    <a:pt x="109" y="0"/>
                    <a:pt x="109" y="0"/>
                    <a:pt x="109" y="0"/>
                  </a:cubicBezTo>
                  <a:cubicBezTo>
                    <a:pt x="49" y="0"/>
                    <a:pt x="0" y="49"/>
                    <a:pt x="0" y="109"/>
                  </a:cubicBezTo>
                  <a:cubicBezTo>
                    <a:pt x="0" y="109"/>
                    <a:pt x="0" y="109"/>
                    <a:pt x="0" y="109"/>
                  </a:cubicBezTo>
                  <a:cubicBezTo>
                    <a:pt x="0" y="169"/>
                    <a:pt x="49" y="218"/>
                    <a:pt x="109" y="218"/>
                  </a:cubicBezTo>
                  <a:lnTo>
                    <a:pt x="139" y="218"/>
                  </a:lnTo>
                  <a:close/>
                </a:path>
              </a:pathLst>
            </a:custGeom>
            <a:solidFill>
              <a:srgbClr val="F2F2F2"/>
            </a:solidFill>
            <a:ln>
              <a:noFill/>
            </a:ln>
          </p:spPr>
          <p:txBody>
            <a:bodyPr vert="horz" wrap="square" lIns="83748" tIns="41874" rIns="83748" bIns="41874" numCol="1" anchor="t" anchorCtr="0" compatLnSpc="1"/>
            <a:lstStyle/>
            <a:p>
              <a:pPr algn="ctr">
                <a:lnSpc>
                  <a:spcPct val="120000"/>
                </a:lnSpc>
              </a:pPr>
              <a:endParaRPr lang="id-ID" sz="1000">
                <a:cs typeface="+mn-ea"/>
                <a:sym typeface="+mn-lt"/>
              </a:endParaRPr>
            </a:p>
          </p:txBody>
        </p:sp>
        <p:sp>
          <p:nvSpPr>
            <p:cNvPr id="13" name="Rectangle 6"/>
            <p:cNvSpPr>
              <a:spLocks noChangeArrowheads="1"/>
            </p:cNvSpPr>
            <p:nvPr/>
          </p:nvSpPr>
          <p:spPr bwMode="auto">
            <a:xfrm>
              <a:off x="2417884" y="2158871"/>
              <a:ext cx="166319" cy="728170"/>
            </a:xfrm>
            <a:prstGeom prst="rect">
              <a:avLst/>
            </a:prstGeom>
            <a:solidFill>
              <a:schemeClr val="tx1">
                <a:lumMod val="65000"/>
                <a:lumOff val="35000"/>
              </a:schemeClr>
            </a:solidFill>
            <a:ln>
              <a:noFill/>
            </a:ln>
          </p:spPr>
          <p:txBody>
            <a:bodyPr vert="horz" wrap="square" lIns="83748" tIns="41874" rIns="83748" bIns="41874" numCol="1" anchor="t" anchorCtr="0" compatLnSpc="1"/>
            <a:lstStyle/>
            <a:p>
              <a:pPr algn="ctr">
                <a:lnSpc>
                  <a:spcPct val="120000"/>
                </a:lnSpc>
              </a:pPr>
              <a:endParaRPr lang="id-ID" sz="1000">
                <a:cs typeface="+mn-ea"/>
                <a:sym typeface="+mn-lt"/>
              </a:endParaRPr>
            </a:p>
          </p:txBody>
        </p:sp>
        <p:sp>
          <p:nvSpPr>
            <p:cNvPr id="14" name="Freeform 9"/>
            <p:cNvSpPr/>
            <p:nvPr/>
          </p:nvSpPr>
          <p:spPr bwMode="auto">
            <a:xfrm>
              <a:off x="1994399" y="2523655"/>
              <a:ext cx="585611" cy="363386"/>
            </a:xfrm>
            <a:custGeom>
              <a:avLst/>
              <a:gdLst>
                <a:gd name="T0" fmla="*/ 0 w 177"/>
                <a:gd name="T1" fmla="*/ 0 h 109"/>
                <a:gd name="T2" fmla="*/ 177 w 177"/>
                <a:gd name="T3" fmla="*/ 0 h 109"/>
                <a:gd name="T4" fmla="*/ 177 w 177"/>
                <a:gd name="T5" fmla="*/ 109 h 109"/>
                <a:gd name="T6" fmla="*/ 139 w 177"/>
                <a:gd name="T7" fmla="*/ 109 h 109"/>
                <a:gd name="T8" fmla="*/ 128 w 177"/>
                <a:gd name="T9" fmla="*/ 109 h 109"/>
                <a:gd name="T10" fmla="*/ 109 w 177"/>
                <a:gd name="T11" fmla="*/ 109 h 109"/>
                <a:gd name="T12" fmla="*/ 0 w 177"/>
                <a:gd name="T13" fmla="*/ 0 h 109"/>
              </a:gdLst>
              <a:ahLst/>
              <a:cxnLst>
                <a:cxn ang="0">
                  <a:pos x="T0" y="T1"/>
                </a:cxn>
                <a:cxn ang="0">
                  <a:pos x="T2" y="T3"/>
                </a:cxn>
                <a:cxn ang="0">
                  <a:pos x="T4" y="T5"/>
                </a:cxn>
                <a:cxn ang="0">
                  <a:pos x="T6" y="T7"/>
                </a:cxn>
                <a:cxn ang="0">
                  <a:pos x="T8" y="T9"/>
                </a:cxn>
                <a:cxn ang="0">
                  <a:pos x="T10" y="T11"/>
                </a:cxn>
                <a:cxn ang="0">
                  <a:pos x="T12" y="T13"/>
                </a:cxn>
              </a:cxnLst>
              <a:rect l="0" t="0" r="r" b="b"/>
              <a:pathLst>
                <a:path w="177" h="109">
                  <a:moveTo>
                    <a:pt x="0" y="0"/>
                  </a:moveTo>
                  <a:cubicBezTo>
                    <a:pt x="177" y="0"/>
                    <a:pt x="177" y="0"/>
                    <a:pt x="177" y="0"/>
                  </a:cubicBezTo>
                  <a:cubicBezTo>
                    <a:pt x="177" y="109"/>
                    <a:pt x="177" y="109"/>
                    <a:pt x="177" y="109"/>
                  </a:cubicBezTo>
                  <a:cubicBezTo>
                    <a:pt x="139" y="109"/>
                    <a:pt x="139" y="109"/>
                    <a:pt x="139" y="109"/>
                  </a:cubicBezTo>
                  <a:cubicBezTo>
                    <a:pt x="128" y="109"/>
                    <a:pt x="128" y="109"/>
                    <a:pt x="128" y="109"/>
                  </a:cubicBezTo>
                  <a:cubicBezTo>
                    <a:pt x="109" y="109"/>
                    <a:pt x="109" y="109"/>
                    <a:pt x="109" y="109"/>
                  </a:cubicBezTo>
                  <a:cubicBezTo>
                    <a:pt x="49" y="109"/>
                    <a:pt x="0" y="60"/>
                    <a:pt x="0" y="0"/>
                  </a:cubicBezTo>
                  <a:close/>
                </a:path>
              </a:pathLst>
            </a:custGeom>
            <a:solidFill>
              <a:srgbClr val="333333">
                <a:alpha val="10000"/>
              </a:srgbClr>
            </a:solidFill>
            <a:ln>
              <a:noFill/>
            </a:ln>
          </p:spPr>
          <p:txBody>
            <a:bodyPr vert="horz" wrap="square" lIns="83748" tIns="41874" rIns="83748" bIns="41874" numCol="1" anchor="t" anchorCtr="0" compatLnSpc="1"/>
            <a:lstStyle/>
            <a:p>
              <a:pPr algn="ctr">
                <a:lnSpc>
                  <a:spcPct val="120000"/>
                </a:lnSpc>
              </a:pPr>
              <a:endParaRPr lang="id-ID" sz="1000">
                <a:cs typeface="+mn-ea"/>
                <a:sym typeface="+mn-lt"/>
              </a:endParaRPr>
            </a:p>
          </p:txBody>
        </p:sp>
      </p:grpSp>
      <p:grpSp>
        <p:nvGrpSpPr>
          <p:cNvPr id="15" name="Group 122"/>
          <p:cNvGrpSpPr/>
          <p:nvPr/>
        </p:nvGrpSpPr>
        <p:grpSpPr>
          <a:xfrm>
            <a:off x="2285201" y="1768120"/>
            <a:ext cx="660130" cy="474422"/>
            <a:chOff x="4530194" y="4285619"/>
            <a:chExt cx="382215" cy="532444"/>
          </a:xfrm>
          <a:solidFill>
            <a:srgbClr val="326E86"/>
          </a:solidFill>
        </p:grpSpPr>
        <p:sp>
          <p:nvSpPr>
            <p:cNvPr id="16" name="Rectangle 7"/>
            <p:cNvSpPr>
              <a:spLocks noChangeArrowheads="1"/>
            </p:cNvSpPr>
            <p:nvPr/>
          </p:nvSpPr>
          <p:spPr bwMode="auto">
            <a:xfrm>
              <a:off x="4530194" y="4285619"/>
              <a:ext cx="382215" cy="5324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3748" tIns="41874" rIns="83748" bIns="41874" numCol="1" anchor="ctr" anchorCtr="0" compatLnSpc="1"/>
            <a:lstStyle/>
            <a:p>
              <a:pPr algn="ctr">
                <a:lnSpc>
                  <a:spcPct val="120000"/>
                </a:lnSpc>
              </a:pPr>
              <a:r>
                <a:rPr lang="en-US" sz="1000" dirty="0">
                  <a:solidFill>
                    <a:schemeClr val="bg1"/>
                  </a:solidFill>
                  <a:cs typeface="+mn-ea"/>
                  <a:sym typeface="+mn-lt"/>
                </a:rPr>
                <a:t>2010</a:t>
              </a:r>
              <a:endParaRPr lang="id-ID" sz="1000" dirty="0">
                <a:solidFill>
                  <a:schemeClr val="bg1"/>
                </a:solidFill>
                <a:cs typeface="+mn-ea"/>
                <a:sym typeface="+mn-lt"/>
              </a:endParaRPr>
            </a:p>
          </p:txBody>
        </p:sp>
        <p:sp>
          <p:nvSpPr>
            <p:cNvPr id="17" name="Rectangle 8"/>
            <p:cNvSpPr>
              <a:spLocks noChangeArrowheads="1"/>
            </p:cNvSpPr>
            <p:nvPr/>
          </p:nvSpPr>
          <p:spPr bwMode="auto">
            <a:xfrm>
              <a:off x="4530194" y="4552352"/>
              <a:ext cx="382215" cy="265711"/>
            </a:xfrm>
            <a:prstGeom prst="rect">
              <a:avLst/>
            </a:prstGeom>
            <a:grpFill/>
            <a:ln>
              <a:noFill/>
            </a:ln>
          </p:spPr>
          <p:txBody>
            <a:bodyPr vert="horz" wrap="square" lIns="83748" tIns="41874" rIns="83748" bIns="41874" numCol="1" anchor="t" anchorCtr="0" compatLnSpc="1"/>
            <a:lstStyle/>
            <a:p>
              <a:pPr algn="ctr">
                <a:lnSpc>
                  <a:spcPct val="120000"/>
                </a:lnSpc>
              </a:pPr>
              <a:endParaRPr lang="id-ID" sz="1000">
                <a:cs typeface="+mn-ea"/>
                <a:sym typeface="+mn-lt"/>
              </a:endParaRPr>
            </a:p>
          </p:txBody>
        </p:sp>
      </p:grpSp>
      <p:grpSp>
        <p:nvGrpSpPr>
          <p:cNvPr id="21" name="Group 128"/>
          <p:cNvGrpSpPr/>
          <p:nvPr/>
        </p:nvGrpSpPr>
        <p:grpSpPr>
          <a:xfrm>
            <a:off x="3872630" y="1768120"/>
            <a:ext cx="1362145" cy="474422"/>
            <a:chOff x="5294624" y="4285619"/>
            <a:chExt cx="383237" cy="532444"/>
          </a:xfrm>
          <a:solidFill>
            <a:srgbClr val="326E86"/>
          </a:solidFill>
        </p:grpSpPr>
        <p:sp>
          <p:nvSpPr>
            <p:cNvPr id="23" name="Rectangle 13"/>
            <p:cNvSpPr>
              <a:spLocks noChangeArrowheads="1"/>
            </p:cNvSpPr>
            <p:nvPr/>
          </p:nvSpPr>
          <p:spPr bwMode="auto">
            <a:xfrm>
              <a:off x="5294624" y="4552352"/>
              <a:ext cx="383237" cy="265711"/>
            </a:xfrm>
            <a:prstGeom prst="rect">
              <a:avLst/>
            </a:prstGeom>
            <a:grpFill/>
            <a:ln>
              <a:noFill/>
            </a:ln>
          </p:spPr>
          <p:txBody>
            <a:bodyPr vert="horz" wrap="square" lIns="83748" tIns="41874" rIns="83748" bIns="41874" numCol="1" anchor="ctr" anchorCtr="0" compatLnSpc="1"/>
            <a:lstStyle/>
            <a:p>
              <a:pPr algn="ctr">
                <a:lnSpc>
                  <a:spcPct val="120000"/>
                </a:lnSpc>
              </a:pPr>
              <a:endParaRPr lang="id-ID" sz="1000">
                <a:cs typeface="+mn-ea"/>
                <a:sym typeface="+mn-lt"/>
              </a:endParaRPr>
            </a:p>
          </p:txBody>
        </p:sp>
        <p:sp>
          <p:nvSpPr>
            <p:cNvPr id="22" name="Rectangle 12"/>
            <p:cNvSpPr>
              <a:spLocks noChangeArrowheads="1"/>
            </p:cNvSpPr>
            <p:nvPr/>
          </p:nvSpPr>
          <p:spPr bwMode="auto">
            <a:xfrm>
              <a:off x="5294624" y="4285619"/>
              <a:ext cx="383237" cy="5324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3748" tIns="41874" rIns="83748" bIns="41874" numCol="1" anchor="ctr" anchorCtr="0" compatLnSpc="1"/>
            <a:lstStyle/>
            <a:p>
              <a:pPr algn="ctr">
                <a:lnSpc>
                  <a:spcPct val="120000"/>
                </a:lnSpc>
              </a:pPr>
              <a:r>
                <a:rPr lang="en-US" sz="1000" dirty="0">
                  <a:solidFill>
                    <a:schemeClr val="bg1"/>
                  </a:solidFill>
                  <a:cs typeface="+mn-ea"/>
                  <a:sym typeface="+mn-lt"/>
                </a:rPr>
                <a:t>2012</a:t>
              </a:r>
              <a:endParaRPr lang="id-ID" sz="1000" dirty="0">
                <a:solidFill>
                  <a:schemeClr val="bg1"/>
                </a:solidFill>
                <a:cs typeface="+mn-ea"/>
                <a:sym typeface="+mn-lt"/>
              </a:endParaRPr>
            </a:p>
          </p:txBody>
        </p:sp>
      </p:grpSp>
      <p:grpSp>
        <p:nvGrpSpPr>
          <p:cNvPr id="24" name="Group 131"/>
          <p:cNvGrpSpPr/>
          <p:nvPr/>
        </p:nvGrpSpPr>
        <p:grpSpPr>
          <a:xfrm>
            <a:off x="5234775" y="1768120"/>
            <a:ext cx="918628" cy="474422"/>
            <a:chOff x="5677862" y="4285619"/>
            <a:chExt cx="382215" cy="532444"/>
          </a:xfrm>
          <a:solidFill>
            <a:srgbClr val="7DBFC5"/>
          </a:solidFill>
        </p:grpSpPr>
        <p:sp>
          <p:nvSpPr>
            <p:cNvPr id="35" name="Rectangle 15"/>
            <p:cNvSpPr>
              <a:spLocks noChangeArrowheads="1"/>
            </p:cNvSpPr>
            <p:nvPr/>
          </p:nvSpPr>
          <p:spPr bwMode="auto">
            <a:xfrm>
              <a:off x="5677862" y="4552352"/>
              <a:ext cx="382215" cy="265711"/>
            </a:xfrm>
            <a:prstGeom prst="rect">
              <a:avLst/>
            </a:prstGeom>
            <a:grpFill/>
            <a:ln>
              <a:noFill/>
            </a:ln>
          </p:spPr>
          <p:txBody>
            <a:bodyPr vert="horz" wrap="square" lIns="83748" tIns="41874" rIns="83748" bIns="41874" numCol="1" anchor="ctr" anchorCtr="0" compatLnSpc="1"/>
            <a:lstStyle/>
            <a:p>
              <a:pPr algn="ctr">
                <a:lnSpc>
                  <a:spcPct val="120000"/>
                </a:lnSpc>
              </a:pPr>
              <a:endParaRPr lang="id-ID" sz="1000">
                <a:cs typeface="+mn-ea"/>
                <a:sym typeface="+mn-lt"/>
              </a:endParaRPr>
            </a:p>
          </p:txBody>
        </p:sp>
        <p:sp>
          <p:nvSpPr>
            <p:cNvPr id="25" name="Rectangle 14"/>
            <p:cNvSpPr>
              <a:spLocks noChangeArrowheads="1"/>
            </p:cNvSpPr>
            <p:nvPr/>
          </p:nvSpPr>
          <p:spPr bwMode="auto">
            <a:xfrm>
              <a:off x="5677862" y="4285619"/>
              <a:ext cx="382215" cy="5324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3748" tIns="41874" rIns="83748" bIns="41874" numCol="1" anchor="ctr" anchorCtr="0" compatLnSpc="1"/>
            <a:lstStyle/>
            <a:p>
              <a:pPr algn="ctr">
                <a:lnSpc>
                  <a:spcPct val="120000"/>
                </a:lnSpc>
              </a:pPr>
              <a:r>
                <a:rPr lang="en-US" sz="1000" dirty="0">
                  <a:solidFill>
                    <a:schemeClr val="bg1"/>
                  </a:solidFill>
                  <a:cs typeface="+mn-ea"/>
                  <a:sym typeface="+mn-lt"/>
                </a:rPr>
                <a:t>2013</a:t>
              </a:r>
              <a:endParaRPr lang="id-ID" sz="1000" dirty="0">
                <a:solidFill>
                  <a:schemeClr val="bg1"/>
                </a:solidFill>
                <a:cs typeface="+mn-ea"/>
                <a:sym typeface="+mn-lt"/>
              </a:endParaRPr>
            </a:p>
          </p:txBody>
        </p:sp>
      </p:grpSp>
      <p:grpSp>
        <p:nvGrpSpPr>
          <p:cNvPr id="36" name="Group 134"/>
          <p:cNvGrpSpPr/>
          <p:nvPr/>
        </p:nvGrpSpPr>
        <p:grpSpPr>
          <a:xfrm>
            <a:off x="6153401" y="1768120"/>
            <a:ext cx="660130" cy="474422"/>
            <a:chOff x="6060077" y="4285619"/>
            <a:chExt cx="382215" cy="532444"/>
          </a:xfrm>
          <a:solidFill>
            <a:srgbClr val="326E86"/>
          </a:solidFill>
        </p:grpSpPr>
        <p:sp>
          <p:nvSpPr>
            <p:cNvPr id="38" name="Rectangle 17"/>
            <p:cNvSpPr>
              <a:spLocks noChangeArrowheads="1"/>
            </p:cNvSpPr>
            <p:nvPr/>
          </p:nvSpPr>
          <p:spPr bwMode="auto">
            <a:xfrm>
              <a:off x="6060077" y="4552352"/>
              <a:ext cx="382215" cy="265711"/>
            </a:xfrm>
            <a:prstGeom prst="rect">
              <a:avLst/>
            </a:prstGeom>
            <a:grpFill/>
            <a:ln>
              <a:noFill/>
            </a:ln>
          </p:spPr>
          <p:txBody>
            <a:bodyPr vert="horz" wrap="square" lIns="83748" tIns="41874" rIns="83748" bIns="41874" numCol="1" anchor="ctr" anchorCtr="0" compatLnSpc="1"/>
            <a:lstStyle/>
            <a:p>
              <a:pPr algn="ctr">
                <a:lnSpc>
                  <a:spcPct val="120000"/>
                </a:lnSpc>
              </a:pPr>
              <a:endParaRPr lang="id-ID" sz="1000">
                <a:cs typeface="+mn-ea"/>
                <a:sym typeface="+mn-lt"/>
              </a:endParaRPr>
            </a:p>
          </p:txBody>
        </p:sp>
        <p:sp>
          <p:nvSpPr>
            <p:cNvPr id="37" name="Rectangle 16"/>
            <p:cNvSpPr>
              <a:spLocks noChangeArrowheads="1"/>
            </p:cNvSpPr>
            <p:nvPr/>
          </p:nvSpPr>
          <p:spPr bwMode="auto">
            <a:xfrm>
              <a:off x="6060077" y="4285619"/>
              <a:ext cx="382215" cy="5324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3748" tIns="41874" rIns="83748" bIns="41874" numCol="1" anchor="ctr" anchorCtr="0" compatLnSpc="1"/>
            <a:lstStyle/>
            <a:p>
              <a:pPr algn="ctr">
                <a:lnSpc>
                  <a:spcPct val="120000"/>
                </a:lnSpc>
              </a:pPr>
              <a:r>
                <a:rPr lang="en-US" sz="1000" dirty="0">
                  <a:solidFill>
                    <a:schemeClr val="bg1"/>
                  </a:solidFill>
                  <a:cs typeface="+mn-ea"/>
                  <a:sym typeface="+mn-lt"/>
                </a:rPr>
                <a:t>201N</a:t>
              </a:r>
              <a:endParaRPr lang="id-ID" sz="1000" dirty="0">
                <a:solidFill>
                  <a:schemeClr val="bg1"/>
                </a:solidFill>
                <a:cs typeface="+mn-ea"/>
                <a:sym typeface="+mn-lt"/>
              </a:endParaRPr>
            </a:p>
          </p:txBody>
        </p:sp>
      </p:grpSp>
      <p:grpSp>
        <p:nvGrpSpPr>
          <p:cNvPr id="39" name="Group 137"/>
          <p:cNvGrpSpPr/>
          <p:nvPr/>
        </p:nvGrpSpPr>
        <p:grpSpPr>
          <a:xfrm>
            <a:off x="6813531" y="1768120"/>
            <a:ext cx="431055" cy="474422"/>
            <a:chOff x="7739063" y="3990975"/>
            <a:chExt cx="414338" cy="827088"/>
          </a:xfrm>
        </p:grpSpPr>
        <p:sp>
          <p:nvSpPr>
            <p:cNvPr id="40" name="Freeform 18"/>
            <p:cNvSpPr/>
            <p:nvPr/>
          </p:nvSpPr>
          <p:spPr bwMode="auto">
            <a:xfrm>
              <a:off x="7739063" y="3990975"/>
              <a:ext cx="414338" cy="827088"/>
            </a:xfrm>
            <a:custGeom>
              <a:avLst/>
              <a:gdLst>
                <a:gd name="T0" fmla="*/ 261 w 261"/>
                <a:gd name="T1" fmla="*/ 261 h 521"/>
                <a:gd name="T2" fmla="*/ 0 w 261"/>
                <a:gd name="T3" fmla="*/ 0 h 521"/>
                <a:gd name="T4" fmla="*/ 0 w 261"/>
                <a:gd name="T5" fmla="*/ 521 h 521"/>
                <a:gd name="T6" fmla="*/ 261 w 261"/>
                <a:gd name="T7" fmla="*/ 261 h 521"/>
              </a:gdLst>
              <a:ahLst/>
              <a:cxnLst>
                <a:cxn ang="0">
                  <a:pos x="T0" y="T1"/>
                </a:cxn>
                <a:cxn ang="0">
                  <a:pos x="T2" y="T3"/>
                </a:cxn>
                <a:cxn ang="0">
                  <a:pos x="T4" y="T5"/>
                </a:cxn>
                <a:cxn ang="0">
                  <a:pos x="T6" y="T7"/>
                </a:cxn>
              </a:cxnLst>
              <a:rect l="0" t="0" r="r" b="b"/>
              <a:pathLst>
                <a:path w="261" h="521">
                  <a:moveTo>
                    <a:pt x="261" y="261"/>
                  </a:moveTo>
                  <a:lnTo>
                    <a:pt x="0" y="0"/>
                  </a:lnTo>
                  <a:lnTo>
                    <a:pt x="0" y="521"/>
                  </a:lnTo>
                  <a:lnTo>
                    <a:pt x="261" y="261"/>
                  </a:lnTo>
                  <a:close/>
                </a:path>
              </a:pathLst>
            </a:custGeom>
            <a:solidFill>
              <a:srgbClr val="ECAE7D"/>
            </a:solid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ctr">
                <a:lnSpc>
                  <a:spcPct val="120000"/>
                </a:lnSpc>
              </a:pPr>
              <a:endParaRPr lang="id-ID" sz="1000">
                <a:cs typeface="+mn-ea"/>
                <a:sym typeface="+mn-lt"/>
              </a:endParaRPr>
            </a:p>
          </p:txBody>
        </p:sp>
        <p:sp>
          <p:nvSpPr>
            <p:cNvPr id="41" name="Freeform 19"/>
            <p:cNvSpPr/>
            <p:nvPr/>
          </p:nvSpPr>
          <p:spPr bwMode="auto">
            <a:xfrm>
              <a:off x="8027988" y="4283075"/>
              <a:ext cx="125413" cy="242888"/>
            </a:xfrm>
            <a:custGeom>
              <a:avLst/>
              <a:gdLst>
                <a:gd name="T0" fmla="*/ 79 w 79"/>
                <a:gd name="T1" fmla="*/ 77 h 153"/>
                <a:gd name="T2" fmla="*/ 0 w 79"/>
                <a:gd name="T3" fmla="*/ 153 h 153"/>
                <a:gd name="T4" fmla="*/ 0 w 79"/>
                <a:gd name="T5" fmla="*/ 0 h 153"/>
                <a:gd name="T6" fmla="*/ 0 w 79"/>
                <a:gd name="T7" fmla="*/ 0 h 153"/>
                <a:gd name="T8" fmla="*/ 79 w 79"/>
                <a:gd name="T9" fmla="*/ 77 h 153"/>
              </a:gdLst>
              <a:ahLst/>
              <a:cxnLst>
                <a:cxn ang="0">
                  <a:pos x="T0" y="T1"/>
                </a:cxn>
                <a:cxn ang="0">
                  <a:pos x="T2" y="T3"/>
                </a:cxn>
                <a:cxn ang="0">
                  <a:pos x="T4" y="T5"/>
                </a:cxn>
                <a:cxn ang="0">
                  <a:pos x="T6" y="T7"/>
                </a:cxn>
                <a:cxn ang="0">
                  <a:pos x="T8" y="T9"/>
                </a:cxn>
              </a:cxnLst>
              <a:rect l="0" t="0" r="r" b="b"/>
              <a:pathLst>
                <a:path w="79" h="153">
                  <a:moveTo>
                    <a:pt x="79" y="77"/>
                  </a:moveTo>
                  <a:lnTo>
                    <a:pt x="0" y="153"/>
                  </a:lnTo>
                  <a:lnTo>
                    <a:pt x="0" y="0"/>
                  </a:lnTo>
                  <a:lnTo>
                    <a:pt x="0" y="0"/>
                  </a:lnTo>
                  <a:lnTo>
                    <a:pt x="79" y="77"/>
                  </a:ln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ctr">
                <a:lnSpc>
                  <a:spcPct val="120000"/>
                </a:lnSpc>
              </a:pPr>
              <a:endParaRPr lang="id-ID" sz="1000">
                <a:cs typeface="+mn-ea"/>
                <a:sym typeface="+mn-lt"/>
              </a:endParaRPr>
            </a:p>
          </p:txBody>
        </p:sp>
        <p:sp>
          <p:nvSpPr>
            <p:cNvPr id="42" name="Freeform 20"/>
            <p:cNvSpPr/>
            <p:nvPr/>
          </p:nvSpPr>
          <p:spPr bwMode="auto">
            <a:xfrm>
              <a:off x="7739063" y="4405313"/>
              <a:ext cx="414338" cy="412750"/>
            </a:xfrm>
            <a:custGeom>
              <a:avLst/>
              <a:gdLst>
                <a:gd name="T0" fmla="*/ 261 w 261"/>
                <a:gd name="T1" fmla="*/ 0 h 260"/>
                <a:gd name="T2" fmla="*/ 0 w 261"/>
                <a:gd name="T3" fmla="*/ 260 h 260"/>
                <a:gd name="T4" fmla="*/ 0 w 261"/>
                <a:gd name="T5" fmla="*/ 0 h 260"/>
                <a:gd name="T6" fmla="*/ 261 w 261"/>
                <a:gd name="T7" fmla="*/ 0 h 260"/>
              </a:gdLst>
              <a:ahLst/>
              <a:cxnLst>
                <a:cxn ang="0">
                  <a:pos x="T0" y="T1"/>
                </a:cxn>
                <a:cxn ang="0">
                  <a:pos x="T2" y="T3"/>
                </a:cxn>
                <a:cxn ang="0">
                  <a:pos x="T4" y="T5"/>
                </a:cxn>
                <a:cxn ang="0">
                  <a:pos x="T6" y="T7"/>
                </a:cxn>
              </a:cxnLst>
              <a:rect l="0" t="0" r="r" b="b"/>
              <a:pathLst>
                <a:path w="261" h="260">
                  <a:moveTo>
                    <a:pt x="261" y="0"/>
                  </a:moveTo>
                  <a:lnTo>
                    <a:pt x="0" y="260"/>
                  </a:lnTo>
                  <a:lnTo>
                    <a:pt x="0" y="0"/>
                  </a:lnTo>
                  <a:lnTo>
                    <a:pt x="261" y="0"/>
                  </a:lnTo>
                  <a:close/>
                </a:path>
              </a:pathLst>
            </a:custGeom>
            <a:solidFill>
              <a:srgbClr val="333333">
                <a:alpha val="10000"/>
              </a:srgbClr>
            </a:solidFill>
            <a:ln>
              <a:noFill/>
            </a:ln>
          </p:spPr>
          <p:txBody>
            <a:bodyPr vert="horz" wrap="square" lIns="83748" tIns="41874" rIns="83748" bIns="41874" numCol="1" anchor="t" anchorCtr="0" compatLnSpc="1"/>
            <a:lstStyle/>
            <a:p>
              <a:pPr algn="ctr">
                <a:lnSpc>
                  <a:spcPct val="120000"/>
                </a:lnSpc>
              </a:pPr>
              <a:endParaRPr lang="id-ID" sz="1000">
                <a:cs typeface="+mn-ea"/>
                <a:sym typeface="+mn-lt"/>
              </a:endParaRPr>
            </a:p>
          </p:txBody>
        </p:sp>
      </p:grpSp>
      <p:grpSp>
        <p:nvGrpSpPr>
          <p:cNvPr id="43" name="Group 1"/>
          <p:cNvGrpSpPr/>
          <p:nvPr/>
        </p:nvGrpSpPr>
        <p:grpSpPr>
          <a:xfrm>
            <a:off x="2404946" y="2289192"/>
            <a:ext cx="359569" cy="532082"/>
            <a:chOff x="2768028" y="2732605"/>
            <a:chExt cx="551992" cy="816671"/>
          </a:xfrm>
        </p:grpSpPr>
        <p:cxnSp>
          <p:nvCxnSpPr>
            <p:cNvPr id="44" name="Straight Connector 142"/>
            <p:cNvCxnSpPr/>
            <p:nvPr/>
          </p:nvCxnSpPr>
          <p:spPr>
            <a:xfrm rot="10800000">
              <a:off x="3044025" y="2732605"/>
              <a:ext cx="0" cy="360191"/>
            </a:xfrm>
            <a:prstGeom prst="line">
              <a:avLst/>
            </a:prstGeom>
            <a:ln>
              <a:solidFill>
                <a:srgbClr val="326E86"/>
              </a:solidFill>
              <a:tailEnd type="oval"/>
            </a:ln>
          </p:spPr>
          <p:style>
            <a:lnRef idx="1">
              <a:schemeClr val="accent1"/>
            </a:lnRef>
            <a:fillRef idx="0">
              <a:schemeClr val="accent1"/>
            </a:fillRef>
            <a:effectRef idx="0">
              <a:schemeClr val="accent1"/>
            </a:effectRef>
            <a:fontRef idx="minor">
              <a:schemeClr val="tx1"/>
            </a:fontRef>
          </p:style>
        </p:cxnSp>
        <p:sp>
          <p:nvSpPr>
            <p:cNvPr id="45" name="Oval 143"/>
            <p:cNvSpPr>
              <a:spLocks noChangeAspect="1"/>
            </p:cNvSpPr>
            <p:nvPr/>
          </p:nvSpPr>
          <p:spPr>
            <a:xfrm>
              <a:off x="2768028" y="2997284"/>
              <a:ext cx="551992" cy="551992"/>
            </a:xfrm>
            <a:prstGeom prst="ellipse">
              <a:avLst/>
            </a:prstGeom>
            <a:solidFill>
              <a:srgbClr val="326E86"/>
            </a:solidFill>
            <a:ln>
              <a:solidFill>
                <a:srgbClr val="326E8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pPr>
              <a:r>
                <a:rPr lang="zh-CN" altLang="en-US" sz="700" dirty="0">
                  <a:solidFill>
                    <a:schemeClr val="bg1"/>
                  </a:solidFill>
                  <a:cs typeface="+mn-ea"/>
                  <a:sym typeface="+mn-lt"/>
                </a:rPr>
                <a:t>文字内容</a:t>
              </a:r>
              <a:endParaRPr lang="en-AU" sz="700" dirty="0">
                <a:solidFill>
                  <a:schemeClr val="bg1"/>
                </a:solidFill>
                <a:cs typeface="+mn-ea"/>
                <a:sym typeface="+mn-lt"/>
              </a:endParaRPr>
            </a:p>
          </p:txBody>
        </p:sp>
      </p:grpSp>
      <p:sp>
        <p:nvSpPr>
          <p:cNvPr id="46" name="Text Placeholder 32"/>
          <p:cNvSpPr txBox="1"/>
          <p:nvPr/>
        </p:nvSpPr>
        <p:spPr>
          <a:xfrm>
            <a:off x="2084657" y="3122198"/>
            <a:ext cx="1054717" cy="553998"/>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47" name="Text Placeholder 33"/>
          <p:cNvSpPr txBox="1"/>
          <p:nvPr/>
        </p:nvSpPr>
        <p:spPr>
          <a:xfrm>
            <a:off x="2076020" y="2966555"/>
            <a:ext cx="1006105" cy="169021"/>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ts val="0"/>
              </a:spcBef>
              <a:buNone/>
            </a:pPr>
            <a:r>
              <a:rPr lang="zh-CN" altLang="en-US" sz="1000">
                <a:solidFill>
                  <a:schemeClr val="bg1">
                    <a:lumMod val="65000"/>
                  </a:schemeClr>
                </a:solidFill>
                <a:latin typeface="+mn-lt"/>
                <a:cs typeface="+mn-ea"/>
                <a:sym typeface="+mn-lt"/>
              </a:rPr>
              <a:t>请替换文字内</a:t>
            </a:r>
            <a:endParaRPr lang="en-AU" sz="1000" dirty="0">
              <a:solidFill>
                <a:schemeClr val="bg1">
                  <a:lumMod val="65000"/>
                </a:schemeClr>
              </a:solidFill>
              <a:latin typeface="+mn-lt"/>
              <a:cs typeface="+mn-ea"/>
              <a:sym typeface="+mn-lt"/>
            </a:endParaRPr>
          </a:p>
        </p:txBody>
      </p:sp>
      <p:grpSp>
        <p:nvGrpSpPr>
          <p:cNvPr id="48" name="Group 4"/>
          <p:cNvGrpSpPr/>
          <p:nvPr/>
        </p:nvGrpSpPr>
        <p:grpSpPr>
          <a:xfrm>
            <a:off x="4352495" y="2289192"/>
            <a:ext cx="359569" cy="532082"/>
            <a:chOff x="5757807" y="2732605"/>
            <a:chExt cx="551992" cy="816671"/>
          </a:xfrm>
        </p:grpSpPr>
        <p:cxnSp>
          <p:nvCxnSpPr>
            <p:cNvPr id="49" name="Straight Connector 147"/>
            <p:cNvCxnSpPr/>
            <p:nvPr/>
          </p:nvCxnSpPr>
          <p:spPr>
            <a:xfrm rot="10800000">
              <a:off x="6033804" y="2732605"/>
              <a:ext cx="0" cy="360191"/>
            </a:xfrm>
            <a:prstGeom prst="line">
              <a:avLst/>
            </a:prstGeom>
            <a:ln>
              <a:solidFill>
                <a:srgbClr val="326E86"/>
              </a:solidFill>
              <a:tailEnd type="oval"/>
            </a:ln>
          </p:spPr>
          <p:style>
            <a:lnRef idx="1">
              <a:schemeClr val="accent1"/>
            </a:lnRef>
            <a:fillRef idx="0">
              <a:schemeClr val="accent1"/>
            </a:fillRef>
            <a:effectRef idx="0">
              <a:schemeClr val="accent1"/>
            </a:effectRef>
            <a:fontRef idx="minor">
              <a:schemeClr val="tx1"/>
            </a:fontRef>
          </p:style>
        </p:cxnSp>
        <p:sp>
          <p:nvSpPr>
            <p:cNvPr id="50" name="Oval 148"/>
            <p:cNvSpPr>
              <a:spLocks noChangeAspect="1"/>
            </p:cNvSpPr>
            <p:nvPr/>
          </p:nvSpPr>
          <p:spPr>
            <a:xfrm>
              <a:off x="5757807" y="2997284"/>
              <a:ext cx="551992" cy="551992"/>
            </a:xfrm>
            <a:prstGeom prst="ellipse">
              <a:avLst/>
            </a:prstGeom>
            <a:solidFill>
              <a:srgbClr val="326E8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pPr>
              <a:r>
                <a:rPr lang="zh-CN" altLang="en-US" sz="700" dirty="0">
                  <a:solidFill>
                    <a:schemeClr val="bg1"/>
                  </a:solidFill>
                  <a:cs typeface="+mn-ea"/>
                  <a:sym typeface="+mn-lt"/>
                </a:rPr>
                <a:t>文字内容</a:t>
              </a:r>
              <a:endParaRPr lang="en-US" sz="700" dirty="0">
                <a:solidFill>
                  <a:schemeClr val="bg1"/>
                </a:solidFill>
                <a:cs typeface="+mn-ea"/>
                <a:sym typeface="+mn-lt"/>
              </a:endParaRPr>
            </a:p>
          </p:txBody>
        </p:sp>
      </p:grpSp>
      <p:sp>
        <p:nvSpPr>
          <p:cNvPr id="51" name="Text Placeholder 32"/>
          <p:cNvSpPr txBox="1"/>
          <p:nvPr/>
        </p:nvSpPr>
        <p:spPr>
          <a:xfrm>
            <a:off x="4032206" y="3122198"/>
            <a:ext cx="1054717" cy="553998"/>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52" name="Text Placeholder 33"/>
          <p:cNvSpPr txBox="1"/>
          <p:nvPr/>
        </p:nvSpPr>
        <p:spPr>
          <a:xfrm>
            <a:off x="4023567" y="2966555"/>
            <a:ext cx="1006105" cy="169021"/>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ts val="0"/>
              </a:spcBef>
              <a:buNone/>
            </a:pPr>
            <a:r>
              <a:rPr lang="zh-CN" altLang="en-US" sz="1000">
                <a:solidFill>
                  <a:schemeClr val="bg1">
                    <a:lumMod val="65000"/>
                  </a:schemeClr>
                </a:solidFill>
                <a:latin typeface="+mn-lt"/>
                <a:cs typeface="+mn-ea"/>
                <a:sym typeface="+mn-lt"/>
              </a:rPr>
              <a:t>请替换文字内</a:t>
            </a:r>
            <a:endParaRPr lang="en-AU" sz="1000" dirty="0">
              <a:solidFill>
                <a:schemeClr val="bg1">
                  <a:lumMod val="65000"/>
                </a:schemeClr>
              </a:solidFill>
              <a:latin typeface="+mn-lt"/>
              <a:cs typeface="+mn-ea"/>
              <a:sym typeface="+mn-lt"/>
            </a:endParaRPr>
          </a:p>
        </p:txBody>
      </p:sp>
      <p:grpSp>
        <p:nvGrpSpPr>
          <p:cNvPr id="53" name="Group 2"/>
          <p:cNvGrpSpPr/>
          <p:nvPr/>
        </p:nvGrpSpPr>
        <p:grpSpPr>
          <a:xfrm>
            <a:off x="3238897" y="2289192"/>
            <a:ext cx="359569" cy="1416956"/>
            <a:chOff x="4048268" y="2732606"/>
            <a:chExt cx="551992" cy="2174827"/>
          </a:xfrm>
        </p:grpSpPr>
        <p:cxnSp>
          <p:nvCxnSpPr>
            <p:cNvPr id="54" name="Straight Connector 152"/>
            <p:cNvCxnSpPr/>
            <p:nvPr/>
          </p:nvCxnSpPr>
          <p:spPr>
            <a:xfrm flipV="1">
              <a:off x="4324265" y="2732606"/>
              <a:ext cx="0" cy="1848567"/>
            </a:xfrm>
            <a:prstGeom prst="line">
              <a:avLst/>
            </a:prstGeom>
            <a:ln>
              <a:solidFill>
                <a:srgbClr val="7DBFC5"/>
              </a:solidFill>
              <a:tailEnd type="oval"/>
            </a:ln>
          </p:spPr>
          <p:style>
            <a:lnRef idx="1">
              <a:schemeClr val="accent1"/>
            </a:lnRef>
            <a:fillRef idx="0">
              <a:schemeClr val="accent1"/>
            </a:fillRef>
            <a:effectRef idx="0">
              <a:schemeClr val="accent1"/>
            </a:effectRef>
            <a:fontRef idx="minor">
              <a:schemeClr val="tx1"/>
            </a:fontRef>
          </p:style>
        </p:cxnSp>
        <p:sp>
          <p:nvSpPr>
            <p:cNvPr id="55" name="Oval 153"/>
            <p:cNvSpPr>
              <a:spLocks noChangeAspect="1"/>
            </p:cNvSpPr>
            <p:nvPr/>
          </p:nvSpPr>
          <p:spPr>
            <a:xfrm>
              <a:off x="4048268" y="4355441"/>
              <a:ext cx="551992" cy="551992"/>
            </a:xfrm>
            <a:prstGeom prst="ellipse">
              <a:avLst/>
            </a:prstGeom>
            <a:solidFill>
              <a:srgbClr val="7DBFC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pPr>
              <a:r>
                <a:rPr lang="zh-CN" altLang="en-US" sz="700" dirty="0">
                  <a:solidFill>
                    <a:srgbClr val="FFFFFF"/>
                  </a:solidFill>
                  <a:cs typeface="+mn-ea"/>
                  <a:sym typeface="+mn-lt"/>
                </a:rPr>
                <a:t>文字内容</a:t>
              </a:r>
              <a:endParaRPr lang="en-AU" sz="700" dirty="0">
                <a:solidFill>
                  <a:srgbClr val="FFFFFF"/>
                </a:solidFill>
                <a:cs typeface="+mn-ea"/>
                <a:sym typeface="+mn-lt"/>
              </a:endParaRPr>
            </a:p>
          </p:txBody>
        </p:sp>
      </p:grpSp>
      <p:sp>
        <p:nvSpPr>
          <p:cNvPr id="56" name="Text Placeholder 32"/>
          <p:cNvSpPr txBox="1"/>
          <p:nvPr/>
        </p:nvSpPr>
        <p:spPr>
          <a:xfrm>
            <a:off x="2918609" y="4007071"/>
            <a:ext cx="1054717" cy="553998"/>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57" name="Text Placeholder 33"/>
          <p:cNvSpPr txBox="1"/>
          <p:nvPr/>
        </p:nvSpPr>
        <p:spPr>
          <a:xfrm>
            <a:off x="2909970" y="3851428"/>
            <a:ext cx="1006105" cy="169021"/>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ts val="0"/>
              </a:spcBef>
              <a:buNone/>
            </a:pPr>
            <a:r>
              <a:rPr lang="zh-CN" altLang="en-US" sz="1000" dirty="0">
                <a:solidFill>
                  <a:schemeClr val="bg1">
                    <a:lumMod val="65000"/>
                  </a:schemeClr>
                </a:solidFill>
                <a:latin typeface="+mn-lt"/>
                <a:cs typeface="+mn-ea"/>
                <a:sym typeface="+mn-lt"/>
              </a:rPr>
              <a:t>请替换文字内容</a:t>
            </a:r>
            <a:endParaRPr lang="en-AU" sz="1000" dirty="0">
              <a:solidFill>
                <a:schemeClr val="bg1">
                  <a:lumMod val="65000"/>
                </a:schemeClr>
              </a:solidFill>
              <a:latin typeface="+mn-lt"/>
              <a:cs typeface="+mn-ea"/>
              <a:sym typeface="+mn-lt"/>
            </a:endParaRPr>
          </a:p>
        </p:txBody>
      </p:sp>
      <p:grpSp>
        <p:nvGrpSpPr>
          <p:cNvPr id="58" name="Group 5"/>
          <p:cNvGrpSpPr/>
          <p:nvPr/>
        </p:nvGrpSpPr>
        <p:grpSpPr>
          <a:xfrm>
            <a:off x="5513699" y="2289192"/>
            <a:ext cx="359569" cy="1416956"/>
            <a:chOff x="7540429" y="2732606"/>
            <a:chExt cx="551992" cy="2174827"/>
          </a:xfrm>
        </p:grpSpPr>
        <p:cxnSp>
          <p:nvCxnSpPr>
            <p:cNvPr id="59" name="Straight Connector 157"/>
            <p:cNvCxnSpPr/>
            <p:nvPr/>
          </p:nvCxnSpPr>
          <p:spPr>
            <a:xfrm flipV="1">
              <a:off x="7816426" y="2732606"/>
              <a:ext cx="0" cy="1848567"/>
            </a:xfrm>
            <a:prstGeom prst="line">
              <a:avLst/>
            </a:prstGeom>
            <a:ln>
              <a:solidFill>
                <a:srgbClr val="7DBFC5"/>
              </a:solidFill>
              <a:tailEnd type="oval"/>
            </a:ln>
          </p:spPr>
          <p:style>
            <a:lnRef idx="1">
              <a:schemeClr val="accent1"/>
            </a:lnRef>
            <a:fillRef idx="0">
              <a:schemeClr val="accent1"/>
            </a:fillRef>
            <a:effectRef idx="0">
              <a:schemeClr val="accent1"/>
            </a:effectRef>
            <a:fontRef idx="minor">
              <a:schemeClr val="tx1"/>
            </a:fontRef>
          </p:style>
        </p:cxnSp>
        <p:sp>
          <p:nvSpPr>
            <p:cNvPr id="60" name="Oval 158"/>
            <p:cNvSpPr>
              <a:spLocks noChangeAspect="1"/>
            </p:cNvSpPr>
            <p:nvPr/>
          </p:nvSpPr>
          <p:spPr>
            <a:xfrm>
              <a:off x="7540429" y="4355441"/>
              <a:ext cx="551992" cy="551992"/>
            </a:xfrm>
            <a:prstGeom prst="ellipse">
              <a:avLst/>
            </a:prstGeom>
            <a:solidFill>
              <a:srgbClr val="7DBFC5"/>
            </a:solidFill>
            <a:ln>
              <a:solidFill>
                <a:srgbClr val="7DBFC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pPr>
              <a:r>
                <a:rPr lang="zh-CN" altLang="en-US" sz="700" dirty="0">
                  <a:solidFill>
                    <a:srgbClr val="FFFFFF"/>
                  </a:solidFill>
                  <a:cs typeface="+mn-ea"/>
                  <a:sym typeface="+mn-lt"/>
                </a:rPr>
                <a:t>文字内容</a:t>
              </a:r>
              <a:endParaRPr lang="en-AU" sz="700" dirty="0">
                <a:solidFill>
                  <a:srgbClr val="FFFFFF"/>
                </a:solidFill>
                <a:cs typeface="+mn-ea"/>
                <a:sym typeface="+mn-lt"/>
              </a:endParaRPr>
            </a:p>
          </p:txBody>
        </p:sp>
      </p:grpSp>
      <p:sp>
        <p:nvSpPr>
          <p:cNvPr id="61" name="Text Placeholder 32"/>
          <p:cNvSpPr txBox="1"/>
          <p:nvPr/>
        </p:nvSpPr>
        <p:spPr>
          <a:xfrm>
            <a:off x="5193410" y="4007071"/>
            <a:ext cx="1054717" cy="553998"/>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62" name="Text Placeholder 33"/>
          <p:cNvSpPr txBox="1"/>
          <p:nvPr/>
        </p:nvSpPr>
        <p:spPr>
          <a:xfrm>
            <a:off x="5184771" y="3851428"/>
            <a:ext cx="1006105" cy="169021"/>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ts val="0"/>
              </a:spcBef>
              <a:buNone/>
            </a:pPr>
            <a:r>
              <a:rPr lang="zh-CN" altLang="en-US" sz="1000" dirty="0">
                <a:solidFill>
                  <a:schemeClr val="bg1">
                    <a:lumMod val="65000"/>
                  </a:schemeClr>
                </a:solidFill>
                <a:latin typeface="+mn-lt"/>
                <a:cs typeface="+mn-ea"/>
                <a:sym typeface="+mn-lt"/>
              </a:rPr>
              <a:t>请替换文字内</a:t>
            </a:r>
            <a:endParaRPr lang="en-AU" sz="1000" dirty="0">
              <a:solidFill>
                <a:schemeClr val="bg1">
                  <a:lumMod val="65000"/>
                </a:schemeClr>
              </a:solidFill>
              <a:latin typeface="+mn-lt"/>
              <a:cs typeface="+mn-ea"/>
              <a:sym typeface="+mn-lt"/>
            </a:endParaRPr>
          </a:p>
        </p:txBody>
      </p:sp>
      <p:grpSp>
        <p:nvGrpSpPr>
          <p:cNvPr id="63" name="Group 6"/>
          <p:cNvGrpSpPr/>
          <p:nvPr/>
        </p:nvGrpSpPr>
        <p:grpSpPr>
          <a:xfrm>
            <a:off x="6300043" y="2289192"/>
            <a:ext cx="359569" cy="532082"/>
            <a:chOff x="8747586" y="2732605"/>
            <a:chExt cx="551992" cy="816671"/>
          </a:xfrm>
        </p:grpSpPr>
        <p:cxnSp>
          <p:nvCxnSpPr>
            <p:cNvPr id="64" name="Straight Connector 162"/>
            <p:cNvCxnSpPr/>
            <p:nvPr/>
          </p:nvCxnSpPr>
          <p:spPr>
            <a:xfrm rot="10800000">
              <a:off x="9023583" y="2732605"/>
              <a:ext cx="0" cy="360191"/>
            </a:xfrm>
            <a:prstGeom prst="line">
              <a:avLst/>
            </a:prstGeom>
            <a:ln>
              <a:solidFill>
                <a:srgbClr val="326E86"/>
              </a:solidFill>
              <a:tailEnd type="oval"/>
            </a:ln>
          </p:spPr>
          <p:style>
            <a:lnRef idx="1">
              <a:schemeClr val="accent1"/>
            </a:lnRef>
            <a:fillRef idx="0">
              <a:schemeClr val="accent1"/>
            </a:fillRef>
            <a:effectRef idx="0">
              <a:schemeClr val="accent1"/>
            </a:effectRef>
            <a:fontRef idx="minor">
              <a:schemeClr val="tx1"/>
            </a:fontRef>
          </p:style>
        </p:cxnSp>
        <p:sp>
          <p:nvSpPr>
            <p:cNvPr id="65" name="Oval 163"/>
            <p:cNvSpPr>
              <a:spLocks noChangeAspect="1"/>
            </p:cNvSpPr>
            <p:nvPr/>
          </p:nvSpPr>
          <p:spPr>
            <a:xfrm>
              <a:off x="8747586" y="2997284"/>
              <a:ext cx="551992" cy="551992"/>
            </a:xfrm>
            <a:prstGeom prst="ellipse">
              <a:avLst/>
            </a:prstGeom>
            <a:solidFill>
              <a:srgbClr val="326E8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pPr>
              <a:r>
                <a:rPr lang="zh-CN" altLang="en-US" sz="700" dirty="0">
                  <a:solidFill>
                    <a:srgbClr val="FFFFFF"/>
                  </a:solidFill>
                  <a:cs typeface="+mn-ea"/>
                  <a:sym typeface="+mn-lt"/>
                </a:rPr>
                <a:t>文字内容</a:t>
              </a:r>
              <a:endParaRPr lang="en-US" sz="700" dirty="0">
                <a:solidFill>
                  <a:srgbClr val="FFFFFF"/>
                </a:solidFill>
                <a:cs typeface="+mn-ea"/>
                <a:sym typeface="+mn-lt"/>
              </a:endParaRPr>
            </a:p>
          </p:txBody>
        </p:sp>
      </p:grpSp>
      <p:sp>
        <p:nvSpPr>
          <p:cNvPr id="66" name="Text Placeholder 32"/>
          <p:cNvSpPr txBox="1"/>
          <p:nvPr/>
        </p:nvSpPr>
        <p:spPr>
          <a:xfrm>
            <a:off x="5979755" y="3122198"/>
            <a:ext cx="1054717" cy="553998"/>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67" name="Text Placeholder 33"/>
          <p:cNvSpPr txBox="1"/>
          <p:nvPr/>
        </p:nvSpPr>
        <p:spPr>
          <a:xfrm>
            <a:off x="5971116" y="2966555"/>
            <a:ext cx="1006105" cy="169021"/>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ts val="0"/>
              </a:spcBef>
              <a:buNone/>
            </a:pPr>
            <a:r>
              <a:rPr lang="zh-CN" altLang="en-US" sz="1000">
                <a:solidFill>
                  <a:schemeClr val="bg1">
                    <a:lumMod val="65000"/>
                  </a:schemeClr>
                </a:solidFill>
                <a:latin typeface="+mn-lt"/>
                <a:cs typeface="+mn-ea"/>
                <a:sym typeface="+mn-lt"/>
              </a:rPr>
              <a:t>请替换文字内</a:t>
            </a:r>
            <a:endParaRPr lang="en-AU" sz="1000" dirty="0">
              <a:solidFill>
                <a:schemeClr val="bg1">
                  <a:lumMod val="65000"/>
                </a:schemeClr>
              </a:solidFill>
              <a:latin typeface="+mn-lt"/>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left)">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43"/>
                                        </p:tgtEl>
                                        <p:attrNameLst>
                                          <p:attrName>style.visibility</p:attrName>
                                        </p:attrNameLst>
                                      </p:cBhvr>
                                      <p:to>
                                        <p:strVal val="visible"/>
                                      </p:to>
                                    </p:set>
                                    <p:animEffect transition="in" filter="wipe(down)">
                                      <p:cBhvr>
                                        <p:cTn id="26" dur="500"/>
                                        <p:tgtEl>
                                          <p:spTgt spid="4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fade">
                                      <p:cBhvr>
                                        <p:cTn id="31" dur="500"/>
                                        <p:tgtEl>
                                          <p:spTgt spid="4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6"/>
                                        </p:tgtEl>
                                        <p:attrNameLst>
                                          <p:attrName>style.visibility</p:attrName>
                                        </p:attrNameLst>
                                      </p:cBhvr>
                                      <p:to>
                                        <p:strVal val="visible"/>
                                      </p:to>
                                    </p:set>
                                    <p:animEffect transition="in" filter="fade">
                                      <p:cBhvr>
                                        <p:cTn id="34" dur="500"/>
                                        <p:tgtEl>
                                          <p:spTgt spid="4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53"/>
                                        </p:tgtEl>
                                        <p:attrNameLst>
                                          <p:attrName>style.visibility</p:attrName>
                                        </p:attrNameLst>
                                      </p:cBhvr>
                                      <p:to>
                                        <p:strVal val="visible"/>
                                      </p:to>
                                    </p:set>
                                    <p:animEffect transition="in" filter="wipe(down)">
                                      <p:cBhvr>
                                        <p:cTn id="44" dur="500"/>
                                        <p:tgtEl>
                                          <p:spTgt spid="5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7"/>
                                        </p:tgtEl>
                                        <p:attrNameLst>
                                          <p:attrName>style.visibility</p:attrName>
                                        </p:attrNameLst>
                                      </p:cBhvr>
                                      <p:to>
                                        <p:strVal val="visible"/>
                                      </p:to>
                                    </p:set>
                                    <p:animEffect transition="in" filter="fade">
                                      <p:cBhvr>
                                        <p:cTn id="49" dur="500"/>
                                        <p:tgtEl>
                                          <p:spTgt spid="5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fade">
                                      <p:cBhvr>
                                        <p:cTn id="52" dur="500"/>
                                        <p:tgtEl>
                                          <p:spTgt spid="5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left)">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wipe(down)">
                                      <p:cBhvr>
                                        <p:cTn id="62" dur="500"/>
                                        <p:tgtEl>
                                          <p:spTgt spid="48"/>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fade">
                                      <p:cBhvr>
                                        <p:cTn id="67" dur="500"/>
                                        <p:tgtEl>
                                          <p:spTgt spid="52"/>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51"/>
                                        </p:tgtEl>
                                        <p:attrNameLst>
                                          <p:attrName>style.visibility</p:attrName>
                                        </p:attrNameLst>
                                      </p:cBhvr>
                                      <p:to>
                                        <p:strVal val="visible"/>
                                      </p:to>
                                    </p:set>
                                    <p:animEffect transition="in" filter="fade">
                                      <p:cBhvr>
                                        <p:cTn id="70" dur="500"/>
                                        <p:tgtEl>
                                          <p:spTgt spid="51"/>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wipe(left)">
                                      <p:cBhvr>
                                        <p:cTn id="75" dur="500"/>
                                        <p:tgtEl>
                                          <p:spTgt spid="24"/>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nodeType="clickEffect">
                                  <p:stCondLst>
                                    <p:cond delay="0"/>
                                  </p:stCondLst>
                                  <p:childTnLst>
                                    <p:set>
                                      <p:cBhvr>
                                        <p:cTn id="79" dur="1" fill="hold">
                                          <p:stCondLst>
                                            <p:cond delay="0"/>
                                          </p:stCondLst>
                                        </p:cTn>
                                        <p:tgtEl>
                                          <p:spTgt spid="58"/>
                                        </p:tgtEl>
                                        <p:attrNameLst>
                                          <p:attrName>style.visibility</p:attrName>
                                        </p:attrNameLst>
                                      </p:cBhvr>
                                      <p:to>
                                        <p:strVal val="visible"/>
                                      </p:to>
                                    </p:set>
                                    <p:animEffect transition="in" filter="wipe(down)">
                                      <p:cBhvr>
                                        <p:cTn id="80" dur="500"/>
                                        <p:tgtEl>
                                          <p:spTgt spid="58"/>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62"/>
                                        </p:tgtEl>
                                        <p:attrNameLst>
                                          <p:attrName>style.visibility</p:attrName>
                                        </p:attrNameLst>
                                      </p:cBhvr>
                                      <p:to>
                                        <p:strVal val="visible"/>
                                      </p:to>
                                    </p:set>
                                    <p:animEffect transition="in" filter="fade">
                                      <p:cBhvr>
                                        <p:cTn id="85" dur="500"/>
                                        <p:tgtEl>
                                          <p:spTgt spid="62"/>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61"/>
                                        </p:tgtEl>
                                        <p:attrNameLst>
                                          <p:attrName>style.visibility</p:attrName>
                                        </p:attrNameLst>
                                      </p:cBhvr>
                                      <p:to>
                                        <p:strVal val="visible"/>
                                      </p:to>
                                    </p:set>
                                    <p:animEffect transition="in" filter="fade">
                                      <p:cBhvr>
                                        <p:cTn id="88" dur="500"/>
                                        <p:tgtEl>
                                          <p:spTgt spid="61"/>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childTnLst>
                                    <p:set>
                                      <p:cBhvr>
                                        <p:cTn id="92" dur="1" fill="hold">
                                          <p:stCondLst>
                                            <p:cond delay="0"/>
                                          </p:stCondLst>
                                        </p:cTn>
                                        <p:tgtEl>
                                          <p:spTgt spid="36"/>
                                        </p:tgtEl>
                                        <p:attrNameLst>
                                          <p:attrName>style.visibility</p:attrName>
                                        </p:attrNameLst>
                                      </p:cBhvr>
                                      <p:to>
                                        <p:strVal val="visible"/>
                                      </p:to>
                                    </p:set>
                                    <p:animEffect transition="in" filter="wipe(left)">
                                      <p:cBhvr>
                                        <p:cTn id="93" dur="500"/>
                                        <p:tgtEl>
                                          <p:spTgt spid="36"/>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4" fill="hold" nodeType="clickEffect">
                                  <p:stCondLst>
                                    <p:cond delay="0"/>
                                  </p:stCondLst>
                                  <p:childTnLst>
                                    <p:set>
                                      <p:cBhvr>
                                        <p:cTn id="97" dur="1" fill="hold">
                                          <p:stCondLst>
                                            <p:cond delay="0"/>
                                          </p:stCondLst>
                                        </p:cTn>
                                        <p:tgtEl>
                                          <p:spTgt spid="63"/>
                                        </p:tgtEl>
                                        <p:attrNameLst>
                                          <p:attrName>style.visibility</p:attrName>
                                        </p:attrNameLst>
                                      </p:cBhvr>
                                      <p:to>
                                        <p:strVal val="visible"/>
                                      </p:to>
                                    </p:set>
                                    <p:animEffect transition="in" filter="wipe(down)">
                                      <p:cBhvr>
                                        <p:cTn id="98" dur="500"/>
                                        <p:tgtEl>
                                          <p:spTgt spid="63"/>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67"/>
                                        </p:tgtEl>
                                        <p:attrNameLst>
                                          <p:attrName>style.visibility</p:attrName>
                                        </p:attrNameLst>
                                      </p:cBhvr>
                                      <p:to>
                                        <p:strVal val="visible"/>
                                      </p:to>
                                    </p:set>
                                    <p:animEffect transition="in" filter="fade">
                                      <p:cBhvr>
                                        <p:cTn id="103" dur="500"/>
                                        <p:tgtEl>
                                          <p:spTgt spid="67"/>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66"/>
                                        </p:tgtEl>
                                        <p:attrNameLst>
                                          <p:attrName>style.visibility</p:attrName>
                                        </p:attrNameLst>
                                      </p:cBhvr>
                                      <p:to>
                                        <p:strVal val="visible"/>
                                      </p:to>
                                    </p:set>
                                    <p:animEffect transition="in" filter="fade">
                                      <p:cBhvr>
                                        <p:cTn id="106" dur="500"/>
                                        <p:tgtEl>
                                          <p:spTgt spid="66"/>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nodeType="clickEffect">
                                  <p:stCondLst>
                                    <p:cond delay="0"/>
                                  </p:stCondLst>
                                  <p:childTnLst>
                                    <p:set>
                                      <p:cBhvr>
                                        <p:cTn id="110" dur="1" fill="hold">
                                          <p:stCondLst>
                                            <p:cond delay="0"/>
                                          </p:stCondLst>
                                        </p:cTn>
                                        <p:tgtEl>
                                          <p:spTgt spid="39"/>
                                        </p:tgtEl>
                                        <p:attrNameLst>
                                          <p:attrName>style.visibility</p:attrName>
                                        </p:attrNameLst>
                                      </p:cBhvr>
                                      <p:to>
                                        <p:strVal val="visible"/>
                                      </p:to>
                                    </p:set>
                                    <p:animEffect transition="in" filter="wipe(left)">
                                      <p:cBhvr>
                                        <p:cTn id="11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46" grpId="0"/>
      <p:bldP spid="47" grpId="0"/>
      <p:bldP spid="51" grpId="0"/>
      <p:bldP spid="52" grpId="0"/>
      <p:bldP spid="56" grpId="0"/>
      <p:bldP spid="57" grpId="0"/>
      <p:bldP spid="61" grpId="0"/>
      <p:bldP spid="62" grpId="0"/>
      <p:bldP spid="66" grpId="0"/>
      <p:bldP spid="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0" y="931540"/>
            <a:ext cx="9144000" cy="3512418"/>
          </a:xfrm>
          <a:prstGeom prst="rect">
            <a:avLst/>
          </a:prstGeom>
          <a:solidFill>
            <a:srgbClr val="333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18" name="图片 17"/>
          <p:cNvPicPr>
            <a:picLocks noChangeAspect="1"/>
          </p:cNvPicPr>
          <p:nvPr/>
        </p:nvPicPr>
        <p:blipFill>
          <a:blip r:embed="rId3" cstate="screen"/>
          <a:stretch>
            <a:fillRect/>
          </a:stretch>
        </p:blipFill>
        <p:spPr>
          <a:xfrm rot="12262723">
            <a:off x="-333406" y="-1409866"/>
            <a:ext cx="5702770" cy="5863580"/>
          </a:xfrm>
          <a:prstGeom prst="rect">
            <a:avLst/>
          </a:prstGeom>
        </p:spPr>
      </p:pic>
      <p:sp>
        <p:nvSpPr>
          <p:cNvPr id="19" name="矩形 18"/>
          <p:cNvSpPr/>
          <p:nvPr/>
        </p:nvSpPr>
        <p:spPr>
          <a:xfrm>
            <a:off x="1187624" y="1385233"/>
            <a:ext cx="3694057" cy="912058"/>
          </a:xfrm>
          <a:prstGeom prst="rect">
            <a:avLst/>
          </a:prstGeom>
          <a:solidFill>
            <a:srgbClr val="6498AD">
              <a:alpha val="87000"/>
            </a:srgbClr>
          </a:solidFill>
          <a:ln>
            <a:noFill/>
          </a:ln>
          <a:effectLst>
            <a:outerShdw blurRad="228600" dist="101600" dir="4200000" algn="tl"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5" name="矩形 34"/>
          <p:cNvSpPr/>
          <p:nvPr/>
        </p:nvSpPr>
        <p:spPr>
          <a:xfrm>
            <a:off x="3777151" y="2924390"/>
            <a:ext cx="2191426" cy="385359"/>
          </a:xfrm>
          <a:prstGeom prst="rect">
            <a:avLst/>
          </a:prstGeom>
          <a:effectLst/>
        </p:spPr>
        <p:txBody>
          <a:bodyPr wrap="none" lIns="63560" tIns="31780" rIns="63560" bIns="31780">
            <a:spAutoFit/>
          </a:bodyPr>
          <a:lstStyle/>
          <a:p>
            <a:pPr algn="r">
              <a:lnSpc>
                <a:spcPct val="120000"/>
              </a:lnSpc>
            </a:pPr>
            <a:r>
              <a:rPr lang="en-US" altLang="zh-CN" sz="1900" dirty="0">
                <a:solidFill>
                  <a:schemeClr val="bg1"/>
                </a:solidFill>
                <a:cs typeface="+mn-ea"/>
                <a:sym typeface="+mn-lt"/>
              </a:rPr>
              <a:t>01 </a:t>
            </a:r>
            <a:r>
              <a:rPr lang="zh-CN" altLang="en-US" sz="1900" dirty="0">
                <a:solidFill>
                  <a:schemeClr val="bg1"/>
                </a:solidFill>
                <a:cs typeface="+mn-ea"/>
                <a:sym typeface="+mn-lt"/>
              </a:rPr>
              <a:t>执行力明确目标</a:t>
            </a:r>
            <a:endParaRPr lang="en-US" altLang="zh-CN" sz="1900" dirty="0">
              <a:solidFill>
                <a:schemeClr val="bg1"/>
              </a:solidFill>
              <a:cs typeface="+mn-ea"/>
              <a:sym typeface="+mn-lt"/>
            </a:endParaRPr>
          </a:p>
        </p:txBody>
      </p:sp>
      <p:sp>
        <p:nvSpPr>
          <p:cNvPr id="36" name="矩形 35"/>
          <p:cNvSpPr/>
          <p:nvPr/>
        </p:nvSpPr>
        <p:spPr>
          <a:xfrm>
            <a:off x="3777745" y="2937287"/>
            <a:ext cx="394765" cy="376056"/>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endParaRPr lang="zh-CN" altLang="en-US" dirty="0">
              <a:solidFill>
                <a:schemeClr val="bg1"/>
              </a:solidFill>
              <a:cs typeface="+mn-ea"/>
              <a:sym typeface="+mn-lt"/>
            </a:endParaRPr>
          </a:p>
        </p:txBody>
      </p:sp>
      <p:sp>
        <p:nvSpPr>
          <p:cNvPr id="37" name="矩形 36"/>
          <p:cNvSpPr/>
          <p:nvPr/>
        </p:nvSpPr>
        <p:spPr>
          <a:xfrm>
            <a:off x="3779014" y="3601970"/>
            <a:ext cx="1460456" cy="385359"/>
          </a:xfrm>
          <a:prstGeom prst="rect">
            <a:avLst/>
          </a:prstGeom>
          <a:effectLst/>
        </p:spPr>
        <p:txBody>
          <a:bodyPr wrap="none" lIns="63560" tIns="31780" rIns="63560" bIns="31780">
            <a:spAutoFit/>
          </a:bodyPr>
          <a:lstStyle/>
          <a:p>
            <a:pPr algn="r">
              <a:lnSpc>
                <a:spcPct val="120000"/>
              </a:lnSpc>
            </a:pPr>
            <a:r>
              <a:rPr lang="en-US" altLang="zh-CN" sz="1900" dirty="0">
                <a:solidFill>
                  <a:schemeClr val="bg1"/>
                </a:solidFill>
                <a:cs typeface="+mn-ea"/>
                <a:sym typeface="+mn-lt"/>
              </a:rPr>
              <a:t>02 </a:t>
            </a:r>
            <a:r>
              <a:rPr lang="zh-CN" altLang="en-US" sz="1900" dirty="0">
                <a:solidFill>
                  <a:schemeClr val="bg1"/>
                </a:solidFill>
                <a:cs typeface="+mn-ea"/>
                <a:sym typeface="+mn-lt"/>
              </a:rPr>
              <a:t>执行过程</a:t>
            </a:r>
            <a:endParaRPr lang="en-US" altLang="zh-CN" sz="1900" dirty="0">
              <a:solidFill>
                <a:schemeClr val="bg1"/>
              </a:solidFill>
              <a:cs typeface="+mn-ea"/>
              <a:sym typeface="+mn-lt"/>
            </a:endParaRPr>
          </a:p>
        </p:txBody>
      </p:sp>
      <p:sp>
        <p:nvSpPr>
          <p:cNvPr id="38" name="矩形 37"/>
          <p:cNvSpPr/>
          <p:nvPr/>
        </p:nvSpPr>
        <p:spPr>
          <a:xfrm>
            <a:off x="3777745" y="3614867"/>
            <a:ext cx="394765" cy="376056"/>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endParaRPr lang="zh-CN" altLang="en-US" dirty="0">
              <a:solidFill>
                <a:schemeClr val="bg1"/>
              </a:solidFill>
              <a:cs typeface="+mn-ea"/>
              <a:sym typeface="+mn-lt"/>
            </a:endParaRPr>
          </a:p>
        </p:txBody>
      </p:sp>
      <p:sp>
        <p:nvSpPr>
          <p:cNvPr id="39" name="矩形 38"/>
          <p:cNvSpPr/>
          <p:nvPr/>
        </p:nvSpPr>
        <p:spPr>
          <a:xfrm>
            <a:off x="6322447" y="2879191"/>
            <a:ext cx="1460456" cy="385359"/>
          </a:xfrm>
          <a:prstGeom prst="rect">
            <a:avLst/>
          </a:prstGeom>
          <a:effectLst/>
        </p:spPr>
        <p:txBody>
          <a:bodyPr wrap="none" lIns="63560" tIns="31780" rIns="63560" bIns="31780">
            <a:spAutoFit/>
          </a:bodyPr>
          <a:lstStyle/>
          <a:p>
            <a:pPr algn="r">
              <a:lnSpc>
                <a:spcPct val="120000"/>
              </a:lnSpc>
            </a:pPr>
            <a:r>
              <a:rPr lang="en-US" altLang="zh-CN" sz="1900" dirty="0">
                <a:solidFill>
                  <a:schemeClr val="bg1"/>
                </a:solidFill>
                <a:cs typeface="+mn-ea"/>
                <a:sym typeface="+mn-lt"/>
              </a:rPr>
              <a:t>03 </a:t>
            </a:r>
            <a:r>
              <a:rPr lang="zh-CN" altLang="en-US" sz="1900" dirty="0">
                <a:solidFill>
                  <a:schemeClr val="bg1"/>
                </a:solidFill>
                <a:cs typeface="+mn-ea"/>
                <a:sym typeface="+mn-lt"/>
              </a:rPr>
              <a:t>考核标准</a:t>
            </a:r>
            <a:endParaRPr lang="en-US" altLang="zh-CN" sz="1900" dirty="0">
              <a:solidFill>
                <a:schemeClr val="bg1"/>
              </a:solidFill>
              <a:cs typeface="+mn-ea"/>
              <a:sym typeface="+mn-lt"/>
            </a:endParaRPr>
          </a:p>
        </p:txBody>
      </p:sp>
      <p:sp>
        <p:nvSpPr>
          <p:cNvPr id="40" name="矩形 39"/>
          <p:cNvSpPr/>
          <p:nvPr/>
        </p:nvSpPr>
        <p:spPr>
          <a:xfrm>
            <a:off x="6326126" y="2892089"/>
            <a:ext cx="394765" cy="376056"/>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endParaRPr lang="zh-CN" altLang="en-US" dirty="0">
              <a:solidFill>
                <a:schemeClr val="bg1"/>
              </a:solidFill>
              <a:cs typeface="+mn-ea"/>
              <a:sym typeface="+mn-lt"/>
            </a:endParaRPr>
          </a:p>
        </p:txBody>
      </p:sp>
      <p:sp>
        <p:nvSpPr>
          <p:cNvPr id="41" name="矩形 40"/>
          <p:cNvSpPr/>
          <p:nvPr/>
        </p:nvSpPr>
        <p:spPr>
          <a:xfrm>
            <a:off x="6322446" y="3583874"/>
            <a:ext cx="1704113" cy="385359"/>
          </a:xfrm>
          <a:prstGeom prst="rect">
            <a:avLst/>
          </a:prstGeom>
          <a:effectLst/>
        </p:spPr>
        <p:txBody>
          <a:bodyPr wrap="none" lIns="63560" tIns="31780" rIns="63560" bIns="31780">
            <a:spAutoFit/>
          </a:bodyPr>
          <a:lstStyle/>
          <a:p>
            <a:pPr algn="r">
              <a:lnSpc>
                <a:spcPct val="120000"/>
              </a:lnSpc>
            </a:pPr>
            <a:r>
              <a:rPr lang="en-US" altLang="zh-CN" sz="1900" dirty="0">
                <a:solidFill>
                  <a:schemeClr val="bg1"/>
                </a:solidFill>
                <a:cs typeface="+mn-ea"/>
                <a:sym typeface="+mn-lt"/>
              </a:rPr>
              <a:t>04 </a:t>
            </a:r>
            <a:r>
              <a:rPr lang="zh-CN" altLang="en-US" sz="1900" dirty="0">
                <a:solidFill>
                  <a:schemeClr val="bg1"/>
                </a:solidFill>
                <a:cs typeface="+mn-ea"/>
                <a:sym typeface="+mn-lt"/>
              </a:rPr>
              <a:t>执行力掌控</a:t>
            </a:r>
            <a:endParaRPr lang="en-US" altLang="zh-CN" sz="1900" dirty="0">
              <a:solidFill>
                <a:schemeClr val="bg1"/>
              </a:solidFill>
              <a:cs typeface="+mn-ea"/>
              <a:sym typeface="+mn-lt"/>
            </a:endParaRPr>
          </a:p>
        </p:txBody>
      </p:sp>
      <p:sp>
        <p:nvSpPr>
          <p:cNvPr id="42" name="矩形 41"/>
          <p:cNvSpPr/>
          <p:nvPr/>
        </p:nvSpPr>
        <p:spPr>
          <a:xfrm>
            <a:off x="6326126" y="3596772"/>
            <a:ext cx="394765" cy="376056"/>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endParaRPr lang="zh-CN" altLang="en-US" dirty="0">
              <a:solidFill>
                <a:schemeClr val="bg1"/>
              </a:solidFill>
              <a:cs typeface="+mn-ea"/>
              <a:sym typeface="+mn-lt"/>
            </a:endParaRPr>
          </a:p>
        </p:txBody>
      </p:sp>
      <p:sp>
        <p:nvSpPr>
          <p:cNvPr id="44" name="TextBox 148"/>
          <p:cNvSpPr txBox="1"/>
          <p:nvPr/>
        </p:nvSpPr>
        <p:spPr>
          <a:xfrm>
            <a:off x="1903554" y="1553885"/>
            <a:ext cx="2380414" cy="588170"/>
          </a:xfrm>
          <a:prstGeom prst="rect">
            <a:avLst/>
          </a:prstGeom>
          <a:noFill/>
        </p:spPr>
        <p:txBody>
          <a:bodyPr vert="horz" wrap="square" lIns="63560" tIns="31780" rIns="63560" bIns="31780" rtlCol="0">
            <a:spAutoFit/>
          </a:bodyPr>
          <a:lstStyle/>
          <a:p>
            <a:pPr>
              <a:lnSpc>
                <a:spcPct val="120000"/>
              </a:lnSpc>
            </a:pPr>
            <a:r>
              <a:rPr lang="en-US" altLang="zh-CN" sz="3100" dirty="0">
                <a:solidFill>
                  <a:schemeClr val="bg1"/>
                </a:solidFill>
                <a:cs typeface="+mn-ea"/>
                <a:sym typeface="+mn-lt"/>
              </a:rPr>
              <a:t>CONTENTS</a:t>
            </a: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1000" fill="hold"/>
                                        <p:tgtEl>
                                          <p:spTgt spid="18"/>
                                        </p:tgtEl>
                                        <p:attrNameLst>
                                          <p:attrName>ppt_w</p:attrName>
                                        </p:attrNameLst>
                                      </p:cBhvr>
                                      <p:tavLst>
                                        <p:tav tm="0">
                                          <p:val>
                                            <p:fltVal val="0"/>
                                          </p:val>
                                        </p:tav>
                                        <p:tav tm="100000">
                                          <p:val>
                                            <p:strVal val="#ppt_w"/>
                                          </p:val>
                                        </p:tav>
                                      </p:tavLst>
                                    </p:anim>
                                    <p:anim calcmode="lin" valueType="num">
                                      <p:cBhvr>
                                        <p:cTn id="12" dur="1000" fill="hold"/>
                                        <p:tgtEl>
                                          <p:spTgt spid="18"/>
                                        </p:tgtEl>
                                        <p:attrNameLst>
                                          <p:attrName>ppt_h</p:attrName>
                                        </p:attrNameLst>
                                      </p:cBhvr>
                                      <p:tavLst>
                                        <p:tav tm="0">
                                          <p:val>
                                            <p:fltVal val="0"/>
                                          </p:val>
                                        </p:tav>
                                        <p:tav tm="100000">
                                          <p:val>
                                            <p:strVal val="#ppt_h"/>
                                          </p:val>
                                        </p:tav>
                                      </p:tavLst>
                                    </p:anim>
                                    <p:anim calcmode="lin" valueType="num">
                                      <p:cBhvr>
                                        <p:cTn id="13" dur="1000" fill="hold"/>
                                        <p:tgtEl>
                                          <p:spTgt spid="18"/>
                                        </p:tgtEl>
                                        <p:attrNameLst>
                                          <p:attrName>style.rotation</p:attrName>
                                        </p:attrNameLst>
                                      </p:cBhvr>
                                      <p:tavLst>
                                        <p:tav tm="0">
                                          <p:val>
                                            <p:fltVal val="90"/>
                                          </p:val>
                                        </p:tav>
                                        <p:tav tm="100000">
                                          <p:val>
                                            <p:fltVal val="0"/>
                                          </p:val>
                                        </p:tav>
                                      </p:tavLst>
                                    </p:anim>
                                    <p:animEffect transition="in" filter="fade">
                                      <p:cBhvr>
                                        <p:cTn id="14" dur="1000"/>
                                        <p:tgtEl>
                                          <p:spTgt spid="18"/>
                                        </p:tgtEl>
                                      </p:cBhvr>
                                    </p:animEffect>
                                  </p:childTnLst>
                                </p:cTn>
                              </p:par>
                            </p:childTnLst>
                          </p:cTn>
                        </p:par>
                        <p:par>
                          <p:cTn id="15" fill="hold">
                            <p:stCondLst>
                              <p:cond delay="1500"/>
                            </p:stCondLst>
                            <p:childTnLst>
                              <p:par>
                                <p:cTn id="16" presetID="16" presetClass="entr" presetSubtype="42"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arn(outHorizontal)">
                                      <p:cBhvr>
                                        <p:cTn id="18" dur="500"/>
                                        <p:tgtEl>
                                          <p:spTgt spid="19"/>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additive="base">
                                        <p:cTn id="22" dur="500"/>
                                        <p:tgtEl>
                                          <p:spTgt spid="44"/>
                                        </p:tgtEl>
                                        <p:attrNameLst>
                                          <p:attrName>ppt_y</p:attrName>
                                        </p:attrNameLst>
                                      </p:cBhvr>
                                      <p:tavLst>
                                        <p:tav tm="0">
                                          <p:val>
                                            <p:strVal val="#ppt_y+#ppt_h*1.125000"/>
                                          </p:val>
                                        </p:tav>
                                        <p:tav tm="100000">
                                          <p:val>
                                            <p:strVal val="#ppt_y"/>
                                          </p:val>
                                        </p:tav>
                                      </p:tavLst>
                                    </p:anim>
                                    <p:animEffect transition="in" filter="wipe(up)">
                                      <p:cBhvr>
                                        <p:cTn id="23" dur="500"/>
                                        <p:tgtEl>
                                          <p:spTgt spid="44"/>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barn(inVertical)">
                                      <p:cBhvr>
                                        <p:cTn id="27" dur="500"/>
                                        <p:tgtEl>
                                          <p:spTgt spid="36"/>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wipe(left)">
                                      <p:cBhvr>
                                        <p:cTn id="31" dur="500"/>
                                        <p:tgtEl>
                                          <p:spTgt spid="35"/>
                                        </p:tgtEl>
                                      </p:cBhvr>
                                    </p:animEffect>
                                  </p:childTnLst>
                                </p:cTn>
                              </p:par>
                            </p:childTnLst>
                          </p:cTn>
                        </p:par>
                        <p:par>
                          <p:cTn id="32" fill="hold">
                            <p:stCondLst>
                              <p:cond delay="3500"/>
                            </p:stCondLst>
                            <p:childTnLst>
                              <p:par>
                                <p:cTn id="33" presetID="16" presetClass="entr" presetSubtype="21"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barn(inVertical)">
                                      <p:cBhvr>
                                        <p:cTn id="35" dur="500"/>
                                        <p:tgtEl>
                                          <p:spTgt spid="38"/>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left)">
                                      <p:cBhvr>
                                        <p:cTn id="39" dur="500"/>
                                        <p:tgtEl>
                                          <p:spTgt spid="37"/>
                                        </p:tgtEl>
                                      </p:cBhvr>
                                    </p:animEffect>
                                  </p:childTnLst>
                                </p:cTn>
                              </p:par>
                            </p:childTnLst>
                          </p:cTn>
                        </p:par>
                        <p:par>
                          <p:cTn id="40" fill="hold">
                            <p:stCondLst>
                              <p:cond delay="4500"/>
                            </p:stCondLst>
                            <p:childTnLst>
                              <p:par>
                                <p:cTn id="41" presetID="16" presetClass="entr" presetSubtype="21" fill="hold" grpId="0"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barn(inVertical)">
                                      <p:cBhvr>
                                        <p:cTn id="43" dur="500"/>
                                        <p:tgtEl>
                                          <p:spTgt spid="40"/>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left)">
                                      <p:cBhvr>
                                        <p:cTn id="47" dur="500"/>
                                        <p:tgtEl>
                                          <p:spTgt spid="39"/>
                                        </p:tgtEl>
                                      </p:cBhvr>
                                    </p:animEffect>
                                  </p:childTnLst>
                                </p:cTn>
                              </p:par>
                            </p:childTnLst>
                          </p:cTn>
                        </p:par>
                        <p:par>
                          <p:cTn id="48" fill="hold">
                            <p:stCondLst>
                              <p:cond delay="5500"/>
                            </p:stCondLst>
                            <p:childTnLst>
                              <p:par>
                                <p:cTn id="49" presetID="16" presetClass="entr" presetSubtype="21"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barn(inVertical)">
                                      <p:cBhvr>
                                        <p:cTn id="51" dur="500"/>
                                        <p:tgtEl>
                                          <p:spTgt spid="42"/>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left)">
                                      <p:cBhvr>
                                        <p:cTn id="5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35" grpId="0"/>
      <p:bldP spid="36" grpId="0" animBg="1"/>
      <p:bldP spid="37" grpId="0"/>
      <p:bldP spid="38" grpId="0" animBg="1"/>
      <p:bldP spid="39" grpId="0"/>
      <p:bldP spid="40" grpId="0" animBg="1"/>
      <p:bldP spid="41" grpId="0"/>
      <p:bldP spid="42" grpId="0" animBg="1"/>
      <p:bldP spid="4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dirty="0">
                <a:solidFill>
                  <a:schemeClr val="bg1">
                    <a:lumMod val="50000"/>
                  </a:schemeClr>
                </a:solidFill>
                <a:latin typeface="+mn-lt"/>
                <a:ea typeface="+mn-ea"/>
                <a:cs typeface="+mn-ea"/>
                <a:sym typeface="+mn-lt"/>
              </a:rPr>
              <a:t>执行力掌控</a:t>
            </a:r>
          </a:p>
        </p:txBody>
      </p:sp>
      <p:sp>
        <p:nvSpPr>
          <p:cNvPr id="47" name="Rectangle 75"/>
          <p:cNvSpPr/>
          <p:nvPr/>
        </p:nvSpPr>
        <p:spPr>
          <a:xfrm>
            <a:off x="4003660" y="3168300"/>
            <a:ext cx="32516" cy="1976789"/>
          </a:xfrm>
          <a:prstGeom prst="rect">
            <a:avLst/>
          </a:prstGeom>
          <a:solidFill>
            <a:srgbClr val="326E86"/>
          </a:solidFill>
          <a:ln>
            <a:no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600" dirty="0">
              <a:solidFill>
                <a:schemeClr val="bg1">
                  <a:lumMod val="65000"/>
                </a:schemeClr>
              </a:solidFill>
              <a:cs typeface="+mn-ea"/>
              <a:sym typeface="+mn-lt"/>
            </a:endParaRPr>
          </a:p>
        </p:txBody>
      </p:sp>
      <p:sp>
        <p:nvSpPr>
          <p:cNvPr id="48" name="Rectangle 77"/>
          <p:cNvSpPr/>
          <p:nvPr/>
        </p:nvSpPr>
        <p:spPr>
          <a:xfrm>
            <a:off x="4871779" y="2480918"/>
            <a:ext cx="32516" cy="266417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600" dirty="0">
              <a:solidFill>
                <a:schemeClr val="bg1">
                  <a:lumMod val="65000"/>
                </a:schemeClr>
              </a:solidFill>
              <a:cs typeface="+mn-ea"/>
              <a:sym typeface="+mn-lt"/>
            </a:endParaRPr>
          </a:p>
        </p:txBody>
      </p:sp>
      <p:sp>
        <p:nvSpPr>
          <p:cNvPr id="49" name="Rectangle 78"/>
          <p:cNvSpPr/>
          <p:nvPr/>
        </p:nvSpPr>
        <p:spPr>
          <a:xfrm>
            <a:off x="5420807" y="3552355"/>
            <a:ext cx="32516" cy="1592732"/>
          </a:xfrm>
          <a:prstGeom prst="rect">
            <a:avLst/>
          </a:prstGeom>
          <a:solidFill>
            <a:srgbClr val="7DBFC5"/>
          </a:solidFill>
          <a:ln>
            <a:no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1100" dirty="0">
              <a:solidFill>
                <a:schemeClr val="bg1">
                  <a:lumMod val="65000"/>
                </a:schemeClr>
              </a:solidFill>
              <a:cs typeface="+mn-ea"/>
              <a:sym typeface="+mn-lt"/>
            </a:endParaRPr>
          </a:p>
        </p:txBody>
      </p:sp>
      <p:sp>
        <p:nvSpPr>
          <p:cNvPr id="50" name="Rectangle 82"/>
          <p:cNvSpPr/>
          <p:nvPr/>
        </p:nvSpPr>
        <p:spPr>
          <a:xfrm>
            <a:off x="3170603" y="3552356"/>
            <a:ext cx="32516" cy="15927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1100" dirty="0">
              <a:solidFill>
                <a:schemeClr val="bg1">
                  <a:lumMod val="65000"/>
                </a:schemeClr>
              </a:solidFill>
              <a:cs typeface="+mn-ea"/>
              <a:sym typeface="+mn-lt"/>
            </a:endParaRPr>
          </a:p>
        </p:txBody>
      </p:sp>
      <p:sp>
        <p:nvSpPr>
          <p:cNvPr id="51" name="Rectangle 86"/>
          <p:cNvSpPr/>
          <p:nvPr/>
        </p:nvSpPr>
        <p:spPr>
          <a:xfrm>
            <a:off x="6049749" y="3896446"/>
            <a:ext cx="32516" cy="124864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1100" dirty="0">
              <a:solidFill>
                <a:schemeClr val="bg1">
                  <a:lumMod val="65000"/>
                </a:schemeClr>
              </a:solidFill>
              <a:cs typeface="+mn-ea"/>
              <a:sym typeface="+mn-lt"/>
            </a:endParaRPr>
          </a:p>
        </p:txBody>
      </p:sp>
      <p:grpSp>
        <p:nvGrpSpPr>
          <p:cNvPr id="52" name="Group 72"/>
          <p:cNvGrpSpPr/>
          <p:nvPr/>
        </p:nvGrpSpPr>
        <p:grpSpPr>
          <a:xfrm>
            <a:off x="2814150" y="1342827"/>
            <a:ext cx="1511737" cy="623995"/>
            <a:chOff x="5603652" y="1596907"/>
            <a:chExt cx="1947726" cy="718305"/>
          </a:xfrm>
        </p:grpSpPr>
        <p:sp>
          <p:nvSpPr>
            <p:cNvPr id="53" name="Text Placeholder 3"/>
            <p:cNvSpPr txBox="1"/>
            <p:nvPr/>
          </p:nvSpPr>
          <p:spPr>
            <a:xfrm>
              <a:off x="5932173" y="1596907"/>
              <a:ext cx="1619205" cy="27236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775970">
                <a:lnSpc>
                  <a:spcPct val="120000"/>
                </a:lnSpc>
                <a:spcBef>
                  <a:spcPct val="20000"/>
                </a:spcBef>
                <a:defRPr/>
              </a:pPr>
              <a:r>
                <a:rPr lang="zh-CN" altLang="en-US">
                  <a:solidFill>
                    <a:schemeClr val="bg1">
                      <a:lumMod val="65000"/>
                    </a:schemeClr>
                  </a:solidFill>
                  <a:cs typeface="+mn-ea"/>
                  <a:sym typeface="+mn-lt"/>
                </a:rPr>
                <a:t>请替换文字内容</a:t>
              </a:r>
              <a:endParaRPr lang="en-US" dirty="0">
                <a:solidFill>
                  <a:schemeClr val="bg1">
                    <a:lumMod val="65000"/>
                  </a:schemeClr>
                </a:solidFill>
                <a:cs typeface="+mn-ea"/>
                <a:sym typeface="+mn-lt"/>
              </a:endParaRPr>
            </a:p>
          </p:txBody>
        </p:sp>
        <p:sp>
          <p:nvSpPr>
            <p:cNvPr id="54" name="Text Placeholder 3"/>
            <p:cNvSpPr txBox="1"/>
            <p:nvPr/>
          </p:nvSpPr>
          <p:spPr>
            <a:xfrm>
              <a:off x="5603652" y="1855737"/>
              <a:ext cx="1947726" cy="45947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grpSp>
      <p:grpSp>
        <p:nvGrpSpPr>
          <p:cNvPr id="55" name="Group 72"/>
          <p:cNvGrpSpPr/>
          <p:nvPr/>
        </p:nvGrpSpPr>
        <p:grpSpPr>
          <a:xfrm>
            <a:off x="1863474" y="2068328"/>
            <a:ext cx="1511737" cy="625997"/>
            <a:chOff x="5603652" y="1627869"/>
            <a:chExt cx="1947726" cy="720610"/>
          </a:xfrm>
        </p:grpSpPr>
        <p:sp>
          <p:nvSpPr>
            <p:cNvPr id="56" name="Text Placeholder 3"/>
            <p:cNvSpPr txBox="1"/>
            <p:nvPr/>
          </p:nvSpPr>
          <p:spPr>
            <a:xfrm>
              <a:off x="5932173" y="1627869"/>
              <a:ext cx="1619205" cy="27236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775970">
                <a:lnSpc>
                  <a:spcPct val="120000"/>
                </a:lnSpc>
                <a:spcBef>
                  <a:spcPct val="20000"/>
                </a:spcBef>
                <a:defRPr/>
              </a:pPr>
              <a:r>
                <a:rPr lang="zh-CN" altLang="en-US">
                  <a:solidFill>
                    <a:schemeClr val="bg1">
                      <a:lumMod val="65000"/>
                    </a:schemeClr>
                  </a:solidFill>
                  <a:cs typeface="+mn-ea"/>
                  <a:sym typeface="+mn-lt"/>
                </a:rPr>
                <a:t>请替换文字内容</a:t>
              </a:r>
              <a:endParaRPr lang="en-US" dirty="0">
                <a:solidFill>
                  <a:schemeClr val="bg1">
                    <a:lumMod val="65000"/>
                  </a:schemeClr>
                </a:solidFill>
                <a:cs typeface="+mn-ea"/>
                <a:sym typeface="+mn-lt"/>
              </a:endParaRPr>
            </a:p>
          </p:txBody>
        </p:sp>
        <p:sp>
          <p:nvSpPr>
            <p:cNvPr id="57" name="Text Placeholder 3"/>
            <p:cNvSpPr txBox="1"/>
            <p:nvPr/>
          </p:nvSpPr>
          <p:spPr>
            <a:xfrm>
              <a:off x="5603652" y="1889004"/>
              <a:ext cx="1947726" cy="45947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grpSp>
      <p:grpSp>
        <p:nvGrpSpPr>
          <p:cNvPr id="58" name="Group 72"/>
          <p:cNvGrpSpPr/>
          <p:nvPr/>
        </p:nvGrpSpPr>
        <p:grpSpPr>
          <a:xfrm>
            <a:off x="1397490" y="3468751"/>
            <a:ext cx="1511737" cy="646717"/>
            <a:chOff x="5603652" y="1607227"/>
            <a:chExt cx="1947727" cy="744460"/>
          </a:xfrm>
        </p:grpSpPr>
        <p:sp>
          <p:nvSpPr>
            <p:cNvPr id="59" name="Text Placeholder 3"/>
            <p:cNvSpPr txBox="1"/>
            <p:nvPr/>
          </p:nvSpPr>
          <p:spPr>
            <a:xfrm>
              <a:off x="5932173" y="1607227"/>
              <a:ext cx="1619206" cy="272362"/>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775970">
                <a:lnSpc>
                  <a:spcPct val="120000"/>
                </a:lnSpc>
                <a:spcBef>
                  <a:spcPct val="20000"/>
                </a:spcBef>
                <a:defRPr/>
              </a:pPr>
              <a:r>
                <a:rPr lang="zh-CN" altLang="en-US">
                  <a:solidFill>
                    <a:schemeClr val="bg1">
                      <a:lumMod val="65000"/>
                    </a:schemeClr>
                  </a:solidFill>
                  <a:cs typeface="+mn-ea"/>
                  <a:sym typeface="+mn-lt"/>
                </a:rPr>
                <a:t>请替换文字内容</a:t>
              </a:r>
              <a:endParaRPr lang="en-US" dirty="0">
                <a:solidFill>
                  <a:schemeClr val="bg1">
                    <a:lumMod val="65000"/>
                  </a:schemeClr>
                </a:solidFill>
                <a:cs typeface="+mn-ea"/>
                <a:sym typeface="+mn-lt"/>
              </a:endParaRPr>
            </a:p>
          </p:txBody>
        </p:sp>
        <p:sp>
          <p:nvSpPr>
            <p:cNvPr id="60" name="Text Placeholder 3"/>
            <p:cNvSpPr txBox="1"/>
            <p:nvPr/>
          </p:nvSpPr>
          <p:spPr>
            <a:xfrm>
              <a:off x="5603652" y="1892213"/>
              <a:ext cx="1947726" cy="459474"/>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grpSp>
      <p:grpSp>
        <p:nvGrpSpPr>
          <p:cNvPr id="61" name="Group 58"/>
          <p:cNvGrpSpPr/>
          <p:nvPr/>
        </p:nvGrpSpPr>
        <p:grpSpPr>
          <a:xfrm>
            <a:off x="5513851" y="2042981"/>
            <a:ext cx="1484962" cy="572161"/>
            <a:chOff x="7174424" y="1401232"/>
            <a:chExt cx="2276195" cy="658640"/>
          </a:xfrm>
        </p:grpSpPr>
        <p:sp>
          <p:nvSpPr>
            <p:cNvPr id="62" name="TextBox 61"/>
            <p:cNvSpPr txBox="1"/>
            <p:nvPr/>
          </p:nvSpPr>
          <p:spPr>
            <a:xfrm>
              <a:off x="7174424" y="1600395"/>
              <a:ext cx="2276195" cy="459477"/>
            </a:xfrm>
            <a:prstGeom prst="rect">
              <a:avLst/>
            </a:prstGeom>
            <a:noFill/>
          </p:spPr>
          <p:txBody>
            <a:bodyPr wrap="square" lIns="0" tIns="0" rIns="0" bIns="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63" name="Rectangle 106"/>
            <p:cNvSpPr/>
            <p:nvPr/>
          </p:nvSpPr>
          <p:spPr>
            <a:xfrm>
              <a:off x="7174424" y="1401232"/>
              <a:ext cx="1375994" cy="194568"/>
            </a:xfrm>
            <a:prstGeom prst="rect">
              <a:avLst/>
            </a:prstGeom>
          </p:spPr>
          <p:txBody>
            <a:bodyPr wrap="none" lIns="0" tIns="0" rIns="0" bIns="0">
              <a:spAutoFit/>
            </a:bodyPr>
            <a:lstStyle/>
            <a:p>
              <a:pPr>
                <a:lnSpc>
                  <a:spcPct val="120000"/>
                </a:lnSpc>
              </a:pPr>
              <a:r>
                <a:rPr lang="zh-CN" altLang="en-US" sz="1000">
                  <a:solidFill>
                    <a:schemeClr val="bg1">
                      <a:lumMod val="65000"/>
                    </a:schemeClr>
                  </a:solidFill>
                  <a:cs typeface="+mn-ea"/>
                  <a:sym typeface="+mn-lt"/>
                </a:rPr>
                <a:t>请替换文字内容</a:t>
              </a:r>
              <a:endParaRPr lang="en-US" sz="1000" dirty="0">
                <a:solidFill>
                  <a:schemeClr val="bg1">
                    <a:lumMod val="65000"/>
                  </a:schemeClr>
                </a:solidFill>
                <a:cs typeface="+mn-ea"/>
                <a:sym typeface="+mn-lt"/>
              </a:endParaRPr>
            </a:p>
          </p:txBody>
        </p:sp>
      </p:grpSp>
      <p:grpSp>
        <p:nvGrpSpPr>
          <p:cNvPr id="64" name="Group 58"/>
          <p:cNvGrpSpPr/>
          <p:nvPr/>
        </p:nvGrpSpPr>
        <p:grpSpPr>
          <a:xfrm>
            <a:off x="6109493" y="2704930"/>
            <a:ext cx="1484962" cy="572163"/>
            <a:chOff x="7174424" y="1401232"/>
            <a:chExt cx="2276195" cy="658644"/>
          </a:xfrm>
        </p:grpSpPr>
        <p:sp>
          <p:nvSpPr>
            <p:cNvPr id="65" name="TextBox 64"/>
            <p:cNvSpPr txBox="1"/>
            <p:nvPr/>
          </p:nvSpPr>
          <p:spPr>
            <a:xfrm>
              <a:off x="7174424" y="1600398"/>
              <a:ext cx="2276195" cy="459478"/>
            </a:xfrm>
            <a:prstGeom prst="rect">
              <a:avLst/>
            </a:prstGeom>
            <a:noFill/>
          </p:spPr>
          <p:txBody>
            <a:bodyPr wrap="square" lIns="0" tIns="0" rIns="0" bIns="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66" name="Rectangle 114"/>
            <p:cNvSpPr/>
            <p:nvPr/>
          </p:nvSpPr>
          <p:spPr>
            <a:xfrm>
              <a:off x="7174424" y="1401232"/>
              <a:ext cx="1375994" cy="194568"/>
            </a:xfrm>
            <a:prstGeom prst="rect">
              <a:avLst/>
            </a:prstGeom>
          </p:spPr>
          <p:txBody>
            <a:bodyPr wrap="none" lIns="0" tIns="0" rIns="0" bIns="0">
              <a:spAutoFit/>
            </a:bodyPr>
            <a:lstStyle/>
            <a:p>
              <a:pPr>
                <a:lnSpc>
                  <a:spcPct val="120000"/>
                </a:lnSpc>
              </a:pPr>
              <a:r>
                <a:rPr lang="zh-CN" altLang="en-US" sz="1000">
                  <a:solidFill>
                    <a:schemeClr val="bg1">
                      <a:lumMod val="65000"/>
                    </a:schemeClr>
                  </a:solidFill>
                  <a:cs typeface="+mn-ea"/>
                  <a:sym typeface="+mn-lt"/>
                </a:rPr>
                <a:t>请替换文字内容</a:t>
              </a:r>
              <a:endParaRPr lang="en-US" sz="1000" dirty="0">
                <a:solidFill>
                  <a:schemeClr val="bg1">
                    <a:lumMod val="65000"/>
                  </a:schemeClr>
                </a:solidFill>
                <a:cs typeface="+mn-ea"/>
                <a:sym typeface="+mn-lt"/>
              </a:endParaRPr>
            </a:p>
          </p:txBody>
        </p:sp>
      </p:grpSp>
      <p:sp>
        <p:nvSpPr>
          <p:cNvPr id="67" name="Oval 115"/>
          <p:cNvSpPr>
            <a:spLocks noChangeAspect="1"/>
          </p:cNvSpPr>
          <p:nvPr/>
        </p:nvSpPr>
        <p:spPr>
          <a:xfrm>
            <a:off x="3785387" y="3372707"/>
            <a:ext cx="489092" cy="489591"/>
          </a:xfrm>
          <a:prstGeom prst="ellipse">
            <a:avLst/>
          </a:prstGeom>
          <a:solidFill>
            <a:srgbClr val="326E86"/>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100" dirty="0">
                <a:solidFill>
                  <a:schemeClr val="bg1">
                    <a:lumMod val="65000"/>
                  </a:schemeClr>
                </a:solidFill>
                <a:cs typeface="+mn-ea"/>
                <a:sym typeface="+mn-lt"/>
              </a:rPr>
              <a:t>02</a:t>
            </a:r>
          </a:p>
        </p:txBody>
      </p:sp>
      <p:sp>
        <p:nvSpPr>
          <p:cNvPr id="68" name="Oval 119"/>
          <p:cNvSpPr>
            <a:spLocks noChangeAspect="1"/>
          </p:cNvSpPr>
          <p:nvPr/>
        </p:nvSpPr>
        <p:spPr>
          <a:xfrm>
            <a:off x="5199070" y="4160736"/>
            <a:ext cx="489092" cy="489591"/>
          </a:xfrm>
          <a:prstGeom prst="ellipse">
            <a:avLst/>
          </a:prstGeom>
          <a:solidFill>
            <a:srgbClr val="7DBFC5"/>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100" dirty="0">
                <a:solidFill>
                  <a:schemeClr val="bg1">
                    <a:lumMod val="65000"/>
                  </a:schemeClr>
                </a:solidFill>
                <a:cs typeface="+mn-ea"/>
                <a:sym typeface="+mn-lt"/>
              </a:rPr>
              <a:t>04</a:t>
            </a:r>
          </a:p>
        </p:txBody>
      </p:sp>
      <p:sp>
        <p:nvSpPr>
          <p:cNvPr id="69" name="Oval 121"/>
          <p:cNvSpPr>
            <a:spLocks noChangeAspect="1"/>
          </p:cNvSpPr>
          <p:nvPr/>
        </p:nvSpPr>
        <p:spPr>
          <a:xfrm>
            <a:off x="4650042" y="3671099"/>
            <a:ext cx="489092" cy="489591"/>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100" dirty="0">
                <a:solidFill>
                  <a:schemeClr val="bg1">
                    <a:lumMod val="65000"/>
                  </a:schemeClr>
                </a:solidFill>
                <a:cs typeface="+mn-ea"/>
                <a:sym typeface="+mn-lt"/>
              </a:rPr>
              <a:t>03</a:t>
            </a:r>
          </a:p>
        </p:txBody>
      </p:sp>
      <p:sp>
        <p:nvSpPr>
          <p:cNvPr id="70" name="Oval 122"/>
          <p:cNvSpPr>
            <a:spLocks noChangeAspect="1"/>
          </p:cNvSpPr>
          <p:nvPr/>
        </p:nvSpPr>
        <p:spPr>
          <a:xfrm>
            <a:off x="5844912" y="4160736"/>
            <a:ext cx="489092" cy="489591"/>
          </a:xfrm>
          <a:prstGeom prst="ellipse">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100" dirty="0">
                <a:solidFill>
                  <a:schemeClr val="bg1">
                    <a:lumMod val="65000"/>
                  </a:schemeClr>
                </a:solidFill>
                <a:cs typeface="+mn-ea"/>
                <a:sym typeface="+mn-lt"/>
              </a:rPr>
              <a:t>05</a:t>
            </a:r>
          </a:p>
        </p:txBody>
      </p:sp>
      <p:sp>
        <p:nvSpPr>
          <p:cNvPr id="71" name="Oval 123"/>
          <p:cNvSpPr>
            <a:spLocks noChangeAspect="1"/>
          </p:cNvSpPr>
          <p:nvPr/>
        </p:nvSpPr>
        <p:spPr>
          <a:xfrm>
            <a:off x="2942955" y="3962642"/>
            <a:ext cx="489092" cy="489591"/>
          </a:xfrm>
          <a:prstGeom prst="ellipse">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100" dirty="0">
                <a:solidFill>
                  <a:schemeClr val="bg1">
                    <a:lumMod val="65000"/>
                  </a:schemeClr>
                </a:solidFill>
                <a:cs typeface="+mn-ea"/>
                <a:sym typeface="+mn-lt"/>
              </a:rPr>
              <a:t>01</a:t>
            </a:r>
          </a:p>
        </p:txBody>
      </p:sp>
      <p:grpSp>
        <p:nvGrpSpPr>
          <p:cNvPr id="72" name="Group 138"/>
          <p:cNvGrpSpPr/>
          <p:nvPr/>
        </p:nvGrpSpPr>
        <p:grpSpPr>
          <a:xfrm>
            <a:off x="5778581" y="3366886"/>
            <a:ext cx="582046" cy="582642"/>
            <a:chOff x="5867400" y="3486150"/>
            <a:chExt cx="670145" cy="670705"/>
          </a:xfrm>
        </p:grpSpPr>
        <p:sp>
          <p:nvSpPr>
            <p:cNvPr id="73" name="Oval 85"/>
            <p:cNvSpPr>
              <a:spLocks noChangeAspect="1"/>
            </p:cNvSpPr>
            <p:nvPr/>
          </p:nvSpPr>
          <p:spPr>
            <a:xfrm>
              <a:off x="5867400" y="3486150"/>
              <a:ext cx="670145" cy="670705"/>
            </a:xfrm>
            <a:prstGeom prst="ellipse">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lumMod val="65000"/>
                  </a:schemeClr>
                </a:solidFill>
                <a:cs typeface="+mn-ea"/>
                <a:sym typeface="+mn-lt"/>
              </a:endParaRPr>
            </a:p>
          </p:txBody>
        </p:sp>
        <p:sp>
          <p:nvSpPr>
            <p:cNvPr id="74" name="Freeform 62"/>
            <p:cNvSpPr>
              <a:spLocks noEditPoints="1"/>
            </p:cNvSpPr>
            <p:nvPr/>
          </p:nvSpPr>
          <p:spPr bwMode="auto">
            <a:xfrm>
              <a:off x="6020570" y="3638144"/>
              <a:ext cx="363804" cy="366716"/>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ln>
          </p:spPr>
          <p:txBody>
            <a:bodyPr vert="horz" wrap="square" lIns="111664" tIns="55832" rIns="111664" bIns="55832" numCol="1" anchor="t" anchorCtr="0" compatLnSpc="1"/>
            <a:lstStyle/>
            <a:p>
              <a:pPr>
                <a:lnSpc>
                  <a:spcPct val="120000"/>
                </a:lnSpc>
              </a:pPr>
              <a:endParaRPr lang="en-US" sz="600" dirty="0">
                <a:solidFill>
                  <a:schemeClr val="bg1">
                    <a:lumMod val="65000"/>
                  </a:schemeClr>
                </a:solidFill>
                <a:cs typeface="+mn-ea"/>
                <a:sym typeface="+mn-lt"/>
              </a:endParaRPr>
            </a:p>
          </p:txBody>
        </p:sp>
      </p:grpSp>
      <p:grpSp>
        <p:nvGrpSpPr>
          <p:cNvPr id="75" name="Group 131"/>
          <p:cNvGrpSpPr/>
          <p:nvPr/>
        </p:nvGrpSpPr>
        <p:grpSpPr>
          <a:xfrm>
            <a:off x="3525912" y="2172078"/>
            <a:ext cx="995202" cy="996222"/>
            <a:chOff x="3273762" y="2110755"/>
            <a:chExt cx="1145838" cy="1146795"/>
          </a:xfrm>
        </p:grpSpPr>
        <p:sp>
          <p:nvSpPr>
            <p:cNvPr id="76" name="Oval 71"/>
            <p:cNvSpPr>
              <a:spLocks noChangeAspect="1"/>
            </p:cNvSpPr>
            <p:nvPr/>
          </p:nvSpPr>
          <p:spPr>
            <a:xfrm>
              <a:off x="3273762" y="2110755"/>
              <a:ext cx="1145838" cy="1146795"/>
            </a:xfrm>
            <a:prstGeom prst="ellipse">
              <a:avLst/>
            </a:prstGeom>
            <a:solidFill>
              <a:srgbClr val="326E8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lumMod val="65000"/>
                  </a:schemeClr>
                </a:solidFill>
                <a:cs typeface="+mn-ea"/>
                <a:sym typeface="+mn-lt"/>
              </a:endParaRPr>
            </a:p>
          </p:txBody>
        </p:sp>
        <p:sp>
          <p:nvSpPr>
            <p:cNvPr id="77" name="Freeform 83"/>
            <p:cNvSpPr>
              <a:spLocks noEditPoints="1"/>
            </p:cNvSpPr>
            <p:nvPr/>
          </p:nvSpPr>
          <p:spPr bwMode="auto">
            <a:xfrm>
              <a:off x="3699604" y="2463535"/>
              <a:ext cx="294154" cy="441234"/>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ln>
          </p:spPr>
          <p:txBody>
            <a:bodyPr vert="horz" wrap="square" lIns="111664" tIns="55832" rIns="111664" bIns="55832" numCol="1" anchor="t" anchorCtr="0" compatLnSpc="1"/>
            <a:lstStyle/>
            <a:p>
              <a:pPr>
                <a:lnSpc>
                  <a:spcPct val="120000"/>
                </a:lnSpc>
              </a:pPr>
              <a:endParaRPr lang="en-US" sz="600" dirty="0">
                <a:solidFill>
                  <a:schemeClr val="bg1">
                    <a:lumMod val="65000"/>
                  </a:schemeClr>
                </a:solidFill>
                <a:cs typeface="+mn-ea"/>
                <a:sym typeface="+mn-lt"/>
              </a:endParaRPr>
            </a:p>
          </p:txBody>
        </p:sp>
      </p:grpSp>
      <p:grpSp>
        <p:nvGrpSpPr>
          <p:cNvPr id="78" name="Group 137"/>
          <p:cNvGrpSpPr/>
          <p:nvPr/>
        </p:nvGrpSpPr>
        <p:grpSpPr>
          <a:xfrm>
            <a:off x="5050573" y="2784242"/>
            <a:ext cx="767326" cy="768114"/>
            <a:chOff x="5029200" y="2815445"/>
            <a:chExt cx="883472" cy="884210"/>
          </a:xfrm>
          <a:solidFill>
            <a:srgbClr val="7DBFC5"/>
          </a:solidFill>
        </p:grpSpPr>
        <p:sp>
          <p:nvSpPr>
            <p:cNvPr id="79" name="Oval 72"/>
            <p:cNvSpPr>
              <a:spLocks noChangeAspect="1"/>
            </p:cNvSpPr>
            <p:nvPr/>
          </p:nvSpPr>
          <p:spPr>
            <a:xfrm>
              <a:off x="5029200" y="2815445"/>
              <a:ext cx="883472" cy="884210"/>
            </a:xfrm>
            <a:prstGeom prst="ellipse">
              <a:avLst/>
            </a:prstGeom>
            <a:grp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lumMod val="65000"/>
                  </a:schemeClr>
                </a:solidFill>
                <a:cs typeface="+mn-ea"/>
                <a:sym typeface="+mn-lt"/>
              </a:endParaRPr>
            </a:p>
          </p:txBody>
        </p:sp>
        <p:sp>
          <p:nvSpPr>
            <p:cNvPr id="80" name="Freeform 176"/>
            <p:cNvSpPr>
              <a:spLocks noEditPoints="1"/>
            </p:cNvSpPr>
            <p:nvPr/>
          </p:nvSpPr>
          <p:spPr bwMode="auto">
            <a:xfrm>
              <a:off x="5257019" y="3087290"/>
              <a:ext cx="427834" cy="340520"/>
            </a:xfrm>
            <a:custGeom>
              <a:avLst/>
              <a:gdLst/>
              <a:ahLst/>
              <a:cxnLst>
                <a:cxn ang="0">
                  <a:pos x="53" y="20"/>
                </a:cxn>
                <a:cxn ang="0">
                  <a:pos x="26" y="39"/>
                </a:cxn>
                <a:cxn ang="0">
                  <a:pos x="20" y="39"/>
                </a:cxn>
                <a:cxn ang="0">
                  <a:pos x="9" y="44"/>
                </a:cxn>
                <a:cxn ang="0">
                  <a:pos x="6" y="44"/>
                </a:cxn>
                <a:cxn ang="0">
                  <a:pos x="6" y="44"/>
                </a:cxn>
                <a:cxn ang="0">
                  <a:pos x="5" y="43"/>
                </a:cxn>
                <a:cxn ang="0">
                  <a:pos x="5" y="41"/>
                </a:cxn>
                <a:cxn ang="0">
                  <a:pos x="10" y="35"/>
                </a:cxn>
                <a:cxn ang="0">
                  <a:pos x="0" y="20"/>
                </a:cxn>
                <a:cxn ang="0">
                  <a:pos x="26" y="0"/>
                </a:cxn>
                <a:cxn ang="0">
                  <a:pos x="53" y="20"/>
                </a:cxn>
                <a:cxn ang="0">
                  <a:pos x="5" y="20"/>
                </a:cxn>
                <a:cxn ang="0">
                  <a:pos x="12" y="31"/>
                </a:cxn>
                <a:cxn ang="0">
                  <a:pos x="16" y="33"/>
                </a:cxn>
                <a:cxn ang="0">
                  <a:pos x="15" y="36"/>
                </a:cxn>
                <a:cxn ang="0">
                  <a:pos x="17" y="35"/>
                </a:cxn>
                <a:cxn ang="0">
                  <a:pos x="19" y="34"/>
                </a:cxn>
                <a:cxn ang="0">
                  <a:pos x="21" y="34"/>
                </a:cxn>
                <a:cxn ang="0">
                  <a:pos x="26" y="34"/>
                </a:cxn>
                <a:cxn ang="0">
                  <a:pos x="48" y="20"/>
                </a:cxn>
                <a:cxn ang="0">
                  <a:pos x="26" y="5"/>
                </a:cxn>
                <a:cxn ang="0">
                  <a:pos x="5" y="20"/>
                </a:cxn>
                <a:cxn ang="0">
                  <a:pos x="62" y="51"/>
                </a:cxn>
                <a:cxn ang="0">
                  <a:pos x="63" y="53"/>
                </a:cxn>
                <a:cxn ang="0">
                  <a:pos x="62" y="54"/>
                </a:cxn>
                <a:cxn ang="0">
                  <a:pos x="58" y="53"/>
                </a:cxn>
                <a:cxn ang="0">
                  <a:pos x="48" y="48"/>
                </a:cxn>
                <a:cxn ang="0">
                  <a:pos x="41" y="49"/>
                </a:cxn>
                <a:cxn ang="0">
                  <a:pos x="23" y="44"/>
                </a:cxn>
                <a:cxn ang="0">
                  <a:pos x="26" y="44"/>
                </a:cxn>
                <a:cxn ang="0">
                  <a:pos x="48" y="38"/>
                </a:cxn>
                <a:cxn ang="0">
                  <a:pos x="58" y="20"/>
                </a:cxn>
                <a:cxn ang="0">
                  <a:pos x="57" y="14"/>
                </a:cxn>
                <a:cxn ang="0">
                  <a:pos x="68" y="30"/>
                </a:cxn>
                <a:cxn ang="0">
                  <a:pos x="58" y="45"/>
                </a:cxn>
                <a:cxn ang="0">
                  <a:pos x="62" y="51"/>
                </a:cxn>
              </a:cxnLst>
              <a:rect l="0" t="0" r="r" b="b"/>
              <a:pathLst>
                <a:path w="68" h="54">
                  <a:moveTo>
                    <a:pt x="53" y="20"/>
                  </a:moveTo>
                  <a:cubicBezTo>
                    <a:pt x="53" y="31"/>
                    <a:pt x="41" y="39"/>
                    <a:pt x="26" y="39"/>
                  </a:cubicBezTo>
                  <a:cubicBezTo>
                    <a:pt x="24" y="39"/>
                    <a:pt x="22" y="39"/>
                    <a:pt x="20" y="39"/>
                  </a:cubicBezTo>
                  <a:cubicBezTo>
                    <a:pt x="17" y="41"/>
                    <a:pt x="13" y="43"/>
                    <a:pt x="9" y="44"/>
                  </a:cubicBezTo>
                  <a:cubicBezTo>
                    <a:pt x="8" y="44"/>
                    <a:pt x="7" y="44"/>
                    <a:pt x="6" y="44"/>
                  </a:cubicBezTo>
                  <a:cubicBezTo>
                    <a:pt x="6" y="44"/>
                    <a:pt x="6" y="44"/>
                    <a:pt x="6" y="44"/>
                  </a:cubicBezTo>
                  <a:cubicBezTo>
                    <a:pt x="5" y="44"/>
                    <a:pt x="5" y="44"/>
                    <a:pt x="5" y="43"/>
                  </a:cubicBezTo>
                  <a:cubicBezTo>
                    <a:pt x="5" y="42"/>
                    <a:pt x="5" y="42"/>
                    <a:pt x="5" y="41"/>
                  </a:cubicBezTo>
                  <a:cubicBezTo>
                    <a:pt x="7" y="40"/>
                    <a:pt x="9" y="38"/>
                    <a:pt x="10" y="35"/>
                  </a:cubicBezTo>
                  <a:cubicBezTo>
                    <a:pt x="4" y="32"/>
                    <a:pt x="0" y="26"/>
                    <a:pt x="0" y="20"/>
                  </a:cubicBezTo>
                  <a:cubicBezTo>
                    <a:pt x="0" y="9"/>
                    <a:pt x="12" y="0"/>
                    <a:pt x="26" y="0"/>
                  </a:cubicBezTo>
                  <a:cubicBezTo>
                    <a:pt x="41" y="0"/>
                    <a:pt x="53" y="9"/>
                    <a:pt x="53" y="20"/>
                  </a:cubicBezTo>
                  <a:close/>
                  <a:moveTo>
                    <a:pt x="5" y="20"/>
                  </a:moveTo>
                  <a:cubicBezTo>
                    <a:pt x="5" y="24"/>
                    <a:pt x="7" y="28"/>
                    <a:pt x="12" y="31"/>
                  </a:cubicBezTo>
                  <a:cubicBezTo>
                    <a:pt x="16" y="33"/>
                    <a:pt x="16" y="33"/>
                    <a:pt x="16" y="33"/>
                  </a:cubicBezTo>
                  <a:cubicBezTo>
                    <a:pt x="15" y="36"/>
                    <a:pt x="15" y="36"/>
                    <a:pt x="15" y="36"/>
                  </a:cubicBezTo>
                  <a:cubicBezTo>
                    <a:pt x="15" y="36"/>
                    <a:pt x="16" y="35"/>
                    <a:pt x="17" y="35"/>
                  </a:cubicBezTo>
                  <a:cubicBezTo>
                    <a:pt x="19" y="34"/>
                    <a:pt x="19" y="34"/>
                    <a:pt x="19" y="34"/>
                  </a:cubicBezTo>
                  <a:cubicBezTo>
                    <a:pt x="21" y="34"/>
                    <a:pt x="21" y="34"/>
                    <a:pt x="21" y="34"/>
                  </a:cubicBezTo>
                  <a:cubicBezTo>
                    <a:pt x="23" y="34"/>
                    <a:pt x="25" y="34"/>
                    <a:pt x="26" y="34"/>
                  </a:cubicBezTo>
                  <a:cubicBezTo>
                    <a:pt x="38" y="34"/>
                    <a:pt x="48" y="28"/>
                    <a:pt x="48" y="20"/>
                  </a:cubicBezTo>
                  <a:cubicBezTo>
                    <a:pt x="48" y="12"/>
                    <a:pt x="38" y="5"/>
                    <a:pt x="26" y="5"/>
                  </a:cubicBezTo>
                  <a:cubicBezTo>
                    <a:pt x="15" y="5"/>
                    <a:pt x="5" y="12"/>
                    <a:pt x="5" y="20"/>
                  </a:cubicBezTo>
                  <a:close/>
                  <a:moveTo>
                    <a:pt x="62" y="51"/>
                  </a:moveTo>
                  <a:cubicBezTo>
                    <a:pt x="63" y="52"/>
                    <a:pt x="63" y="52"/>
                    <a:pt x="63" y="53"/>
                  </a:cubicBezTo>
                  <a:cubicBezTo>
                    <a:pt x="63" y="53"/>
                    <a:pt x="62" y="54"/>
                    <a:pt x="62" y="54"/>
                  </a:cubicBezTo>
                  <a:cubicBezTo>
                    <a:pt x="60" y="54"/>
                    <a:pt x="59" y="54"/>
                    <a:pt x="58" y="53"/>
                  </a:cubicBezTo>
                  <a:cubicBezTo>
                    <a:pt x="54" y="52"/>
                    <a:pt x="51" y="51"/>
                    <a:pt x="48" y="48"/>
                  </a:cubicBezTo>
                  <a:cubicBezTo>
                    <a:pt x="46" y="49"/>
                    <a:pt x="43" y="49"/>
                    <a:pt x="41" y="49"/>
                  </a:cubicBezTo>
                  <a:cubicBezTo>
                    <a:pt x="34" y="49"/>
                    <a:pt x="28" y="47"/>
                    <a:pt x="23" y="44"/>
                  </a:cubicBezTo>
                  <a:cubicBezTo>
                    <a:pt x="24" y="44"/>
                    <a:pt x="25" y="44"/>
                    <a:pt x="26" y="44"/>
                  </a:cubicBezTo>
                  <a:cubicBezTo>
                    <a:pt x="35" y="44"/>
                    <a:pt x="42" y="42"/>
                    <a:pt x="48" y="38"/>
                  </a:cubicBezTo>
                  <a:cubicBezTo>
                    <a:pt x="55" y="33"/>
                    <a:pt x="58" y="27"/>
                    <a:pt x="58" y="20"/>
                  </a:cubicBezTo>
                  <a:cubicBezTo>
                    <a:pt x="58" y="18"/>
                    <a:pt x="58" y="16"/>
                    <a:pt x="57" y="14"/>
                  </a:cubicBezTo>
                  <a:cubicBezTo>
                    <a:pt x="64" y="18"/>
                    <a:pt x="68" y="23"/>
                    <a:pt x="68" y="30"/>
                  </a:cubicBezTo>
                  <a:cubicBezTo>
                    <a:pt x="68" y="36"/>
                    <a:pt x="64" y="41"/>
                    <a:pt x="58" y="45"/>
                  </a:cubicBezTo>
                  <a:cubicBezTo>
                    <a:pt x="59" y="48"/>
                    <a:pt x="61" y="49"/>
                    <a:pt x="62" y="51"/>
                  </a:cubicBezTo>
                  <a:close/>
                </a:path>
              </a:pathLst>
            </a:custGeom>
            <a:grpFill/>
            <a:ln w="9525">
              <a:noFill/>
              <a:round/>
            </a:ln>
          </p:spPr>
          <p:txBody>
            <a:bodyPr vert="horz" wrap="square" lIns="111664" tIns="55832" rIns="111664" bIns="55832" numCol="1" anchor="t" anchorCtr="0" compatLnSpc="1"/>
            <a:lstStyle/>
            <a:p>
              <a:pPr>
                <a:lnSpc>
                  <a:spcPct val="120000"/>
                </a:lnSpc>
              </a:pPr>
              <a:endParaRPr lang="en-US" sz="600" dirty="0">
                <a:solidFill>
                  <a:schemeClr val="bg1">
                    <a:lumMod val="65000"/>
                  </a:schemeClr>
                </a:solidFill>
                <a:cs typeface="+mn-ea"/>
                <a:sym typeface="+mn-lt"/>
              </a:endParaRPr>
            </a:p>
          </p:txBody>
        </p:sp>
      </p:grpSp>
      <p:grpSp>
        <p:nvGrpSpPr>
          <p:cNvPr id="81" name="Group 130"/>
          <p:cNvGrpSpPr/>
          <p:nvPr/>
        </p:nvGrpSpPr>
        <p:grpSpPr>
          <a:xfrm>
            <a:off x="2800370" y="2784242"/>
            <a:ext cx="767326" cy="768114"/>
            <a:chOff x="2438400" y="2815445"/>
            <a:chExt cx="883472" cy="884210"/>
          </a:xfrm>
        </p:grpSpPr>
        <p:sp>
          <p:nvSpPr>
            <p:cNvPr id="82" name="Oval 81"/>
            <p:cNvSpPr>
              <a:spLocks noChangeAspect="1"/>
            </p:cNvSpPr>
            <p:nvPr/>
          </p:nvSpPr>
          <p:spPr>
            <a:xfrm>
              <a:off x="2438400" y="2815445"/>
              <a:ext cx="883472" cy="884210"/>
            </a:xfrm>
            <a:prstGeom prst="ellipse">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lumMod val="65000"/>
                  </a:schemeClr>
                </a:solidFill>
                <a:cs typeface="+mn-ea"/>
                <a:sym typeface="+mn-lt"/>
              </a:endParaRPr>
            </a:p>
          </p:txBody>
        </p:sp>
        <p:sp>
          <p:nvSpPr>
            <p:cNvPr id="83" name="Freeform 216"/>
            <p:cNvSpPr>
              <a:spLocks noEditPoints="1"/>
            </p:cNvSpPr>
            <p:nvPr/>
          </p:nvSpPr>
          <p:spPr bwMode="auto">
            <a:xfrm>
              <a:off x="2666219" y="3042179"/>
              <a:ext cx="427834" cy="430742"/>
            </a:xfrm>
            <a:custGeom>
              <a:avLst/>
              <a:gdLst/>
              <a:ahLst/>
              <a:cxnLst>
                <a:cxn ang="0">
                  <a:pos x="68" y="34"/>
                </a:cxn>
                <a:cxn ang="0">
                  <a:pos x="34" y="68"/>
                </a:cxn>
                <a:cxn ang="0">
                  <a:pos x="0" y="34"/>
                </a:cxn>
                <a:cxn ang="0">
                  <a:pos x="34" y="0"/>
                </a:cxn>
                <a:cxn ang="0">
                  <a:pos x="68" y="34"/>
                </a:cxn>
                <a:cxn ang="0">
                  <a:pos x="15" y="40"/>
                </a:cxn>
                <a:cxn ang="0">
                  <a:pos x="14" y="34"/>
                </a:cxn>
                <a:cxn ang="0">
                  <a:pos x="15" y="27"/>
                </a:cxn>
                <a:cxn ang="0">
                  <a:pos x="8" y="20"/>
                </a:cxn>
                <a:cxn ang="0">
                  <a:pos x="5" y="34"/>
                </a:cxn>
                <a:cxn ang="0">
                  <a:pos x="8" y="47"/>
                </a:cxn>
                <a:cxn ang="0">
                  <a:pos x="15" y="40"/>
                </a:cxn>
                <a:cxn ang="0">
                  <a:pos x="48" y="34"/>
                </a:cxn>
                <a:cxn ang="0">
                  <a:pos x="34" y="19"/>
                </a:cxn>
                <a:cxn ang="0">
                  <a:pos x="19" y="34"/>
                </a:cxn>
                <a:cxn ang="0">
                  <a:pos x="34" y="48"/>
                </a:cxn>
                <a:cxn ang="0">
                  <a:pos x="48" y="34"/>
                </a:cxn>
                <a:cxn ang="0">
                  <a:pos x="20" y="8"/>
                </a:cxn>
                <a:cxn ang="0">
                  <a:pos x="27" y="15"/>
                </a:cxn>
                <a:cxn ang="0">
                  <a:pos x="34" y="14"/>
                </a:cxn>
                <a:cxn ang="0">
                  <a:pos x="40" y="15"/>
                </a:cxn>
                <a:cxn ang="0">
                  <a:pos x="47" y="8"/>
                </a:cxn>
                <a:cxn ang="0">
                  <a:pos x="34" y="5"/>
                </a:cxn>
                <a:cxn ang="0">
                  <a:pos x="20" y="8"/>
                </a:cxn>
                <a:cxn ang="0">
                  <a:pos x="47" y="59"/>
                </a:cxn>
                <a:cxn ang="0">
                  <a:pos x="40" y="52"/>
                </a:cxn>
                <a:cxn ang="0">
                  <a:pos x="34" y="53"/>
                </a:cxn>
                <a:cxn ang="0">
                  <a:pos x="27" y="52"/>
                </a:cxn>
                <a:cxn ang="0">
                  <a:pos x="20" y="59"/>
                </a:cxn>
                <a:cxn ang="0">
                  <a:pos x="34" y="63"/>
                </a:cxn>
                <a:cxn ang="0">
                  <a:pos x="47" y="59"/>
                </a:cxn>
                <a:cxn ang="0">
                  <a:pos x="60" y="47"/>
                </a:cxn>
                <a:cxn ang="0">
                  <a:pos x="63" y="34"/>
                </a:cxn>
                <a:cxn ang="0">
                  <a:pos x="60" y="20"/>
                </a:cxn>
                <a:cxn ang="0">
                  <a:pos x="52" y="27"/>
                </a:cxn>
                <a:cxn ang="0">
                  <a:pos x="53" y="34"/>
                </a:cxn>
                <a:cxn ang="0">
                  <a:pos x="52" y="40"/>
                </a:cxn>
                <a:cxn ang="0">
                  <a:pos x="60" y="47"/>
                </a:cxn>
              </a:cxnLst>
              <a:rect l="0" t="0" r="r" b="b"/>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15" y="40"/>
                  </a:moveTo>
                  <a:cubicBezTo>
                    <a:pt x="15" y="38"/>
                    <a:pt x="14" y="36"/>
                    <a:pt x="14" y="34"/>
                  </a:cubicBezTo>
                  <a:cubicBezTo>
                    <a:pt x="14" y="31"/>
                    <a:pt x="15" y="29"/>
                    <a:pt x="15" y="27"/>
                  </a:cubicBezTo>
                  <a:cubicBezTo>
                    <a:pt x="8" y="20"/>
                    <a:pt x="8" y="20"/>
                    <a:pt x="8" y="20"/>
                  </a:cubicBezTo>
                  <a:cubicBezTo>
                    <a:pt x="6" y="24"/>
                    <a:pt x="5" y="29"/>
                    <a:pt x="5" y="34"/>
                  </a:cubicBezTo>
                  <a:cubicBezTo>
                    <a:pt x="5" y="39"/>
                    <a:pt x="6" y="43"/>
                    <a:pt x="8" y="47"/>
                  </a:cubicBezTo>
                  <a:lnTo>
                    <a:pt x="15" y="40"/>
                  </a:lnTo>
                  <a:close/>
                  <a:moveTo>
                    <a:pt x="48" y="34"/>
                  </a:moveTo>
                  <a:cubicBezTo>
                    <a:pt x="48" y="26"/>
                    <a:pt x="42" y="19"/>
                    <a:pt x="34" y="19"/>
                  </a:cubicBezTo>
                  <a:cubicBezTo>
                    <a:pt x="26" y="19"/>
                    <a:pt x="19" y="26"/>
                    <a:pt x="19" y="34"/>
                  </a:cubicBezTo>
                  <a:cubicBezTo>
                    <a:pt x="19" y="42"/>
                    <a:pt x="26" y="48"/>
                    <a:pt x="34" y="48"/>
                  </a:cubicBezTo>
                  <a:cubicBezTo>
                    <a:pt x="42" y="48"/>
                    <a:pt x="48" y="42"/>
                    <a:pt x="48" y="34"/>
                  </a:cubicBezTo>
                  <a:close/>
                  <a:moveTo>
                    <a:pt x="20" y="8"/>
                  </a:moveTo>
                  <a:cubicBezTo>
                    <a:pt x="27" y="15"/>
                    <a:pt x="27" y="15"/>
                    <a:pt x="27" y="15"/>
                  </a:cubicBezTo>
                  <a:cubicBezTo>
                    <a:pt x="29" y="15"/>
                    <a:pt x="32" y="14"/>
                    <a:pt x="34" y="14"/>
                  </a:cubicBezTo>
                  <a:cubicBezTo>
                    <a:pt x="36" y="14"/>
                    <a:pt x="38" y="15"/>
                    <a:pt x="40" y="15"/>
                  </a:cubicBezTo>
                  <a:cubicBezTo>
                    <a:pt x="47" y="8"/>
                    <a:pt x="47" y="8"/>
                    <a:pt x="47" y="8"/>
                  </a:cubicBezTo>
                  <a:cubicBezTo>
                    <a:pt x="43" y="6"/>
                    <a:pt x="39" y="5"/>
                    <a:pt x="34" y="5"/>
                  </a:cubicBezTo>
                  <a:cubicBezTo>
                    <a:pt x="29" y="5"/>
                    <a:pt x="24" y="6"/>
                    <a:pt x="20" y="8"/>
                  </a:cubicBezTo>
                  <a:close/>
                  <a:moveTo>
                    <a:pt x="47" y="59"/>
                  </a:moveTo>
                  <a:cubicBezTo>
                    <a:pt x="40" y="52"/>
                    <a:pt x="40" y="52"/>
                    <a:pt x="40" y="52"/>
                  </a:cubicBezTo>
                  <a:cubicBezTo>
                    <a:pt x="38" y="53"/>
                    <a:pt x="36" y="53"/>
                    <a:pt x="34" y="53"/>
                  </a:cubicBezTo>
                  <a:cubicBezTo>
                    <a:pt x="32" y="53"/>
                    <a:pt x="29" y="53"/>
                    <a:pt x="27" y="52"/>
                  </a:cubicBezTo>
                  <a:cubicBezTo>
                    <a:pt x="20" y="59"/>
                    <a:pt x="20" y="59"/>
                    <a:pt x="20" y="59"/>
                  </a:cubicBezTo>
                  <a:cubicBezTo>
                    <a:pt x="24" y="62"/>
                    <a:pt x="29" y="63"/>
                    <a:pt x="34" y="63"/>
                  </a:cubicBezTo>
                  <a:cubicBezTo>
                    <a:pt x="39" y="63"/>
                    <a:pt x="43" y="62"/>
                    <a:pt x="47" y="59"/>
                  </a:cubicBezTo>
                  <a:close/>
                  <a:moveTo>
                    <a:pt x="60" y="47"/>
                  </a:moveTo>
                  <a:cubicBezTo>
                    <a:pt x="62" y="43"/>
                    <a:pt x="63" y="39"/>
                    <a:pt x="63" y="34"/>
                  </a:cubicBezTo>
                  <a:cubicBezTo>
                    <a:pt x="63" y="29"/>
                    <a:pt x="62" y="24"/>
                    <a:pt x="60" y="20"/>
                  </a:cubicBezTo>
                  <a:cubicBezTo>
                    <a:pt x="52" y="27"/>
                    <a:pt x="52" y="27"/>
                    <a:pt x="52" y="27"/>
                  </a:cubicBezTo>
                  <a:cubicBezTo>
                    <a:pt x="53" y="29"/>
                    <a:pt x="53" y="32"/>
                    <a:pt x="53" y="34"/>
                  </a:cubicBezTo>
                  <a:cubicBezTo>
                    <a:pt x="53" y="36"/>
                    <a:pt x="53" y="38"/>
                    <a:pt x="52" y="40"/>
                  </a:cubicBezTo>
                  <a:lnTo>
                    <a:pt x="60" y="47"/>
                  </a:lnTo>
                  <a:close/>
                </a:path>
              </a:pathLst>
            </a:custGeom>
            <a:solidFill>
              <a:schemeClr val="bg1"/>
            </a:solidFill>
            <a:ln w="9525">
              <a:noFill/>
              <a:round/>
            </a:ln>
          </p:spPr>
          <p:txBody>
            <a:bodyPr vert="horz" wrap="square" lIns="111664" tIns="55832" rIns="111664" bIns="55832" numCol="1" anchor="t" anchorCtr="0" compatLnSpc="1"/>
            <a:lstStyle/>
            <a:p>
              <a:pPr>
                <a:lnSpc>
                  <a:spcPct val="120000"/>
                </a:lnSpc>
              </a:pPr>
              <a:endParaRPr lang="en-US" sz="600" dirty="0">
                <a:solidFill>
                  <a:schemeClr val="bg1">
                    <a:lumMod val="65000"/>
                  </a:schemeClr>
                </a:solidFill>
                <a:cs typeface="+mn-ea"/>
                <a:sym typeface="+mn-lt"/>
              </a:endParaRPr>
            </a:p>
          </p:txBody>
        </p:sp>
      </p:grpSp>
      <p:grpSp>
        <p:nvGrpSpPr>
          <p:cNvPr id="84" name="Group 132"/>
          <p:cNvGrpSpPr/>
          <p:nvPr/>
        </p:nvGrpSpPr>
        <p:grpSpPr>
          <a:xfrm>
            <a:off x="4362172" y="1420914"/>
            <a:ext cx="1058920" cy="1060005"/>
            <a:chOff x="4236600" y="1246056"/>
            <a:chExt cx="1219200" cy="1220218"/>
          </a:xfrm>
        </p:grpSpPr>
        <p:sp>
          <p:nvSpPr>
            <p:cNvPr id="85" name="Oval 74"/>
            <p:cNvSpPr>
              <a:spLocks noChangeAspect="1"/>
            </p:cNvSpPr>
            <p:nvPr/>
          </p:nvSpPr>
          <p:spPr>
            <a:xfrm>
              <a:off x="4236600" y="1246056"/>
              <a:ext cx="1219200" cy="1220218"/>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lumMod val="65000"/>
                  </a:schemeClr>
                </a:solidFill>
                <a:cs typeface="+mn-ea"/>
                <a:sym typeface="+mn-lt"/>
              </a:endParaRPr>
            </a:p>
          </p:txBody>
        </p:sp>
        <p:sp>
          <p:nvSpPr>
            <p:cNvPr id="86" name="Freeform 217"/>
            <p:cNvSpPr>
              <a:spLocks noEditPoints="1"/>
            </p:cNvSpPr>
            <p:nvPr/>
          </p:nvSpPr>
          <p:spPr bwMode="auto">
            <a:xfrm>
              <a:off x="4601724" y="1672807"/>
              <a:ext cx="488952" cy="366716"/>
            </a:xfrm>
            <a:custGeom>
              <a:avLst/>
              <a:gdLst/>
              <a:ahLst/>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chemeClr val="bg1"/>
            </a:solidFill>
            <a:ln w="9525">
              <a:noFill/>
              <a:round/>
            </a:ln>
          </p:spPr>
          <p:txBody>
            <a:bodyPr vert="horz" wrap="square" lIns="111664" tIns="55832" rIns="111664" bIns="55832" numCol="1" anchor="t" anchorCtr="0" compatLnSpc="1"/>
            <a:lstStyle/>
            <a:p>
              <a:pPr>
                <a:lnSpc>
                  <a:spcPct val="120000"/>
                </a:lnSpc>
              </a:pPr>
              <a:endParaRPr lang="en-US" sz="600" dirty="0">
                <a:solidFill>
                  <a:schemeClr val="bg1">
                    <a:lumMod val="65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6"/>
                                        </p:tgtEl>
                                        <p:attrNameLst>
                                          <p:attrName>ppt_y</p:attrName>
                                        </p:attrNameLst>
                                      </p:cBhvr>
                                      <p:tavLst>
                                        <p:tav tm="0">
                                          <p:val>
                                            <p:strVal val="#ppt_y"/>
                                          </p:val>
                                        </p:tav>
                                        <p:tav tm="100000">
                                          <p:val>
                                            <p:strVal val="#ppt_y"/>
                                          </p:val>
                                        </p:tav>
                                      </p:tavLst>
                                    </p:anim>
                                    <p:anim calcmode="lin" valueType="num">
                                      <p:cBhvr>
                                        <p:cTn id="9" dur="500" fill="hold"/>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6"/>
                                        </p:tgtEl>
                                      </p:cBhvr>
                                    </p:animEffect>
                                  </p:childTnLst>
                                </p:cTn>
                              </p:par>
                            </p:childTnLst>
                          </p:cTn>
                        </p:par>
                        <p:par>
                          <p:cTn id="12" fill="hold">
                            <p:stCondLst>
                              <p:cond delay="699"/>
                            </p:stCondLst>
                            <p:childTnLst>
                              <p:par>
                                <p:cTn id="13" presetID="2" presetClass="entr" presetSubtype="4" accel="50000" decel="50000" fill="hold" grpId="0" nodeType="afterEffect">
                                  <p:stCondLst>
                                    <p:cond delay="0"/>
                                  </p:stCondLst>
                                  <p:childTnLst>
                                    <p:set>
                                      <p:cBhvr>
                                        <p:cTn id="14" dur="1" fill="hold">
                                          <p:stCondLst>
                                            <p:cond delay="0"/>
                                          </p:stCondLst>
                                        </p:cTn>
                                        <p:tgtEl>
                                          <p:spTgt spid="50"/>
                                        </p:tgtEl>
                                        <p:attrNameLst>
                                          <p:attrName>style.visibility</p:attrName>
                                        </p:attrNameLst>
                                      </p:cBhvr>
                                      <p:to>
                                        <p:strVal val="visible"/>
                                      </p:to>
                                    </p:set>
                                    <p:anim calcmode="lin" valueType="num">
                                      <p:cBhvr additive="base">
                                        <p:cTn id="15" dur="500" fill="hold"/>
                                        <p:tgtEl>
                                          <p:spTgt spid="50"/>
                                        </p:tgtEl>
                                        <p:attrNameLst>
                                          <p:attrName>ppt_x</p:attrName>
                                        </p:attrNameLst>
                                      </p:cBhvr>
                                      <p:tavLst>
                                        <p:tav tm="0">
                                          <p:val>
                                            <p:strVal val="#ppt_x"/>
                                          </p:val>
                                        </p:tav>
                                        <p:tav tm="100000">
                                          <p:val>
                                            <p:strVal val="#ppt_x"/>
                                          </p:val>
                                        </p:tav>
                                      </p:tavLst>
                                    </p:anim>
                                    <p:anim calcmode="lin" valueType="num">
                                      <p:cBhvr additive="base">
                                        <p:cTn id="16" dur="500" fill="hold"/>
                                        <p:tgtEl>
                                          <p:spTgt spid="50"/>
                                        </p:tgtEl>
                                        <p:attrNameLst>
                                          <p:attrName>ppt_y</p:attrName>
                                        </p:attrNameLst>
                                      </p:cBhvr>
                                      <p:tavLst>
                                        <p:tav tm="0">
                                          <p:val>
                                            <p:strVal val="1+#ppt_h/2"/>
                                          </p:val>
                                        </p:tav>
                                        <p:tav tm="100000">
                                          <p:val>
                                            <p:strVal val="#ppt_y"/>
                                          </p:val>
                                        </p:tav>
                                      </p:tavLst>
                                    </p:anim>
                                  </p:childTnLst>
                                </p:cTn>
                              </p:par>
                              <p:par>
                                <p:cTn id="17" presetID="53" presetClass="entr" presetSubtype="16" fill="hold" nodeType="withEffect">
                                  <p:stCondLst>
                                    <p:cond delay="0"/>
                                  </p:stCondLst>
                                  <p:childTnLst>
                                    <p:set>
                                      <p:cBhvr>
                                        <p:cTn id="18" dur="1" fill="hold">
                                          <p:stCondLst>
                                            <p:cond delay="0"/>
                                          </p:stCondLst>
                                        </p:cTn>
                                        <p:tgtEl>
                                          <p:spTgt spid="81"/>
                                        </p:tgtEl>
                                        <p:attrNameLst>
                                          <p:attrName>style.visibility</p:attrName>
                                        </p:attrNameLst>
                                      </p:cBhvr>
                                      <p:to>
                                        <p:strVal val="visible"/>
                                      </p:to>
                                    </p:set>
                                    <p:anim calcmode="lin" valueType="num">
                                      <p:cBhvr>
                                        <p:cTn id="19" dur="500" fill="hold"/>
                                        <p:tgtEl>
                                          <p:spTgt spid="81"/>
                                        </p:tgtEl>
                                        <p:attrNameLst>
                                          <p:attrName>ppt_w</p:attrName>
                                        </p:attrNameLst>
                                      </p:cBhvr>
                                      <p:tavLst>
                                        <p:tav tm="0">
                                          <p:val>
                                            <p:fltVal val="0"/>
                                          </p:val>
                                        </p:tav>
                                        <p:tav tm="100000">
                                          <p:val>
                                            <p:strVal val="#ppt_w"/>
                                          </p:val>
                                        </p:tav>
                                      </p:tavLst>
                                    </p:anim>
                                    <p:anim calcmode="lin" valueType="num">
                                      <p:cBhvr>
                                        <p:cTn id="20" dur="500" fill="hold"/>
                                        <p:tgtEl>
                                          <p:spTgt spid="81"/>
                                        </p:tgtEl>
                                        <p:attrNameLst>
                                          <p:attrName>ppt_h</p:attrName>
                                        </p:attrNameLst>
                                      </p:cBhvr>
                                      <p:tavLst>
                                        <p:tav tm="0">
                                          <p:val>
                                            <p:fltVal val="0"/>
                                          </p:val>
                                        </p:tav>
                                        <p:tav tm="100000">
                                          <p:val>
                                            <p:strVal val="#ppt_h"/>
                                          </p:val>
                                        </p:tav>
                                      </p:tavLst>
                                    </p:anim>
                                    <p:animEffect transition="in" filter="fade">
                                      <p:cBhvr>
                                        <p:cTn id="21" dur="500"/>
                                        <p:tgtEl>
                                          <p:spTgt spid="81"/>
                                        </p:tgtEl>
                                      </p:cBhvr>
                                    </p:animEffect>
                                  </p:childTnLst>
                                </p:cTn>
                              </p:par>
                            </p:childTnLst>
                          </p:cTn>
                        </p:par>
                        <p:par>
                          <p:cTn id="22" fill="hold">
                            <p:stCondLst>
                              <p:cond delay="1199"/>
                            </p:stCondLst>
                            <p:childTnLst>
                              <p:par>
                                <p:cTn id="23" presetID="53" presetClass="entr" presetSubtype="16" fill="hold" grpId="0" nodeType="afterEffect">
                                  <p:stCondLst>
                                    <p:cond delay="0"/>
                                  </p:stCondLst>
                                  <p:childTnLst>
                                    <p:set>
                                      <p:cBhvr>
                                        <p:cTn id="24" dur="1" fill="hold">
                                          <p:stCondLst>
                                            <p:cond delay="0"/>
                                          </p:stCondLst>
                                        </p:cTn>
                                        <p:tgtEl>
                                          <p:spTgt spid="71"/>
                                        </p:tgtEl>
                                        <p:attrNameLst>
                                          <p:attrName>style.visibility</p:attrName>
                                        </p:attrNameLst>
                                      </p:cBhvr>
                                      <p:to>
                                        <p:strVal val="visible"/>
                                      </p:to>
                                    </p:set>
                                    <p:anim calcmode="lin" valueType="num">
                                      <p:cBhvr>
                                        <p:cTn id="25" dur="500" fill="hold"/>
                                        <p:tgtEl>
                                          <p:spTgt spid="71"/>
                                        </p:tgtEl>
                                        <p:attrNameLst>
                                          <p:attrName>ppt_w</p:attrName>
                                        </p:attrNameLst>
                                      </p:cBhvr>
                                      <p:tavLst>
                                        <p:tav tm="0">
                                          <p:val>
                                            <p:fltVal val="0"/>
                                          </p:val>
                                        </p:tav>
                                        <p:tav tm="100000">
                                          <p:val>
                                            <p:strVal val="#ppt_w"/>
                                          </p:val>
                                        </p:tav>
                                      </p:tavLst>
                                    </p:anim>
                                    <p:anim calcmode="lin" valueType="num">
                                      <p:cBhvr>
                                        <p:cTn id="26" dur="500" fill="hold"/>
                                        <p:tgtEl>
                                          <p:spTgt spid="71"/>
                                        </p:tgtEl>
                                        <p:attrNameLst>
                                          <p:attrName>ppt_h</p:attrName>
                                        </p:attrNameLst>
                                      </p:cBhvr>
                                      <p:tavLst>
                                        <p:tav tm="0">
                                          <p:val>
                                            <p:fltVal val="0"/>
                                          </p:val>
                                        </p:tav>
                                        <p:tav tm="100000">
                                          <p:val>
                                            <p:strVal val="#ppt_h"/>
                                          </p:val>
                                        </p:tav>
                                      </p:tavLst>
                                    </p:anim>
                                    <p:animEffect transition="in" filter="fade">
                                      <p:cBhvr>
                                        <p:cTn id="27" dur="500"/>
                                        <p:tgtEl>
                                          <p:spTgt spid="71"/>
                                        </p:tgtEl>
                                      </p:cBhvr>
                                    </p:animEffect>
                                  </p:childTnLst>
                                </p:cTn>
                              </p:par>
                            </p:childTnLst>
                          </p:cTn>
                        </p:par>
                        <p:par>
                          <p:cTn id="28" fill="hold">
                            <p:stCondLst>
                              <p:cond delay="1699"/>
                            </p:stCondLst>
                            <p:childTnLst>
                              <p:par>
                                <p:cTn id="29" presetID="22" presetClass="entr" presetSubtype="2" fill="hold" nodeType="after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wipe(right)">
                                      <p:cBhvr>
                                        <p:cTn id="31" dur="500"/>
                                        <p:tgtEl>
                                          <p:spTgt spid="58"/>
                                        </p:tgtEl>
                                      </p:cBhvr>
                                    </p:animEffect>
                                  </p:childTnLst>
                                </p:cTn>
                              </p:par>
                            </p:childTnLst>
                          </p:cTn>
                        </p:par>
                        <p:par>
                          <p:cTn id="32" fill="hold">
                            <p:stCondLst>
                              <p:cond delay="2199"/>
                            </p:stCondLst>
                            <p:childTnLst>
                              <p:par>
                                <p:cTn id="33" presetID="2" presetClass="entr" presetSubtype="4" accel="50000" decel="50000" fill="hold" grpId="0" nodeType="afterEffect">
                                  <p:stCondLst>
                                    <p:cond delay="0"/>
                                  </p:stCondLst>
                                  <p:childTnLst>
                                    <p:set>
                                      <p:cBhvr>
                                        <p:cTn id="34" dur="1" fill="hold">
                                          <p:stCondLst>
                                            <p:cond delay="0"/>
                                          </p:stCondLst>
                                        </p:cTn>
                                        <p:tgtEl>
                                          <p:spTgt spid="47"/>
                                        </p:tgtEl>
                                        <p:attrNameLst>
                                          <p:attrName>style.visibility</p:attrName>
                                        </p:attrNameLst>
                                      </p:cBhvr>
                                      <p:to>
                                        <p:strVal val="visible"/>
                                      </p:to>
                                    </p:set>
                                    <p:anim calcmode="lin" valueType="num">
                                      <p:cBhvr additive="base">
                                        <p:cTn id="35" dur="500" fill="hold"/>
                                        <p:tgtEl>
                                          <p:spTgt spid="47"/>
                                        </p:tgtEl>
                                        <p:attrNameLst>
                                          <p:attrName>ppt_x</p:attrName>
                                        </p:attrNameLst>
                                      </p:cBhvr>
                                      <p:tavLst>
                                        <p:tav tm="0">
                                          <p:val>
                                            <p:strVal val="#ppt_x"/>
                                          </p:val>
                                        </p:tav>
                                        <p:tav tm="100000">
                                          <p:val>
                                            <p:strVal val="#ppt_x"/>
                                          </p:val>
                                        </p:tav>
                                      </p:tavLst>
                                    </p:anim>
                                    <p:anim calcmode="lin" valueType="num">
                                      <p:cBhvr additive="base">
                                        <p:cTn id="36" dur="500" fill="hold"/>
                                        <p:tgtEl>
                                          <p:spTgt spid="47"/>
                                        </p:tgtEl>
                                        <p:attrNameLst>
                                          <p:attrName>ppt_y</p:attrName>
                                        </p:attrNameLst>
                                      </p:cBhvr>
                                      <p:tavLst>
                                        <p:tav tm="0">
                                          <p:val>
                                            <p:strVal val="1+#ppt_h/2"/>
                                          </p:val>
                                        </p:tav>
                                        <p:tav tm="100000">
                                          <p:val>
                                            <p:strVal val="#ppt_y"/>
                                          </p:val>
                                        </p:tav>
                                      </p:tavLst>
                                    </p:anim>
                                  </p:childTnLst>
                                </p:cTn>
                              </p:par>
                              <p:par>
                                <p:cTn id="37" presetID="53" presetClass="entr" presetSubtype="16" fill="hold" nodeType="withEffect">
                                  <p:stCondLst>
                                    <p:cond delay="0"/>
                                  </p:stCondLst>
                                  <p:childTnLst>
                                    <p:set>
                                      <p:cBhvr>
                                        <p:cTn id="38" dur="1" fill="hold">
                                          <p:stCondLst>
                                            <p:cond delay="0"/>
                                          </p:stCondLst>
                                        </p:cTn>
                                        <p:tgtEl>
                                          <p:spTgt spid="75"/>
                                        </p:tgtEl>
                                        <p:attrNameLst>
                                          <p:attrName>style.visibility</p:attrName>
                                        </p:attrNameLst>
                                      </p:cBhvr>
                                      <p:to>
                                        <p:strVal val="visible"/>
                                      </p:to>
                                    </p:set>
                                    <p:anim calcmode="lin" valueType="num">
                                      <p:cBhvr>
                                        <p:cTn id="39" dur="500" fill="hold"/>
                                        <p:tgtEl>
                                          <p:spTgt spid="75"/>
                                        </p:tgtEl>
                                        <p:attrNameLst>
                                          <p:attrName>ppt_w</p:attrName>
                                        </p:attrNameLst>
                                      </p:cBhvr>
                                      <p:tavLst>
                                        <p:tav tm="0">
                                          <p:val>
                                            <p:fltVal val="0"/>
                                          </p:val>
                                        </p:tav>
                                        <p:tav tm="100000">
                                          <p:val>
                                            <p:strVal val="#ppt_w"/>
                                          </p:val>
                                        </p:tav>
                                      </p:tavLst>
                                    </p:anim>
                                    <p:anim calcmode="lin" valueType="num">
                                      <p:cBhvr>
                                        <p:cTn id="40" dur="500" fill="hold"/>
                                        <p:tgtEl>
                                          <p:spTgt spid="75"/>
                                        </p:tgtEl>
                                        <p:attrNameLst>
                                          <p:attrName>ppt_h</p:attrName>
                                        </p:attrNameLst>
                                      </p:cBhvr>
                                      <p:tavLst>
                                        <p:tav tm="0">
                                          <p:val>
                                            <p:fltVal val="0"/>
                                          </p:val>
                                        </p:tav>
                                        <p:tav tm="100000">
                                          <p:val>
                                            <p:strVal val="#ppt_h"/>
                                          </p:val>
                                        </p:tav>
                                      </p:tavLst>
                                    </p:anim>
                                    <p:animEffect transition="in" filter="fade">
                                      <p:cBhvr>
                                        <p:cTn id="41" dur="500"/>
                                        <p:tgtEl>
                                          <p:spTgt spid="75"/>
                                        </p:tgtEl>
                                      </p:cBhvr>
                                    </p:animEffect>
                                  </p:childTnLst>
                                </p:cTn>
                              </p:par>
                            </p:childTnLst>
                          </p:cTn>
                        </p:par>
                        <p:par>
                          <p:cTn id="42" fill="hold">
                            <p:stCondLst>
                              <p:cond delay="2699"/>
                            </p:stCondLst>
                            <p:childTnLst>
                              <p:par>
                                <p:cTn id="43" presetID="53" presetClass="entr" presetSubtype="16" fill="hold" grpId="0" nodeType="afterEffect">
                                  <p:stCondLst>
                                    <p:cond delay="0"/>
                                  </p:stCondLst>
                                  <p:childTnLst>
                                    <p:set>
                                      <p:cBhvr>
                                        <p:cTn id="44" dur="1" fill="hold">
                                          <p:stCondLst>
                                            <p:cond delay="0"/>
                                          </p:stCondLst>
                                        </p:cTn>
                                        <p:tgtEl>
                                          <p:spTgt spid="67"/>
                                        </p:tgtEl>
                                        <p:attrNameLst>
                                          <p:attrName>style.visibility</p:attrName>
                                        </p:attrNameLst>
                                      </p:cBhvr>
                                      <p:to>
                                        <p:strVal val="visible"/>
                                      </p:to>
                                    </p:set>
                                    <p:anim calcmode="lin" valueType="num">
                                      <p:cBhvr>
                                        <p:cTn id="45" dur="500" fill="hold"/>
                                        <p:tgtEl>
                                          <p:spTgt spid="67"/>
                                        </p:tgtEl>
                                        <p:attrNameLst>
                                          <p:attrName>ppt_w</p:attrName>
                                        </p:attrNameLst>
                                      </p:cBhvr>
                                      <p:tavLst>
                                        <p:tav tm="0">
                                          <p:val>
                                            <p:fltVal val="0"/>
                                          </p:val>
                                        </p:tav>
                                        <p:tav tm="100000">
                                          <p:val>
                                            <p:strVal val="#ppt_w"/>
                                          </p:val>
                                        </p:tav>
                                      </p:tavLst>
                                    </p:anim>
                                    <p:anim calcmode="lin" valueType="num">
                                      <p:cBhvr>
                                        <p:cTn id="46" dur="500" fill="hold"/>
                                        <p:tgtEl>
                                          <p:spTgt spid="67"/>
                                        </p:tgtEl>
                                        <p:attrNameLst>
                                          <p:attrName>ppt_h</p:attrName>
                                        </p:attrNameLst>
                                      </p:cBhvr>
                                      <p:tavLst>
                                        <p:tav tm="0">
                                          <p:val>
                                            <p:fltVal val="0"/>
                                          </p:val>
                                        </p:tav>
                                        <p:tav tm="100000">
                                          <p:val>
                                            <p:strVal val="#ppt_h"/>
                                          </p:val>
                                        </p:tav>
                                      </p:tavLst>
                                    </p:anim>
                                    <p:animEffect transition="in" filter="fade">
                                      <p:cBhvr>
                                        <p:cTn id="47" dur="500"/>
                                        <p:tgtEl>
                                          <p:spTgt spid="67"/>
                                        </p:tgtEl>
                                      </p:cBhvr>
                                    </p:animEffect>
                                  </p:childTnLst>
                                </p:cTn>
                              </p:par>
                            </p:childTnLst>
                          </p:cTn>
                        </p:par>
                        <p:par>
                          <p:cTn id="48" fill="hold">
                            <p:stCondLst>
                              <p:cond delay="3199"/>
                            </p:stCondLst>
                            <p:childTnLst>
                              <p:par>
                                <p:cTn id="49" presetID="22" presetClass="entr" presetSubtype="2" fill="hold" nodeType="after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wipe(right)">
                                      <p:cBhvr>
                                        <p:cTn id="51" dur="500"/>
                                        <p:tgtEl>
                                          <p:spTgt spid="55"/>
                                        </p:tgtEl>
                                      </p:cBhvr>
                                    </p:animEffect>
                                  </p:childTnLst>
                                </p:cTn>
                              </p:par>
                            </p:childTnLst>
                          </p:cTn>
                        </p:par>
                        <p:par>
                          <p:cTn id="52" fill="hold">
                            <p:stCondLst>
                              <p:cond delay="3699"/>
                            </p:stCondLst>
                            <p:childTnLst>
                              <p:par>
                                <p:cTn id="53" presetID="2" presetClass="entr" presetSubtype="4" accel="50000" decel="50000" fill="hold" grpId="0" nodeType="afterEffect">
                                  <p:stCondLst>
                                    <p:cond delay="0"/>
                                  </p:stCondLst>
                                  <p:childTnLst>
                                    <p:set>
                                      <p:cBhvr>
                                        <p:cTn id="54" dur="1" fill="hold">
                                          <p:stCondLst>
                                            <p:cond delay="0"/>
                                          </p:stCondLst>
                                        </p:cTn>
                                        <p:tgtEl>
                                          <p:spTgt spid="48"/>
                                        </p:tgtEl>
                                        <p:attrNameLst>
                                          <p:attrName>style.visibility</p:attrName>
                                        </p:attrNameLst>
                                      </p:cBhvr>
                                      <p:to>
                                        <p:strVal val="visible"/>
                                      </p:to>
                                    </p:set>
                                    <p:anim calcmode="lin" valueType="num">
                                      <p:cBhvr additive="base">
                                        <p:cTn id="55" dur="500" fill="hold"/>
                                        <p:tgtEl>
                                          <p:spTgt spid="48"/>
                                        </p:tgtEl>
                                        <p:attrNameLst>
                                          <p:attrName>ppt_x</p:attrName>
                                        </p:attrNameLst>
                                      </p:cBhvr>
                                      <p:tavLst>
                                        <p:tav tm="0">
                                          <p:val>
                                            <p:strVal val="#ppt_x"/>
                                          </p:val>
                                        </p:tav>
                                        <p:tav tm="100000">
                                          <p:val>
                                            <p:strVal val="#ppt_x"/>
                                          </p:val>
                                        </p:tav>
                                      </p:tavLst>
                                    </p:anim>
                                    <p:anim calcmode="lin" valueType="num">
                                      <p:cBhvr additive="base">
                                        <p:cTn id="56" dur="500" fill="hold"/>
                                        <p:tgtEl>
                                          <p:spTgt spid="48"/>
                                        </p:tgtEl>
                                        <p:attrNameLst>
                                          <p:attrName>ppt_y</p:attrName>
                                        </p:attrNameLst>
                                      </p:cBhvr>
                                      <p:tavLst>
                                        <p:tav tm="0">
                                          <p:val>
                                            <p:strVal val="1+#ppt_h/2"/>
                                          </p:val>
                                        </p:tav>
                                        <p:tav tm="100000">
                                          <p:val>
                                            <p:strVal val="#ppt_y"/>
                                          </p:val>
                                        </p:tav>
                                      </p:tavLst>
                                    </p:anim>
                                  </p:childTnLst>
                                </p:cTn>
                              </p:par>
                              <p:par>
                                <p:cTn id="57" presetID="53" presetClass="entr" presetSubtype="16" fill="hold" nodeType="withEffect">
                                  <p:stCondLst>
                                    <p:cond delay="0"/>
                                  </p:stCondLst>
                                  <p:childTnLst>
                                    <p:set>
                                      <p:cBhvr>
                                        <p:cTn id="58" dur="1" fill="hold">
                                          <p:stCondLst>
                                            <p:cond delay="0"/>
                                          </p:stCondLst>
                                        </p:cTn>
                                        <p:tgtEl>
                                          <p:spTgt spid="84"/>
                                        </p:tgtEl>
                                        <p:attrNameLst>
                                          <p:attrName>style.visibility</p:attrName>
                                        </p:attrNameLst>
                                      </p:cBhvr>
                                      <p:to>
                                        <p:strVal val="visible"/>
                                      </p:to>
                                    </p:set>
                                    <p:anim calcmode="lin" valueType="num">
                                      <p:cBhvr>
                                        <p:cTn id="59" dur="500" fill="hold"/>
                                        <p:tgtEl>
                                          <p:spTgt spid="84"/>
                                        </p:tgtEl>
                                        <p:attrNameLst>
                                          <p:attrName>ppt_w</p:attrName>
                                        </p:attrNameLst>
                                      </p:cBhvr>
                                      <p:tavLst>
                                        <p:tav tm="0">
                                          <p:val>
                                            <p:fltVal val="0"/>
                                          </p:val>
                                        </p:tav>
                                        <p:tav tm="100000">
                                          <p:val>
                                            <p:strVal val="#ppt_w"/>
                                          </p:val>
                                        </p:tav>
                                      </p:tavLst>
                                    </p:anim>
                                    <p:anim calcmode="lin" valueType="num">
                                      <p:cBhvr>
                                        <p:cTn id="60" dur="500" fill="hold"/>
                                        <p:tgtEl>
                                          <p:spTgt spid="84"/>
                                        </p:tgtEl>
                                        <p:attrNameLst>
                                          <p:attrName>ppt_h</p:attrName>
                                        </p:attrNameLst>
                                      </p:cBhvr>
                                      <p:tavLst>
                                        <p:tav tm="0">
                                          <p:val>
                                            <p:fltVal val="0"/>
                                          </p:val>
                                        </p:tav>
                                        <p:tav tm="100000">
                                          <p:val>
                                            <p:strVal val="#ppt_h"/>
                                          </p:val>
                                        </p:tav>
                                      </p:tavLst>
                                    </p:anim>
                                    <p:animEffect transition="in" filter="fade">
                                      <p:cBhvr>
                                        <p:cTn id="61" dur="500"/>
                                        <p:tgtEl>
                                          <p:spTgt spid="84"/>
                                        </p:tgtEl>
                                      </p:cBhvr>
                                    </p:animEffect>
                                  </p:childTnLst>
                                </p:cTn>
                              </p:par>
                            </p:childTnLst>
                          </p:cTn>
                        </p:par>
                        <p:par>
                          <p:cTn id="62" fill="hold">
                            <p:stCondLst>
                              <p:cond delay="4199"/>
                            </p:stCondLst>
                            <p:childTnLst>
                              <p:par>
                                <p:cTn id="63" presetID="53" presetClass="entr" presetSubtype="16" fill="hold" grpId="0" nodeType="afterEffect">
                                  <p:stCondLst>
                                    <p:cond delay="0"/>
                                  </p:stCondLst>
                                  <p:childTnLst>
                                    <p:set>
                                      <p:cBhvr>
                                        <p:cTn id="64" dur="1" fill="hold">
                                          <p:stCondLst>
                                            <p:cond delay="0"/>
                                          </p:stCondLst>
                                        </p:cTn>
                                        <p:tgtEl>
                                          <p:spTgt spid="69"/>
                                        </p:tgtEl>
                                        <p:attrNameLst>
                                          <p:attrName>style.visibility</p:attrName>
                                        </p:attrNameLst>
                                      </p:cBhvr>
                                      <p:to>
                                        <p:strVal val="visible"/>
                                      </p:to>
                                    </p:set>
                                    <p:anim calcmode="lin" valueType="num">
                                      <p:cBhvr>
                                        <p:cTn id="65" dur="500" fill="hold"/>
                                        <p:tgtEl>
                                          <p:spTgt spid="69"/>
                                        </p:tgtEl>
                                        <p:attrNameLst>
                                          <p:attrName>ppt_w</p:attrName>
                                        </p:attrNameLst>
                                      </p:cBhvr>
                                      <p:tavLst>
                                        <p:tav tm="0">
                                          <p:val>
                                            <p:fltVal val="0"/>
                                          </p:val>
                                        </p:tav>
                                        <p:tav tm="100000">
                                          <p:val>
                                            <p:strVal val="#ppt_w"/>
                                          </p:val>
                                        </p:tav>
                                      </p:tavLst>
                                    </p:anim>
                                    <p:anim calcmode="lin" valueType="num">
                                      <p:cBhvr>
                                        <p:cTn id="66" dur="500" fill="hold"/>
                                        <p:tgtEl>
                                          <p:spTgt spid="69"/>
                                        </p:tgtEl>
                                        <p:attrNameLst>
                                          <p:attrName>ppt_h</p:attrName>
                                        </p:attrNameLst>
                                      </p:cBhvr>
                                      <p:tavLst>
                                        <p:tav tm="0">
                                          <p:val>
                                            <p:fltVal val="0"/>
                                          </p:val>
                                        </p:tav>
                                        <p:tav tm="100000">
                                          <p:val>
                                            <p:strVal val="#ppt_h"/>
                                          </p:val>
                                        </p:tav>
                                      </p:tavLst>
                                    </p:anim>
                                    <p:animEffect transition="in" filter="fade">
                                      <p:cBhvr>
                                        <p:cTn id="67" dur="500"/>
                                        <p:tgtEl>
                                          <p:spTgt spid="69"/>
                                        </p:tgtEl>
                                      </p:cBhvr>
                                    </p:animEffect>
                                  </p:childTnLst>
                                </p:cTn>
                              </p:par>
                            </p:childTnLst>
                          </p:cTn>
                        </p:par>
                        <p:par>
                          <p:cTn id="68" fill="hold">
                            <p:stCondLst>
                              <p:cond delay="4699"/>
                            </p:stCondLst>
                            <p:childTnLst>
                              <p:par>
                                <p:cTn id="69" presetID="22" presetClass="entr" presetSubtype="2" fill="hold" nodeType="afterEffect">
                                  <p:stCondLst>
                                    <p:cond delay="0"/>
                                  </p:stCondLst>
                                  <p:childTnLst>
                                    <p:set>
                                      <p:cBhvr>
                                        <p:cTn id="70" dur="1" fill="hold">
                                          <p:stCondLst>
                                            <p:cond delay="0"/>
                                          </p:stCondLst>
                                        </p:cTn>
                                        <p:tgtEl>
                                          <p:spTgt spid="52"/>
                                        </p:tgtEl>
                                        <p:attrNameLst>
                                          <p:attrName>style.visibility</p:attrName>
                                        </p:attrNameLst>
                                      </p:cBhvr>
                                      <p:to>
                                        <p:strVal val="visible"/>
                                      </p:to>
                                    </p:set>
                                    <p:animEffect transition="in" filter="wipe(right)">
                                      <p:cBhvr>
                                        <p:cTn id="71" dur="500"/>
                                        <p:tgtEl>
                                          <p:spTgt spid="52"/>
                                        </p:tgtEl>
                                      </p:cBhvr>
                                    </p:animEffect>
                                  </p:childTnLst>
                                </p:cTn>
                              </p:par>
                            </p:childTnLst>
                          </p:cTn>
                        </p:par>
                        <p:par>
                          <p:cTn id="72" fill="hold">
                            <p:stCondLst>
                              <p:cond delay="5199"/>
                            </p:stCondLst>
                            <p:childTnLst>
                              <p:par>
                                <p:cTn id="73" presetID="2" presetClass="entr" presetSubtype="4" accel="50000" decel="50000" fill="hold" grpId="0" nodeType="afterEffect">
                                  <p:stCondLst>
                                    <p:cond delay="0"/>
                                  </p:stCondLst>
                                  <p:childTnLst>
                                    <p:set>
                                      <p:cBhvr>
                                        <p:cTn id="74" dur="1" fill="hold">
                                          <p:stCondLst>
                                            <p:cond delay="0"/>
                                          </p:stCondLst>
                                        </p:cTn>
                                        <p:tgtEl>
                                          <p:spTgt spid="49"/>
                                        </p:tgtEl>
                                        <p:attrNameLst>
                                          <p:attrName>style.visibility</p:attrName>
                                        </p:attrNameLst>
                                      </p:cBhvr>
                                      <p:to>
                                        <p:strVal val="visible"/>
                                      </p:to>
                                    </p:set>
                                    <p:anim calcmode="lin" valueType="num">
                                      <p:cBhvr additive="base">
                                        <p:cTn id="75" dur="500" fill="hold"/>
                                        <p:tgtEl>
                                          <p:spTgt spid="49"/>
                                        </p:tgtEl>
                                        <p:attrNameLst>
                                          <p:attrName>ppt_x</p:attrName>
                                        </p:attrNameLst>
                                      </p:cBhvr>
                                      <p:tavLst>
                                        <p:tav tm="0">
                                          <p:val>
                                            <p:strVal val="#ppt_x"/>
                                          </p:val>
                                        </p:tav>
                                        <p:tav tm="100000">
                                          <p:val>
                                            <p:strVal val="#ppt_x"/>
                                          </p:val>
                                        </p:tav>
                                      </p:tavLst>
                                    </p:anim>
                                    <p:anim calcmode="lin" valueType="num">
                                      <p:cBhvr additive="base">
                                        <p:cTn id="76" dur="500" fill="hold"/>
                                        <p:tgtEl>
                                          <p:spTgt spid="49"/>
                                        </p:tgtEl>
                                        <p:attrNameLst>
                                          <p:attrName>ppt_y</p:attrName>
                                        </p:attrNameLst>
                                      </p:cBhvr>
                                      <p:tavLst>
                                        <p:tav tm="0">
                                          <p:val>
                                            <p:strVal val="1+#ppt_h/2"/>
                                          </p:val>
                                        </p:tav>
                                        <p:tav tm="100000">
                                          <p:val>
                                            <p:strVal val="#ppt_y"/>
                                          </p:val>
                                        </p:tav>
                                      </p:tavLst>
                                    </p:anim>
                                  </p:childTnLst>
                                </p:cTn>
                              </p:par>
                              <p:par>
                                <p:cTn id="77" presetID="53" presetClass="entr" presetSubtype="16" fill="hold" nodeType="withEffect">
                                  <p:stCondLst>
                                    <p:cond delay="0"/>
                                  </p:stCondLst>
                                  <p:childTnLst>
                                    <p:set>
                                      <p:cBhvr>
                                        <p:cTn id="78" dur="1" fill="hold">
                                          <p:stCondLst>
                                            <p:cond delay="0"/>
                                          </p:stCondLst>
                                        </p:cTn>
                                        <p:tgtEl>
                                          <p:spTgt spid="78"/>
                                        </p:tgtEl>
                                        <p:attrNameLst>
                                          <p:attrName>style.visibility</p:attrName>
                                        </p:attrNameLst>
                                      </p:cBhvr>
                                      <p:to>
                                        <p:strVal val="visible"/>
                                      </p:to>
                                    </p:set>
                                    <p:anim calcmode="lin" valueType="num">
                                      <p:cBhvr>
                                        <p:cTn id="79" dur="500" fill="hold"/>
                                        <p:tgtEl>
                                          <p:spTgt spid="78"/>
                                        </p:tgtEl>
                                        <p:attrNameLst>
                                          <p:attrName>ppt_w</p:attrName>
                                        </p:attrNameLst>
                                      </p:cBhvr>
                                      <p:tavLst>
                                        <p:tav tm="0">
                                          <p:val>
                                            <p:fltVal val="0"/>
                                          </p:val>
                                        </p:tav>
                                        <p:tav tm="100000">
                                          <p:val>
                                            <p:strVal val="#ppt_w"/>
                                          </p:val>
                                        </p:tav>
                                      </p:tavLst>
                                    </p:anim>
                                    <p:anim calcmode="lin" valueType="num">
                                      <p:cBhvr>
                                        <p:cTn id="80" dur="500" fill="hold"/>
                                        <p:tgtEl>
                                          <p:spTgt spid="78"/>
                                        </p:tgtEl>
                                        <p:attrNameLst>
                                          <p:attrName>ppt_h</p:attrName>
                                        </p:attrNameLst>
                                      </p:cBhvr>
                                      <p:tavLst>
                                        <p:tav tm="0">
                                          <p:val>
                                            <p:fltVal val="0"/>
                                          </p:val>
                                        </p:tav>
                                        <p:tav tm="100000">
                                          <p:val>
                                            <p:strVal val="#ppt_h"/>
                                          </p:val>
                                        </p:tav>
                                      </p:tavLst>
                                    </p:anim>
                                    <p:animEffect transition="in" filter="fade">
                                      <p:cBhvr>
                                        <p:cTn id="81" dur="500"/>
                                        <p:tgtEl>
                                          <p:spTgt spid="78"/>
                                        </p:tgtEl>
                                      </p:cBhvr>
                                    </p:animEffect>
                                  </p:childTnLst>
                                </p:cTn>
                              </p:par>
                            </p:childTnLst>
                          </p:cTn>
                        </p:par>
                        <p:par>
                          <p:cTn id="82" fill="hold">
                            <p:stCondLst>
                              <p:cond delay="5699"/>
                            </p:stCondLst>
                            <p:childTnLst>
                              <p:par>
                                <p:cTn id="83" presetID="53" presetClass="entr" presetSubtype="16" fill="hold" grpId="0" nodeType="afterEffect">
                                  <p:stCondLst>
                                    <p:cond delay="0"/>
                                  </p:stCondLst>
                                  <p:childTnLst>
                                    <p:set>
                                      <p:cBhvr>
                                        <p:cTn id="84" dur="1" fill="hold">
                                          <p:stCondLst>
                                            <p:cond delay="0"/>
                                          </p:stCondLst>
                                        </p:cTn>
                                        <p:tgtEl>
                                          <p:spTgt spid="68"/>
                                        </p:tgtEl>
                                        <p:attrNameLst>
                                          <p:attrName>style.visibility</p:attrName>
                                        </p:attrNameLst>
                                      </p:cBhvr>
                                      <p:to>
                                        <p:strVal val="visible"/>
                                      </p:to>
                                    </p:set>
                                    <p:anim calcmode="lin" valueType="num">
                                      <p:cBhvr>
                                        <p:cTn id="85" dur="500" fill="hold"/>
                                        <p:tgtEl>
                                          <p:spTgt spid="68"/>
                                        </p:tgtEl>
                                        <p:attrNameLst>
                                          <p:attrName>ppt_w</p:attrName>
                                        </p:attrNameLst>
                                      </p:cBhvr>
                                      <p:tavLst>
                                        <p:tav tm="0">
                                          <p:val>
                                            <p:fltVal val="0"/>
                                          </p:val>
                                        </p:tav>
                                        <p:tav tm="100000">
                                          <p:val>
                                            <p:strVal val="#ppt_w"/>
                                          </p:val>
                                        </p:tav>
                                      </p:tavLst>
                                    </p:anim>
                                    <p:anim calcmode="lin" valueType="num">
                                      <p:cBhvr>
                                        <p:cTn id="86" dur="500" fill="hold"/>
                                        <p:tgtEl>
                                          <p:spTgt spid="68"/>
                                        </p:tgtEl>
                                        <p:attrNameLst>
                                          <p:attrName>ppt_h</p:attrName>
                                        </p:attrNameLst>
                                      </p:cBhvr>
                                      <p:tavLst>
                                        <p:tav tm="0">
                                          <p:val>
                                            <p:fltVal val="0"/>
                                          </p:val>
                                        </p:tav>
                                        <p:tav tm="100000">
                                          <p:val>
                                            <p:strVal val="#ppt_h"/>
                                          </p:val>
                                        </p:tav>
                                      </p:tavLst>
                                    </p:anim>
                                    <p:animEffect transition="in" filter="fade">
                                      <p:cBhvr>
                                        <p:cTn id="87" dur="500"/>
                                        <p:tgtEl>
                                          <p:spTgt spid="68"/>
                                        </p:tgtEl>
                                      </p:cBhvr>
                                    </p:animEffect>
                                  </p:childTnLst>
                                </p:cTn>
                              </p:par>
                            </p:childTnLst>
                          </p:cTn>
                        </p:par>
                        <p:par>
                          <p:cTn id="88" fill="hold">
                            <p:stCondLst>
                              <p:cond delay="6199"/>
                            </p:stCondLst>
                            <p:childTnLst>
                              <p:par>
                                <p:cTn id="89" presetID="22" presetClass="entr" presetSubtype="8" fill="hold" nodeType="afterEffect">
                                  <p:stCondLst>
                                    <p:cond delay="0"/>
                                  </p:stCondLst>
                                  <p:childTnLst>
                                    <p:set>
                                      <p:cBhvr>
                                        <p:cTn id="90" dur="1" fill="hold">
                                          <p:stCondLst>
                                            <p:cond delay="0"/>
                                          </p:stCondLst>
                                        </p:cTn>
                                        <p:tgtEl>
                                          <p:spTgt spid="61"/>
                                        </p:tgtEl>
                                        <p:attrNameLst>
                                          <p:attrName>style.visibility</p:attrName>
                                        </p:attrNameLst>
                                      </p:cBhvr>
                                      <p:to>
                                        <p:strVal val="visible"/>
                                      </p:to>
                                    </p:set>
                                    <p:animEffect transition="in" filter="wipe(left)">
                                      <p:cBhvr>
                                        <p:cTn id="91" dur="500"/>
                                        <p:tgtEl>
                                          <p:spTgt spid="61"/>
                                        </p:tgtEl>
                                      </p:cBhvr>
                                    </p:animEffect>
                                  </p:childTnLst>
                                </p:cTn>
                              </p:par>
                            </p:childTnLst>
                          </p:cTn>
                        </p:par>
                        <p:par>
                          <p:cTn id="92" fill="hold">
                            <p:stCondLst>
                              <p:cond delay="6699"/>
                            </p:stCondLst>
                            <p:childTnLst>
                              <p:par>
                                <p:cTn id="93" presetID="2" presetClass="entr" presetSubtype="4" accel="50000" decel="50000" fill="hold" grpId="0" nodeType="afterEffect">
                                  <p:stCondLst>
                                    <p:cond delay="0"/>
                                  </p:stCondLst>
                                  <p:childTnLst>
                                    <p:set>
                                      <p:cBhvr>
                                        <p:cTn id="94" dur="1" fill="hold">
                                          <p:stCondLst>
                                            <p:cond delay="0"/>
                                          </p:stCondLst>
                                        </p:cTn>
                                        <p:tgtEl>
                                          <p:spTgt spid="51"/>
                                        </p:tgtEl>
                                        <p:attrNameLst>
                                          <p:attrName>style.visibility</p:attrName>
                                        </p:attrNameLst>
                                      </p:cBhvr>
                                      <p:to>
                                        <p:strVal val="visible"/>
                                      </p:to>
                                    </p:set>
                                    <p:anim calcmode="lin" valueType="num">
                                      <p:cBhvr additive="base">
                                        <p:cTn id="95" dur="500" fill="hold"/>
                                        <p:tgtEl>
                                          <p:spTgt spid="51"/>
                                        </p:tgtEl>
                                        <p:attrNameLst>
                                          <p:attrName>ppt_x</p:attrName>
                                        </p:attrNameLst>
                                      </p:cBhvr>
                                      <p:tavLst>
                                        <p:tav tm="0">
                                          <p:val>
                                            <p:strVal val="#ppt_x"/>
                                          </p:val>
                                        </p:tav>
                                        <p:tav tm="100000">
                                          <p:val>
                                            <p:strVal val="#ppt_x"/>
                                          </p:val>
                                        </p:tav>
                                      </p:tavLst>
                                    </p:anim>
                                    <p:anim calcmode="lin" valueType="num">
                                      <p:cBhvr additive="base">
                                        <p:cTn id="96" dur="500" fill="hold"/>
                                        <p:tgtEl>
                                          <p:spTgt spid="51"/>
                                        </p:tgtEl>
                                        <p:attrNameLst>
                                          <p:attrName>ppt_y</p:attrName>
                                        </p:attrNameLst>
                                      </p:cBhvr>
                                      <p:tavLst>
                                        <p:tav tm="0">
                                          <p:val>
                                            <p:strVal val="1+#ppt_h/2"/>
                                          </p:val>
                                        </p:tav>
                                        <p:tav tm="100000">
                                          <p:val>
                                            <p:strVal val="#ppt_y"/>
                                          </p:val>
                                        </p:tav>
                                      </p:tavLst>
                                    </p:anim>
                                  </p:childTnLst>
                                </p:cTn>
                              </p:par>
                              <p:par>
                                <p:cTn id="97" presetID="53" presetClass="entr" presetSubtype="16" fill="hold" nodeType="withEffect">
                                  <p:stCondLst>
                                    <p:cond delay="0"/>
                                  </p:stCondLst>
                                  <p:childTnLst>
                                    <p:set>
                                      <p:cBhvr>
                                        <p:cTn id="98" dur="1" fill="hold">
                                          <p:stCondLst>
                                            <p:cond delay="0"/>
                                          </p:stCondLst>
                                        </p:cTn>
                                        <p:tgtEl>
                                          <p:spTgt spid="72"/>
                                        </p:tgtEl>
                                        <p:attrNameLst>
                                          <p:attrName>style.visibility</p:attrName>
                                        </p:attrNameLst>
                                      </p:cBhvr>
                                      <p:to>
                                        <p:strVal val="visible"/>
                                      </p:to>
                                    </p:set>
                                    <p:anim calcmode="lin" valueType="num">
                                      <p:cBhvr>
                                        <p:cTn id="99" dur="500" fill="hold"/>
                                        <p:tgtEl>
                                          <p:spTgt spid="72"/>
                                        </p:tgtEl>
                                        <p:attrNameLst>
                                          <p:attrName>ppt_w</p:attrName>
                                        </p:attrNameLst>
                                      </p:cBhvr>
                                      <p:tavLst>
                                        <p:tav tm="0">
                                          <p:val>
                                            <p:fltVal val="0"/>
                                          </p:val>
                                        </p:tav>
                                        <p:tav tm="100000">
                                          <p:val>
                                            <p:strVal val="#ppt_w"/>
                                          </p:val>
                                        </p:tav>
                                      </p:tavLst>
                                    </p:anim>
                                    <p:anim calcmode="lin" valueType="num">
                                      <p:cBhvr>
                                        <p:cTn id="100" dur="500" fill="hold"/>
                                        <p:tgtEl>
                                          <p:spTgt spid="72"/>
                                        </p:tgtEl>
                                        <p:attrNameLst>
                                          <p:attrName>ppt_h</p:attrName>
                                        </p:attrNameLst>
                                      </p:cBhvr>
                                      <p:tavLst>
                                        <p:tav tm="0">
                                          <p:val>
                                            <p:fltVal val="0"/>
                                          </p:val>
                                        </p:tav>
                                        <p:tav tm="100000">
                                          <p:val>
                                            <p:strVal val="#ppt_h"/>
                                          </p:val>
                                        </p:tav>
                                      </p:tavLst>
                                    </p:anim>
                                    <p:animEffect transition="in" filter="fade">
                                      <p:cBhvr>
                                        <p:cTn id="101" dur="500"/>
                                        <p:tgtEl>
                                          <p:spTgt spid="72"/>
                                        </p:tgtEl>
                                      </p:cBhvr>
                                    </p:animEffect>
                                  </p:childTnLst>
                                </p:cTn>
                              </p:par>
                            </p:childTnLst>
                          </p:cTn>
                        </p:par>
                        <p:par>
                          <p:cTn id="102" fill="hold">
                            <p:stCondLst>
                              <p:cond delay="7199"/>
                            </p:stCondLst>
                            <p:childTnLst>
                              <p:par>
                                <p:cTn id="103" presetID="53" presetClass="entr" presetSubtype="16" fill="hold" grpId="0" nodeType="afterEffect">
                                  <p:stCondLst>
                                    <p:cond delay="0"/>
                                  </p:stCondLst>
                                  <p:childTnLst>
                                    <p:set>
                                      <p:cBhvr>
                                        <p:cTn id="104" dur="1" fill="hold">
                                          <p:stCondLst>
                                            <p:cond delay="0"/>
                                          </p:stCondLst>
                                        </p:cTn>
                                        <p:tgtEl>
                                          <p:spTgt spid="70"/>
                                        </p:tgtEl>
                                        <p:attrNameLst>
                                          <p:attrName>style.visibility</p:attrName>
                                        </p:attrNameLst>
                                      </p:cBhvr>
                                      <p:to>
                                        <p:strVal val="visible"/>
                                      </p:to>
                                    </p:set>
                                    <p:anim calcmode="lin" valueType="num">
                                      <p:cBhvr>
                                        <p:cTn id="105" dur="500" fill="hold"/>
                                        <p:tgtEl>
                                          <p:spTgt spid="70"/>
                                        </p:tgtEl>
                                        <p:attrNameLst>
                                          <p:attrName>ppt_w</p:attrName>
                                        </p:attrNameLst>
                                      </p:cBhvr>
                                      <p:tavLst>
                                        <p:tav tm="0">
                                          <p:val>
                                            <p:fltVal val="0"/>
                                          </p:val>
                                        </p:tav>
                                        <p:tav tm="100000">
                                          <p:val>
                                            <p:strVal val="#ppt_w"/>
                                          </p:val>
                                        </p:tav>
                                      </p:tavLst>
                                    </p:anim>
                                    <p:anim calcmode="lin" valueType="num">
                                      <p:cBhvr>
                                        <p:cTn id="106" dur="500" fill="hold"/>
                                        <p:tgtEl>
                                          <p:spTgt spid="70"/>
                                        </p:tgtEl>
                                        <p:attrNameLst>
                                          <p:attrName>ppt_h</p:attrName>
                                        </p:attrNameLst>
                                      </p:cBhvr>
                                      <p:tavLst>
                                        <p:tav tm="0">
                                          <p:val>
                                            <p:fltVal val="0"/>
                                          </p:val>
                                        </p:tav>
                                        <p:tav tm="100000">
                                          <p:val>
                                            <p:strVal val="#ppt_h"/>
                                          </p:val>
                                        </p:tav>
                                      </p:tavLst>
                                    </p:anim>
                                    <p:animEffect transition="in" filter="fade">
                                      <p:cBhvr>
                                        <p:cTn id="107" dur="500"/>
                                        <p:tgtEl>
                                          <p:spTgt spid="70"/>
                                        </p:tgtEl>
                                      </p:cBhvr>
                                    </p:animEffect>
                                  </p:childTnLst>
                                </p:cTn>
                              </p:par>
                            </p:childTnLst>
                          </p:cTn>
                        </p:par>
                        <p:par>
                          <p:cTn id="108" fill="hold">
                            <p:stCondLst>
                              <p:cond delay="7699"/>
                            </p:stCondLst>
                            <p:childTnLst>
                              <p:par>
                                <p:cTn id="109" presetID="22" presetClass="entr" presetSubtype="8" fill="hold" nodeType="afterEffect">
                                  <p:stCondLst>
                                    <p:cond delay="0"/>
                                  </p:stCondLst>
                                  <p:childTnLst>
                                    <p:set>
                                      <p:cBhvr>
                                        <p:cTn id="110" dur="1" fill="hold">
                                          <p:stCondLst>
                                            <p:cond delay="0"/>
                                          </p:stCondLst>
                                        </p:cTn>
                                        <p:tgtEl>
                                          <p:spTgt spid="64"/>
                                        </p:tgtEl>
                                        <p:attrNameLst>
                                          <p:attrName>style.visibility</p:attrName>
                                        </p:attrNameLst>
                                      </p:cBhvr>
                                      <p:to>
                                        <p:strVal val="visible"/>
                                      </p:to>
                                    </p:set>
                                    <p:animEffect transition="in" filter="wipe(left)">
                                      <p:cBhvr>
                                        <p:cTn id="111"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animBg="1"/>
      <p:bldP spid="48" grpId="0" animBg="1"/>
      <p:bldP spid="49" grpId="0" animBg="1"/>
      <p:bldP spid="50" grpId="0" animBg="1"/>
      <p:bldP spid="51" grpId="0" animBg="1"/>
      <p:bldP spid="67" grpId="0" animBg="1"/>
      <p:bldP spid="68" grpId="0" animBg="1"/>
      <p:bldP spid="69" grpId="0" animBg="1"/>
      <p:bldP spid="70" grpId="0" animBg="1"/>
      <p:bldP spid="7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dirty="0">
                <a:solidFill>
                  <a:schemeClr val="bg1">
                    <a:lumMod val="50000"/>
                  </a:schemeClr>
                </a:solidFill>
                <a:latin typeface="+mn-lt"/>
                <a:ea typeface="+mn-ea"/>
                <a:cs typeface="+mn-ea"/>
                <a:sym typeface="+mn-lt"/>
              </a:rPr>
              <a:t>执行力掌控</a:t>
            </a:r>
          </a:p>
        </p:txBody>
      </p:sp>
      <p:grpSp>
        <p:nvGrpSpPr>
          <p:cNvPr id="4" name="组合 32"/>
          <p:cNvGrpSpPr/>
          <p:nvPr/>
        </p:nvGrpSpPr>
        <p:grpSpPr bwMode="auto">
          <a:xfrm>
            <a:off x="683567" y="2506191"/>
            <a:ext cx="2175521" cy="506412"/>
            <a:chOff x="-240359" y="0"/>
            <a:chExt cx="2175527" cy="506624"/>
          </a:xfrm>
          <a:solidFill>
            <a:srgbClr val="7DBFC5"/>
          </a:solidFill>
        </p:grpSpPr>
        <p:sp>
          <p:nvSpPr>
            <p:cNvPr id="5" name="圆角矩形 33"/>
            <p:cNvSpPr>
              <a:spLocks noChangeArrowheads="1"/>
            </p:cNvSpPr>
            <p:nvPr/>
          </p:nvSpPr>
          <p:spPr bwMode="auto">
            <a:xfrm>
              <a:off x="-240359" y="73989"/>
              <a:ext cx="2175527"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cs typeface="+mn-ea"/>
                <a:sym typeface="+mn-lt"/>
              </a:endParaRPr>
            </a:p>
          </p:txBody>
        </p:sp>
        <p:sp>
          <p:nvSpPr>
            <p:cNvPr id="6" name="等腰三角形 34"/>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cs typeface="+mn-ea"/>
                <a:sym typeface="+mn-lt"/>
              </a:endParaRPr>
            </a:p>
          </p:txBody>
        </p:sp>
      </p:grpSp>
      <p:sp>
        <p:nvSpPr>
          <p:cNvPr id="7" name="椭圆 35"/>
          <p:cNvSpPr>
            <a:spLocks noChangeArrowheads="1"/>
          </p:cNvSpPr>
          <p:nvPr/>
        </p:nvSpPr>
        <p:spPr bwMode="auto">
          <a:xfrm>
            <a:off x="1360488" y="1191741"/>
            <a:ext cx="1060450" cy="1060450"/>
          </a:xfrm>
          <a:prstGeom prst="ellipse">
            <a:avLst/>
          </a:prstGeom>
          <a:solidFill>
            <a:srgbClr val="7DBFC5"/>
          </a:solidFill>
          <a:ln>
            <a:noFill/>
          </a:ln>
        </p:spPr>
        <p:txBody>
          <a:bodyPr anchor="ctr"/>
          <a:lstStyle/>
          <a:p>
            <a:pPr algn="ctr"/>
            <a:endParaRPr lang="zh-CN" altLang="zh-CN">
              <a:solidFill>
                <a:srgbClr val="FFFFFF"/>
              </a:solidFill>
              <a:cs typeface="+mn-ea"/>
              <a:sym typeface="+mn-lt"/>
            </a:endParaRPr>
          </a:p>
        </p:txBody>
      </p:sp>
      <p:grpSp>
        <p:nvGrpSpPr>
          <p:cNvPr id="8" name="组合 36"/>
          <p:cNvGrpSpPr/>
          <p:nvPr/>
        </p:nvGrpSpPr>
        <p:grpSpPr bwMode="auto">
          <a:xfrm flipV="1">
            <a:off x="2743200" y="2580803"/>
            <a:ext cx="1935163" cy="506413"/>
            <a:chOff x="0" y="0"/>
            <a:chExt cx="1935168" cy="506624"/>
          </a:xfrm>
          <a:solidFill>
            <a:srgbClr val="77A9D3"/>
          </a:solidFill>
        </p:grpSpPr>
        <p:sp>
          <p:nvSpPr>
            <p:cNvPr id="9" name="圆角矩形 37"/>
            <p:cNvSpPr>
              <a:spLocks noChangeArrowheads="1"/>
            </p:cNvSpPr>
            <p:nvPr/>
          </p:nvSpPr>
          <p:spPr bwMode="auto">
            <a:xfrm>
              <a:off x="0" y="73989"/>
              <a:ext cx="1935168" cy="432635"/>
            </a:xfrm>
            <a:prstGeom prst="roundRect">
              <a:avLst>
                <a:gd name="adj" fmla="val 16667"/>
              </a:avLst>
            </a:prstGeom>
            <a:solidFill>
              <a:srgbClr val="326E86"/>
            </a:solid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chemeClr val="bg1"/>
                </a:solidFill>
                <a:cs typeface="+mn-ea"/>
                <a:sym typeface="+mn-lt"/>
              </a:endParaRPr>
            </a:p>
          </p:txBody>
        </p:sp>
        <p:sp>
          <p:nvSpPr>
            <p:cNvPr id="10" name="等腰三角形 38"/>
            <p:cNvSpPr>
              <a:spLocks noChangeArrowheads="1"/>
            </p:cNvSpPr>
            <p:nvPr/>
          </p:nvSpPr>
          <p:spPr bwMode="auto">
            <a:xfrm>
              <a:off x="902659" y="0"/>
              <a:ext cx="129852" cy="95220"/>
            </a:xfrm>
            <a:prstGeom prst="triangle">
              <a:avLst>
                <a:gd name="adj" fmla="val 50000"/>
              </a:avLst>
            </a:prstGeom>
            <a:solidFill>
              <a:srgbClr val="326E86"/>
            </a:solid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chemeClr val="bg1"/>
                </a:solidFill>
                <a:cs typeface="+mn-ea"/>
                <a:sym typeface="+mn-lt"/>
              </a:endParaRPr>
            </a:p>
          </p:txBody>
        </p:sp>
      </p:grpSp>
      <p:sp>
        <p:nvSpPr>
          <p:cNvPr id="11" name="椭圆 39"/>
          <p:cNvSpPr>
            <a:spLocks noChangeArrowheads="1"/>
          </p:cNvSpPr>
          <p:nvPr/>
        </p:nvSpPr>
        <p:spPr bwMode="auto">
          <a:xfrm>
            <a:off x="3244850" y="3260253"/>
            <a:ext cx="1060450" cy="1060450"/>
          </a:xfrm>
          <a:prstGeom prst="ellipse">
            <a:avLst/>
          </a:prstGeom>
          <a:solidFill>
            <a:srgbClr val="326E86"/>
          </a:solidFill>
          <a:ln>
            <a:noFill/>
          </a:ln>
        </p:spPr>
        <p:txBody>
          <a:bodyPr anchor="ctr"/>
          <a:lstStyle/>
          <a:p>
            <a:pPr algn="ctr"/>
            <a:endParaRPr lang="zh-CN" altLang="zh-CN">
              <a:solidFill>
                <a:schemeClr val="bg1"/>
              </a:solidFill>
              <a:cs typeface="+mn-ea"/>
              <a:sym typeface="+mn-lt"/>
            </a:endParaRPr>
          </a:p>
        </p:txBody>
      </p:sp>
      <p:grpSp>
        <p:nvGrpSpPr>
          <p:cNvPr id="12" name="组合 40"/>
          <p:cNvGrpSpPr/>
          <p:nvPr/>
        </p:nvGrpSpPr>
        <p:grpSpPr bwMode="auto">
          <a:xfrm>
            <a:off x="4565650" y="2506191"/>
            <a:ext cx="1936750" cy="506412"/>
            <a:chOff x="0" y="0"/>
            <a:chExt cx="1935168" cy="506624"/>
          </a:xfrm>
          <a:solidFill>
            <a:srgbClr val="A491BB"/>
          </a:solidFill>
        </p:grpSpPr>
        <p:sp>
          <p:nvSpPr>
            <p:cNvPr id="13" name="圆角矩形 41"/>
            <p:cNvSpPr>
              <a:spLocks noChangeArrowheads="1"/>
            </p:cNvSpPr>
            <p:nvPr/>
          </p:nvSpPr>
          <p:spPr bwMode="auto">
            <a:xfrm>
              <a:off x="0" y="73989"/>
              <a:ext cx="1935168" cy="432635"/>
            </a:xfrm>
            <a:prstGeom prst="roundRect">
              <a:avLst>
                <a:gd name="adj" fmla="val 16667"/>
              </a:avLst>
            </a:prstGeom>
            <a:solidFill>
              <a:srgbClr val="7DBFC5"/>
            </a:solid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cs typeface="+mn-ea"/>
                <a:sym typeface="+mn-lt"/>
              </a:endParaRPr>
            </a:p>
          </p:txBody>
        </p:sp>
        <p:sp>
          <p:nvSpPr>
            <p:cNvPr id="14" name="等腰三角形 42"/>
            <p:cNvSpPr>
              <a:spLocks noChangeArrowheads="1"/>
            </p:cNvSpPr>
            <p:nvPr/>
          </p:nvSpPr>
          <p:spPr bwMode="auto">
            <a:xfrm>
              <a:off x="902659" y="0"/>
              <a:ext cx="129852" cy="95220"/>
            </a:xfrm>
            <a:prstGeom prst="triangle">
              <a:avLst>
                <a:gd name="adj" fmla="val 50000"/>
              </a:avLst>
            </a:prstGeom>
            <a:solidFill>
              <a:srgbClr val="7DBFC5"/>
            </a:solid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cs typeface="+mn-ea"/>
                <a:sym typeface="+mn-lt"/>
              </a:endParaRPr>
            </a:p>
          </p:txBody>
        </p:sp>
      </p:grpSp>
      <p:sp>
        <p:nvSpPr>
          <p:cNvPr id="15" name="椭圆 43"/>
          <p:cNvSpPr>
            <a:spLocks noChangeArrowheads="1"/>
          </p:cNvSpPr>
          <p:nvPr/>
        </p:nvSpPr>
        <p:spPr bwMode="auto">
          <a:xfrm>
            <a:off x="5003800" y="1191741"/>
            <a:ext cx="1060450" cy="1060450"/>
          </a:xfrm>
          <a:prstGeom prst="ellipse">
            <a:avLst/>
          </a:prstGeom>
          <a:solidFill>
            <a:srgbClr val="7DBFC5"/>
          </a:solidFill>
          <a:ln>
            <a:noFill/>
          </a:ln>
        </p:spPr>
        <p:txBody>
          <a:bodyPr anchor="ctr"/>
          <a:lstStyle/>
          <a:p>
            <a:pPr algn="ctr"/>
            <a:endParaRPr lang="zh-CN" altLang="zh-CN">
              <a:solidFill>
                <a:srgbClr val="FFFFFF"/>
              </a:solidFill>
              <a:cs typeface="+mn-ea"/>
              <a:sym typeface="+mn-lt"/>
            </a:endParaRPr>
          </a:p>
        </p:txBody>
      </p:sp>
      <p:sp>
        <p:nvSpPr>
          <p:cNvPr id="16" name="椭圆 45"/>
          <p:cNvSpPr>
            <a:spLocks noChangeArrowheads="1"/>
          </p:cNvSpPr>
          <p:nvPr/>
        </p:nvSpPr>
        <p:spPr bwMode="auto">
          <a:xfrm>
            <a:off x="6823075" y="3260253"/>
            <a:ext cx="1060450" cy="1060450"/>
          </a:xfrm>
          <a:prstGeom prst="ellipse">
            <a:avLst/>
          </a:prstGeom>
          <a:solidFill>
            <a:srgbClr val="326E86"/>
          </a:solidFill>
          <a:ln>
            <a:noFill/>
          </a:ln>
        </p:spPr>
        <p:txBody>
          <a:bodyPr anchor="ctr"/>
          <a:lstStyle/>
          <a:p>
            <a:pPr algn="ctr"/>
            <a:endParaRPr lang="zh-CN" altLang="zh-CN">
              <a:solidFill>
                <a:schemeClr val="bg1"/>
              </a:solidFill>
              <a:cs typeface="+mn-ea"/>
              <a:sym typeface="+mn-lt"/>
            </a:endParaRPr>
          </a:p>
        </p:txBody>
      </p:sp>
      <p:sp>
        <p:nvSpPr>
          <p:cNvPr id="17" name="TextBox 46"/>
          <p:cNvSpPr>
            <a:spLocks noChangeArrowheads="1"/>
          </p:cNvSpPr>
          <p:nvPr/>
        </p:nvSpPr>
        <p:spPr bwMode="auto">
          <a:xfrm>
            <a:off x="1192213" y="3606328"/>
            <a:ext cx="13970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dirty="0">
                <a:solidFill>
                  <a:schemeClr val="bg1">
                    <a:lumMod val="50000"/>
                  </a:schemeClr>
                </a:solidFill>
                <a:cs typeface="+mn-ea"/>
                <a:sym typeface="+mn-lt"/>
              </a:rPr>
              <a:t>详写内容</a:t>
            </a:r>
            <a:r>
              <a:rPr lang="en-US" altLang="zh-CN" sz="1000" dirty="0">
                <a:solidFill>
                  <a:schemeClr val="bg1">
                    <a:lumMod val="50000"/>
                  </a:schemeClr>
                </a:solidFill>
                <a:cs typeface="+mn-ea"/>
                <a:sym typeface="+mn-lt"/>
              </a:rPr>
              <a:t>……</a:t>
            </a:r>
            <a:r>
              <a:rPr lang="zh-CN" altLang="en-US" sz="1000" dirty="0">
                <a:solidFill>
                  <a:schemeClr val="bg1">
                    <a:lumMod val="50000"/>
                  </a:schemeClr>
                </a:solidFill>
                <a:cs typeface="+mn-ea"/>
                <a:sym typeface="+mn-lt"/>
              </a:rPr>
              <a:t>点击输入本栏的具体文字，简明扼要的说明分项内容，此为概念图解，请根据您的具体内容酌情修改</a:t>
            </a:r>
            <a:endParaRPr lang="en-US" altLang="zh-CN" sz="1000" dirty="0">
              <a:solidFill>
                <a:schemeClr val="bg1">
                  <a:lumMod val="50000"/>
                </a:schemeClr>
              </a:solidFill>
              <a:cs typeface="+mn-ea"/>
              <a:sym typeface="+mn-lt"/>
            </a:endParaRPr>
          </a:p>
        </p:txBody>
      </p:sp>
      <p:sp>
        <p:nvSpPr>
          <p:cNvPr id="18" name="TextBox 47"/>
          <p:cNvSpPr>
            <a:spLocks noChangeArrowheads="1"/>
          </p:cNvSpPr>
          <p:nvPr/>
        </p:nvSpPr>
        <p:spPr bwMode="auto">
          <a:xfrm>
            <a:off x="1293813" y="33142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dirty="0">
                <a:solidFill>
                  <a:schemeClr val="tx1">
                    <a:lumMod val="75000"/>
                    <a:lumOff val="25000"/>
                  </a:schemeClr>
                </a:solidFill>
                <a:cs typeface="+mn-ea"/>
                <a:sym typeface="+mn-lt"/>
              </a:rPr>
              <a:t>添加标题内容</a:t>
            </a:r>
          </a:p>
        </p:txBody>
      </p:sp>
      <p:sp>
        <p:nvSpPr>
          <p:cNvPr id="19" name="TextBox 50"/>
          <p:cNvSpPr>
            <a:spLocks noChangeArrowheads="1"/>
          </p:cNvSpPr>
          <p:nvPr/>
        </p:nvSpPr>
        <p:spPr bwMode="auto">
          <a:xfrm>
            <a:off x="1293813" y="27046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dirty="0">
                <a:solidFill>
                  <a:schemeClr val="bg1"/>
                </a:solidFill>
                <a:cs typeface="+mn-ea"/>
                <a:sym typeface="+mn-lt"/>
              </a:rPr>
              <a:t>输入文本内容</a:t>
            </a:r>
          </a:p>
        </p:txBody>
      </p:sp>
      <p:sp>
        <p:nvSpPr>
          <p:cNvPr id="20" name="TextBox 51"/>
          <p:cNvSpPr>
            <a:spLocks noChangeArrowheads="1"/>
          </p:cNvSpPr>
          <p:nvPr/>
        </p:nvSpPr>
        <p:spPr bwMode="auto">
          <a:xfrm>
            <a:off x="3113088" y="27046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dirty="0">
                <a:solidFill>
                  <a:schemeClr val="bg1"/>
                </a:solidFill>
                <a:cs typeface="+mn-ea"/>
                <a:sym typeface="+mn-lt"/>
              </a:rPr>
              <a:t>输入文本内容</a:t>
            </a:r>
          </a:p>
        </p:txBody>
      </p:sp>
      <p:sp>
        <p:nvSpPr>
          <p:cNvPr id="21" name="TextBox 52"/>
          <p:cNvSpPr>
            <a:spLocks noChangeArrowheads="1"/>
          </p:cNvSpPr>
          <p:nvPr/>
        </p:nvSpPr>
        <p:spPr bwMode="auto">
          <a:xfrm>
            <a:off x="5016500" y="2704628"/>
            <a:ext cx="1193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dirty="0">
                <a:solidFill>
                  <a:schemeClr val="bg1"/>
                </a:solidFill>
                <a:cs typeface="+mn-ea"/>
                <a:sym typeface="+mn-lt"/>
              </a:rPr>
              <a:t>输入文本内容</a:t>
            </a:r>
          </a:p>
        </p:txBody>
      </p:sp>
      <p:grpSp>
        <p:nvGrpSpPr>
          <p:cNvPr id="22" name="组合 53"/>
          <p:cNvGrpSpPr/>
          <p:nvPr/>
        </p:nvGrpSpPr>
        <p:grpSpPr bwMode="auto">
          <a:xfrm flipV="1">
            <a:off x="6384925" y="2580801"/>
            <a:ext cx="2075508" cy="506415"/>
            <a:chOff x="0" y="0"/>
            <a:chExt cx="2073813" cy="506626"/>
          </a:xfrm>
          <a:solidFill>
            <a:srgbClr val="326E86"/>
          </a:solidFill>
        </p:grpSpPr>
        <p:sp>
          <p:nvSpPr>
            <p:cNvPr id="23" name="圆角矩形 54"/>
            <p:cNvSpPr>
              <a:spLocks noChangeArrowheads="1"/>
            </p:cNvSpPr>
            <p:nvPr/>
          </p:nvSpPr>
          <p:spPr bwMode="auto">
            <a:xfrm>
              <a:off x="0" y="73991"/>
              <a:ext cx="2073813"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chemeClr val="bg1"/>
                </a:solidFill>
                <a:cs typeface="+mn-ea"/>
                <a:sym typeface="+mn-lt"/>
              </a:endParaRPr>
            </a:p>
          </p:txBody>
        </p:sp>
        <p:sp>
          <p:nvSpPr>
            <p:cNvPr id="24" name="等腰三角形 55"/>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chemeClr val="bg1"/>
                </a:solidFill>
                <a:cs typeface="+mn-ea"/>
                <a:sym typeface="+mn-lt"/>
              </a:endParaRPr>
            </a:p>
          </p:txBody>
        </p:sp>
      </p:grpSp>
      <p:sp>
        <p:nvSpPr>
          <p:cNvPr id="25" name="TextBox 56"/>
          <p:cNvSpPr>
            <a:spLocks noChangeArrowheads="1"/>
          </p:cNvSpPr>
          <p:nvPr/>
        </p:nvSpPr>
        <p:spPr bwMode="auto">
          <a:xfrm>
            <a:off x="6689725" y="2704628"/>
            <a:ext cx="11953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dirty="0">
                <a:solidFill>
                  <a:schemeClr val="bg1"/>
                </a:solidFill>
                <a:cs typeface="+mn-ea"/>
                <a:sym typeface="+mn-lt"/>
              </a:rPr>
              <a:t>输入文本内容</a:t>
            </a:r>
          </a:p>
        </p:txBody>
      </p:sp>
      <p:sp>
        <p:nvSpPr>
          <p:cNvPr id="26" name="TextBox 57"/>
          <p:cNvSpPr>
            <a:spLocks noChangeArrowheads="1"/>
          </p:cNvSpPr>
          <p:nvPr/>
        </p:nvSpPr>
        <p:spPr bwMode="auto">
          <a:xfrm>
            <a:off x="3076575" y="1382241"/>
            <a:ext cx="1397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dirty="0">
                <a:solidFill>
                  <a:schemeClr val="bg1">
                    <a:lumMod val="50000"/>
                  </a:schemeClr>
                </a:solidFill>
                <a:cs typeface="+mn-ea"/>
                <a:sym typeface="+mn-lt"/>
              </a:rPr>
              <a:t>详写内容</a:t>
            </a:r>
            <a:r>
              <a:rPr lang="en-US" altLang="zh-CN" sz="1000" dirty="0">
                <a:solidFill>
                  <a:schemeClr val="bg1">
                    <a:lumMod val="50000"/>
                  </a:schemeClr>
                </a:solidFill>
                <a:cs typeface="+mn-ea"/>
                <a:sym typeface="+mn-lt"/>
              </a:rPr>
              <a:t>……</a:t>
            </a:r>
            <a:r>
              <a:rPr lang="zh-CN" altLang="en-US" sz="1000" dirty="0">
                <a:solidFill>
                  <a:schemeClr val="bg1">
                    <a:lumMod val="50000"/>
                  </a:schemeClr>
                </a:solidFill>
                <a:cs typeface="+mn-ea"/>
                <a:sym typeface="+mn-lt"/>
              </a:rPr>
              <a:t>点击输入本栏的具体文字，简明扼要的说明分项内容，此为概念图解，请根据您的具体内容酌情修改</a:t>
            </a:r>
            <a:endParaRPr lang="en-US" altLang="zh-CN" sz="1000" dirty="0">
              <a:solidFill>
                <a:schemeClr val="bg1">
                  <a:lumMod val="50000"/>
                </a:schemeClr>
              </a:solidFill>
              <a:cs typeface="+mn-ea"/>
              <a:sym typeface="+mn-lt"/>
            </a:endParaRPr>
          </a:p>
        </p:txBody>
      </p:sp>
      <p:sp>
        <p:nvSpPr>
          <p:cNvPr id="27" name="TextBox 58"/>
          <p:cNvSpPr>
            <a:spLocks noChangeArrowheads="1"/>
          </p:cNvSpPr>
          <p:nvPr/>
        </p:nvSpPr>
        <p:spPr bwMode="auto">
          <a:xfrm>
            <a:off x="3178175" y="1088553"/>
            <a:ext cx="11938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dirty="0">
                <a:solidFill>
                  <a:schemeClr val="bg1">
                    <a:lumMod val="50000"/>
                  </a:schemeClr>
                </a:solidFill>
                <a:cs typeface="+mn-ea"/>
                <a:sym typeface="+mn-lt"/>
              </a:rPr>
              <a:t>添加标题内容</a:t>
            </a:r>
          </a:p>
        </p:txBody>
      </p:sp>
      <p:sp>
        <p:nvSpPr>
          <p:cNvPr id="28" name="TextBox 59"/>
          <p:cNvSpPr>
            <a:spLocks noChangeArrowheads="1"/>
          </p:cNvSpPr>
          <p:nvPr/>
        </p:nvSpPr>
        <p:spPr bwMode="auto">
          <a:xfrm>
            <a:off x="4835525" y="3619028"/>
            <a:ext cx="139700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a:solidFill>
                  <a:schemeClr val="bg1">
                    <a:lumMod val="50000"/>
                  </a:schemeClr>
                </a:solidFill>
                <a:cs typeface="+mn-ea"/>
                <a:sym typeface="+mn-lt"/>
              </a:rPr>
              <a:t>详写内容</a:t>
            </a:r>
            <a:r>
              <a:rPr lang="en-US" altLang="zh-CN" sz="1000">
                <a:solidFill>
                  <a:schemeClr val="bg1">
                    <a:lumMod val="50000"/>
                  </a:schemeClr>
                </a:solidFill>
                <a:cs typeface="+mn-ea"/>
                <a:sym typeface="+mn-lt"/>
              </a:rPr>
              <a:t>……</a:t>
            </a:r>
            <a:r>
              <a:rPr lang="zh-CN" altLang="en-US" sz="1000">
                <a:solidFill>
                  <a:schemeClr val="bg1">
                    <a:lumMod val="50000"/>
                  </a:schemeClr>
                </a:solidFill>
                <a:cs typeface="+mn-ea"/>
                <a:sym typeface="+mn-lt"/>
              </a:rPr>
              <a:t>点击输入本栏的具体文字，简明扼要的说明分项内容，此为概念图解，请根据您的具体内容酌情修改</a:t>
            </a:r>
            <a:endParaRPr lang="en-US" altLang="zh-CN" sz="1000">
              <a:solidFill>
                <a:schemeClr val="bg1">
                  <a:lumMod val="50000"/>
                </a:schemeClr>
              </a:solidFill>
              <a:cs typeface="+mn-ea"/>
              <a:sym typeface="+mn-lt"/>
            </a:endParaRPr>
          </a:p>
        </p:txBody>
      </p:sp>
      <p:sp>
        <p:nvSpPr>
          <p:cNvPr id="29" name="TextBox 62"/>
          <p:cNvSpPr>
            <a:spLocks noChangeArrowheads="1"/>
          </p:cNvSpPr>
          <p:nvPr/>
        </p:nvSpPr>
        <p:spPr bwMode="auto">
          <a:xfrm>
            <a:off x="4935538" y="3325341"/>
            <a:ext cx="119538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dirty="0">
                <a:solidFill>
                  <a:schemeClr val="bg1">
                    <a:lumMod val="50000"/>
                  </a:schemeClr>
                </a:solidFill>
                <a:cs typeface="+mn-ea"/>
                <a:sym typeface="+mn-lt"/>
              </a:rPr>
              <a:t>添加标题内容</a:t>
            </a:r>
          </a:p>
        </p:txBody>
      </p:sp>
      <p:sp>
        <p:nvSpPr>
          <p:cNvPr id="30" name="TextBox 63"/>
          <p:cNvSpPr>
            <a:spLocks noChangeArrowheads="1"/>
          </p:cNvSpPr>
          <p:nvPr/>
        </p:nvSpPr>
        <p:spPr bwMode="auto">
          <a:xfrm>
            <a:off x="6589713" y="1382241"/>
            <a:ext cx="1397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a:solidFill>
                  <a:schemeClr val="bg1">
                    <a:lumMod val="50000"/>
                  </a:schemeClr>
                </a:solidFill>
                <a:cs typeface="+mn-ea"/>
                <a:sym typeface="+mn-lt"/>
              </a:rPr>
              <a:t>详写内容</a:t>
            </a:r>
            <a:r>
              <a:rPr lang="en-US" altLang="zh-CN" sz="1000">
                <a:solidFill>
                  <a:schemeClr val="bg1">
                    <a:lumMod val="50000"/>
                  </a:schemeClr>
                </a:solidFill>
                <a:cs typeface="+mn-ea"/>
                <a:sym typeface="+mn-lt"/>
              </a:rPr>
              <a:t>……</a:t>
            </a:r>
            <a:r>
              <a:rPr lang="zh-CN" altLang="en-US" sz="1000">
                <a:solidFill>
                  <a:schemeClr val="bg1">
                    <a:lumMod val="50000"/>
                  </a:schemeClr>
                </a:solidFill>
                <a:cs typeface="+mn-ea"/>
                <a:sym typeface="+mn-lt"/>
              </a:rPr>
              <a:t>点击输入本栏的具体文字，简明扼要的说明分项内容，此为概念图解，请根据您的具体内容酌情修改</a:t>
            </a:r>
            <a:endParaRPr lang="en-US" altLang="zh-CN" sz="1000">
              <a:solidFill>
                <a:schemeClr val="bg1">
                  <a:lumMod val="50000"/>
                </a:schemeClr>
              </a:solidFill>
              <a:cs typeface="+mn-ea"/>
              <a:sym typeface="+mn-lt"/>
            </a:endParaRPr>
          </a:p>
        </p:txBody>
      </p:sp>
      <p:sp>
        <p:nvSpPr>
          <p:cNvPr id="31" name="TextBox 66"/>
          <p:cNvSpPr>
            <a:spLocks noChangeArrowheads="1"/>
          </p:cNvSpPr>
          <p:nvPr/>
        </p:nvSpPr>
        <p:spPr bwMode="auto">
          <a:xfrm>
            <a:off x="6689725" y="1088553"/>
            <a:ext cx="11953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dirty="0">
                <a:solidFill>
                  <a:schemeClr val="tx1">
                    <a:lumMod val="75000"/>
                    <a:lumOff val="25000"/>
                  </a:schemeClr>
                </a:solidFill>
                <a:cs typeface="+mn-ea"/>
                <a:sym typeface="+mn-lt"/>
              </a:rPr>
              <a:t>添加标题内容</a:t>
            </a:r>
          </a:p>
        </p:txBody>
      </p:sp>
      <p:sp>
        <p:nvSpPr>
          <p:cNvPr id="32" name="TextBox 67"/>
          <p:cNvSpPr>
            <a:spLocks noChangeArrowheads="1"/>
          </p:cNvSpPr>
          <p:nvPr/>
        </p:nvSpPr>
        <p:spPr bwMode="auto">
          <a:xfrm>
            <a:off x="1609725" y="1475903"/>
            <a:ext cx="5619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dirty="0">
                <a:solidFill>
                  <a:schemeClr val="bg1"/>
                </a:solidFill>
                <a:cs typeface="+mn-ea"/>
                <a:sym typeface="+mn-lt"/>
              </a:rPr>
              <a:t>添加标题</a:t>
            </a:r>
          </a:p>
        </p:txBody>
      </p:sp>
      <p:sp>
        <p:nvSpPr>
          <p:cNvPr id="33" name="TextBox 68"/>
          <p:cNvSpPr>
            <a:spLocks noChangeArrowheads="1"/>
          </p:cNvSpPr>
          <p:nvPr/>
        </p:nvSpPr>
        <p:spPr bwMode="auto">
          <a:xfrm>
            <a:off x="5253038" y="1475903"/>
            <a:ext cx="5603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dirty="0">
                <a:solidFill>
                  <a:schemeClr val="bg1"/>
                </a:solidFill>
                <a:cs typeface="+mn-ea"/>
                <a:sym typeface="+mn-lt"/>
              </a:rPr>
              <a:t>添加标题</a:t>
            </a:r>
          </a:p>
        </p:txBody>
      </p:sp>
      <p:sp>
        <p:nvSpPr>
          <p:cNvPr id="34" name="TextBox 70"/>
          <p:cNvSpPr>
            <a:spLocks noChangeArrowheads="1"/>
          </p:cNvSpPr>
          <p:nvPr/>
        </p:nvSpPr>
        <p:spPr bwMode="auto">
          <a:xfrm>
            <a:off x="3494088" y="3544416"/>
            <a:ext cx="5619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dirty="0">
                <a:solidFill>
                  <a:schemeClr val="bg1"/>
                </a:solidFill>
                <a:cs typeface="+mn-ea"/>
                <a:sym typeface="+mn-lt"/>
              </a:rPr>
              <a:t>添加标题</a:t>
            </a:r>
          </a:p>
        </p:txBody>
      </p:sp>
      <p:sp>
        <p:nvSpPr>
          <p:cNvPr id="35" name="TextBox 72"/>
          <p:cNvSpPr>
            <a:spLocks noChangeArrowheads="1"/>
          </p:cNvSpPr>
          <p:nvPr/>
        </p:nvSpPr>
        <p:spPr bwMode="auto">
          <a:xfrm>
            <a:off x="7072313" y="3544416"/>
            <a:ext cx="5619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dirty="0">
                <a:solidFill>
                  <a:schemeClr val="bg1"/>
                </a:solidFill>
                <a:cs typeface="+mn-ea"/>
                <a:sym typeface="+mn-lt"/>
              </a:rPr>
              <a:t>添加标题</a:t>
            </a: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699"/>
                            </p:stCondLst>
                            <p:childTnLst>
                              <p:par>
                                <p:cTn id="13" presetID="10" presetClass="entr" presetSubtype="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300" fill="hold"/>
                                        <p:tgtEl>
                                          <p:spTgt spid="19"/>
                                        </p:tgtEl>
                                        <p:attrNameLst>
                                          <p:attrName>ppt_w</p:attrName>
                                        </p:attrNameLst>
                                      </p:cBhvr>
                                      <p:tavLst>
                                        <p:tav tm="0">
                                          <p:val>
                                            <p:fltVal val="0"/>
                                          </p:val>
                                        </p:tav>
                                        <p:tav tm="100000">
                                          <p:val>
                                            <p:strVal val="#ppt_w"/>
                                          </p:val>
                                        </p:tav>
                                      </p:tavLst>
                                    </p:anim>
                                    <p:anim calcmode="lin" valueType="num">
                                      <p:cBhvr>
                                        <p:cTn id="16" dur="300" fill="hold"/>
                                        <p:tgtEl>
                                          <p:spTgt spid="19"/>
                                        </p:tgtEl>
                                        <p:attrNameLst>
                                          <p:attrName>ppt_h</p:attrName>
                                        </p:attrNameLst>
                                      </p:cBhvr>
                                      <p:tavLst>
                                        <p:tav tm="0">
                                          <p:val>
                                            <p:fltVal val="0"/>
                                          </p:val>
                                        </p:tav>
                                        <p:tav tm="100000">
                                          <p:val>
                                            <p:strVal val="#ppt_h"/>
                                          </p:val>
                                        </p:tav>
                                      </p:tavLst>
                                    </p:anim>
                                    <p:animEffect>
                                      <p:cBhvr>
                                        <p:cTn id="17" dur="300"/>
                                        <p:tgtEl>
                                          <p:spTgt spid="19"/>
                                        </p:tgtEl>
                                      </p:cBhvr>
                                    </p:animEffect>
                                  </p:childTnLst>
                                </p:cTn>
                              </p:par>
                              <p:par>
                                <p:cTn id="18" presetID="10"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300" fill="hold"/>
                                        <p:tgtEl>
                                          <p:spTgt spid="4"/>
                                        </p:tgtEl>
                                        <p:attrNameLst>
                                          <p:attrName>ppt_w</p:attrName>
                                        </p:attrNameLst>
                                      </p:cBhvr>
                                      <p:tavLst>
                                        <p:tav tm="0">
                                          <p:val>
                                            <p:fltVal val="0"/>
                                          </p:val>
                                        </p:tav>
                                        <p:tav tm="100000">
                                          <p:val>
                                            <p:strVal val="#ppt_w"/>
                                          </p:val>
                                        </p:tav>
                                      </p:tavLst>
                                    </p:anim>
                                    <p:anim calcmode="lin" valueType="num">
                                      <p:cBhvr>
                                        <p:cTn id="21" dur="300" fill="hold"/>
                                        <p:tgtEl>
                                          <p:spTgt spid="4"/>
                                        </p:tgtEl>
                                        <p:attrNameLst>
                                          <p:attrName>ppt_h</p:attrName>
                                        </p:attrNameLst>
                                      </p:cBhvr>
                                      <p:tavLst>
                                        <p:tav tm="0">
                                          <p:val>
                                            <p:fltVal val="0"/>
                                          </p:val>
                                        </p:tav>
                                        <p:tav tm="100000">
                                          <p:val>
                                            <p:strVal val="#ppt_h"/>
                                          </p:val>
                                        </p:tav>
                                      </p:tavLst>
                                    </p:anim>
                                    <p:animEffect>
                                      <p:cBhvr>
                                        <p:cTn id="22" dur="300"/>
                                        <p:tgtEl>
                                          <p:spTgt spid="4"/>
                                        </p:tgtEl>
                                      </p:cBhvr>
                                    </p:animEffect>
                                  </p:childTnLst>
                                </p:cTn>
                              </p:par>
                            </p:childTnLst>
                          </p:cTn>
                        </p:par>
                        <p:par>
                          <p:cTn id="23" fill="hold">
                            <p:stCondLst>
                              <p:cond delay="1199"/>
                            </p:stCondLst>
                            <p:childTnLst>
                              <p:par>
                                <p:cTn id="24" presetID="42" presetClass="entr" presetSubtype="0"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p:cBhvr>
                                        <p:cTn id="26" dur="600"/>
                                        <p:tgtEl>
                                          <p:spTgt spid="18"/>
                                        </p:tgtEl>
                                      </p:cBhvr>
                                    </p:animEffect>
                                    <p:anim calcmode="lin" valueType="num">
                                      <p:cBhvr>
                                        <p:cTn id="27" dur="600" fill="hold"/>
                                        <p:tgtEl>
                                          <p:spTgt spid="18"/>
                                        </p:tgtEl>
                                        <p:attrNameLst>
                                          <p:attrName>ppt_x</p:attrName>
                                        </p:attrNameLst>
                                      </p:cBhvr>
                                      <p:tavLst>
                                        <p:tav tm="0">
                                          <p:val>
                                            <p:strVal val="#ppt_x"/>
                                          </p:val>
                                        </p:tav>
                                        <p:tav tm="100000">
                                          <p:val>
                                            <p:strVal val="#ppt_x"/>
                                          </p:val>
                                        </p:tav>
                                      </p:tavLst>
                                    </p:anim>
                                    <p:anim calcmode="lin" valueType="num">
                                      <p:cBhvr>
                                        <p:cTn id="28" dur="6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p:cBhvr>
                                        <p:cTn id="31" dur="600"/>
                                        <p:tgtEl>
                                          <p:spTgt spid="17"/>
                                        </p:tgtEl>
                                      </p:cBhvr>
                                    </p:animEffect>
                                    <p:anim calcmode="lin" valueType="num">
                                      <p:cBhvr>
                                        <p:cTn id="32" dur="600" fill="hold"/>
                                        <p:tgtEl>
                                          <p:spTgt spid="17"/>
                                        </p:tgtEl>
                                        <p:attrNameLst>
                                          <p:attrName>ppt_x</p:attrName>
                                        </p:attrNameLst>
                                      </p:cBhvr>
                                      <p:tavLst>
                                        <p:tav tm="0">
                                          <p:val>
                                            <p:strVal val="#ppt_x"/>
                                          </p:val>
                                        </p:tav>
                                        <p:tav tm="100000">
                                          <p:val>
                                            <p:strVal val="#ppt_x"/>
                                          </p:val>
                                        </p:tav>
                                      </p:tavLst>
                                    </p:anim>
                                    <p:anim calcmode="lin" valueType="num">
                                      <p:cBhvr>
                                        <p:cTn id="33" dur="600" fill="hold"/>
                                        <p:tgtEl>
                                          <p:spTgt spid="17"/>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p:cBhvr>
                                        <p:cTn id="36" dur="600"/>
                                        <p:tgtEl>
                                          <p:spTgt spid="7"/>
                                        </p:tgtEl>
                                      </p:cBhvr>
                                    </p:animEffect>
                                    <p:anim calcmode="lin" valueType="num">
                                      <p:cBhvr>
                                        <p:cTn id="37" dur="600" fill="hold"/>
                                        <p:tgtEl>
                                          <p:spTgt spid="7"/>
                                        </p:tgtEl>
                                        <p:attrNameLst>
                                          <p:attrName>ppt_x</p:attrName>
                                        </p:attrNameLst>
                                      </p:cBhvr>
                                      <p:tavLst>
                                        <p:tav tm="0">
                                          <p:val>
                                            <p:strVal val="#ppt_x"/>
                                          </p:val>
                                        </p:tav>
                                        <p:tav tm="100000">
                                          <p:val>
                                            <p:strVal val="#ppt_x"/>
                                          </p:val>
                                        </p:tav>
                                      </p:tavLst>
                                    </p:anim>
                                    <p:anim calcmode="lin" valueType="num">
                                      <p:cBhvr>
                                        <p:cTn id="38" dur="600" fill="hold"/>
                                        <p:tgtEl>
                                          <p:spTgt spid="7"/>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animEffect>
                                      <p:cBhvr>
                                        <p:cTn id="41" dur="600"/>
                                        <p:tgtEl>
                                          <p:spTgt spid="32"/>
                                        </p:tgtEl>
                                      </p:cBhvr>
                                    </p:animEffect>
                                    <p:anim calcmode="lin" valueType="num">
                                      <p:cBhvr>
                                        <p:cTn id="42" dur="600" fill="hold"/>
                                        <p:tgtEl>
                                          <p:spTgt spid="32"/>
                                        </p:tgtEl>
                                        <p:attrNameLst>
                                          <p:attrName>ppt_x</p:attrName>
                                        </p:attrNameLst>
                                      </p:cBhvr>
                                      <p:tavLst>
                                        <p:tav tm="0">
                                          <p:val>
                                            <p:strVal val="#ppt_x"/>
                                          </p:val>
                                        </p:tav>
                                        <p:tav tm="100000">
                                          <p:val>
                                            <p:strVal val="#ppt_x"/>
                                          </p:val>
                                        </p:tav>
                                      </p:tavLst>
                                    </p:anim>
                                    <p:anim calcmode="lin" valueType="num">
                                      <p:cBhvr>
                                        <p:cTn id="43" dur="600" fill="hold"/>
                                        <p:tgtEl>
                                          <p:spTgt spid="32"/>
                                        </p:tgtEl>
                                        <p:attrNameLst>
                                          <p:attrName>ppt_y</p:attrName>
                                        </p:attrNameLst>
                                      </p:cBhvr>
                                      <p:tavLst>
                                        <p:tav tm="0">
                                          <p:val>
                                            <p:strVal val="#ppt_y-.1"/>
                                          </p:val>
                                        </p:tav>
                                        <p:tav tm="100000">
                                          <p:val>
                                            <p:strVal val="#ppt_y"/>
                                          </p:val>
                                        </p:tav>
                                      </p:tavLst>
                                    </p:anim>
                                  </p:childTnLst>
                                </p:cTn>
                              </p:par>
                            </p:childTnLst>
                          </p:cTn>
                        </p:par>
                        <p:par>
                          <p:cTn id="44" fill="hold">
                            <p:stCondLst>
                              <p:cond delay="2199"/>
                            </p:stCondLst>
                            <p:childTnLst>
                              <p:par>
                                <p:cTn id="45" presetID="10"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300" fill="hold"/>
                                        <p:tgtEl>
                                          <p:spTgt spid="20"/>
                                        </p:tgtEl>
                                        <p:attrNameLst>
                                          <p:attrName>ppt_w</p:attrName>
                                        </p:attrNameLst>
                                      </p:cBhvr>
                                      <p:tavLst>
                                        <p:tav tm="0">
                                          <p:val>
                                            <p:fltVal val="0"/>
                                          </p:val>
                                        </p:tav>
                                        <p:tav tm="100000">
                                          <p:val>
                                            <p:strVal val="#ppt_w"/>
                                          </p:val>
                                        </p:tav>
                                      </p:tavLst>
                                    </p:anim>
                                    <p:anim calcmode="lin" valueType="num">
                                      <p:cBhvr>
                                        <p:cTn id="48" dur="300" fill="hold"/>
                                        <p:tgtEl>
                                          <p:spTgt spid="20"/>
                                        </p:tgtEl>
                                        <p:attrNameLst>
                                          <p:attrName>ppt_h</p:attrName>
                                        </p:attrNameLst>
                                      </p:cBhvr>
                                      <p:tavLst>
                                        <p:tav tm="0">
                                          <p:val>
                                            <p:fltVal val="0"/>
                                          </p:val>
                                        </p:tav>
                                        <p:tav tm="100000">
                                          <p:val>
                                            <p:strVal val="#ppt_h"/>
                                          </p:val>
                                        </p:tav>
                                      </p:tavLst>
                                    </p:anim>
                                    <p:animEffect>
                                      <p:cBhvr>
                                        <p:cTn id="49" dur="300"/>
                                        <p:tgtEl>
                                          <p:spTgt spid="20"/>
                                        </p:tgtEl>
                                      </p:cBhvr>
                                    </p:animEffect>
                                  </p:childTnLst>
                                </p:cTn>
                              </p:par>
                              <p:par>
                                <p:cTn id="50" presetID="10" presetClass="entr" presetSubtype="0" fill="hold" nodeType="with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p:cTn id="52" dur="300" fill="hold"/>
                                        <p:tgtEl>
                                          <p:spTgt spid="8"/>
                                        </p:tgtEl>
                                        <p:attrNameLst>
                                          <p:attrName>ppt_w</p:attrName>
                                        </p:attrNameLst>
                                      </p:cBhvr>
                                      <p:tavLst>
                                        <p:tav tm="0">
                                          <p:val>
                                            <p:fltVal val="0"/>
                                          </p:val>
                                        </p:tav>
                                        <p:tav tm="100000">
                                          <p:val>
                                            <p:strVal val="#ppt_w"/>
                                          </p:val>
                                        </p:tav>
                                      </p:tavLst>
                                    </p:anim>
                                    <p:anim calcmode="lin" valueType="num">
                                      <p:cBhvr>
                                        <p:cTn id="53" dur="300" fill="hold"/>
                                        <p:tgtEl>
                                          <p:spTgt spid="8"/>
                                        </p:tgtEl>
                                        <p:attrNameLst>
                                          <p:attrName>ppt_h</p:attrName>
                                        </p:attrNameLst>
                                      </p:cBhvr>
                                      <p:tavLst>
                                        <p:tav tm="0">
                                          <p:val>
                                            <p:fltVal val="0"/>
                                          </p:val>
                                        </p:tav>
                                        <p:tav tm="100000">
                                          <p:val>
                                            <p:strVal val="#ppt_h"/>
                                          </p:val>
                                        </p:tav>
                                      </p:tavLst>
                                    </p:anim>
                                    <p:animEffect>
                                      <p:cBhvr>
                                        <p:cTn id="54" dur="300"/>
                                        <p:tgtEl>
                                          <p:spTgt spid="8"/>
                                        </p:tgtEl>
                                      </p:cBhvr>
                                    </p:animEffect>
                                  </p:childTnLst>
                                </p:cTn>
                              </p:par>
                            </p:childTnLst>
                          </p:cTn>
                        </p:par>
                        <p:par>
                          <p:cTn id="55" fill="hold">
                            <p:stCondLst>
                              <p:cond delay="2699"/>
                            </p:stCondLst>
                            <p:childTnLst>
                              <p:par>
                                <p:cTn id="56" presetID="47" presetClass="entr" presetSubtype="0" fill="hold" grpId="0" nodeType="afterEffect">
                                  <p:stCondLst>
                                    <p:cond delay="0"/>
                                  </p:stCondLst>
                                  <p:childTnLst>
                                    <p:set>
                                      <p:cBhvr>
                                        <p:cTn id="57" dur="1" fill="hold">
                                          <p:stCondLst>
                                            <p:cond delay="0"/>
                                          </p:stCondLst>
                                        </p:cTn>
                                        <p:tgtEl>
                                          <p:spTgt spid="27"/>
                                        </p:tgtEl>
                                        <p:attrNameLst>
                                          <p:attrName>style.visibility</p:attrName>
                                        </p:attrNameLst>
                                      </p:cBhvr>
                                      <p:to>
                                        <p:strVal val="visible"/>
                                      </p:to>
                                    </p:set>
                                    <p:animEffect>
                                      <p:cBhvr>
                                        <p:cTn id="58" dur="600"/>
                                        <p:tgtEl>
                                          <p:spTgt spid="27"/>
                                        </p:tgtEl>
                                      </p:cBhvr>
                                    </p:animEffect>
                                    <p:anim calcmode="lin" valueType="num">
                                      <p:cBhvr>
                                        <p:cTn id="59" dur="600" fill="hold"/>
                                        <p:tgtEl>
                                          <p:spTgt spid="27"/>
                                        </p:tgtEl>
                                        <p:attrNameLst>
                                          <p:attrName>ppt_x</p:attrName>
                                        </p:attrNameLst>
                                      </p:cBhvr>
                                      <p:tavLst>
                                        <p:tav tm="0">
                                          <p:val>
                                            <p:strVal val="#ppt_x"/>
                                          </p:val>
                                        </p:tav>
                                        <p:tav tm="100000">
                                          <p:val>
                                            <p:strVal val="#ppt_x"/>
                                          </p:val>
                                        </p:tav>
                                      </p:tavLst>
                                    </p:anim>
                                    <p:anim calcmode="lin" valueType="num">
                                      <p:cBhvr>
                                        <p:cTn id="60" dur="600" fill="hold"/>
                                        <p:tgtEl>
                                          <p:spTgt spid="27"/>
                                        </p:tgtEl>
                                        <p:attrNameLst>
                                          <p:attrName>ppt_y</p:attrName>
                                        </p:attrNameLst>
                                      </p:cBhvr>
                                      <p:tavLst>
                                        <p:tav tm="0">
                                          <p:val>
                                            <p:strVal val="#ppt_y-.1"/>
                                          </p:val>
                                        </p:tav>
                                        <p:tav tm="100000">
                                          <p:val>
                                            <p:strVal val="#ppt_y"/>
                                          </p:val>
                                        </p:tav>
                                      </p:tavLst>
                                    </p:anim>
                                  </p:childTnLst>
                                </p:cTn>
                              </p:par>
                              <p:par>
                                <p:cTn id="61" presetID="47" presetClass="entr" presetSubtype="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p:cBhvr>
                                        <p:cTn id="63" dur="600"/>
                                        <p:tgtEl>
                                          <p:spTgt spid="26"/>
                                        </p:tgtEl>
                                      </p:cBhvr>
                                    </p:animEffect>
                                    <p:anim calcmode="lin" valueType="num">
                                      <p:cBhvr>
                                        <p:cTn id="64" dur="600" fill="hold"/>
                                        <p:tgtEl>
                                          <p:spTgt spid="26"/>
                                        </p:tgtEl>
                                        <p:attrNameLst>
                                          <p:attrName>ppt_x</p:attrName>
                                        </p:attrNameLst>
                                      </p:cBhvr>
                                      <p:tavLst>
                                        <p:tav tm="0">
                                          <p:val>
                                            <p:strVal val="#ppt_x"/>
                                          </p:val>
                                        </p:tav>
                                        <p:tav tm="100000">
                                          <p:val>
                                            <p:strVal val="#ppt_x"/>
                                          </p:val>
                                        </p:tav>
                                      </p:tavLst>
                                    </p:anim>
                                    <p:anim calcmode="lin" valueType="num">
                                      <p:cBhvr>
                                        <p:cTn id="65" dur="600" fill="hold"/>
                                        <p:tgtEl>
                                          <p:spTgt spid="26"/>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1"/>
                                        </p:tgtEl>
                                        <p:attrNameLst>
                                          <p:attrName>style.visibility</p:attrName>
                                        </p:attrNameLst>
                                      </p:cBhvr>
                                      <p:to>
                                        <p:strVal val="visible"/>
                                      </p:to>
                                    </p:set>
                                    <p:animEffect>
                                      <p:cBhvr>
                                        <p:cTn id="68" dur="600"/>
                                        <p:tgtEl>
                                          <p:spTgt spid="11"/>
                                        </p:tgtEl>
                                      </p:cBhvr>
                                    </p:animEffect>
                                    <p:anim calcmode="lin" valueType="num">
                                      <p:cBhvr>
                                        <p:cTn id="69" dur="600" fill="hold"/>
                                        <p:tgtEl>
                                          <p:spTgt spid="11"/>
                                        </p:tgtEl>
                                        <p:attrNameLst>
                                          <p:attrName>ppt_x</p:attrName>
                                        </p:attrNameLst>
                                      </p:cBhvr>
                                      <p:tavLst>
                                        <p:tav tm="0">
                                          <p:val>
                                            <p:strVal val="#ppt_x"/>
                                          </p:val>
                                        </p:tav>
                                        <p:tav tm="100000">
                                          <p:val>
                                            <p:strVal val="#ppt_x"/>
                                          </p:val>
                                        </p:tav>
                                      </p:tavLst>
                                    </p:anim>
                                    <p:anim calcmode="lin" valueType="num">
                                      <p:cBhvr>
                                        <p:cTn id="70" dur="600" fill="hold"/>
                                        <p:tgtEl>
                                          <p:spTgt spid="11"/>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4"/>
                                        </p:tgtEl>
                                        <p:attrNameLst>
                                          <p:attrName>style.visibility</p:attrName>
                                        </p:attrNameLst>
                                      </p:cBhvr>
                                      <p:to>
                                        <p:strVal val="visible"/>
                                      </p:to>
                                    </p:set>
                                    <p:animEffect>
                                      <p:cBhvr>
                                        <p:cTn id="73" dur="600"/>
                                        <p:tgtEl>
                                          <p:spTgt spid="34"/>
                                        </p:tgtEl>
                                      </p:cBhvr>
                                    </p:animEffect>
                                    <p:anim calcmode="lin" valueType="num">
                                      <p:cBhvr>
                                        <p:cTn id="74" dur="600" fill="hold"/>
                                        <p:tgtEl>
                                          <p:spTgt spid="34"/>
                                        </p:tgtEl>
                                        <p:attrNameLst>
                                          <p:attrName>ppt_x</p:attrName>
                                        </p:attrNameLst>
                                      </p:cBhvr>
                                      <p:tavLst>
                                        <p:tav tm="0">
                                          <p:val>
                                            <p:strVal val="#ppt_x"/>
                                          </p:val>
                                        </p:tav>
                                        <p:tav tm="100000">
                                          <p:val>
                                            <p:strVal val="#ppt_x"/>
                                          </p:val>
                                        </p:tav>
                                      </p:tavLst>
                                    </p:anim>
                                    <p:anim calcmode="lin" valueType="num">
                                      <p:cBhvr>
                                        <p:cTn id="75" dur="600" fill="hold"/>
                                        <p:tgtEl>
                                          <p:spTgt spid="34"/>
                                        </p:tgtEl>
                                        <p:attrNameLst>
                                          <p:attrName>ppt_y</p:attrName>
                                        </p:attrNameLst>
                                      </p:cBhvr>
                                      <p:tavLst>
                                        <p:tav tm="0">
                                          <p:val>
                                            <p:strVal val="#ppt_y+.1"/>
                                          </p:val>
                                        </p:tav>
                                        <p:tav tm="100000">
                                          <p:val>
                                            <p:strVal val="#ppt_y"/>
                                          </p:val>
                                        </p:tav>
                                      </p:tavLst>
                                    </p:anim>
                                  </p:childTnLst>
                                </p:cTn>
                              </p:par>
                            </p:childTnLst>
                          </p:cTn>
                        </p:par>
                        <p:par>
                          <p:cTn id="76" fill="hold">
                            <p:stCondLst>
                              <p:cond delay="3699"/>
                            </p:stCondLst>
                            <p:childTnLst>
                              <p:par>
                                <p:cTn id="77" presetID="10" presetClass="entr" presetSubtype="0"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p:cTn id="79" dur="300" fill="hold"/>
                                        <p:tgtEl>
                                          <p:spTgt spid="21"/>
                                        </p:tgtEl>
                                        <p:attrNameLst>
                                          <p:attrName>ppt_w</p:attrName>
                                        </p:attrNameLst>
                                      </p:cBhvr>
                                      <p:tavLst>
                                        <p:tav tm="0">
                                          <p:val>
                                            <p:fltVal val="0"/>
                                          </p:val>
                                        </p:tav>
                                        <p:tav tm="100000">
                                          <p:val>
                                            <p:strVal val="#ppt_w"/>
                                          </p:val>
                                        </p:tav>
                                      </p:tavLst>
                                    </p:anim>
                                    <p:anim calcmode="lin" valueType="num">
                                      <p:cBhvr>
                                        <p:cTn id="80" dur="300" fill="hold"/>
                                        <p:tgtEl>
                                          <p:spTgt spid="21"/>
                                        </p:tgtEl>
                                        <p:attrNameLst>
                                          <p:attrName>ppt_h</p:attrName>
                                        </p:attrNameLst>
                                      </p:cBhvr>
                                      <p:tavLst>
                                        <p:tav tm="0">
                                          <p:val>
                                            <p:fltVal val="0"/>
                                          </p:val>
                                        </p:tav>
                                        <p:tav tm="100000">
                                          <p:val>
                                            <p:strVal val="#ppt_h"/>
                                          </p:val>
                                        </p:tav>
                                      </p:tavLst>
                                    </p:anim>
                                    <p:animEffect>
                                      <p:cBhvr>
                                        <p:cTn id="81" dur="300"/>
                                        <p:tgtEl>
                                          <p:spTgt spid="21"/>
                                        </p:tgtEl>
                                      </p:cBhvr>
                                    </p:animEffect>
                                  </p:childTnLst>
                                </p:cTn>
                              </p:par>
                              <p:par>
                                <p:cTn id="82" presetID="10" presetClass="entr" presetSubtype="0" fill="hold" nodeType="withEffect">
                                  <p:stCondLst>
                                    <p:cond delay="0"/>
                                  </p:stCondLst>
                                  <p:childTnLst>
                                    <p:set>
                                      <p:cBhvr>
                                        <p:cTn id="83" dur="1" fill="hold">
                                          <p:stCondLst>
                                            <p:cond delay="0"/>
                                          </p:stCondLst>
                                        </p:cTn>
                                        <p:tgtEl>
                                          <p:spTgt spid="12"/>
                                        </p:tgtEl>
                                        <p:attrNameLst>
                                          <p:attrName>style.visibility</p:attrName>
                                        </p:attrNameLst>
                                      </p:cBhvr>
                                      <p:to>
                                        <p:strVal val="visible"/>
                                      </p:to>
                                    </p:set>
                                    <p:anim calcmode="lin" valueType="num">
                                      <p:cBhvr>
                                        <p:cTn id="84" dur="300" fill="hold"/>
                                        <p:tgtEl>
                                          <p:spTgt spid="12"/>
                                        </p:tgtEl>
                                        <p:attrNameLst>
                                          <p:attrName>ppt_w</p:attrName>
                                        </p:attrNameLst>
                                      </p:cBhvr>
                                      <p:tavLst>
                                        <p:tav tm="0">
                                          <p:val>
                                            <p:fltVal val="0"/>
                                          </p:val>
                                        </p:tav>
                                        <p:tav tm="100000">
                                          <p:val>
                                            <p:strVal val="#ppt_w"/>
                                          </p:val>
                                        </p:tav>
                                      </p:tavLst>
                                    </p:anim>
                                    <p:anim calcmode="lin" valueType="num">
                                      <p:cBhvr>
                                        <p:cTn id="85" dur="300" fill="hold"/>
                                        <p:tgtEl>
                                          <p:spTgt spid="12"/>
                                        </p:tgtEl>
                                        <p:attrNameLst>
                                          <p:attrName>ppt_h</p:attrName>
                                        </p:attrNameLst>
                                      </p:cBhvr>
                                      <p:tavLst>
                                        <p:tav tm="0">
                                          <p:val>
                                            <p:fltVal val="0"/>
                                          </p:val>
                                        </p:tav>
                                        <p:tav tm="100000">
                                          <p:val>
                                            <p:strVal val="#ppt_h"/>
                                          </p:val>
                                        </p:tav>
                                      </p:tavLst>
                                    </p:anim>
                                    <p:animEffect>
                                      <p:cBhvr>
                                        <p:cTn id="86" dur="300"/>
                                        <p:tgtEl>
                                          <p:spTgt spid="12"/>
                                        </p:tgtEl>
                                      </p:cBhvr>
                                    </p:animEffect>
                                  </p:childTnLst>
                                </p:cTn>
                              </p:par>
                            </p:childTnLst>
                          </p:cTn>
                        </p:par>
                        <p:par>
                          <p:cTn id="87" fill="hold">
                            <p:stCondLst>
                              <p:cond delay="4199"/>
                            </p:stCondLst>
                            <p:childTnLst>
                              <p:par>
                                <p:cTn id="88" presetID="42" presetClass="entr" presetSubtype="0" fill="hold" grpId="0" nodeType="afterEffect">
                                  <p:stCondLst>
                                    <p:cond delay="0"/>
                                  </p:stCondLst>
                                  <p:childTnLst>
                                    <p:set>
                                      <p:cBhvr>
                                        <p:cTn id="89" dur="1" fill="hold">
                                          <p:stCondLst>
                                            <p:cond delay="0"/>
                                          </p:stCondLst>
                                        </p:cTn>
                                        <p:tgtEl>
                                          <p:spTgt spid="29"/>
                                        </p:tgtEl>
                                        <p:attrNameLst>
                                          <p:attrName>style.visibility</p:attrName>
                                        </p:attrNameLst>
                                      </p:cBhvr>
                                      <p:to>
                                        <p:strVal val="visible"/>
                                      </p:to>
                                    </p:set>
                                    <p:animEffect>
                                      <p:cBhvr>
                                        <p:cTn id="90" dur="600"/>
                                        <p:tgtEl>
                                          <p:spTgt spid="29"/>
                                        </p:tgtEl>
                                      </p:cBhvr>
                                    </p:animEffect>
                                    <p:anim calcmode="lin" valueType="num">
                                      <p:cBhvr>
                                        <p:cTn id="91" dur="600" fill="hold"/>
                                        <p:tgtEl>
                                          <p:spTgt spid="29"/>
                                        </p:tgtEl>
                                        <p:attrNameLst>
                                          <p:attrName>ppt_x</p:attrName>
                                        </p:attrNameLst>
                                      </p:cBhvr>
                                      <p:tavLst>
                                        <p:tav tm="0">
                                          <p:val>
                                            <p:strVal val="#ppt_x"/>
                                          </p:val>
                                        </p:tav>
                                        <p:tav tm="100000">
                                          <p:val>
                                            <p:strVal val="#ppt_x"/>
                                          </p:val>
                                        </p:tav>
                                      </p:tavLst>
                                    </p:anim>
                                    <p:anim calcmode="lin" valueType="num">
                                      <p:cBhvr>
                                        <p:cTn id="92" dur="600" fill="hold"/>
                                        <p:tgtEl>
                                          <p:spTgt spid="29"/>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28"/>
                                        </p:tgtEl>
                                        <p:attrNameLst>
                                          <p:attrName>style.visibility</p:attrName>
                                        </p:attrNameLst>
                                      </p:cBhvr>
                                      <p:to>
                                        <p:strVal val="visible"/>
                                      </p:to>
                                    </p:set>
                                    <p:animEffect>
                                      <p:cBhvr>
                                        <p:cTn id="95" dur="600"/>
                                        <p:tgtEl>
                                          <p:spTgt spid="28"/>
                                        </p:tgtEl>
                                      </p:cBhvr>
                                    </p:animEffect>
                                    <p:anim calcmode="lin" valueType="num">
                                      <p:cBhvr>
                                        <p:cTn id="96" dur="600" fill="hold"/>
                                        <p:tgtEl>
                                          <p:spTgt spid="28"/>
                                        </p:tgtEl>
                                        <p:attrNameLst>
                                          <p:attrName>ppt_x</p:attrName>
                                        </p:attrNameLst>
                                      </p:cBhvr>
                                      <p:tavLst>
                                        <p:tav tm="0">
                                          <p:val>
                                            <p:strVal val="#ppt_x"/>
                                          </p:val>
                                        </p:tav>
                                        <p:tav tm="100000">
                                          <p:val>
                                            <p:strVal val="#ppt_x"/>
                                          </p:val>
                                        </p:tav>
                                      </p:tavLst>
                                    </p:anim>
                                    <p:anim calcmode="lin" valueType="num">
                                      <p:cBhvr>
                                        <p:cTn id="97" dur="600" fill="hold"/>
                                        <p:tgtEl>
                                          <p:spTgt spid="28"/>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15"/>
                                        </p:tgtEl>
                                        <p:attrNameLst>
                                          <p:attrName>style.visibility</p:attrName>
                                        </p:attrNameLst>
                                      </p:cBhvr>
                                      <p:to>
                                        <p:strVal val="visible"/>
                                      </p:to>
                                    </p:set>
                                    <p:animEffect>
                                      <p:cBhvr>
                                        <p:cTn id="100" dur="600"/>
                                        <p:tgtEl>
                                          <p:spTgt spid="15"/>
                                        </p:tgtEl>
                                      </p:cBhvr>
                                    </p:animEffect>
                                    <p:anim calcmode="lin" valueType="num">
                                      <p:cBhvr>
                                        <p:cTn id="101" dur="600" fill="hold"/>
                                        <p:tgtEl>
                                          <p:spTgt spid="15"/>
                                        </p:tgtEl>
                                        <p:attrNameLst>
                                          <p:attrName>ppt_x</p:attrName>
                                        </p:attrNameLst>
                                      </p:cBhvr>
                                      <p:tavLst>
                                        <p:tav tm="0">
                                          <p:val>
                                            <p:strVal val="#ppt_x"/>
                                          </p:val>
                                        </p:tav>
                                        <p:tav tm="100000">
                                          <p:val>
                                            <p:strVal val="#ppt_x"/>
                                          </p:val>
                                        </p:tav>
                                      </p:tavLst>
                                    </p:anim>
                                    <p:anim calcmode="lin" valueType="num">
                                      <p:cBhvr>
                                        <p:cTn id="102" dur="600" fill="hold"/>
                                        <p:tgtEl>
                                          <p:spTgt spid="15"/>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0"/>
                                  </p:stCondLst>
                                  <p:childTnLst>
                                    <p:set>
                                      <p:cBhvr>
                                        <p:cTn id="104" dur="1" fill="hold">
                                          <p:stCondLst>
                                            <p:cond delay="0"/>
                                          </p:stCondLst>
                                        </p:cTn>
                                        <p:tgtEl>
                                          <p:spTgt spid="33"/>
                                        </p:tgtEl>
                                        <p:attrNameLst>
                                          <p:attrName>style.visibility</p:attrName>
                                        </p:attrNameLst>
                                      </p:cBhvr>
                                      <p:to>
                                        <p:strVal val="visible"/>
                                      </p:to>
                                    </p:set>
                                    <p:animEffect>
                                      <p:cBhvr>
                                        <p:cTn id="105" dur="600"/>
                                        <p:tgtEl>
                                          <p:spTgt spid="33"/>
                                        </p:tgtEl>
                                      </p:cBhvr>
                                    </p:animEffect>
                                    <p:anim calcmode="lin" valueType="num">
                                      <p:cBhvr>
                                        <p:cTn id="106" dur="600" fill="hold"/>
                                        <p:tgtEl>
                                          <p:spTgt spid="33"/>
                                        </p:tgtEl>
                                        <p:attrNameLst>
                                          <p:attrName>ppt_x</p:attrName>
                                        </p:attrNameLst>
                                      </p:cBhvr>
                                      <p:tavLst>
                                        <p:tav tm="0">
                                          <p:val>
                                            <p:strVal val="#ppt_x"/>
                                          </p:val>
                                        </p:tav>
                                        <p:tav tm="100000">
                                          <p:val>
                                            <p:strVal val="#ppt_x"/>
                                          </p:val>
                                        </p:tav>
                                      </p:tavLst>
                                    </p:anim>
                                    <p:anim calcmode="lin" valueType="num">
                                      <p:cBhvr>
                                        <p:cTn id="107" dur="600" fill="hold"/>
                                        <p:tgtEl>
                                          <p:spTgt spid="33"/>
                                        </p:tgtEl>
                                        <p:attrNameLst>
                                          <p:attrName>ppt_y</p:attrName>
                                        </p:attrNameLst>
                                      </p:cBhvr>
                                      <p:tavLst>
                                        <p:tav tm="0">
                                          <p:val>
                                            <p:strVal val="#ppt_y-.1"/>
                                          </p:val>
                                        </p:tav>
                                        <p:tav tm="100000">
                                          <p:val>
                                            <p:strVal val="#ppt_y"/>
                                          </p:val>
                                        </p:tav>
                                      </p:tavLst>
                                    </p:anim>
                                  </p:childTnLst>
                                </p:cTn>
                              </p:par>
                            </p:childTnLst>
                          </p:cTn>
                        </p:par>
                        <p:par>
                          <p:cTn id="108" fill="hold">
                            <p:stCondLst>
                              <p:cond delay="5199"/>
                            </p:stCondLst>
                            <p:childTnLst>
                              <p:par>
                                <p:cTn id="109" presetID="10" presetClass="entr" presetSubtype="0" fill="hold" grpId="0" nodeType="afterEffect">
                                  <p:stCondLst>
                                    <p:cond delay="0"/>
                                  </p:stCondLst>
                                  <p:childTnLst>
                                    <p:set>
                                      <p:cBhvr>
                                        <p:cTn id="110" dur="1" fill="hold">
                                          <p:stCondLst>
                                            <p:cond delay="0"/>
                                          </p:stCondLst>
                                        </p:cTn>
                                        <p:tgtEl>
                                          <p:spTgt spid="25"/>
                                        </p:tgtEl>
                                        <p:attrNameLst>
                                          <p:attrName>style.visibility</p:attrName>
                                        </p:attrNameLst>
                                      </p:cBhvr>
                                      <p:to>
                                        <p:strVal val="visible"/>
                                      </p:to>
                                    </p:set>
                                    <p:anim calcmode="lin" valueType="num">
                                      <p:cBhvr>
                                        <p:cTn id="111" dur="300" fill="hold"/>
                                        <p:tgtEl>
                                          <p:spTgt spid="25"/>
                                        </p:tgtEl>
                                        <p:attrNameLst>
                                          <p:attrName>ppt_w</p:attrName>
                                        </p:attrNameLst>
                                      </p:cBhvr>
                                      <p:tavLst>
                                        <p:tav tm="0">
                                          <p:val>
                                            <p:fltVal val="0"/>
                                          </p:val>
                                        </p:tav>
                                        <p:tav tm="100000">
                                          <p:val>
                                            <p:strVal val="#ppt_w"/>
                                          </p:val>
                                        </p:tav>
                                      </p:tavLst>
                                    </p:anim>
                                    <p:anim calcmode="lin" valueType="num">
                                      <p:cBhvr>
                                        <p:cTn id="112" dur="300" fill="hold"/>
                                        <p:tgtEl>
                                          <p:spTgt spid="25"/>
                                        </p:tgtEl>
                                        <p:attrNameLst>
                                          <p:attrName>ppt_h</p:attrName>
                                        </p:attrNameLst>
                                      </p:cBhvr>
                                      <p:tavLst>
                                        <p:tav tm="0">
                                          <p:val>
                                            <p:fltVal val="0"/>
                                          </p:val>
                                        </p:tav>
                                        <p:tav tm="100000">
                                          <p:val>
                                            <p:strVal val="#ppt_h"/>
                                          </p:val>
                                        </p:tav>
                                      </p:tavLst>
                                    </p:anim>
                                    <p:animEffect>
                                      <p:cBhvr>
                                        <p:cTn id="113" dur="300"/>
                                        <p:tgtEl>
                                          <p:spTgt spid="25"/>
                                        </p:tgtEl>
                                      </p:cBhvr>
                                    </p:animEffect>
                                  </p:childTnLst>
                                </p:cTn>
                              </p:par>
                              <p:par>
                                <p:cTn id="114" presetID="10" presetClass="entr" presetSubtype="0" fill="hold" nodeType="withEffect">
                                  <p:stCondLst>
                                    <p:cond delay="0"/>
                                  </p:stCondLst>
                                  <p:childTnLst>
                                    <p:set>
                                      <p:cBhvr>
                                        <p:cTn id="115" dur="1" fill="hold">
                                          <p:stCondLst>
                                            <p:cond delay="0"/>
                                          </p:stCondLst>
                                        </p:cTn>
                                        <p:tgtEl>
                                          <p:spTgt spid="22"/>
                                        </p:tgtEl>
                                        <p:attrNameLst>
                                          <p:attrName>style.visibility</p:attrName>
                                        </p:attrNameLst>
                                      </p:cBhvr>
                                      <p:to>
                                        <p:strVal val="visible"/>
                                      </p:to>
                                    </p:set>
                                    <p:anim calcmode="lin" valueType="num">
                                      <p:cBhvr>
                                        <p:cTn id="116" dur="300" fill="hold"/>
                                        <p:tgtEl>
                                          <p:spTgt spid="22"/>
                                        </p:tgtEl>
                                        <p:attrNameLst>
                                          <p:attrName>ppt_w</p:attrName>
                                        </p:attrNameLst>
                                      </p:cBhvr>
                                      <p:tavLst>
                                        <p:tav tm="0">
                                          <p:val>
                                            <p:fltVal val="0"/>
                                          </p:val>
                                        </p:tav>
                                        <p:tav tm="100000">
                                          <p:val>
                                            <p:strVal val="#ppt_w"/>
                                          </p:val>
                                        </p:tav>
                                      </p:tavLst>
                                    </p:anim>
                                    <p:anim calcmode="lin" valueType="num">
                                      <p:cBhvr>
                                        <p:cTn id="117" dur="300" fill="hold"/>
                                        <p:tgtEl>
                                          <p:spTgt spid="22"/>
                                        </p:tgtEl>
                                        <p:attrNameLst>
                                          <p:attrName>ppt_h</p:attrName>
                                        </p:attrNameLst>
                                      </p:cBhvr>
                                      <p:tavLst>
                                        <p:tav tm="0">
                                          <p:val>
                                            <p:fltVal val="0"/>
                                          </p:val>
                                        </p:tav>
                                        <p:tav tm="100000">
                                          <p:val>
                                            <p:strVal val="#ppt_h"/>
                                          </p:val>
                                        </p:tav>
                                      </p:tavLst>
                                    </p:anim>
                                    <p:animEffect>
                                      <p:cBhvr>
                                        <p:cTn id="118" dur="300"/>
                                        <p:tgtEl>
                                          <p:spTgt spid="22"/>
                                        </p:tgtEl>
                                      </p:cBhvr>
                                    </p:animEffect>
                                  </p:childTnLst>
                                </p:cTn>
                              </p:par>
                            </p:childTnLst>
                          </p:cTn>
                        </p:par>
                        <p:par>
                          <p:cTn id="119" fill="hold">
                            <p:stCondLst>
                              <p:cond delay="5699"/>
                            </p:stCondLst>
                            <p:childTnLst>
                              <p:par>
                                <p:cTn id="120" presetID="47" presetClass="entr" presetSubtype="0" fill="hold" grpId="0" nodeType="afterEffect">
                                  <p:stCondLst>
                                    <p:cond delay="0"/>
                                  </p:stCondLst>
                                  <p:childTnLst>
                                    <p:set>
                                      <p:cBhvr>
                                        <p:cTn id="121" dur="1" fill="hold">
                                          <p:stCondLst>
                                            <p:cond delay="0"/>
                                          </p:stCondLst>
                                        </p:cTn>
                                        <p:tgtEl>
                                          <p:spTgt spid="31"/>
                                        </p:tgtEl>
                                        <p:attrNameLst>
                                          <p:attrName>style.visibility</p:attrName>
                                        </p:attrNameLst>
                                      </p:cBhvr>
                                      <p:to>
                                        <p:strVal val="visible"/>
                                      </p:to>
                                    </p:set>
                                    <p:animEffect>
                                      <p:cBhvr>
                                        <p:cTn id="122" dur="600"/>
                                        <p:tgtEl>
                                          <p:spTgt spid="31"/>
                                        </p:tgtEl>
                                      </p:cBhvr>
                                    </p:animEffect>
                                    <p:anim calcmode="lin" valueType="num">
                                      <p:cBhvr>
                                        <p:cTn id="123" dur="600" fill="hold"/>
                                        <p:tgtEl>
                                          <p:spTgt spid="31"/>
                                        </p:tgtEl>
                                        <p:attrNameLst>
                                          <p:attrName>ppt_x</p:attrName>
                                        </p:attrNameLst>
                                      </p:cBhvr>
                                      <p:tavLst>
                                        <p:tav tm="0">
                                          <p:val>
                                            <p:strVal val="#ppt_x"/>
                                          </p:val>
                                        </p:tav>
                                        <p:tav tm="100000">
                                          <p:val>
                                            <p:strVal val="#ppt_x"/>
                                          </p:val>
                                        </p:tav>
                                      </p:tavLst>
                                    </p:anim>
                                    <p:anim calcmode="lin" valueType="num">
                                      <p:cBhvr>
                                        <p:cTn id="124" dur="600" fill="hold"/>
                                        <p:tgtEl>
                                          <p:spTgt spid="31"/>
                                        </p:tgtEl>
                                        <p:attrNameLst>
                                          <p:attrName>ppt_y</p:attrName>
                                        </p:attrNameLst>
                                      </p:cBhvr>
                                      <p:tavLst>
                                        <p:tav tm="0">
                                          <p:val>
                                            <p:strVal val="#ppt_y-.1"/>
                                          </p:val>
                                        </p:tav>
                                        <p:tav tm="100000">
                                          <p:val>
                                            <p:strVal val="#ppt_y"/>
                                          </p:val>
                                        </p:tav>
                                      </p:tavLst>
                                    </p:anim>
                                  </p:childTnLst>
                                </p:cTn>
                              </p:par>
                              <p:par>
                                <p:cTn id="125" presetID="47" presetClass="entr" presetSubtype="0" fill="hold" grpId="0" nodeType="withEffect">
                                  <p:stCondLst>
                                    <p:cond delay="0"/>
                                  </p:stCondLst>
                                  <p:childTnLst>
                                    <p:set>
                                      <p:cBhvr>
                                        <p:cTn id="126" dur="1" fill="hold">
                                          <p:stCondLst>
                                            <p:cond delay="0"/>
                                          </p:stCondLst>
                                        </p:cTn>
                                        <p:tgtEl>
                                          <p:spTgt spid="30"/>
                                        </p:tgtEl>
                                        <p:attrNameLst>
                                          <p:attrName>style.visibility</p:attrName>
                                        </p:attrNameLst>
                                      </p:cBhvr>
                                      <p:to>
                                        <p:strVal val="visible"/>
                                      </p:to>
                                    </p:set>
                                    <p:animEffect>
                                      <p:cBhvr>
                                        <p:cTn id="127" dur="600"/>
                                        <p:tgtEl>
                                          <p:spTgt spid="30"/>
                                        </p:tgtEl>
                                      </p:cBhvr>
                                    </p:animEffect>
                                    <p:anim calcmode="lin" valueType="num">
                                      <p:cBhvr>
                                        <p:cTn id="128" dur="600" fill="hold"/>
                                        <p:tgtEl>
                                          <p:spTgt spid="30"/>
                                        </p:tgtEl>
                                        <p:attrNameLst>
                                          <p:attrName>ppt_x</p:attrName>
                                        </p:attrNameLst>
                                      </p:cBhvr>
                                      <p:tavLst>
                                        <p:tav tm="0">
                                          <p:val>
                                            <p:strVal val="#ppt_x"/>
                                          </p:val>
                                        </p:tav>
                                        <p:tav tm="100000">
                                          <p:val>
                                            <p:strVal val="#ppt_x"/>
                                          </p:val>
                                        </p:tav>
                                      </p:tavLst>
                                    </p:anim>
                                    <p:anim calcmode="lin" valueType="num">
                                      <p:cBhvr>
                                        <p:cTn id="129" dur="600" fill="hold"/>
                                        <p:tgtEl>
                                          <p:spTgt spid="30"/>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6"/>
                                        </p:tgtEl>
                                        <p:attrNameLst>
                                          <p:attrName>style.visibility</p:attrName>
                                        </p:attrNameLst>
                                      </p:cBhvr>
                                      <p:to>
                                        <p:strVal val="visible"/>
                                      </p:to>
                                    </p:set>
                                    <p:animEffect>
                                      <p:cBhvr>
                                        <p:cTn id="132" dur="600"/>
                                        <p:tgtEl>
                                          <p:spTgt spid="16"/>
                                        </p:tgtEl>
                                      </p:cBhvr>
                                    </p:animEffect>
                                    <p:anim calcmode="lin" valueType="num">
                                      <p:cBhvr>
                                        <p:cTn id="133" dur="600" fill="hold"/>
                                        <p:tgtEl>
                                          <p:spTgt spid="16"/>
                                        </p:tgtEl>
                                        <p:attrNameLst>
                                          <p:attrName>ppt_x</p:attrName>
                                        </p:attrNameLst>
                                      </p:cBhvr>
                                      <p:tavLst>
                                        <p:tav tm="0">
                                          <p:val>
                                            <p:strVal val="#ppt_x"/>
                                          </p:val>
                                        </p:tav>
                                        <p:tav tm="100000">
                                          <p:val>
                                            <p:strVal val="#ppt_x"/>
                                          </p:val>
                                        </p:tav>
                                      </p:tavLst>
                                    </p:anim>
                                    <p:anim calcmode="lin" valueType="num">
                                      <p:cBhvr>
                                        <p:cTn id="134" dur="600" fill="hold"/>
                                        <p:tgtEl>
                                          <p:spTgt spid="16"/>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35"/>
                                        </p:tgtEl>
                                        <p:attrNameLst>
                                          <p:attrName>style.visibility</p:attrName>
                                        </p:attrNameLst>
                                      </p:cBhvr>
                                      <p:to>
                                        <p:strVal val="visible"/>
                                      </p:to>
                                    </p:set>
                                    <p:animEffect>
                                      <p:cBhvr>
                                        <p:cTn id="137" dur="600"/>
                                        <p:tgtEl>
                                          <p:spTgt spid="35"/>
                                        </p:tgtEl>
                                      </p:cBhvr>
                                    </p:animEffect>
                                    <p:anim calcmode="lin" valueType="num">
                                      <p:cBhvr>
                                        <p:cTn id="138" dur="600" fill="hold"/>
                                        <p:tgtEl>
                                          <p:spTgt spid="35"/>
                                        </p:tgtEl>
                                        <p:attrNameLst>
                                          <p:attrName>ppt_x</p:attrName>
                                        </p:attrNameLst>
                                      </p:cBhvr>
                                      <p:tavLst>
                                        <p:tav tm="0">
                                          <p:val>
                                            <p:strVal val="#ppt_x"/>
                                          </p:val>
                                        </p:tav>
                                        <p:tav tm="100000">
                                          <p:val>
                                            <p:strVal val="#ppt_x"/>
                                          </p:val>
                                        </p:tav>
                                      </p:tavLst>
                                    </p:anim>
                                    <p:anim calcmode="lin" valueType="num">
                                      <p:cBhvr>
                                        <p:cTn id="139" dur="6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bldLvl="0" animBg="1" autoUpdateAnimBg="0"/>
      <p:bldP spid="11" grpId="0" bldLvl="0" animBg="1" autoUpdateAnimBg="0"/>
      <p:bldP spid="15" grpId="0" bldLvl="0" animBg="1" autoUpdateAnimBg="0"/>
      <p:bldP spid="16" grpId="0" bldLvl="0" animBg="1" autoUpdateAnimBg="0"/>
      <p:bldP spid="17" grpId="0" bldLvl="0" autoUpdateAnimBg="0"/>
      <p:bldP spid="18" grpId="0" bldLvl="0" autoUpdateAnimBg="0"/>
      <p:bldP spid="19" grpId="0" bldLvl="0" autoUpdateAnimBg="0"/>
      <p:bldP spid="20" grpId="0" bldLvl="0" autoUpdateAnimBg="0"/>
      <p:bldP spid="21" grpId="0" bldLvl="0" autoUpdateAnimBg="0"/>
      <p:bldP spid="25" grpId="0" bldLvl="0" autoUpdateAnimBg="0"/>
      <p:bldP spid="26" grpId="0" bldLvl="0" autoUpdateAnimBg="0"/>
      <p:bldP spid="27" grpId="0" bldLvl="0" autoUpdateAnimBg="0"/>
      <p:bldP spid="28" grpId="0" bldLvl="0" autoUpdateAnimBg="0"/>
      <p:bldP spid="29" grpId="0" bldLvl="0" autoUpdateAnimBg="0"/>
      <p:bldP spid="30" grpId="0" bldLvl="0" autoUpdateAnimBg="0"/>
      <p:bldP spid="31" grpId="0" bldLvl="0" autoUpdateAnimBg="0"/>
      <p:bldP spid="32" grpId="0" bldLvl="0" autoUpdateAnimBg="0"/>
      <p:bldP spid="33" grpId="0" bldLvl="0" autoUpdateAnimBg="0"/>
      <p:bldP spid="34" grpId="0" bldLvl="0" autoUpdateAnimBg="0"/>
      <p:bldP spid="35" grpId="0" bldLvl="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dirty="0">
                <a:solidFill>
                  <a:schemeClr val="bg1">
                    <a:lumMod val="50000"/>
                  </a:schemeClr>
                </a:solidFill>
                <a:latin typeface="+mn-lt"/>
                <a:ea typeface="+mn-ea"/>
                <a:cs typeface="+mn-ea"/>
                <a:sym typeface="+mn-lt"/>
              </a:rPr>
              <a:t>执行力掌控</a:t>
            </a:r>
          </a:p>
        </p:txBody>
      </p:sp>
      <p:sp>
        <p:nvSpPr>
          <p:cNvPr id="12" name="AutoShape 5"/>
          <p:cNvSpPr/>
          <p:nvPr/>
        </p:nvSpPr>
        <p:spPr bwMode="auto">
          <a:xfrm>
            <a:off x="3428959" y="1958705"/>
            <a:ext cx="1098400" cy="939026"/>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9599" y="21600"/>
                </a:moveTo>
                <a:cubicBezTo>
                  <a:pt x="0" y="14674"/>
                  <a:pt x="0" y="14674"/>
                  <a:pt x="0" y="14674"/>
                </a:cubicBezTo>
                <a:cubicBezTo>
                  <a:pt x="4517" y="6100"/>
                  <a:pt x="12282" y="577"/>
                  <a:pt x="20894" y="0"/>
                </a:cubicBezTo>
                <a:cubicBezTo>
                  <a:pt x="21599" y="13190"/>
                  <a:pt x="21599" y="13190"/>
                  <a:pt x="21599" y="13190"/>
                </a:cubicBezTo>
                <a:cubicBezTo>
                  <a:pt x="16517" y="13520"/>
                  <a:pt x="12141" y="16818"/>
                  <a:pt x="9599" y="21600"/>
                </a:cubicBezTo>
                <a:close/>
              </a:path>
            </a:pathLst>
          </a:custGeom>
          <a:solidFill>
            <a:srgbClr val="326E86"/>
          </a:solidFill>
          <a:ln>
            <a:noFill/>
          </a:ln>
        </p:spPr>
        <p:txBody>
          <a:bodyPr lIns="16756" tIns="16756" rIns="16756" bIns="16756"/>
          <a:lstStyle/>
          <a:p>
            <a:pPr algn="ctr">
              <a:lnSpc>
                <a:spcPct val="120000"/>
              </a:lnSpc>
            </a:pPr>
            <a:endParaRPr lang="en-US">
              <a:cs typeface="+mn-ea"/>
              <a:sym typeface="+mn-lt"/>
            </a:endParaRPr>
          </a:p>
        </p:txBody>
      </p:sp>
      <p:sp>
        <p:nvSpPr>
          <p:cNvPr id="14" name="AutoShape 6"/>
          <p:cNvSpPr/>
          <p:nvPr/>
        </p:nvSpPr>
        <p:spPr bwMode="auto">
          <a:xfrm>
            <a:off x="5259028" y="2679796"/>
            <a:ext cx="662016" cy="1240326"/>
          </a:xfrm>
          <a:custGeom>
            <a:avLst/>
            <a:gdLst>
              <a:gd name="T0" fmla="*/ 10026 w 20053"/>
              <a:gd name="T1" fmla="*/ 10800 h 21600"/>
              <a:gd name="T2" fmla="*/ 10026 w 20053"/>
              <a:gd name="T3" fmla="*/ 10800 h 21600"/>
              <a:gd name="T4" fmla="*/ 10026 w 20053"/>
              <a:gd name="T5" fmla="*/ 10800 h 21600"/>
              <a:gd name="T6" fmla="*/ 10026 w 20053"/>
              <a:gd name="T7" fmla="*/ 10800 h 21600"/>
            </a:gdLst>
            <a:ahLst/>
            <a:cxnLst>
              <a:cxn ang="0">
                <a:pos x="T0" y="T1"/>
              </a:cxn>
              <a:cxn ang="0">
                <a:pos x="T2" y="T3"/>
              </a:cxn>
              <a:cxn ang="0">
                <a:pos x="T4" y="T5"/>
              </a:cxn>
              <a:cxn ang="0">
                <a:pos x="T6" y="T7"/>
              </a:cxn>
            </a:cxnLst>
            <a:rect l="0" t="0" r="r" b="b"/>
            <a:pathLst>
              <a:path w="20053" h="21600">
                <a:moveTo>
                  <a:pt x="0" y="4619"/>
                </a:moveTo>
                <a:cubicBezTo>
                  <a:pt x="15413" y="0"/>
                  <a:pt x="15413" y="0"/>
                  <a:pt x="15413" y="0"/>
                </a:cubicBezTo>
                <a:cubicBezTo>
                  <a:pt x="21599" y="6742"/>
                  <a:pt x="21599" y="14857"/>
                  <a:pt x="15413" y="21599"/>
                </a:cubicBezTo>
                <a:cubicBezTo>
                  <a:pt x="0" y="16980"/>
                  <a:pt x="0" y="16980"/>
                  <a:pt x="0" y="16980"/>
                </a:cubicBezTo>
                <a:cubicBezTo>
                  <a:pt x="1736" y="15169"/>
                  <a:pt x="2605" y="13047"/>
                  <a:pt x="2605" y="10800"/>
                </a:cubicBezTo>
                <a:cubicBezTo>
                  <a:pt x="2605" y="8552"/>
                  <a:pt x="1736" y="6492"/>
                  <a:pt x="0" y="4619"/>
                </a:cubicBezTo>
                <a:close/>
              </a:path>
            </a:pathLst>
          </a:custGeom>
          <a:solidFill>
            <a:srgbClr val="326E86"/>
          </a:solidFill>
          <a:ln>
            <a:noFill/>
          </a:ln>
          <a:effectLst/>
        </p:spPr>
        <p:txBody>
          <a:bodyPr lIns="16756" tIns="16756" rIns="16756" bIns="16756"/>
          <a:lstStyle/>
          <a:p>
            <a:pPr algn="ctr" defTabSz="335280">
              <a:lnSpc>
                <a:spcPct val="120000"/>
              </a:lnSpc>
              <a:defRPr/>
            </a:pPr>
            <a:endParaRPr lang="es-ES" sz="700" dirty="0">
              <a:solidFill>
                <a:srgbClr val="000000"/>
              </a:solidFill>
              <a:cs typeface="+mn-ea"/>
              <a:sym typeface="+mn-lt"/>
            </a:endParaRPr>
          </a:p>
        </p:txBody>
      </p:sp>
      <p:sp>
        <p:nvSpPr>
          <p:cNvPr id="15" name="AutoShape 7"/>
          <p:cNvSpPr/>
          <p:nvPr/>
        </p:nvSpPr>
        <p:spPr bwMode="auto">
          <a:xfrm>
            <a:off x="4616063" y="1975379"/>
            <a:ext cx="1101376" cy="9324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292"/>
                </a:moveTo>
                <a:cubicBezTo>
                  <a:pt x="562" y="0"/>
                  <a:pt x="562" y="0"/>
                  <a:pt x="562" y="0"/>
                </a:cubicBezTo>
                <a:cubicBezTo>
                  <a:pt x="9216" y="498"/>
                  <a:pt x="17026" y="5981"/>
                  <a:pt x="21600" y="14538"/>
                </a:cubicBezTo>
                <a:cubicBezTo>
                  <a:pt x="12031" y="21600"/>
                  <a:pt x="12031" y="21600"/>
                  <a:pt x="12031" y="21600"/>
                </a:cubicBezTo>
                <a:cubicBezTo>
                  <a:pt x="9498" y="16864"/>
                  <a:pt x="5065" y="13624"/>
                  <a:pt x="0" y="13292"/>
                </a:cubicBezTo>
                <a:close/>
              </a:path>
            </a:pathLst>
          </a:custGeom>
          <a:solidFill>
            <a:srgbClr val="7DBFC5"/>
          </a:solidFill>
          <a:ln>
            <a:noFill/>
          </a:ln>
          <a:effectLst/>
        </p:spPr>
        <p:txBody>
          <a:bodyPr lIns="16756" tIns="16756" rIns="16756" bIns="16756"/>
          <a:lstStyle/>
          <a:p>
            <a:pPr algn="ctr" defTabSz="335280">
              <a:lnSpc>
                <a:spcPct val="120000"/>
              </a:lnSpc>
              <a:defRPr/>
            </a:pPr>
            <a:endParaRPr lang="es-ES" sz="700" dirty="0">
              <a:solidFill>
                <a:srgbClr val="000000"/>
              </a:solidFill>
              <a:cs typeface="+mn-ea"/>
              <a:sym typeface="+mn-lt"/>
            </a:endParaRPr>
          </a:p>
        </p:txBody>
      </p:sp>
      <p:sp>
        <p:nvSpPr>
          <p:cNvPr id="16" name="AutoShape 8"/>
          <p:cNvSpPr/>
          <p:nvPr/>
        </p:nvSpPr>
        <p:spPr bwMode="auto">
          <a:xfrm>
            <a:off x="3230115" y="2694087"/>
            <a:ext cx="664993" cy="1240326"/>
          </a:xfrm>
          <a:custGeom>
            <a:avLst/>
            <a:gdLst>
              <a:gd name="T0" fmla="*/ 2147483647 w 20023"/>
              <a:gd name="T1" fmla="*/ 2147483647 h 21600"/>
              <a:gd name="T2" fmla="*/ 2147483647 w 20023"/>
              <a:gd name="T3" fmla="*/ 2147483647 h 21600"/>
              <a:gd name="T4" fmla="*/ 2147483647 w 20023"/>
              <a:gd name="T5" fmla="*/ 2147483647 h 21600"/>
              <a:gd name="T6" fmla="*/ 2147483647 w 20023"/>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023" h="21600">
                <a:moveTo>
                  <a:pt x="20023" y="16855"/>
                </a:moveTo>
                <a:cubicBezTo>
                  <a:pt x="4794" y="21599"/>
                  <a:pt x="4794" y="21599"/>
                  <a:pt x="4794" y="21599"/>
                </a:cubicBezTo>
                <a:cubicBezTo>
                  <a:pt x="-1470" y="14857"/>
                  <a:pt x="-1577" y="6804"/>
                  <a:pt x="4363" y="0"/>
                </a:cubicBezTo>
                <a:cubicBezTo>
                  <a:pt x="19806" y="4494"/>
                  <a:pt x="19806" y="4494"/>
                  <a:pt x="19806" y="4494"/>
                </a:cubicBezTo>
                <a:cubicBezTo>
                  <a:pt x="18187" y="6305"/>
                  <a:pt x="17323" y="8365"/>
                  <a:pt x="17323" y="10550"/>
                </a:cubicBezTo>
                <a:cubicBezTo>
                  <a:pt x="17323" y="12860"/>
                  <a:pt x="18295" y="14982"/>
                  <a:pt x="20023" y="16855"/>
                </a:cubicBezTo>
                <a:close/>
              </a:path>
            </a:pathLst>
          </a:custGeom>
          <a:solidFill>
            <a:srgbClr val="7DBFC5"/>
          </a:solidFill>
          <a:ln>
            <a:noFill/>
          </a:ln>
        </p:spPr>
        <p:txBody>
          <a:bodyPr lIns="16756" tIns="16756" rIns="16756" bIns="16756"/>
          <a:lstStyle/>
          <a:p>
            <a:pPr algn="ctr">
              <a:lnSpc>
                <a:spcPct val="120000"/>
              </a:lnSpc>
            </a:pPr>
            <a:endParaRPr lang="en-US">
              <a:cs typeface="+mn-ea"/>
              <a:sym typeface="+mn-lt"/>
            </a:endParaRPr>
          </a:p>
        </p:txBody>
      </p:sp>
      <p:sp>
        <p:nvSpPr>
          <p:cNvPr id="17" name="AutoShape 10"/>
          <p:cNvSpPr/>
          <p:nvPr/>
        </p:nvSpPr>
        <p:spPr bwMode="auto">
          <a:xfrm>
            <a:off x="3777232" y="2292755"/>
            <a:ext cx="600101" cy="2286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20000"/>
              </a:lnSpc>
              <a:defRPr/>
            </a:pPr>
            <a:r>
              <a:rPr lang="es-ES" dirty="0">
                <a:solidFill>
                  <a:schemeClr val="bg1"/>
                </a:solidFill>
                <a:cs typeface="+mn-ea"/>
                <a:sym typeface="+mn-lt"/>
              </a:rPr>
              <a:t>25%</a:t>
            </a:r>
          </a:p>
        </p:txBody>
      </p:sp>
      <p:sp>
        <p:nvSpPr>
          <p:cNvPr id="18" name="AutoShape 11"/>
          <p:cNvSpPr/>
          <p:nvPr/>
        </p:nvSpPr>
        <p:spPr bwMode="auto">
          <a:xfrm>
            <a:off x="4821455" y="2294541"/>
            <a:ext cx="600101" cy="2286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20000"/>
              </a:lnSpc>
              <a:defRPr/>
            </a:pPr>
            <a:r>
              <a:rPr lang="es-ES" dirty="0">
                <a:solidFill>
                  <a:schemeClr val="bg1"/>
                </a:solidFill>
                <a:cs typeface="+mn-ea"/>
                <a:sym typeface="+mn-lt"/>
              </a:rPr>
              <a:t>29%</a:t>
            </a:r>
          </a:p>
        </p:txBody>
      </p:sp>
      <p:sp>
        <p:nvSpPr>
          <p:cNvPr id="19" name="AutoShape 12"/>
          <p:cNvSpPr/>
          <p:nvPr/>
        </p:nvSpPr>
        <p:spPr bwMode="auto">
          <a:xfrm>
            <a:off x="5329874" y="3200223"/>
            <a:ext cx="599506" cy="2286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20000"/>
              </a:lnSpc>
              <a:defRPr/>
            </a:pPr>
            <a:r>
              <a:rPr lang="es-ES" dirty="0">
                <a:solidFill>
                  <a:schemeClr val="bg1"/>
                </a:solidFill>
                <a:cs typeface="+mn-ea"/>
                <a:sym typeface="+mn-lt"/>
              </a:rPr>
              <a:t>17%</a:t>
            </a:r>
          </a:p>
        </p:txBody>
      </p:sp>
      <p:sp>
        <p:nvSpPr>
          <p:cNvPr id="20" name="AutoShape 13"/>
          <p:cNvSpPr/>
          <p:nvPr/>
        </p:nvSpPr>
        <p:spPr bwMode="auto">
          <a:xfrm>
            <a:off x="3230115" y="3184145"/>
            <a:ext cx="599506" cy="2286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20000"/>
              </a:lnSpc>
              <a:defRPr/>
            </a:pPr>
            <a:r>
              <a:rPr lang="es-ES" dirty="0">
                <a:solidFill>
                  <a:schemeClr val="bg1"/>
                </a:solidFill>
                <a:cs typeface="+mn-ea"/>
                <a:sym typeface="+mn-lt"/>
              </a:rPr>
              <a:t>73%</a:t>
            </a:r>
          </a:p>
        </p:txBody>
      </p:sp>
      <p:sp>
        <p:nvSpPr>
          <p:cNvPr id="21" name="Text Placeholder 7"/>
          <p:cNvSpPr txBox="1"/>
          <p:nvPr/>
        </p:nvSpPr>
        <p:spPr>
          <a:xfrm>
            <a:off x="1571779" y="1728540"/>
            <a:ext cx="973392" cy="254513"/>
          </a:xfrm>
          <a:prstGeom prst="rect">
            <a:avLst/>
          </a:prstGeom>
        </p:spPr>
        <p:txBody>
          <a:bodyPr vert="horz" lIns="0" tIns="72210" rIns="0" bIns="72210" anchor="ctr"/>
          <a:lstStyle>
            <a:lvl1pPr marL="0" indent="0" algn="r"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000" b="0" dirty="0">
                <a:solidFill>
                  <a:schemeClr val="bg1">
                    <a:lumMod val="65000"/>
                  </a:schemeClr>
                </a:solidFill>
                <a:latin typeface="+mn-lt"/>
                <a:cs typeface="+mn-ea"/>
                <a:sym typeface="+mn-lt"/>
              </a:rPr>
              <a:t>请替换文字内容</a:t>
            </a:r>
            <a:endParaRPr lang="es-ES_tradnl" sz="1000" b="0" dirty="0">
              <a:solidFill>
                <a:schemeClr val="bg1">
                  <a:lumMod val="65000"/>
                </a:schemeClr>
              </a:solidFill>
              <a:latin typeface="+mn-lt"/>
              <a:cs typeface="+mn-ea"/>
              <a:sym typeface="+mn-lt"/>
            </a:endParaRPr>
          </a:p>
        </p:txBody>
      </p:sp>
      <p:sp>
        <p:nvSpPr>
          <p:cNvPr id="22" name="Text Placeholder 2"/>
          <p:cNvSpPr txBox="1"/>
          <p:nvPr/>
        </p:nvSpPr>
        <p:spPr>
          <a:xfrm>
            <a:off x="1008420" y="1949750"/>
            <a:ext cx="1536752" cy="447057"/>
          </a:xfrm>
          <a:prstGeom prst="rect">
            <a:avLst/>
          </a:prstGeom>
        </p:spPr>
        <p:txBody>
          <a:bodyPr vert="horz" lIns="0" tIns="0" rIns="0" bIns="0"/>
          <a:lstStyle>
            <a:lvl1pPr marL="0" indent="0" algn="r"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23" name="Rounded Rectangle 11"/>
          <p:cNvSpPr>
            <a:spLocks noChangeAspect="1"/>
          </p:cNvSpPr>
          <p:nvPr/>
        </p:nvSpPr>
        <p:spPr>
          <a:xfrm>
            <a:off x="2687930" y="1781857"/>
            <a:ext cx="540022" cy="540651"/>
          </a:xfrm>
          <a:prstGeom prst="roundRect">
            <a:avLst>
              <a:gd name="adj" fmla="val 0"/>
            </a:avLst>
          </a:prstGeom>
          <a:solidFill>
            <a:srgbClr val="326E8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900">
              <a:solidFill>
                <a:schemeClr val="tx1"/>
              </a:solidFill>
              <a:cs typeface="+mn-ea"/>
              <a:sym typeface="+mn-lt"/>
            </a:endParaRPr>
          </a:p>
        </p:txBody>
      </p:sp>
      <p:sp>
        <p:nvSpPr>
          <p:cNvPr id="24" name="Text Placeholder 7"/>
          <p:cNvSpPr txBox="1"/>
          <p:nvPr/>
        </p:nvSpPr>
        <p:spPr>
          <a:xfrm>
            <a:off x="2731229" y="1850340"/>
            <a:ext cx="437148" cy="360827"/>
          </a:xfrm>
          <a:prstGeom prst="rect">
            <a:avLst/>
          </a:prstGeom>
        </p:spPr>
        <p:txBody>
          <a:bodyPr vert="horz" lIns="0" tIns="72210" rIns="0" bIns="72210" anchor="ctr"/>
          <a:lstStyle>
            <a:lvl1pPr marL="0" indent="0" algn="ctr" defTabSz="914400" rtl="0" eaLnBrk="1" latinLnBrk="0" hangingPunct="1">
              <a:lnSpc>
                <a:spcPct val="100000"/>
              </a:lnSpc>
              <a:spcBef>
                <a:spcPts val="0"/>
              </a:spcBef>
              <a:buFont typeface="Arial" panose="020B0604020202020204" pitchFamily="34" charset="0"/>
              <a:buNone/>
              <a:defRPr sz="2110" b="1"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mn-lt"/>
                <a:cs typeface="+mn-ea"/>
                <a:sym typeface="+mn-lt"/>
              </a:rPr>
              <a:t>01</a:t>
            </a:r>
          </a:p>
        </p:txBody>
      </p:sp>
      <p:sp>
        <p:nvSpPr>
          <p:cNvPr id="25" name="Text Placeholder 7"/>
          <p:cNvSpPr txBox="1"/>
          <p:nvPr/>
        </p:nvSpPr>
        <p:spPr>
          <a:xfrm>
            <a:off x="6653063" y="1728540"/>
            <a:ext cx="996106" cy="254513"/>
          </a:xfrm>
          <a:prstGeom prst="rect">
            <a:avLst/>
          </a:prstGeom>
        </p:spPr>
        <p:txBody>
          <a:bodyPr vert="horz" lIns="0" tIns="72210" rIns="0" bIns="72210" anchor="ctr"/>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000" b="0" dirty="0">
                <a:solidFill>
                  <a:schemeClr val="bg1">
                    <a:lumMod val="65000"/>
                  </a:schemeClr>
                </a:solidFill>
                <a:latin typeface="+mn-lt"/>
                <a:cs typeface="+mn-ea"/>
                <a:sym typeface="+mn-lt"/>
              </a:rPr>
              <a:t>请替换文字内容</a:t>
            </a:r>
            <a:endParaRPr lang="es-ES_tradnl" sz="1000" b="0" dirty="0">
              <a:solidFill>
                <a:schemeClr val="bg1">
                  <a:lumMod val="65000"/>
                </a:schemeClr>
              </a:solidFill>
              <a:latin typeface="+mn-lt"/>
              <a:cs typeface="+mn-ea"/>
              <a:sym typeface="+mn-lt"/>
            </a:endParaRPr>
          </a:p>
        </p:txBody>
      </p:sp>
      <p:sp>
        <p:nvSpPr>
          <p:cNvPr id="26" name="Text Placeholder 2"/>
          <p:cNvSpPr txBox="1"/>
          <p:nvPr/>
        </p:nvSpPr>
        <p:spPr>
          <a:xfrm>
            <a:off x="6653063" y="1949750"/>
            <a:ext cx="1457036" cy="430128"/>
          </a:xfrm>
          <a:prstGeom prst="rect">
            <a:avLst/>
          </a:prstGeom>
        </p:spPr>
        <p:txBody>
          <a:bodyPr vert="horz" lIns="0" tIns="0" rIns="0" bIns="0"/>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27" name="Rounded Rectangle 23"/>
          <p:cNvSpPr>
            <a:spLocks noChangeAspect="1"/>
          </p:cNvSpPr>
          <p:nvPr/>
        </p:nvSpPr>
        <p:spPr>
          <a:xfrm>
            <a:off x="6012005" y="1781857"/>
            <a:ext cx="540022" cy="540651"/>
          </a:xfrm>
          <a:prstGeom prst="roundRect">
            <a:avLst>
              <a:gd name="adj" fmla="val 0"/>
            </a:avLst>
          </a:prstGeom>
          <a:solidFill>
            <a:srgbClr val="7DBFC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900">
              <a:solidFill>
                <a:schemeClr val="tx1"/>
              </a:solidFill>
              <a:cs typeface="+mn-ea"/>
              <a:sym typeface="+mn-lt"/>
            </a:endParaRPr>
          </a:p>
        </p:txBody>
      </p:sp>
      <p:sp>
        <p:nvSpPr>
          <p:cNvPr id="28" name="Text Placeholder 7"/>
          <p:cNvSpPr txBox="1"/>
          <p:nvPr/>
        </p:nvSpPr>
        <p:spPr>
          <a:xfrm>
            <a:off x="6055304" y="1850340"/>
            <a:ext cx="437148" cy="360827"/>
          </a:xfrm>
          <a:prstGeom prst="rect">
            <a:avLst/>
          </a:prstGeom>
        </p:spPr>
        <p:txBody>
          <a:bodyPr vert="horz" lIns="0" tIns="72210" rIns="0" bIns="72210" anchor="ctr"/>
          <a:lstStyle>
            <a:lvl1pPr marL="0" indent="0" algn="ctr" defTabSz="914400" rtl="0" eaLnBrk="1" latinLnBrk="0" hangingPunct="1">
              <a:lnSpc>
                <a:spcPct val="100000"/>
              </a:lnSpc>
              <a:spcBef>
                <a:spcPts val="0"/>
              </a:spcBef>
              <a:buFont typeface="Arial" panose="020B0604020202020204" pitchFamily="34" charset="0"/>
              <a:buNone/>
              <a:defRPr sz="2110" b="1"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mn-lt"/>
                <a:cs typeface="+mn-ea"/>
                <a:sym typeface="+mn-lt"/>
              </a:rPr>
              <a:t>02</a:t>
            </a:r>
          </a:p>
        </p:txBody>
      </p:sp>
      <p:sp>
        <p:nvSpPr>
          <p:cNvPr id="29" name="Text Placeholder 7"/>
          <p:cNvSpPr txBox="1"/>
          <p:nvPr/>
        </p:nvSpPr>
        <p:spPr>
          <a:xfrm>
            <a:off x="1571779" y="3828242"/>
            <a:ext cx="973392" cy="254513"/>
          </a:xfrm>
          <a:prstGeom prst="rect">
            <a:avLst/>
          </a:prstGeom>
        </p:spPr>
        <p:txBody>
          <a:bodyPr vert="horz" lIns="0" tIns="72210" rIns="0" bIns="72210" anchor="ctr"/>
          <a:lstStyle>
            <a:lvl1pPr marL="0" indent="0" algn="r"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000" b="0" dirty="0">
                <a:solidFill>
                  <a:schemeClr val="bg1">
                    <a:lumMod val="65000"/>
                  </a:schemeClr>
                </a:solidFill>
                <a:latin typeface="+mn-lt"/>
                <a:cs typeface="+mn-ea"/>
                <a:sym typeface="+mn-lt"/>
              </a:rPr>
              <a:t>请替换文字内容</a:t>
            </a:r>
            <a:endParaRPr lang="es-ES_tradnl" sz="1000" b="0" dirty="0">
              <a:solidFill>
                <a:schemeClr val="bg1">
                  <a:lumMod val="65000"/>
                </a:schemeClr>
              </a:solidFill>
              <a:latin typeface="+mn-lt"/>
              <a:cs typeface="+mn-ea"/>
              <a:sym typeface="+mn-lt"/>
            </a:endParaRPr>
          </a:p>
        </p:txBody>
      </p:sp>
      <p:sp>
        <p:nvSpPr>
          <p:cNvPr id="30" name="Text Placeholder 2"/>
          <p:cNvSpPr txBox="1"/>
          <p:nvPr/>
        </p:nvSpPr>
        <p:spPr>
          <a:xfrm>
            <a:off x="1008420" y="4049452"/>
            <a:ext cx="1536752" cy="447057"/>
          </a:xfrm>
          <a:prstGeom prst="rect">
            <a:avLst/>
          </a:prstGeom>
        </p:spPr>
        <p:txBody>
          <a:bodyPr vert="horz" lIns="0" tIns="0" rIns="0" bIns="0"/>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31" name="Rounded Rectangle 27"/>
          <p:cNvSpPr>
            <a:spLocks noChangeAspect="1"/>
          </p:cNvSpPr>
          <p:nvPr/>
        </p:nvSpPr>
        <p:spPr>
          <a:xfrm>
            <a:off x="2651322" y="3881558"/>
            <a:ext cx="540022" cy="540651"/>
          </a:xfrm>
          <a:prstGeom prst="roundRect">
            <a:avLst>
              <a:gd name="adj" fmla="val 0"/>
            </a:avLst>
          </a:prstGeom>
          <a:solidFill>
            <a:srgbClr val="7DBFC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900">
              <a:solidFill>
                <a:schemeClr val="tx1"/>
              </a:solidFill>
              <a:cs typeface="+mn-ea"/>
              <a:sym typeface="+mn-lt"/>
            </a:endParaRPr>
          </a:p>
        </p:txBody>
      </p:sp>
      <p:sp>
        <p:nvSpPr>
          <p:cNvPr id="32" name="Text Placeholder 7"/>
          <p:cNvSpPr txBox="1"/>
          <p:nvPr/>
        </p:nvSpPr>
        <p:spPr>
          <a:xfrm>
            <a:off x="2694622" y="3950042"/>
            <a:ext cx="437148" cy="360827"/>
          </a:xfrm>
          <a:prstGeom prst="rect">
            <a:avLst/>
          </a:prstGeom>
        </p:spPr>
        <p:txBody>
          <a:bodyPr vert="horz" lIns="0" tIns="72210" rIns="0" bIns="72210" anchor="ctr"/>
          <a:lstStyle>
            <a:lvl1pPr marL="0" indent="0" algn="ctr" defTabSz="914400" rtl="0" eaLnBrk="1" latinLnBrk="0" hangingPunct="1">
              <a:lnSpc>
                <a:spcPct val="100000"/>
              </a:lnSpc>
              <a:spcBef>
                <a:spcPts val="0"/>
              </a:spcBef>
              <a:buFont typeface="Arial" panose="020B0604020202020204" pitchFamily="34" charset="0"/>
              <a:buNone/>
              <a:defRPr sz="2110" b="1"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mn-lt"/>
                <a:cs typeface="+mn-ea"/>
                <a:sym typeface="+mn-lt"/>
              </a:rPr>
              <a:t>03</a:t>
            </a:r>
          </a:p>
        </p:txBody>
      </p:sp>
      <p:sp>
        <p:nvSpPr>
          <p:cNvPr id="33" name="Text Placeholder 7"/>
          <p:cNvSpPr txBox="1"/>
          <p:nvPr/>
        </p:nvSpPr>
        <p:spPr>
          <a:xfrm>
            <a:off x="6649163" y="3828242"/>
            <a:ext cx="996106" cy="254513"/>
          </a:xfrm>
          <a:prstGeom prst="rect">
            <a:avLst/>
          </a:prstGeom>
        </p:spPr>
        <p:txBody>
          <a:bodyPr vert="horz" lIns="0" tIns="72210" rIns="0" bIns="72210" anchor="ctr"/>
          <a:lstStyle>
            <a:lvl1pPr marL="0" indent="0" algn="l" defTabSz="914400" rtl="0" eaLnBrk="1" latinLnBrk="0" hangingPunct="1">
              <a:lnSpc>
                <a:spcPct val="100000"/>
              </a:lnSpc>
              <a:spcBef>
                <a:spcPts val="0"/>
              </a:spcBef>
              <a:spcAft>
                <a:spcPts val="0"/>
              </a:spcAft>
              <a:buFont typeface="Arial" panose="020B0604020202020204" pitchFamily="34" charset="0"/>
              <a:buNone/>
              <a:defRPr sz="2635" b="1" kern="1200" baseline="0">
                <a:solidFill>
                  <a:schemeClr val="accent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000" b="0" dirty="0">
                <a:solidFill>
                  <a:schemeClr val="bg1">
                    <a:lumMod val="65000"/>
                  </a:schemeClr>
                </a:solidFill>
                <a:latin typeface="+mn-lt"/>
                <a:cs typeface="+mn-ea"/>
                <a:sym typeface="+mn-lt"/>
              </a:rPr>
              <a:t>请替换文字内容</a:t>
            </a:r>
            <a:endParaRPr lang="es-ES_tradnl" sz="1000" b="0" dirty="0">
              <a:solidFill>
                <a:schemeClr val="bg1">
                  <a:lumMod val="65000"/>
                </a:schemeClr>
              </a:solidFill>
              <a:latin typeface="+mn-lt"/>
              <a:cs typeface="+mn-ea"/>
              <a:sym typeface="+mn-lt"/>
            </a:endParaRPr>
          </a:p>
        </p:txBody>
      </p:sp>
      <p:sp>
        <p:nvSpPr>
          <p:cNvPr id="34" name="Text Placeholder 2"/>
          <p:cNvSpPr txBox="1"/>
          <p:nvPr/>
        </p:nvSpPr>
        <p:spPr>
          <a:xfrm>
            <a:off x="6649162" y="4049451"/>
            <a:ext cx="1457036" cy="430128"/>
          </a:xfrm>
          <a:prstGeom prst="rect">
            <a:avLst/>
          </a:prstGeom>
        </p:spPr>
        <p:txBody>
          <a:bodyPr vert="horz" lIns="0" tIns="0" rIns="0" bIns="0"/>
          <a:lstStyle>
            <a:lvl1pPr marL="0" indent="0" algn="l" defTabSz="914400" rtl="0" eaLnBrk="1" latinLnBrk="0" hangingPunct="1">
              <a:lnSpc>
                <a:spcPct val="120000"/>
              </a:lnSpc>
              <a:spcBef>
                <a:spcPts val="0"/>
              </a:spcBef>
              <a:buFont typeface="Arial" panose="020B0604020202020204" pitchFamily="34" charset="0"/>
              <a:buNone/>
              <a:defRPr sz="158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600" dirty="0">
                <a:solidFill>
                  <a:schemeClr val="bg1">
                    <a:lumMod val="50000"/>
                  </a:schemeClr>
                </a:solidFill>
                <a:latin typeface="+mn-lt"/>
                <a:cs typeface="+mn-ea"/>
                <a:sym typeface="+mn-lt"/>
              </a:rPr>
              <a:t>这里输入您的文字这里输入您的文字这里输入您的文字这里输入您的文字这里输入您这里输入您</a:t>
            </a:r>
          </a:p>
        </p:txBody>
      </p:sp>
      <p:sp>
        <p:nvSpPr>
          <p:cNvPr id="35" name="Rounded Rectangle 16"/>
          <p:cNvSpPr>
            <a:spLocks noChangeAspect="1"/>
          </p:cNvSpPr>
          <p:nvPr/>
        </p:nvSpPr>
        <p:spPr>
          <a:xfrm>
            <a:off x="6012005" y="3881558"/>
            <a:ext cx="540022" cy="540651"/>
          </a:xfrm>
          <a:prstGeom prst="roundRect">
            <a:avLst>
              <a:gd name="adj" fmla="val 0"/>
            </a:avLst>
          </a:prstGeom>
          <a:solidFill>
            <a:srgbClr val="326E8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900">
              <a:solidFill>
                <a:schemeClr val="tx1"/>
              </a:solidFill>
              <a:cs typeface="+mn-ea"/>
              <a:sym typeface="+mn-lt"/>
            </a:endParaRPr>
          </a:p>
        </p:txBody>
      </p:sp>
      <p:sp>
        <p:nvSpPr>
          <p:cNvPr id="36" name="Text Placeholder 7"/>
          <p:cNvSpPr txBox="1"/>
          <p:nvPr/>
        </p:nvSpPr>
        <p:spPr>
          <a:xfrm>
            <a:off x="6055304" y="3950042"/>
            <a:ext cx="437148" cy="360827"/>
          </a:xfrm>
          <a:prstGeom prst="rect">
            <a:avLst/>
          </a:prstGeom>
        </p:spPr>
        <p:txBody>
          <a:bodyPr vert="horz" lIns="0" tIns="72210" rIns="0" bIns="72210" anchor="ctr"/>
          <a:lstStyle>
            <a:lvl1pPr marL="0" indent="0" algn="ctr" defTabSz="914400" rtl="0" eaLnBrk="1" latinLnBrk="0" hangingPunct="1">
              <a:lnSpc>
                <a:spcPct val="100000"/>
              </a:lnSpc>
              <a:spcBef>
                <a:spcPts val="0"/>
              </a:spcBef>
              <a:buFont typeface="Arial" panose="020B0604020202020204" pitchFamily="34" charset="0"/>
              <a:buNone/>
              <a:defRPr sz="2110" b="1"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mn-lt"/>
                <a:cs typeface="+mn-ea"/>
                <a:sym typeface="+mn-lt"/>
              </a:rPr>
              <a:t>04</a:t>
            </a: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3"/>
                                        </p:tgtEl>
                                        <p:attrNameLst>
                                          <p:attrName>ppt_y</p:attrName>
                                        </p:attrNameLst>
                                      </p:cBhvr>
                                      <p:tavLst>
                                        <p:tav tm="0">
                                          <p:val>
                                            <p:strVal val="#ppt_y"/>
                                          </p:val>
                                        </p:tav>
                                        <p:tav tm="100000">
                                          <p:val>
                                            <p:strVal val="#ppt_y"/>
                                          </p:val>
                                        </p:tav>
                                      </p:tavLst>
                                    </p:anim>
                                    <p:anim calcmode="lin" valueType="num">
                                      <p:cBhvr>
                                        <p:cTn id="9"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3"/>
                                        </p:tgtEl>
                                      </p:cBhvr>
                                    </p:animEffect>
                                  </p:childTnLst>
                                </p:cTn>
                              </p:par>
                            </p:childTnLst>
                          </p:cTn>
                        </p:par>
                        <p:par>
                          <p:cTn id="12" fill="hold">
                            <p:stCondLst>
                              <p:cond delay="699"/>
                            </p:stCondLst>
                            <p:childTnLst>
                              <p:par>
                                <p:cTn id="13" presetID="9" presetClass="entr" presetSubtype="0" fill="hold" grpId="0" nodeType="afterEffect">
                                  <p:stCondLst>
                                    <p:cond delay="10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500"/>
                                        <p:tgtEl>
                                          <p:spTgt spid="12"/>
                                        </p:tgtEl>
                                      </p:cBhvr>
                                    </p:animEffect>
                                  </p:childTnLst>
                                </p:cTn>
                              </p:par>
                            </p:childTnLst>
                          </p:cTn>
                        </p:par>
                        <p:par>
                          <p:cTn id="16" fill="hold">
                            <p:stCondLst>
                              <p:cond delay="1299"/>
                            </p:stCondLst>
                            <p:childTnLst>
                              <p:par>
                                <p:cTn id="17" presetID="9" presetClass="entr" presetSubtype="0" fill="hold" nodeType="afterEffect">
                                  <p:stCondLst>
                                    <p:cond delay="100"/>
                                  </p:stCondLst>
                                  <p:childTnLst>
                                    <p:set>
                                      <p:cBhvr>
                                        <p:cTn id="18" dur="1" fill="hold">
                                          <p:stCondLst>
                                            <p:cond delay="0"/>
                                          </p:stCondLst>
                                        </p:cTn>
                                        <p:tgtEl>
                                          <p:spTgt spid="15"/>
                                        </p:tgtEl>
                                        <p:attrNameLst>
                                          <p:attrName>style.visibility</p:attrName>
                                        </p:attrNameLst>
                                      </p:cBhvr>
                                      <p:to>
                                        <p:strVal val="visible"/>
                                      </p:to>
                                    </p:set>
                                    <p:animEffect transition="in" filter="dissolve">
                                      <p:cBhvr>
                                        <p:cTn id="19" dur="500"/>
                                        <p:tgtEl>
                                          <p:spTgt spid="15"/>
                                        </p:tgtEl>
                                      </p:cBhvr>
                                    </p:animEffect>
                                  </p:childTnLst>
                                </p:cTn>
                              </p:par>
                            </p:childTnLst>
                          </p:cTn>
                        </p:par>
                        <p:par>
                          <p:cTn id="20" fill="hold">
                            <p:stCondLst>
                              <p:cond delay="1899"/>
                            </p:stCondLst>
                            <p:childTnLst>
                              <p:par>
                                <p:cTn id="21" presetID="9" presetClass="entr" presetSubtype="0" fill="hold" nodeType="afterEffect">
                                  <p:stCondLst>
                                    <p:cond delay="100"/>
                                  </p:stCondLst>
                                  <p:childTnLst>
                                    <p:set>
                                      <p:cBhvr>
                                        <p:cTn id="22" dur="1" fill="hold">
                                          <p:stCondLst>
                                            <p:cond delay="0"/>
                                          </p:stCondLst>
                                        </p:cTn>
                                        <p:tgtEl>
                                          <p:spTgt spid="14"/>
                                        </p:tgtEl>
                                        <p:attrNameLst>
                                          <p:attrName>style.visibility</p:attrName>
                                        </p:attrNameLst>
                                      </p:cBhvr>
                                      <p:to>
                                        <p:strVal val="visible"/>
                                      </p:to>
                                    </p:set>
                                    <p:animEffect transition="in" filter="dissolve">
                                      <p:cBhvr>
                                        <p:cTn id="23" dur="500"/>
                                        <p:tgtEl>
                                          <p:spTgt spid="14"/>
                                        </p:tgtEl>
                                      </p:cBhvr>
                                    </p:animEffect>
                                  </p:childTnLst>
                                </p:cTn>
                              </p:par>
                            </p:childTnLst>
                          </p:cTn>
                        </p:par>
                        <p:par>
                          <p:cTn id="24" fill="hold">
                            <p:stCondLst>
                              <p:cond delay="2499"/>
                            </p:stCondLst>
                            <p:childTnLst>
                              <p:par>
                                <p:cTn id="25" presetID="9" presetClass="entr" presetSubtype="0" fill="hold" grpId="0" nodeType="afterEffect">
                                  <p:stCondLst>
                                    <p:cond delay="100"/>
                                  </p:stCondLst>
                                  <p:childTnLst>
                                    <p:set>
                                      <p:cBhvr>
                                        <p:cTn id="26" dur="1" fill="hold">
                                          <p:stCondLst>
                                            <p:cond delay="0"/>
                                          </p:stCondLst>
                                        </p:cTn>
                                        <p:tgtEl>
                                          <p:spTgt spid="16"/>
                                        </p:tgtEl>
                                        <p:attrNameLst>
                                          <p:attrName>style.visibility</p:attrName>
                                        </p:attrNameLst>
                                      </p:cBhvr>
                                      <p:to>
                                        <p:strVal val="visible"/>
                                      </p:to>
                                    </p:set>
                                    <p:animEffect transition="in" filter="dissolve">
                                      <p:cBhvr>
                                        <p:cTn id="27" dur="500"/>
                                        <p:tgtEl>
                                          <p:spTgt spid="16"/>
                                        </p:tgtEl>
                                      </p:cBhvr>
                                    </p:animEffect>
                                  </p:childTnLst>
                                </p:cTn>
                              </p:par>
                            </p:childTnLst>
                          </p:cTn>
                        </p:par>
                        <p:par>
                          <p:cTn id="28" fill="hold">
                            <p:stCondLst>
                              <p:cond delay="3099"/>
                            </p:stCondLst>
                            <p:childTnLst>
                              <p:par>
                                <p:cTn id="29" presetID="9" presetClass="entr" presetSubtype="0" fill="hold" grpId="0" nodeType="afterEffect">
                                  <p:stCondLst>
                                    <p:cond delay="100"/>
                                  </p:stCondLst>
                                  <p:childTnLst>
                                    <p:set>
                                      <p:cBhvr>
                                        <p:cTn id="30" dur="1" fill="hold">
                                          <p:stCondLst>
                                            <p:cond delay="0"/>
                                          </p:stCondLst>
                                        </p:cTn>
                                        <p:tgtEl>
                                          <p:spTgt spid="17"/>
                                        </p:tgtEl>
                                        <p:attrNameLst>
                                          <p:attrName>style.visibility</p:attrName>
                                        </p:attrNameLst>
                                      </p:cBhvr>
                                      <p:to>
                                        <p:strVal val="visible"/>
                                      </p:to>
                                    </p:set>
                                    <p:animEffect transition="in" filter="dissolve">
                                      <p:cBhvr>
                                        <p:cTn id="31" dur="500"/>
                                        <p:tgtEl>
                                          <p:spTgt spid="17"/>
                                        </p:tgtEl>
                                      </p:cBhvr>
                                    </p:animEffect>
                                  </p:childTnLst>
                                </p:cTn>
                              </p:par>
                            </p:childTnLst>
                          </p:cTn>
                        </p:par>
                        <p:par>
                          <p:cTn id="32" fill="hold">
                            <p:stCondLst>
                              <p:cond delay="3699"/>
                            </p:stCondLst>
                            <p:childTnLst>
                              <p:par>
                                <p:cTn id="33" presetID="9" presetClass="entr" presetSubtype="0" fill="hold" grpId="0" nodeType="afterEffect">
                                  <p:stCondLst>
                                    <p:cond delay="100"/>
                                  </p:stCondLst>
                                  <p:childTnLst>
                                    <p:set>
                                      <p:cBhvr>
                                        <p:cTn id="34" dur="1" fill="hold">
                                          <p:stCondLst>
                                            <p:cond delay="0"/>
                                          </p:stCondLst>
                                        </p:cTn>
                                        <p:tgtEl>
                                          <p:spTgt spid="18"/>
                                        </p:tgtEl>
                                        <p:attrNameLst>
                                          <p:attrName>style.visibility</p:attrName>
                                        </p:attrNameLst>
                                      </p:cBhvr>
                                      <p:to>
                                        <p:strVal val="visible"/>
                                      </p:to>
                                    </p:set>
                                    <p:animEffect transition="in" filter="dissolve">
                                      <p:cBhvr>
                                        <p:cTn id="35" dur="500"/>
                                        <p:tgtEl>
                                          <p:spTgt spid="18"/>
                                        </p:tgtEl>
                                      </p:cBhvr>
                                    </p:animEffect>
                                  </p:childTnLst>
                                </p:cTn>
                              </p:par>
                            </p:childTnLst>
                          </p:cTn>
                        </p:par>
                        <p:par>
                          <p:cTn id="36" fill="hold">
                            <p:stCondLst>
                              <p:cond delay="4299"/>
                            </p:stCondLst>
                            <p:childTnLst>
                              <p:par>
                                <p:cTn id="37" presetID="9" presetClass="entr" presetSubtype="0" fill="hold" grpId="0" nodeType="afterEffect">
                                  <p:stCondLst>
                                    <p:cond delay="100"/>
                                  </p:stCondLst>
                                  <p:childTnLst>
                                    <p:set>
                                      <p:cBhvr>
                                        <p:cTn id="38" dur="1" fill="hold">
                                          <p:stCondLst>
                                            <p:cond delay="0"/>
                                          </p:stCondLst>
                                        </p:cTn>
                                        <p:tgtEl>
                                          <p:spTgt spid="19"/>
                                        </p:tgtEl>
                                        <p:attrNameLst>
                                          <p:attrName>style.visibility</p:attrName>
                                        </p:attrNameLst>
                                      </p:cBhvr>
                                      <p:to>
                                        <p:strVal val="visible"/>
                                      </p:to>
                                    </p:set>
                                    <p:animEffect transition="in" filter="dissolve">
                                      <p:cBhvr>
                                        <p:cTn id="39" dur="500"/>
                                        <p:tgtEl>
                                          <p:spTgt spid="19"/>
                                        </p:tgtEl>
                                      </p:cBhvr>
                                    </p:animEffect>
                                  </p:childTnLst>
                                </p:cTn>
                              </p:par>
                            </p:childTnLst>
                          </p:cTn>
                        </p:par>
                        <p:par>
                          <p:cTn id="40" fill="hold">
                            <p:stCondLst>
                              <p:cond delay="4899"/>
                            </p:stCondLst>
                            <p:childTnLst>
                              <p:par>
                                <p:cTn id="41" presetID="9" presetClass="entr" presetSubtype="0" fill="hold" grpId="0" nodeType="afterEffect">
                                  <p:stCondLst>
                                    <p:cond delay="100"/>
                                  </p:stCondLst>
                                  <p:childTnLst>
                                    <p:set>
                                      <p:cBhvr>
                                        <p:cTn id="42" dur="1" fill="hold">
                                          <p:stCondLst>
                                            <p:cond delay="0"/>
                                          </p:stCondLst>
                                        </p:cTn>
                                        <p:tgtEl>
                                          <p:spTgt spid="20"/>
                                        </p:tgtEl>
                                        <p:attrNameLst>
                                          <p:attrName>style.visibility</p:attrName>
                                        </p:attrNameLst>
                                      </p:cBhvr>
                                      <p:to>
                                        <p:strVal val="visible"/>
                                      </p:to>
                                    </p:set>
                                    <p:animEffect transition="in" filter="dissolve">
                                      <p:cBhvr>
                                        <p:cTn id="43" dur="500"/>
                                        <p:tgtEl>
                                          <p:spTgt spid="20"/>
                                        </p:tgtEl>
                                      </p:cBhvr>
                                    </p:animEffect>
                                  </p:childTnLst>
                                </p:cTn>
                              </p:par>
                              <p:par>
                                <p:cTn id="44" presetID="53" presetClass="entr" presetSubtype="16" fill="hold" grpId="0" nodeType="withEffect">
                                  <p:stCondLst>
                                    <p:cond delay="200"/>
                                  </p:stCondLst>
                                  <p:childTnLst>
                                    <p:set>
                                      <p:cBhvr>
                                        <p:cTn id="45" dur="1" fill="hold">
                                          <p:stCondLst>
                                            <p:cond delay="0"/>
                                          </p:stCondLst>
                                        </p:cTn>
                                        <p:tgtEl>
                                          <p:spTgt spid="21">
                                            <p:txEl>
                                              <p:pRg st="0" end="0"/>
                                            </p:txEl>
                                          </p:spTgt>
                                        </p:tgtEl>
                                        <p:attrNameLst>
                                          <p:attrName>style.visibility</p:attrName>
                                        </p:attrNameLst>
                                      </p:cBhvr>
                                      <p:to>
                                        <p:strVal val="visible"/>
                                      </p:to>
                                    </p:set>
                                    <p:anim calcmode="lin" valueType="num">
                                      <p:cBhvr>
                                        <p:cTn id="46" dur="5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47" dur="500" fill="hold"/>
                                        <p:tgtEl>
                                          <p:spTgt spid="21">
                                            <p:txEl>
                                              <p:pRg st="0" end="0"/>
                                            </p:txEl>
                                          </p:spTgt>
                                        </p:tgtEl>
                                        <p:attrNameLst>
                                          <p:attrName>ppt_h</p:attrName>
                                        </p:attrNameLst>
                                      </p:cBhvr>
                                      <p:tavLst>
                                        <p:tav tm="0">
                                          <p:val>
                                            <p:fltVal val="0"/>
                                          </p:val>
                                        </p:tav>
                                        <p:tav tm="100000">
                                          <p:val>
                                            <p:strVal val="#ppt_h"/>
                                          </p:val>
                                        </p:tav>
                                      </p:tavLst>
                                    </p:anim>
                                    <p:animEffect transition="in" filter="fade">
                                      <p:cBhvr>
                                        <p:cTn id="48" dur="500"/>
                                        <p:tgtEl>
                                          <p:spTgt spid="21">
                                            <p:txEl>
                                              <p:pRg st="0" end="0"/>
                                            </p:txEl>
                                          </p:spTgt>
                                        </p:tgtEl>
                                      </p:cBhvr>
                                    </p:animEffect>
                                  </p:childTnLst>
                                </p:cTn>
                              </p:par>
                              <p:par>
                                <p:cTn id="49" presetID="23" presetClass="entr" presetSubtype="16" fill="hold" grpId="0" nodeType="withEffect">
                                  <p:stCondLst>
                                    <p:cond delay="200"/>
                                  </p:stCondLst>
                                  <p:childTnLst>
                                    <p:set>
                                      <p:cBhvr>
                                        <p:cTn id="50" dur="1" fill="hold">
                                          <p:stCondLst>
                                            <p:cond delay="0"/>
                                          </p:stCondLst>
                                        </p:cTn>
                                        <p:tgtEl>
                                          <p:spTgt spid="22">
                                            <p:txEl>
                                              <p:pRg st="0" end="0"/>
                                            </p:txEl>
                                          </p:spTgt>
                                        </p:tgtEl>
                                        <p:attrNameLst>
                                          <p:attrName>style.visibility</p:attrName>
                                        </p:attrNameLst>
                                      </p:cBhvr>
                                      <p:to>
                                        <p:strVal val="visible"/>
                                      </p:to>
                                    </p:set>
                                    <p:anim calcmode="lin" valueType="num">
                                      <p:cBhvr>
                                        <p:cTn id="51" dur="5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52" dur="500" fill="hold"/>
                                        <p:tgtEl>
                                          <p:spTgt spid="22">
                                            <p:txEl>
                                              <p:pRg st="0" end="0"/>
                                            </p:txEl>
                                          </p:spTgt>
                                        </p:tgtEl>
                                        <p:attrNameLst>
                                          <p:attrName>ppt_h</p:attrName>
                                        </p:attrNameLst>
                                      </p:cBhvr>
                                      <p:tavLst>
                                        <p:tav tm="0">
                                          <p:val>
                                            <p:fltVal val="0"/>
                                          </p:val>
                                        </p:tav>
                                        <p:tav tm="100000">
                                          <p:val>
                                            <p:strVal val="#ppt_h"/>
                                          </p:val>
                                        </p:tav>
                                      </p:tavLst>
                                    </p:anim>
                                  </p:childTnLst>
                                </p:cTn>
                              </p:par>
                              <p:par>
                                <p:cTn id="53" presetID="53" presetClass="entr" presetSubtype="16" fill="hold" grpId="0" nodeType="withEffect">
                                  <p:stCondLst>
                                    <p:cond delay="200"/>
                                  </p:stCondLst>
                                  <p:childTnLst>
                                    <p:set>
                                      <p:cBhvr>
                                        <p:cTn id="54" dur="1" fill="hold">
                                          <p:stCondLst>
                                            <p:cond delay="0"/>
                                          </p:stCondLst>
                                        </p:cTn>
                                        <p:tgtEl>
                                          <p:spTgt spid="23"/>
                                        </p:tgtEl>
                                        <p:attrNameLst>
                                          <p:attrName>style.visibility</p:attrName>
                                        </p:attrNameLst>
                                      </p:cBhvr>
                                      <p:to>
                                        <p:strVal val="visible"/>
                                      </p:to>
                                    </p:set>
                                    <p:anim calcmode="lin" valueType="num">
                                      <p:cBhvr>
                                        <p:cTn id="55" dur="500" fill="hold"/>
                                        <p:tgtEl>
                                          <p:spTgt spid="23"/>
                                        </p:tgtEl>
                                        <p:attrNameLst>
                                          <p:attrName>ppt_w</p:attrName>
                                        </p:attrNameLst>
                                      </p:cBhvr>
                                      <p:tavLst>
                                        <p:tav tm="0">
                                          <p:val>
                                            <p:fltVal val="0"/>
                                          </p:val>
                                        </p:tav>
                                        <p:tav tm="100000">
                                          <p:val>
                                            <p:strVal val="#ppt_w"/>
                                          </p:val>
                                        </p:tav>
                                      </p:tavLst>
                                    </p:anim>
                                    <p:anim calcmode="lin" valueType="num">
                                      <p:cBhvr>
                                        <p:cTn id="56" dur="500" fill="hold"/>
                                        <p:tgtEl>
                                          <p:spTgt spid="23"/>
                                        </p:tgtEl>
                                        <p:attrNameLst>
                                          <p:attrName>ppt_h</p:attrName>
                                        </p:attrNameLst>
                                      </p:cBhvr>
                                      <p:tavLst>
                                        <p:tav tm="0">
                                          <p:val>
                                            <p:fltVal val="0"/>
                                          </p:val>
                                        </p:tav>
                                        <p:tav tm="100000">
                                          <p:val>
                                            <p:strVal val="#ppt_h"/>
                                          </p:val>
                                        </p:tav>
                                      </p:tavLst>
                                    </p:anim>
                                    <p:animEffect transition="in" filter="fade">
                                      <p:cBhvr>
                                        <p:cTn id="57" dur="500"/>
                                        <p:tgtEl>
                                          <p:spTgt spid="23"/>
                                        </p:tgtEl>
                                      </p:cBhvr>
                                    </p:animEffect>
                                  </p:childTnLst>
                                </p:cTn>
                              </p:par>
                              <p:par>
                                <p:cTn id="58" presetID="53" presetClass="entr" presetSubtype="16" fill="hold" grpId="0" nodeType="withEffect">
                                  <p:stCondLst>
                                    <p:cond delay="200"/>
                                  </p:stCondLst>
                                  <p:childTnLst>
                                    <p:set>
                                      <p:cBhvr>
                                        <p:cTn id="59" dur="1" fill="hold">
                                          <p:stCondLst>
                                            <p:cond delay="0"/>
                                          </p:stCondLst>
                                        </p:cTn>
                                        <p:tgtEl>
                                          <p:spTgt spid="24">
                                            <p:txEl>
                                              <p:pRg st="0" end="0"/>
                                            </p:txEl>
                                          </p:spTgt>
                                        </p:tgtEl>
                                        <p:attrNameLst>
                                          <p:attrName>style.visibility</p:attrName>
                                        </p:attrNameLst>
                                      </p:cBhvr>
                                      <p:to>
                                        <p:strVal val="visible"/>
                                      </p:to>
                                    </p:set>
                                    <p:anim calcmode="lin" valueType="num">
                                      <p:cBhvr>
                                        <p:cTn id="60" dur="500" fill="hold"/>
                                        <p:tgtEl>
                                          <p:spTgt spid="24">
                                            <p:txEl>
                                              <p:pRg st="0" end="0"/>
                                            </p:txEl>
                                          </p:spTgt>
                                        </p:tgtEl>
                                        <p:attrNameLst>
                                          <p:attrName>ppt_w</p:attrName>
                                        </p:attrNameLst>
                                      </p:cBhvr>
                                      <p:tavLst>
                                        <p:tav tm="0">
                                          <p:val>
                                            <p:fltVal val="0"/>
                                          </p:val>
                                        </p:tav>
                                        <p:tav tm="100000">
                                          <p:val>
                                            <p:strVal val="#ppt_w"/>
                                          </p:val>
                                        </p:tav>
                                      </p:tavLst>
                                    </p:anim>
                                    <p:anim calcmode="lin" valueType="num">
                                      <p:cBhvr>
                                        <p:cTn id="61" dur="500" fill="hold"/>
                                        <p:tgtEl>
                                          <p:spTgt spid="24">
                                            <p:txEl>
                                              <p:pRg st="0" end="0"/>
                                            </p:txEl>
                                          </p:spTgt>
                                        </p:tgtEl>
                                        <p:attrNameLst>
                                          <p:attrName>ppt_h</p:attrName>
                                        </p:attrNameLst>
                                      </p:cBhvr>
                                      <p:tavLst>
                                        <p:tav tm="0">
                                          <p:val>
                                            <p:fltVal val="0"/>
                                          </p:val>
                                        </p:tav>
                                        <p:tav tm="100000">
                                          <p:val>
                                            <p:strVal val="#ppt_h"/>
                                          </p:val>
                                        </p:tav>
                                      </p:tavLst>
                                    </p:anim>
                                    <p:animEffect transition="in" filter="fade">
                                      <p:cBhvr>
                                        <p:cTn id="62" dur="500"/>
                                        <p:tgtEl>
                                          <p:spTgt spid="24">
                                            <p:txEl>
                                              <p:pRg st="0" end="0"/>
                                            </p:txEl>
                                          </p:spTgt>
                                        </p:tgtEl>
                                      </p:cBhvr>
                                    </p:animEffect>
                                  </p:childTnLst>
                                </p:cTn>
                              </p:par>
                              <p:par>
                                <p:cTn id="63" presetID="53" presetClass="entr" presetSubtype="16" fill="hold" grpId="0" nodeType="withEffect">
                                  <p:stCondLst>
                                    <p:cond delay="200"/>
                                  </p:stCondLst>
                                  <p:childTnLst>
                                    <p:set>
                                      <p:cBhvr>
                                        <p:cTn id="64" dur="1" fill="hold">
                                          <p:stCondLst>
                                            <p:cond delay="0"/>
                                          </p:stCondLst>
                                        </p:cTn>
                                        <p:tgtEl>
                                          <p:spTgt spid="25">
                                            <p:txEl>
                                              <p:pRg st="0" end="0"/>
                                            </p:txEl>
                                          </p:spTgt>
                                        </p:tgtEl>
                                        <p:attrNameLst>
                                          <p:attrName>style.visibility</p:attrName>
                                        </p:attrNameLst>
                                      </p:cBhvr>
                                      <p:to>
                                        <p:strVal val="visible"/>
                                      </p:to>
                                    </p:set>
                                    <p:anim calcmode="lin" valueType="num">
                                      <p:cBhvr>
                                        <p:cTn id="65" dur="500" fill="hold"/>
                                        <p:tgtEl>
                                          <p:spTgt spid="25">
                                            <p:txEl>
                                              <p:pRg st="0" end="0"/>
                                            </p:txEl>
                                          </p:spTgt>
                                        </p:tgtEl>
                                        <p:attrNameLst>
                                          <p:attrName>ppt_w</p:attrName>
                                        </p:attrNameLst>
                                      </p:cBhvr>
                                      <p:tavLst>
                                        <p:tav tm="0">
                                          <p:val>
                                            <p:fltVal val="0"/>
                                          </p:val>
                                        </p:tav>
                                        <p:tav tm="100000">
                                          <p:val>
                                            <p:strVal val="#ppt_w"/>
                                          </p:val>
                                        </p:tav>
                                      </p:tavLst>
                                    </p:anim>
                                    <p:anim calcmode="lin" valueType="num">
                                      <p:cBhvr>
                                        <p:cTn id="66" dur="500" fill="hold"/>
                                        <p:tgtEl>
                                          <p:spTgt spid="25">
                                            <p:txEl>
                                              <p:pRg st="0" end="0"/>
                                            </p:txEl>
                                          </p:spTgt>
                                        </p:tgtEl>
                                        <p:attrNameLst>
                                          <p:attrName>ppt_h</p:attrName>
                                        </p:attrNameLst>
                                      </p:cBhvr>
                                      <p:tavLst>
                                        <p:tav tm="0">
                                          <p:val>
                                            <p:fltVal val="0"/>
                                          </p:val>
                                        </p:tav>
                                        <p:tav tm="100000">
                                          <p:val>
                                            <p:strVal val="#ppt_h"/>
                                          </p:val>
                                        </p:tav>
                                      </p:tavLst>
                                    </p:anim>
                                    <p:animEffect transition="in" filter="fade">
                                      <p:cBhvr>
                                        <p:cTn id="67" dur="500"/>
                                        <p:tgtEl>
                                          <p:spTgt spid="25">
                                            <p:txEl>
                                              <p:pRg st="0" end="0"/>
                                            </p:txEl>
                                          </p:spTgt>
                                        </p:tgtEl>
                                      </p:cBhvr>
                                    </p:animEffect>
                                  </p:childTnLst>
                                </p:cTn>
                              </p:par>
                              <p:par>
                                <p:cTn id="68" presetID="23" presetClass="entr" presetSubtype="16" fill="hold" grpId="0" nodeType="withEffect">
                                  <p:stCondLst>
                                    <p:cond delay="200"/>
                                  </p:stCondLst>
                                  <p:childTnLst>
                                    <p:set>
                                      <p:cBhvr>
                                        <p:cTn id="69" dur="1" fill="hold">
                                          <p:stCondLst>
                                            <p:cond delay="0"/>
                                          </p:stCondLst>
                                        </p:cTn>
                                        <p:tgtEl>
                                          <p:spTgt spid="26">
                                            <p:txEl>
                                              <p:pRg st="0" end="0"/>
                                            </p:txEl>
                                          </p:spTgt>
                                        </p:tgtEl>
                                        <p:attrNameLst>
                                          <p:attrName>style.visibility</p:attrName>
                                        </p:attrNameLst>
                                      </p:cBhvr>
                                      <p:to>
                                        <p:strVal val="visible"/>
                                      </p:to>
                                    </p:set>
                                    <p:anim calcmode="lin" valueType="num">
                                      <p:cBhvr>
                                        <p:cTn id="70" dur="500" fill="hold"/>
                                        <p:tgtEl>
                                          <p:spTgt spid="26">
                                            <p:txEl>
                                              <p:pRg st="0" end="0"/>
                                            </p:txEl>
                                          </p:spTgt>
                                        </p:tgtEl>
                                        <p:attrNameLst>
                                          <p:attrName>ppt_w</p:attrName>
                                        </p:attrNameLst>
                                      </p:cBhvr>
                                      <p:tavLst>
                                        <p:tav tm="0">
                                          <p:val>
                                            <p:fltVal val="0"/>
                                          </p:val>
                                        </p:tav>
                                        <p:tav tm="100000">
                                          <p:val>
                                            <p:strVal val="#ppt_w"/>
                                          </p:val>
                                        </p:tav>
                                      </p:tavLst>
                                    </p:anim>
                                    <p:anim calcmode="lin" valueType="num">
                                      <p:cBhvr>
                                        <p:cTn id="71" dur="500" fill="hold"/>
                                        <p:tgtEl>
                                          <p:spTgt spid="26">
                                            <p:txEl>
                                              <p:pRg st="0" end="0"/>
                                            </p:txEl>
                                          </p:spTgt>
                                        </p:tgtEl>
                                        <p:attrNameLst>
                                          <p:attrName>ppt_h</p:attrName>
                                        </p:attrNameLst>
                                      </p:cBhvr>
                                      <p:tavLst>
                                        <p:tav tm="0">
                                          <p:val>
                                            <p:fltVal val="0"/>
                                          </p:val>
                                        </p:tav>
                                        <p:tav tm="100000">
                                          <p:val>
                                            <p:strVal val="#ppt_h"/>
                                          </p:val>
                                        </p:tav>
                                      </p:tavLst>
                                    </p:anim>
                                  </p:childTnLst>
                                </p:cTn>
                              </p:par>
                              <p:par>
                                <p:cTn id="72" presetID="53" presetClass="entr" presetSubtype="16" fill="hold" grpId="0" nodeType="withEffect">
                                  <p:stCondLst>
                                    <p:cond delay="200"/>
                                  </p:stCondLst>
                                  <p:childTnLst>
                                    <p:set>
                                      <p:cBhvr>
                                        <p:cTn id="73" dur="1" fill="hold">
                                          <p:stCondLst>
                                            <p:cond delay="0"/>
                                          </p:stCondLst>
                                        </p:cTn>
                                        <p:tgtEl>
                                          <p:spTgt spid="27"/>
                                        </p:tgtEl>
                                        <p:attrNameLst>
                                          <p:attrName>style.visibility</p:attrName>
                                        </p:attrNameLst>
                                      </p:cBhvr>
                                      <p:to>
                                        <p:strVal val="visible"/>
                                      </p:to>
                                    </p:set>
                                    <p:anim calcmode="lin" valueType="num">
                                      <p:cBhvr>
                                        <p:cTn id="74" dur="500" fill="hold"/>
                                        <p:tgtEl>
                                          <p:spTgt spid="27"/>
                                        </p:tgtEl>
                                        <p:attrNameLst>
                                          <p:attrName>ppt_w</p:attrName>
                                        </p:attrNameLst>
                                      </p:cBhvr>
                                      <p:tavLst>
                                        <p:tav tm="0">
                                          <p:val>
                                            <p:fltVal val="0"/>
                                          </p:val>
                                        </p:tav>
                                        <p:tav tm="100000">
                                          <p:val>
                                            <p:strVal val="#ppt_w"/>
                                          </p:val>
                                        </p:tav>
                                      </p:tavLst>
                                    </p:anim>
                                    <p:anim calcmode="lin" valueType="num">
                                      <p:cBhvr>
                                        <p:cTn id="75" dur="500" fill="hold"/>
                                        <p:tgtEl>
                                          <p:spTgt spid="27"/>
                                        </p:tgtEl>
                                        <p:attrNameLst>
                                          <p:attrName>ppt_h</p:attrName>
                                        </p:attrNameLst>
                                      </p:cBhvr>
                                      <p:tavLst>
                                        <p:tav tm="0">
                                          <p:val>
                                            <p:fltVal val="0"/>
                                          </p:val>
                                        </p:tav>
                                        <p:tav tm="100000">
                                          <p:val>
                                            <p:strVal val="#ppt_h"/>
                                          </p:val>
                                        </p:tav>
                                      </p:tavLst>
                                    </p:anim>
                                    <p:animEffect transition="in" filter="fade">
                                      <p:cBhvr>
                                        <p:cTn id="76" dur="500"/>
                                        <p:tgtEl>
                                          <p:spTgt spid="27"/>
                                        </p:tgtEl>
                                      </p:cBhvr>
                                    </p:animEffect>
                                  </p:childTnLst>
                                </p:cTn>
                              </p:par>
                              <p:par>
                                <p:cTn id="77" presetID="53" presetClass="entr" presetSubtype="16" fill="hold" grpId="0" nodeType="withEffect">
                                  <p:stCondLst>
                                    <p:cond delay="200"/>
                                  </p:stCondLst>
                                  <p:childTnLst>
                                    <p:set>
                                      <p:cBhvr>
                                        <p:cTn id="78" dur="1" fill="hold">
                                          <p:stCondLst>
                                            <p:cond delay="0"/>
                                          </p:stCondLst>
                                        </p:cTn>
                                        <p:tgtEl>
                                          <p:spTgt spid="28">
                                            <p:txEl>
                                              <p:pRg st="0" end="0"/>
                                            </p:txEl>
                                          </p:spTgt>
                                        </p:tgtEl>
                                        <p:attrNameLst>
                                          <p:attrName>style.visibility</p:attrName>
                                        </p:attrNameLst>
                                      </p:cBhvr>
                                      <p:to>
                                        <p:strVal val="visible"/>
                                      </p:to>
                                    </p:set>
                                    <p:anim calcmode="lin" valueType="num">
                                      <p:cBhvr>
                                        <p:cTn id="79" dur="500" fill="hold"/>
                                        <p:tgtEl>
                                          <p:spTgt spid="28">
                                            <p:txEl>
                                              <p:pRg st="0" end="0"/>
                                            </p:txEl>
                                          </p:spTgt>
                                        </p:tgtEl>
                                        <p:attrNameLst>
                                          <p:attrName>ppt_w</p:attrName>
                                        </p:attrNameLst>
                                      </p:cBhvr>
                                      <p:tavLst>
                                        <p:tav tm="0">
                                          <p:val>
                                            <p:fltVal val="0"/>
                                          </p:val>
                                        </p:tav>
                                        <p:tav tm="100000">
                                          <p:val>
                                            <p:strVal val="#ppt_w"/>
                                          </p:val>
                                        </p:tav>
                                      </p:tavLst>
                                    </p:anim>
                                    <p:anim calcmode="lin" valueType="num">
                                      <p:cBhvr>
                                        <p:cTn id="80" dur="500" fill="hold"/>
                                        <p:tgtEl>
                                          <p:spTgt spid="28">
                                            <p:txEl>
                                              <p:pRg st="0" end="0"/>
                                            </p:txEl>
                                          </p:spTgt>
                                        </p:tgtEl>
                                        <p:attrNameLst>
                                          <p:attrName>ppt_h</p:attrName>
                                        </p:attrNameLst>
                                      </p:cBhvr>
                                      <p:tavLst>
                                        <p:tav tm="0">
                                          <p:val>
                                            <p:fltVal val="0"/>
                                          </p:val>
                                        </p:tav>
                                        <p:tav tm="100000">
                                          <p:val>
                                            <p:strVal val="#ppt_h"/>
                                          </p:val>
                                        </p:tav>
                                      </p:tavLst>
                                    </p:anim>
                                    <p:animEffect transition="in" filter="fade">
                                      <p:cBhvr>
                                        <p:cTn id="81" dur="500"/>
                                        <p:tgtEl>
                                          <p:spTgt spid="28">
                                            <p:txEl>
                                              <p:pRg st="0" end="0"/>
                                            </p:txEl>
                                          </p:spTgt>
                                        </p:tgtEl>
                                      </p:cBhvr>
                                    </p:animEffect>
                                  </p:childTnLst>
                                </p:cTn>
                              </p:par>
                              <p:par>
                                <p:cTn id="82" presetID="53" presetClass="entr" presetSubtype="16" fill="hold" grpId="0" nodeType="withEffect">
                                  <p:stCondLst>
                                    <p:cond delay="200"/>
                                  </p:stCondLst>
                                  <p:childTnLst>
                                    <p:set>
                                      <p:cBhvr>
                                        <p:cTn id="83" dur="1" fill="hold">
                                          <p:stCondLst>
                                            <p:cond delay="0"/>
                                          </p:stCondLst>
                                        </p:cTn>
                                        <p:tgtEl>
                                          <p:spTgt spid="29">
                                            <p:txEl>
                                              <p:pRg st="0" end="0"/>
                                            </p:txEl>
                                          </p:spTgt>
                                        </p:tgtEl>
                                        <p:attrNameLst>
                                          <p:attrName>style.visibility</p:attrName>
                                        </p:attrNameLst>
                                      </p:cBhvr>
                                      <p:to>
                                        <p:strVal val="visible"/>
                                      </p:to>
                                    </p:set>
                                    <p:anim calcmode="lin" valueType="num">
                                      <p:cBhvr>
                                        <p:cTn id="84" dur="500" fill="hold"/>
                                        <p:tgtEl>
                                          <p:spTgt spid="29">
                                            <p:txEl>
                                              <p:pRg st="0" end="0"/>
                                            </p:txEl>
                                          </p:spTgt>
                                        </p:tgtEl>
                                        <p:attrNameLst>
                                          <p:attrName>ppt_w</p:attrName>
                                        </p:attrNameLst>
                                      </p:cBhvr>
                                      <p:tavLst>
                                        <p:tav tm="0">
                                          <p:val>
                                            <p:fltVal val="0"/>
                                          </p:val>
                                        </p:tav>
                                        <p:tav tm="100000">
                                          <p:val>
                                            <p:strVal val="#ppt_w"/>
                                          </p:val>
                                        </p:tav>
                                      </p:tavLst>
                                    </p:anim>
                                    <p:anim calcmode="lin" valueType="num">
                                      <p:cBhvr>
                                        <p:cTn id="85" dur="500" fill="hold"/>
                                        <p:tgtEl>
                                          <p:spTgt spid="29">
                                            <p:txEl>
                                              <p:pRg st="0" end="0"/>
                                            </p:txEl>
                                          </p:spTgt>
                                        </p:tgtEl>
                                        <p:attrNameLst>
                                          <p:attrName>ppt_h</p:attrName>
                                        </p:attrNameLst>
                                      </p:cBhvr>
                                      <p:tavLst>
                                        <p:tav tm="0">
                                          <p:val>
                                            <p:fltVal val="0"/>
                                          </p:val>
                                        </p:tav>
                                        <p:tav tm="100000">
                                          <p:val>
                                            <p:strVal val="#ppt_h"/>
                                          </p:val>
                                        </p:tav>
                                      </p:tavLst>
                                    </p:anim>
                                    <p:animEffect transition="in" filter="fade">
                                      <p:cBhvr>
                                        <p:cTn id="86" dur="500"/>
                                        <p:tgtEl>
                                          <p:spTgt spid="29">
                                            <p:txEl>
                                              <p:pRg st="0" end="0"/>
                                            </p:txEl>
                                          </p:spTgt>
                                        </p:tgtEl>
                                      </p:cBhvr>
                                    </p:animEffect>
                                  </p:childTnLst>
                                </p:cTn>
                              </p:par>
                              <p:par>
                                <p:cTn id="87" presetID="23" presetClass="entr" presetSubtype="16" fill="hold" grpId="0" nodeType="withEffect">
                                  <p:stCondLst>
                                    <p:cond delay="200"/>
                                  </p:stCondLst>
                                  <p:childTnLst>
                                    <p:set>
                                      <p:cBhvr>
                                        <p:cTn id="88" dur="1" fill="hold">
                                          <p:stCondLst>
                                            <p:cond delay="0"/>
                                          </p:stCondLst>
                                        </p:cTn>
                                        <p:tgtEl>
                                          <p:spTgt spid="30">
                                            <p:txEl>
                                              <p:pRg st="0" end="0"/>
                                            </p:txEl>
                                          </p:spTgt>
                                        </p:tgtEl>
                                        <p:attrNameLst>
                                          <p:attrName>style.visibility</p:attrName>
                                        </p:attrNameLst>
                                      </p:cBhvr>
                                      <p:to>
                                        <p:strVal val="visible"/>
                                      </p:to>
                                    </p:set>
                                    <p:anim calcmode="lin" valueType="num">
                                      <p:cBhvr>
                                        <p:cTn id="89" dur="5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90" dur="500" fill="hold"/>
                                        <p:tgtEl>
                                          <p:spTgt spid="30">
                                            <p:txEl>
                                              <p:pRg st="0" end="0"/>
                                            </p:txEl>
                                          </p:spTgt>
                                        </p:tgtEl>
                                        <p:attrNameLst>
                                          <p:attrName>ppt_h</p:attrName>
                                        </p:attrNameLst>
                                      </p:cBhvr>
                                      <p:tavLst>
                                        <p:tav tm="0">
                                          <p:val>
                                            <p:fltVal val="0"/>
                                          </p:val>
                                        </p:tav>
                                        <p:tav tm="100000">
                                          <p:val>
                                            <p:strVal val="#ppt_h"/>
                                          </p:val>
                                        </p:tav>
                                      </p:tavLst>
                                    </p:anim>
                                  </p:childTnLst>
                                </p:cTn>
                              </p:par>
                              <p:par>
                                <p:cTn id="91" presetID="53" presetClass="entr" presetSubtype="16" fill="hold" grpId="0" nodeType="withEffect">
                                  <p:stCondLst>
                                    <p:cond delay="200"/>
                                  </p:stCondLst>
                                  <p:childTnLst>
                                    <p:set>
                                      <p:cBhvr>
                                        <p:cTn id="92" dur="1" fill="hold">
                                          <p:stCondLst>
                                            <p:cond delay="0"/>
                                          </p:stCondLst>
                                        </p:cTn>
                                        <p:tgtEl>
                                          <p:spTgt spid="31"/>
                                        </p:tgtEl>
                                        <p:attrNameLst>
                                          <p:attrName>style.visibility</p:attrName>
                                        </p:attrNameLst>
                                      </p:cBhvr>
                                      <p:to>
                                        <p:strVal val="visible"/>
                                      </p:to>
                                    </p:set>
                                    <p:anim calcmode="lin" valueType="num">
                                      <p:cBhvr>
                                        <p:cTn id="93" dur="500" fill="hold"/>
                                        <p:tgtEl>
                                          <p:spTgt spid="31"/>
                                        </p:tgtEl>
                                        <p:attrNameLst>
                                          <p:attrName>ppt_w</p:attrName>
                                        </p:attrNameLst>
                                      </p:cBhvr>
                                      <p:tavLst>
                                        <p:tav tm="0">
                                          <p:val>
                                            <p:fltVal val="0"/>
                                          </p:val>
                                        </p:tav>
                                        <p:tav tm="100000">
                                          <p:val>
                                            <p:strVal val="#ppt_w"/>
                                          </p:val>
                                        </p:tav>
                                      </p:tavLst>
                                    </p:anim>
                                    <p:anim calcmode="lin" valueType="num">
                                      <p:cBhvr>
                                        <p:cTn id="94" dur="500" fill="hold"/>
                                        <p:tgtEl>
                                          <p:spTgt spid="31"/>
                                        </p:tgtEl>
                                        <p:attrNameLst>
                                          <p:attrName>ppt_h</p:attrName>
                                        </p:attrNameLst>
                                      </p:cBhvr>
                                      <p:tavLst>
                                        <p:tav tm="0">
                                          <p:val>
                                            <p:fltVal val="0"/>
                                          </p:val>
                                        </p:tav>
                                        <p:tav tm="100000">
                                          <p:val>
                                            <p:strVal val="#ppt_h"/>
                                          </p:val>
                                        </p:tav>
                                      </p:tavLst>
                                    </p:anim>
                                    <p:animEffect transition="in" filter="fade">
                                      <p:cBhvr>
                                        <p:cTn id="95" dur="500"/>
                                        <p:tgtEl>
                                          <p:spTgt spid="31"/>
                                        </p:tgtEl>
                                      </p:cBhvr>
                                    </p:animEffect>
                                  </p:childTnLst>
                                </p:cTn>
                              </p:par>
                              <p:par>
                                <p:cTn id="96" presetID="53" presetClass="entr" presetSubtype="16" fill="hold" grpId="0" nodeType="withEffect">
                                  <p:stCondLst>
                                    <p:cond delay="200"/>
                                  </p:stCondLst>
                                  <p:childTnLst>
                                    <p:set>
                                      <p:cBhvr>
                                        <p:cTn id="97" dur="1" fill="hold">
                                          <p:stCondLst>
                                            <p:cond delay="0"/>
                                          </p:stCondLst>
                                        </p:cTn>
                                        <p:tgtEl>
                                          <p:spTgt spid="32">
                                            <p:txEl>
                                              <p:pRg st="0" end="0"/>
                                            </p:txEl>
                                          </p:spTgt>
                                        </p:tgtEl>
                                        <p:attrNameLst>
                                          <p:attrName>style.visibility</p:attrName>
                                        </p:attrNameLst>
                                      </p:cBhvr>
                                      <p:to>
                                        <p:strVal val="visible"/>
                                      </p:to>
                                    </p:set>
                                    <p:anim calcmode="lin" valueType="num">
                                      <p:cBhvr>
                                        <p:cTn id="98" dur="500" fill="hold"/>
                                        <p:tgtEl>
                                          <p:spTgt spid="32">
                                            <p:txEl>
                                              <p:pRg st="0" end="0"/>
                                            </p:txEl>
                                          </p:spTgt>
                                        </p:tgtEl>
                                        <p:attrNameLst>
                                          <p:attrName>ppt_w</p:attrName>
                                        </p:attrNameLst>
                                      </p:cBhvr>
                                      <p:tavLst>
                                        <p:tav tm="0">
                                          <p:val>
                                            <p:fltVal val="0"/>
                                          </p:val>
                                        </p:tav>
                                        <p:tav tm="100000">
                                          <p:val>
                                            <p:strVal val="#ppt_w"/>
                                          </p:val>
                                        </p:tav>
                                      </p:tavLst>
                                    </p:anim>
                                    <p:anim calcmode="lin" valueType="num">
                                      <p:cBhvr>
                                        <p:cTn id="99" dur="500" fill="hold"/>
                                        <p:tgtEl>
                                          <p:spTgt spid="32">
                                            <p:txEl>
                                              <p:pRg st="0" end="0"/>
                                            </p:txEl>
                                          </p:spTgt>
                                        </p:tgtEl>
                                        <p:attrNameLst>
                                          <p:attrName>ppt_h</p:attrName>
                                        </p:attrNameLst>
                                      </p:cBhvr>
                                      <p:tavLst>
                                        <p:tav tm="0">
                                          <p:val>
                                            <p:fltVal val="0"/>
                                          </p:val>
                                        </p:tav>
                                        <p:tav tm="100000">
                                          <p:val>
                                            <p:strVal val="#ppt_h"/>
                                          </p:val>
                                        </p:tav>
                                      </p:tavLst>
                                    </p:anim>
                                    <p:animEffect transition="in" filter="fade">
                                      <p:cBhvr>
                                        <p:cTn id="100" dur="500"/>
                                        <p:tgtEl>
                                          <p:spTgt spid="32">
                                            <p:txEl>
                                              <p:pRg st="0" end="0"/>
                                            </p:txEl>
                                          </p:spTgt>
                                        </p:tgtEl>
                                      </p:cBhvr>
                                    </p:animEffect>
                                  </p:childTnLst>
                                </p:cTn>
                              </p:par>
                              <p:par>
                                <p:cTn id="101" presetID="53" presetClass="entr" presetSubtype="16" fill="hold" grpId="0" nodeType="withEffect">
                                  <p:stCondLst>
                                    <p:cond delay="200"/>
                                  </p:stCondLst>
                                  <p:childTnLst>
                                    <p:set>
                                      <p:cBhvr>
                                        <p:cTn id="102" dur="1" fill="hold">
                                          <p:stCondLst>
                                            <p:cond delay="0"/>
                                          </p:stCondLst>
                                        </p:cTn>
                                        <p:tgtEl>
                                          <p:spTgt spid="33">
                                            <p:txEl>
                                              <p:pRg st="0" end="0"/>
                                            </p:txEl>
                                          </p:spTgt>
                                        </p:tgtEl>
                                        <p:attrNameLst>
                                          <p:attrName>style.visibility</p:attrName>
                                        </p:attrNameLst>
                                      </p:cBhvr>
                                      <p:to>
                                        <p:strVal val="visible"/>
                                      </p:to>
                                    </p:set>
                                    <p:anim calcmode="lin" valueType="num">
                                      <p:cBhvr>
                                        <p:cTn id="103" dur="500" fill="hold"/>
                                        <p:tgtEl>
                                          <p:spTgt spid="33">
                                            <p:txEl>
                                              <p:pRg st="0" end="0"/>
                                            </p:txEl>
                                          </p:spTgt>
                                        </p:tgtEl>
                                        <p:attrNameLst>
                                          <p:attrName>ppt_w</p:attrName>
                                        </p:attrNameLst>
                                      </p:cBhvr>
                                      <p:tavLst>
                                        <p:tav tm="0">
                                          <p:val>
                                            <p:fltVal val="0"/>
                                          </p:val>
                                        </p:tav>
                                        <p:tav tm="100000">
                                          <p:val>
                                            <p:strVal val="#ppt_w"/>
                                          </p:val>
                                        </p:tav>
                                      </p:tavLst>
                                    </p:anim>
                                    <p:anim calcmode="lin" valueType="num">
                                      <p:cBhvr>
                                        <p:cTn id="104" dur="500" fill="hold"/>
                                        <p:tgtEl>
                                          <p:spTgt spid="33">
                                            <p:txEl>
                                              <p:pRg st="0" end="0"/>
                                            </p:txEl>
                                          </p:spTgt>
                                        </p:tgtEl>
                                        <p:attrNameLst>
                                          <p:attrName>ppt_h</p:attrName>
                                        </p:attrNameLst>
                                      </p:cBhvr>
                                      <p:tavLst>
                                        <p:tav tm="0">
                                          <p:val>
                                            <p:fltVal val="0"/>
                                          </p:val>
                                        </p:tav>
                                        <p:tav tm="100000">
                                          <p:val>
                                            <p:strVal val="#ppt_h"/>
                                          </p:val>
                                        </p:tav>
                                      </p:tavLst>
                                    </p:anim>
                                    <p:animEffect transition="in" filter="fade">
                                      <p:cBhvr>
                                        <p:cTn id="105" dur="500"/>
                                        <p:tgtEl>
                                          <p:spTgt spid="33">
                                            <p:txEl>
                                              <p:pRg st="0" end="0"/>
                                            </p:txEl>
                                          </p:spTgt>
                                        </p:tgtEl>
                                      </p:cBhvr>
                                    </p:animEffect>
                                  </p:childTnLst>
                                </p:cTn>
                              </p:par>
                              <p:par>
                                <p:cTn id="106" presetID="23" presetClass="entr" presetSubtype="16" fill="hold" grpId="0" nodeType="withEffect">
                                  <p:stCondLst>
                                    <p:cond delay="200"/>
                                  </p:stCondLst>
                                  <p:childTnLst>
                                    <p:set>
                                      <p:cBhvr>
                                        <p:cTn id="107" dur="1" fill="hold">
                                          <p:stCondLst>
                                            <p:cond delay="0"/>
                                          </p:stCondLst>
                                        </p:cTn>
                                        <p:tgtEl>
                                          <p:spTgt spid="34">
                                            <p:txEl>
                                              <p:pRg st="0" end="0"/>
                                            </p:txEl>
                                          </p:spTgt>
                                        </p:tgtEl>
                                        <p:attrNameLst>
                                          <p:attrName>style.visibility</p:attrName>
                                        </p:attrNameLst>
                                      </p:cBhvr>
                                      <p:to>
                                        <p:strVal val="visible"/>
                                      </p:to>
                                    </p:set>
                                    <p:anim calcmode="lin" valueType="num">
                                      <p:cBhvr>
                                        <p:cTn id="108" dur="500" fill="hold"/>
                                        <p:tgtEl>
                                          <p:spTgt spid="34">
                                            <p:txEl>
                                              <p:pRg st="0" end="0"/>
                                            </p:txEl>
                                          </p:spTgt>
                                        </p:tgtEl>
                                        <p:attrNameLst>
                                          <p:attrName>ppt_w</p:attrName>
                                        </p:attrNameLst>
                                      </p:cBhvr>
                                      <p:tavLst>
                                        <p:tav tm="0">
                                          <p:val>
                                            <p:fltVal val="0"/>
                                          </p:val>
                                        </p:tav>
                                        <p:tav tm="100000">
                                          <p:val>
                                            <p:strVal val="#ppt_w"/>
                                          </p:val>
                                        </p:tav>
                                      </p:tavLst>
                                    </p:anim>
                                    <p:anim calcmode="lin" valueType="num">
                                      <p:cBhvr>
                                        <p:cTn id="109" dur="500" fill="hold"/>
                                        <p:tgtEl>
                                          <p:spTgt spid="34">
                                            <p:txEl>
                                              <p:pRg st="0" end="0"/>
                                            </p:txEl>
                                          </p:spTgt>
                                        </p:tgtEl>
                                        <p:attrNameLst>
                                          <p:attrName>ppt_h</p:attrName>
                                        </p:attrNameLst>
                                      </p:cBhvr>
                                      <p:tavLst>
                                        <p:tav tm="0">
                                          <p:val>
                                            <p:fltVal val="0"/>
                                          </p:val>
                                        </p:tav>
                                        <p:tav tm="100000">
                                          <p:val>
                                            <p:strVal val="#ppt_h"/>
                                          </p:val>
                                        </p:tav>
                                      </p:tavLst>
                                    </p:anim>
                                  </p:childTnLst>
                                </p:cTn>
                              </p:par>
                              <p:par>
                                <p:cTn id="110" presetID="53" presetClass="entr" presetSubtype="16" fill="hold" grpId="0" nodeType="withEffect">
                                  <p:stCondLst>
                                    <p:cond delay="200"/>
                                  </p:stCondLst>
                                  <p:childTnLst>
                                    <p:set>
                                      <p:cBhvr>
                                        <p:cTn id="111" dur="1" fill="hold">
                                          <p:stCondLst>
                                            <p:cond delay="0"/>
                                          </p:stCondLst>
                                        </p:cTn>
                                        <p:tgtEl>
                                          <p:spTgt spid="35"/>
                                        </p:tgtEl>
                                        <p:attrNameLst>
                                          <p:attrName>style.visibility</p:attrName>
                                        </p:attrNameLst>
                                      </p:cBhvr>
                                      <p:to>
                                        <p:strVal val="visible"/>
                                      </p:to>
                                    </p:set>
                                    <p:anim calcmode="lin" valueType="num">
                                      <p:cBhvr>
                                        <p:cTn id="112" dur="500" fill="hold"/>
                                        <p:tgtEl>
                                          <p:spTgt spid="35"/>
                                        </p:tgtEl>
                                        <p:attrNameLst>
                                          <p:attrName>ppt_w</p:attrName>
                                        </p:attrNameLst>
                                      </p:cBhvr>
                                      <p:tavLst>
                                        <p:tav tm="0">
                                          <p:val>
                                            <p:fltVal val="0"/>
                                          </p:val>
                                        </p:tav>
                                        <p:tav tm="100000">
                                          <p:val>
                                            <p:strVal val="#ppt_w"/>
                                          </p:val>
                                        </p:tav>
                                      </p:tavLst>
                                    </p:anim>
                                    <p:anim calcmode="lin" valueType="num">
                                      <p:cBhvr>
                                        <p:cTn id="113" dur="500" fill="hold"/>
                                        <p:tgtEl>
                                          <p:spTgt spid="35"/>
                                        </p:tgtEl>
                                        <p:attrNameLst>
                                          <p:attrName>ppt_h</p:attrName>
                                        </p:attrNameLst>
                                      </p:cBhvr>
                                      <p:tavLst>
                                        <p:tav tm="0">
                                          <p:val>
                                            <p:fltVal val="0"/>
                                          </p:val>
                                        </p:tav>
                                        <p:tav tm="100000">
                                          <p:val>
                                            <p:strVal val="#ppt_h"/>
                                          </p:val>
                                        </p:tav>
                                      </p:tavLst>
                                    </p:anim>
                                    <p:animEffect transition="in" filter="fade">
                                      <p:cBhvr>
                                        <p:cTn id="114" dur="500"/>
                                        <p:tgtEl>
                                          <p:spTgt spid="35"/>
                                        </p:tgtEl>
                                      </p:cBhvr>
                                    </p:animEffect>
                                  </p:childTnLst>
                                </p:cTn>
                              </p:par>
                              <p:par>
                                <p:cTn id="115" presetID="53" presetClass="entr" presetSubtype="16" fill="hold" grpId="0" nodeType="withEffect">
                                  <p:stCondLst>
                                    <p:cond delay="200"/>
                                  </p:stCondLst>
                                  <p:childTnLst>
                                    <p:set>
                                      <p:cBhvr>
                                        <p:cTn id="116" dur="1" fill="hold">
                                          <p:stCondLst>
                                            <p:cond delay="0"/>
                                          </p:stCondLst>
                                        </p:cTn>
                                        <p:tgtEl>
                                          <p:spTgt spid="36">
                                            <p:txEl>
                                              <p:pRg st="0" end="0"/>
                                            </p:txEl>
                                          </p:spTgt>
                                        </p:tgtEl>
                                        <p:attrNameLst>
                                          <p:attrName>style.visibility</p:attrName>
                                        </p:attrNameLst>
                                      </p:cBhvr>
                                      <p:to>
                                        <p:strVal val="visible"/>
                                      </p:to>
                                    </p:set>
                                    <p:anim calcmode="lin" valueType="num">
                                      <p:cBhvr>
                                        <p:cTn id="117" dur="500" fill="hold"/>
                                        <p:tgtEl>
                                          <p:spTgt spid="36">
                                            <p:txEl>
                                              <p:pRg st="0" end="0"/>
                                            </p:txEl>
                                          </p:spTgt>
                                        </p:tgtEl>
                                        <p:attrNameLst>
                                          <p:attrName>ppt_w</p:attrName>
                                        </p:attrNameLst>
                                      </p:cBhvr>
                                      <p:tavLst>
                                        <p:tav tm="0">
                                          <p:val>
                                            <p:fltVal val="0"/>
                                          </p:val>
                                        </p:tav>
                                        <p:tav tm="100000">
                                          <p:val>
                                            <p:strVal val="#ppt_w"/>
                                          </p:val>
                                        </p:tav>
                                      </p:tavLst>
                                    </p:anim>
                                    <p:anim calcmode="lin" valueType="num">
                                      <p:cBhvr>
                                        <p:cTn id="118" dur="500" fill="hold"/>
                                        <p:tgtEl>
                                          <p:spTgt spid="36">
                                            <p:txEl>
                                              <p:pRg st="0" end="0"/>
                                            </p:txEl>
                                          </p:spTgt>
                                        </p:tgtEl>
                                        <p:attrNameLst>
                                          <p:attrName>ppt_h</p:attrName>
                                        </p:attrNameLst>
                                      </p:cBhvr>
                                      <p:tavLst>
                                        <p:tav tm="0">
                                          <p:val>
                                            <p:fltVal val="0"/>
                                          </p:val>
                                        </p:tav>
                                        <p:tav tm="100000">
                                          <p:val>
                                            <p:strVal val="#ppt_h"/>
                                          </p:val>
                                        </p:tav>
                                      </p:tavLst>
                                    </p:anim>
                                    <p:animEffect transition="in" filter="fade">
                                      <p:cBhvr>
                                        <p:cTn id="119" dur="500"/>
                                        <p:tgtEl>
                                          <p:spTgt spid="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2" grpId="0" animBg="1"/>
      <p:bldP spid="16" grpId="0" animBg="1"/>
      <p:bldP spid="17" grpId="0" autoUpdateAnimBg="0"/>
      <p:bldP spid="18" grpId="0" autoUpdateAnimBg="0"/>
      <p:bldP spid="19" grpId="0" autoUpdateAnimBg="0"/>
      <p:bldP spid="20" grpId="0" autoUpdateAnimBg="0"/>
      <p:bldP spid="21" grpId="0" build="p">
        <p:tmplLst>
          <p:tmpl lvl="1">
            <p:tnLst>
              <p:par>
                <p:cTn presetID="53" presetClass="entr" presetSubtype="16" fill="hold" nodeType="withEffect">
                  <p:stCondLst>
                    <p:cond delay="200"/>
                  </p:stCondLst>
                  <p:childTnLst>
                    <p:set>
                      <p:cBhvr>
                        <p:cTn dur="1" fill="hold">
                          <p:stCondLst>
                            <p:cond delay="0"/>
                          </p:stCondLst>
                        </p:cTn>
                        <p:tgtEl>
                          <p:spTgt spid="21"/>
                        </p:tgtEl>
                        <p:attrNameLst>
                          <p:attrName>style.visibility</p:attrName>
                        </p:attrNameLst>
                      </p:cBhvr>
                      <p:to>
                        <p:strVal val="visible"/>
                      </p:to>
                    </p:set>
                    <p:anim calcmode="lin" valueType="num">
                      <p:cBhvr>
                        <p:cTn dur="500" fill="hold"/>
                        <p:tgtEl>
                          <p:spTgt spid="21"/>
                        </p:tgtEl>
                        <p:attrNameLst>
                          <p:attrName>ppt_w</p:attrName>
                        </p:attrNameLst>
                      </p:cBhvr>
                      <p:tavLst>
                        <p:tav tm="0">
                          <p:val>
                            <p:fltVal val="0"/>
                          </p:val>
                        </p:tav>
                        <p:tav tm="100000">
                          <p:val>
                            <p:strVal val="#ppt_w"/>
                          </p:val>
                        </p:tav>
                      </p:tavLst>
                    </p:anim>
                    <p:anim calcmode="lin" valueType="num">
                      <p:cBhvr>
                        <p:cTn dur="500" fill="hold"/>
                        <p:tgtEl>
                          <p:spTgt spid="21"/>
                        </p:tgtEl>
                        <p:attrNameLst>
                          <p:attrName>ppt_h</p:attrName>
                        </p:attrNameLst>
                      </p:cBhvr>
                      <p:tavLst>
                        <p:tav tm="0">
                          <p:val>
                            <p:fltVal val="0"/>
                          </p:val>
                        </p:tav>
                        <p:tav tm="100000">
                          <p:val>
                            <p:strVal val="#ppt_h"/>
                          </p:val>
                        </p:tav>
                      </p:tavLst>
                    </p:anim>
                    <p:animEffect transition="in" filter="fade">
                      <p:cBhvr>
                        <p:cTn dur="500"/>
                        <p:tgtEl>
                          <p:spTgt spid="21"/>
                        </p:tgtEl>
                      </p:cBhvr>
                    </p:animEffect>
                  </p:childTnLst>
                </p:cTn>
              </p:par>
            </p:tnLst>
          </p:tmpl>
        </p:tmplLst>
      </p:bldP>
      <p:bldP spid="22" grpId="0" build="p">
        <p:tmplLst>
          <p:tmpl lvl="1">
            <p:tnLst>
              <p:par>
                <p:cTn presetID="23" presetClass="entr" presetSubtype="16" fill="hold" nodeType="withEffect">
                  <p:stCondLst>
                    <p:cond delay="200"/>
                  </p:stCondLst>
                  <p:childTnLst>
                    <p:set>
                      <p:cBhvr>
                        <p:cTn dur="1" fill="hold">
                          <p:stCondLst>
                            <p:cond delay="0"/>
                          </p:stCondLst>
                        </p:cTn>
                        <p:tgtEl>
                          <p:spTgt spid="22"/>
                        </p:tgtEl>
                        <p:attrNameLst>
                          <p:attrName>style.visibility</p:attrName>
                        </p:attrNameLst>
                      </p:cBhvr>
                      <p:to>
                        <p:strVal val="visible"/>
                      </p:to>
                    </p:set>
                    <p:anim calcmode="lin" valueType="num">
                      <p:cBhvr>
                        <p:cTn dur="500" fill="hold"/>
                        <p:tgtEl>
                          <p:spTgt spid="22"/>
                        </p:tgtEl>
                        <p:attrNameLst>
                          <p:attrName>ppt_w</p:attrName>
                        </p:attrNameLst>
                      </p:cBhvr>
                      <p:tavLst>
                        <p:tav tm="0">
                          <p:val>
                            <p:fltVal val="0"/>
                          </p:val>
                        </p:tav>
                        <p:tav tm="100000">
                          <p:val>
                            <p:strVal val="#ppt_w"/>
                          </p:val>
                        </p:tav>
                      </p:tavLst>
                    </p:anim>
                    <p:anim calcmode="lin" valueType="num">
                      <p:cBhvr>
                        <p:cTn dur="500" fill="hold"/>
                        <p:tgtEl>
                          <p:spTgt spid="22"/>
                        </p:tgtEl>
                        <p:attrNameLst>
                          <p:attrName>ppt_h</p:attrName>
                        </p:attrNameLst>
                      </p:cBhvr>
                      <p:tavLst>
                        <p:tav tm="0">
                          <p:val>
                            <p:fltVal val="0"/>
                          </p:val>
                        </p:tav>
                        <p:tav tm="100000">
                          <p:val>
                            <p:strVal val="#ppt_h"/>
                          </p:val>
                        </p:tav>
                      </p:tavLst>
                    </p:anim>
                  </p:childTnLst>
                </p:cTn>
              </p:par>
            </p:tnLst>
          </p:tmpl>
        </p:tmplLst>
      </p:bldP>
      <p:bldP spid="23" grpId="0" animBg="1"/>
      <p:bldP spid="24" grpId="0" build="p">
        <p:tmplLst>
          <p:tmpl lvl="1">
            <p:tnLst>
              <p:par>
                <p:cTn presetID="53" presetClass="entr" presetSubtype="16" fill="hold" nodeType="withEffect">
                  <p:stCondLst>
                    <p:cond delay="200"/>
                  </p:stCondLst>
                  <p:childTnLst>
                    <p:set>
                      <p:cBhvr>
                        <p:cTn dur="1" fill="hold">
                          <p:stCondLst>
                            <p:cond delay="0"/>
                          </p:stCondLst>
                        </p:cTn>
                        <p:tgtEl>
                          <p:spTgt spid="24"/>
                        </p:tgtEl>
                        <p:attrNameLst>
                          <p:attrName>style.visibility</p:attrName>
                        </p:attrNameLst>
                      </p:cBhvr>
                      <p:to>
                        <p:strVal val="visible"/>
                      </p:to>
                    </p:set>
                    <p:anim calcmode="lin" valueType="num">
                      <p:cBhvr>
                        <p:cTn dur="500" fill="hold"/>
                        <p:tgtEl>
                          <p:spTgt spid="24"/>
                        </p:tgtEl>
                        <p:attrNameLst>
                          <p:attrName>ppt_w</p:attrName>
                        </p:attrNameLst>
                      </p:cBhvr>
                      <p:tavLst>
                        <p:tav tm="0">
                          <p:val>
                            <p:fltVal val="0"/>
                          </p:val>
                        </p:tav>
                        <p:tav tm="100000">
                          <p:val>
                            <p:strVal val="#ppt_w"/>
                          </p:val>
                        </p:tav>
                      </p:tavLst>
                    </p:anim>
                    <p:anim calcmode="lin" valueType="num">
                      <p:cBhvr>
                        <p:cTn dur="500" fill="hold"/>
                        <p:tgtEl>
                          <p:spTgt spid="24"/>
                        </p:tgtEl>
                        <p:attrNameLst>
                          <p:attrName>ppt_h</p:attrName>
                        </p:attrNameLst>
                      </p:cBhvr>
                      <p:tavLst>
                        <p:tav tm="0">
                          <p:val>
                            <p:fltVal val="0"/>
                          </p:val>
                        </p:tav>
                        <p:tav tm="100000">
                          <p:val>
                            <p:strVal val="#ppt_h"/>
                          </p:val>
                        </p:tav>
                      </p:tavLst>
                    </p:anim>
                    <p:animEffect transition="in" filter="fade">
                      <p:cBhvr>
                        <p:cTn dur="500"/>
                        <p:tgtEl>
                          <p:spTgt spid="24"/>
                        </p:tgtEl>
                      </p:cBhvr>
                    </p:animEffect>
                  </p:childTnLst>
                </p:cTn>
              </p:par>
            </p:tnLst>
          </p:tmpl>
        </p:tmplLst>
      </p:bldP>
      <p:bldP spid="25" grpId="0" build="p">
        <p:tmplLst>
          <p:tmpl lvl="1">
            <p:tnLst>
              <p:par>
                <p:cTn presetID="53" presetClass="entr" presetSubtype="16" fill="hold" nodeType="withEffect">
                  <p:stCondLst>
                    <p:cond delay="200"/>
                  </p:stCondLst>
                  <p:childTnLst>
                    <p:set>
                      <p:cBhvr>
                        <p:cTn dur="1" fill="hold">
                          <p:stCondLst>
                            <p:cond delay="0"/>
                          </p:stCondLst>
                        </p:cTn>
                        <p:tgtEl>
                          <p:spTgt spid="25"/>
                        </p:tgtEl>
                        <p:attrNameLst>
                          <p:attrName>style.visibility</p:attrName>
                        </p:attrNameLst>
                      </p:cBhvr>
                      <p:to>
                        <p:strVal val="visible"/>
                      </p:to>
                    </p:set>
                    <p:anim calcmode="lin" valueType="num">
                      <p:cBhvr>
                        <p:cTn dur="500" fill="hold"/>
                        <p:tgtEl>
                          <p:spTgt spid="25"/>
                        </p:tgtEl>
                        <p:attrNameLst>
                          <p:attrName>ppt_w</p:attrName>
                        </p:attrNameLst>
                      </p:cBhvr>
                      <p:tavLst>
                        <p:tav tm="0">
                          <p:val>
                            <p:fltVal val="0"/>
                          </p:val>
                        </p:tav>
                        <p:tav tm="100000">
                          <p:val>
                            <p:strVal val="#ppt_w"/>
                          </p:val>
                        </p:tav>
                      </p:tavLst>
                    </p:anim>
                    <p:anim calcmode="lin" valueType="num">
                      <p:cBhvr>
                        <p:cTn dur="500" fill="hold"/>
                        <p:tgtEl>
                          <p:spTgt spid="25"/>
                        </p:tgtEl>
                        <p:attrNameLst>
                          <p:attrName>ppt_h</p:attrName>
                        </p:attrNameLst>
                      </p:cBhvr>
                      <p:tavLst>
                        <p:tav tm="0">
                          <p:val>
                            <p:fltVal val="0"/>
                          </p:val>
                        </p:tav>
                        <p:tav tm="100000">
                          <p:val>
                            <p:strVal val="#ppt_h"/>
                          </p:val>
                        </p:tav>
                      </p:tavLst>
                    </p:anim>
                    <p:animEffect transition="in" filter="fade">
                      <p:cBhvr>
                        <p:cTn dur="500"/>
                        <p:tgtEl>
                          <p:spTgt spid="25"/>
                        </p:tgtEl>
                      </p:cBhvr>
                    </p:animEffect>
                  </p:childTnLst>
                </p:cTn>
              </p:par>
            </p:tnLst>
          </p:tmpl>
        </p:tmplLst>
      </p:bldP>
      <p:bldP spid="26" grpId="0" build="p">
        <p:tmplLst>
          <p:tmpl lvl="1">
            <p:tnLst>
              <p:par>
                <p:cTn presetID="23" presetClass="entr" presetSubtype="16" fill="hold" nodeType="withEffect">
                  <p:stCondLst>
                    <p:cond delay="200"/>
                  </p:stCondLst>
                  <p:childTnLst>
                    <p:set>
                      <p:cBhvr>
                        <p:cTn dur="1" fill="hold">
                          <p:stCondLst>
                            <p:cond delay="0"/>
                          </p:stCondLst>
                        </p:cTn>
                        <p:tgtEl>
                          <p:spTgt spid="26"/>
                        </p:tgtEl>
                        <p:attrNameLst>
                          <p:attrName>style.visibility</p:attrName>
                        </p:attrNameLst>
                      </p:cBhvr>
                      <p:to>
                        <p:strVal val="visible"/>
                      </p:to>
                    </p:set>
                    <p:anim calcmode="lin" valueType="num">
                      <p:cBhvr>
                        <p:cTn dur="500" fill="hold"/>
                        <p:tgtEl>
                          <p:spTgt spid="26"/>
                        </p:tgtEl>
                        <p:attrNameLst>
                          <p:attrName>ppt_w</p:attrName>
                        </p:attrNameLst>
                      </p:cBhvr>
                      <p:tavLst>
                        <p:tav tm="0">
                          <p:val>
                            <p:fltVal val="0"/>
                          </p:val>
                        </p:tav>
                        <p:tav tm="100000">
                          <p:val>
                            <p:strVal val="#ppt_w"/>
                          </p:val>
                        </p:tav>
                      </p:tavLst>
                    </p:anim>
                    <p:anim calcmode="lin" valueType="num">
                      <p:cBhvr>
                        <p:cTn dur="500" fill="hold"/>
                        <p:tgtEl>
                          <p:spTgt spid="26"/>
                        </p:tgtEl>
                        <p:attrNameLst>
                          <p:attrName>ppt_h</p:attrName>
                        </p:attrNameLst>
                      </p:cBhvr>
                      <p:tavLst>
                        <p:tav tm="0">
                          <p:val>
                            <p:fltVal val="0"/>
                          </p:val>
                        </p:tav>
                        <p:tav tm="100000">
                          <p:val>
                            <p:strVal val="#ppt_h"/>
                          </p:val>
                        </p:tav>
                      </p:tavLst>
                    </p:anim>
                  </p:childTnLst>
                </p:cTn>
              </p:par>
            </p:tnLst>
          </p:tmpl>
        </p:tmplLst>
      </p:bldP>
      <p:bldP spid="27" grpId="0" animBg="1"/>
      <p:bldP spid="28" grpId="0" build="p">
        <p:tmplLst>
          <p:tmpl lvl="1">
            <p:tnLst>
              <p:par>
                <p:cTn presetID="53" presetClass="entr" presetSubtype="16" fill="hold" nodeType="withEffect">
                  <p:stCondLst>
                    <p:cond delay="200"/>
                  </p:stCondLst>
                  <p:childTnLst>
                    <p:set>
                      <p:cBhvr>
                        <p:cTn dur="1" fill="hold">
                          <p:stCondLst>
                            <p:cond delay="0"/>
                          </p:stCondLst>
                        </p:cTn>
                        <p:tgtEl>
                          <p:spTgt spid="28"/>
                        </p:tgtEl>
                        <p:attrNameLst>
                          <p:attrName>style.visibility</p:attrName>
                        </p:attrNameLst>
                      </p:cBhvr>
                      <p:to>
                        <p:strVal val="visible"/>
                      </p:to>
                    </p:set>
                    <p:anim calcmode="lin" valueType="num">
                      <p:cBhvr>
                        <p:cTn dur="500" fill="hold"/>
                        <p:tgtEl>
                          <p:spTgt spid="28"/>
                        </p:tgtEl>
                        <p:attrNameLst>
                          <p:attrName>ppt_w</p:attrName>
                        </p:attrNameLst>
                      </p:cBhvr>
                      <p:tavLst>
                        <p:tav tm="0">
                          <p:val>
                            <p:fltVal val="0"/>
                          </p:val>
                        </p:tav>
                        <p:tav tm="100000">
                          <p:val>
                            <p:strVal val="#ppt_w"/>
                          </p:val>
                        </p:tav>
                      </p:tavLst>
                    </p:anim>
                    <p:anim calcmode="lin" valueType="num">
                      <p:cBhvr>
                        <p:cTn dur="500" fill="hold"/>
                        <p:tgtEl>
                          <p:spTgt spid="28"/>
                        </p:tgtEl>
                        <p:attrNameLst>
                          <p:attrName>ppt_h</p:attrName>
                        </p:attrNameLst>
                      </p:cBhvr>
                      <p:tavLst>
                        <p:tav tm="0">
                          <p:val>
                            <p:fltVal val="0"/>
                          </p:val>
                        </p:tav>
                        <p:tav tm="100000">
                          <p:val>
                            <p:strVal val="#ppt_h"/>
                          </p:val>
                        </p:tav>
                      </p:tavLst>
                    </p:anim>
                    <p:animEffect transition="in" filter="fade">
                      <p:cBhvr>
                        <p:cTn dur="500"/>
                        <p:tgtEl>
                          <p:spTgt spid="28"/>
                        </p:tgtEl>
                      </p:cBhvr>
                    </p:animEffect>
                  </p:childTnLst>
                </p:cTn>
              </p:par>
            </p:tnLst>
          </p:tmpl>
        </p:tmplLst>
      </p:bldP>
      <p:bldP spid="29" grpId="0" build="p">
        <p:tmplLst>
          <p:tmpl lvl="1">
            <p:tnLst>
              <p:par>
                <p:cTn presetID="53" presetClass="entr" presetSubtype="16" fill="hold" nodeType="withEffect">
                  <p:stCondLst>
                    <p:cond delay="200"/>
                  </p:stCondLst>
                  <p:childTnLst>
                    <p:set>
                      <p:cBhvr>
                        <p:cTn dur="1" fill="hold">
                          <p:stCondLst>
                            <p:cond delay="0"/>
                          </p:stCondLst>
                        </p:cTn>
                        <p:tgtEl>
                          <p:spTgt spid="29"/>
                        </p:tgtEl>
                        <p:attrNameLst>
                          <p:attrName>style.visibility</p:attrName>
                        </p:attrNameLst>
                      </p:cBhvr>
                      <p:to>
                        <p:strVal val="visible"/>
                      </p:to>
                    </p:set>
                    <p:anim calcmode="lin" valueType="num">
                      <p:cBhvr>
                        <p:cTn dur="500" fill="hold"/>
                        <p:tgtEl>
                          <p:spTgt spid="29"/>
                        </p:tgtEl>
                        <p:attrNameLst>
                          <p:attrName>ppt_w</p:attrName>
                        </p:attrNameLst>
                      </p:cBhvr>
                      <p:tavLst>
                        <p:tav tm="0">
                          <p:val>
                            <p:fltVal val="0"/>
                          </p:val>
                        </p:tav>
                        <p:tav tm="100000">
                          <p:val>
                            <p:strVal val="#ppt_w"/>
                          </p:val>
                        </p:tav>
                      </p:tavLst>
                    </p:anim>
                    <p:anim calcmode="lin" valueType="num">
                      <p:cBhvr>
                        <p:cTn dur="500" fill="hold"/>
                        <p:tgtEl>
                          <p:spTgt spid="29"/>
                        </p:tgtEl>
                        <p:attrNameLst>
                          <p:attrName>ppt_h</p:attrName>
                        </p:attrNameLst>
                      </p:cBhvr>
                      <p:tavLst>
                        <p:tav tm="0">
                          <p:val>
                            <p:fltVal val="0"/>
                          </p:val>
                        </p:tav>
                        <p:tav tm="100000">
                          <p:val>
                            <p:strVal val="#ppt_h"/>
                          </p:val>
                        </p:tav>
                      </p:tavLst>
                    </p:anim>
                    <p:animEffect transition="in" filter="fade">
                      <p:cBhvr>
                        <p:cTn dur="500"/>
                        <p:tgtEl>
                          <p:spTgt spid="29"/>
                        </p:tgtEl>
                      </p:cBhvr>
                    </p:animEffect>
                  </p:childTnLst>
                </p:cTn>
              </p:par>
            </p:tnLst>
          </p:tmpl>
        </p:tmplLst>
      </p:bldP>
      <p:bldP spid="30" grpId="0" build="p">
        <p:tmplLst>
          <p:tmpl lvl="1">
            <p:tnLst>
              <p:par>
                <p:cTn presetID="23" presetClass="entr" presetSubtype="16" fill="hold" nodeType="withEffect">
                  <p:stCondLst>
                    <p:cond delay="200"/>
                  </p:stCondLst>
                  <p:childTnLst>
                    <p:set>
                      <p:cBhvr>
                        <p:cTn dur="1" fill="hold">
                          <p:stCondLst>
                            <p:cond delay="0"/>
                          </p:stCondLst>
                        </p:cTn>
                        <p:tgtEl>
                          <p:spTgt spid="30"/>
                        </p:tgtEl>
                        <p:attrNameLst>
                          <p:attrName>style.visibility</p:attrName>
                        </p:attrNameLst>
                      </p:cBhvr>
                      <p:to>
                        <p:strVal val="visible"/>
                      </p:to>
                    </p:set>
                    <p:anim calcmode="lin" valueType="num">
                      <p:cBhvr>
                        <p:cTn dur="500" fill="hold"/>
                        <p:tgtEl>
                          <p:spTgt spid="30"/>
                        </p:tgtEl>
                        <p:attrNameLst>
                          <p:attrName>ppt_w</p:attrName>
                        </p:attrNameLst>
                      </p:cBhvr>
                      <p:tavLst>
                        <p:tav tm="0">
                          <p:val>
                            <p:fltVal val="0"/>
                          </p:val>
                        </p:tav>
                        <p:tav tm="100000">
                          <p:val>
                            <p:strVal val="#ppt_w"/>
                          </p:val>
                        </p:tav>
                      </p:tavLst>
                    </p:anim>
                    <p:anim calcmode="lin" valueType="num">
                      <p:cBhvr>
                        <p:cTn dur="500" fill="hold"/>
                        <p:tgtEl>
                          <p:spTgt spid="30"/>
                        </p:tgtEl>
                        <p:attrNameLst>
                          <p:attrName>ppt_h</p:attrName>
                        </p:attrNameLst>
                      </p:cBhvr>
                      <p:tavLst>
                        <p:tav tm="0">
                          <p:val>
                            <p:fltVal val="0"/>
                          </p:val>
                        </p:tav>
                        <p:tav tm="100000">
                          <p:val>
                            <p:strVal val="#ppt_h"/>
                          </p:val>
                        </p:tav>
                      </p:tavLst>
                    </p:anim>
                  </p:childTnLst>
                </p:cTn>
              </p:par>
            </p:tnLst>
          </p:tmpl>
        </p:tmplLst>
      </p:bldP>
      <p:bldP spid="31" grpId="0" animBg="1"/>
      <p:bldP spid="32" grpId="0" build="p">
        <p:tmplLst>
          <p:tmpl lvl="1">
            <p:tnLst>
              <p:par>
                <p:cTn presetID="53" presetClass="entr" presetSubtype="16" fill="hold" nodeType="withEffect">
                  <p:stCondLst>
                    <p:cond delay="200"/>
                  </p:stCondLst>
                  <p:childTnLst>
                    <p:set>
                      <p:cBhvr>
                        <p:cTn dur="1" fill="hold">
                          <p:stCondLst>
                            <p:cond delay="0"/>
                          </p:stCondLst>
                        </p:cTn>
                        <p:tgtEl>
                          <p:spTgt spid="32"/>
                        </p:tgtEl>
                        <p:attrNameLst>
                          <p:attrName>style.visibility</p:attrName>
                        </p:attrNameLst>
                      </p:cBhvr>
                      <p:to>
                        <p:strVal val="visible"/>
                      </p:to>
                    </p:set>
                    <p:anim calcmode="lin" valueType="num">
                      <p:cBhvr>
                        <p:cTn dur="500" fill="hold"/>
                        <p:tgtEl>
                          <p:spTgt spid="32"/>
                        </p:tgtEl>
                        <p:attrNameLst>
                          <p:attrName>ppt_w</p:attrName>
                        </p:attrNameLst>
                      </p:cBhvr>
                      <p:tavLst>
                        <p:tav tm="0">
                          <p:val>
                            <p:fltVal val="0"/>
                          </p:val>
                        </p:tav>
                        <p:tav tm="100000">
                          <p:val>
                            <p:strVal val="#ppt_w"/>
                          </p:val>
                        </p:tav>
                      </p:tavLst>
                    </p:anim>
                    <p:anim calcmode="lin" valueType="num">
                      <p:cBhvr>
                        <p:cTn dur="500" fill="hold"/>
                        <p:tgtEl>
                          <p:spTgt spid="32"/>
                        </p:tgtEl>
                        <p:attrNameLst>
                          <p:attrName>ppt_h</p:attrName>
                        </p:attrNameLst>
                      </p:cBhvr>
                      <p:tavLst>
                        <p:tav tm="0">
                          <p:val>
                            <p:fltVal val="0"/>
                          </p:val>
                        </p:tav>
                        <p:tav tm="100000">
                          <p:val>
                            <p:strVal val="#ppt_h"/>
                          </p:val>
                        </p:tav>
                      </p:tavLst>
                    </p:anim>
                    <p:animEffect transition="in" filter="fade">
                      <p:cBhvr>
                        <p:cTn dur="500"/>
                        <p:tgtEl>
                          <p:spTgt spid="32"/>
                        </p:tgtEl>
                      </p:cBhvr>
                    </p:animEffect>
                  </p:childTnLst>
                </p:cTn>
              </p:par>
            </p:tnLst>
          </p:tmpl>
        </p:tmplLst>
      </p:bldP>
      <p:bldP spid="33" grpId="0" build="p">
        <p:tmplLst>
          <p:tmpl lvl="1">
            <p:tnLst>
              <p:par>
                <p:cTn presetID="53" presetClass="entr" presetSubtype="16" fill="hold" nodeType="withEffect">
                  <p:stCondLst>
                    <p:cond delay="200"/>
                  </p:stCondLst>
                  <p:childTnLst>
                    <p:set>
                      <p:cBhvr>
                        <p:cTn dur="1" fill="hold">
                          <p:stCondLst>
                            <p:cond delay="0"/>
                          </p:stCondLst>
                        </p:cTn>
                        <p:tgtEl>
                          <p:spTgt spid="33"/>
                        </p:tgtEl>
                        <p:attrNameLst>
                          <p:attrName>style.visibility</p:attrName>
                        </p:attrNameLst>
                      </p:cBhvr>
                      <p:to>
                        <p:strVal val="visible"/>
                      </p:to>
                    </p:set>
                    <p:anim calcmode="lin" valueType="num">
                      <p:cBhvr>
                        <p:cTn dur="500" fill="hold"/>
                        <p:tgtEl>
                          <p:spTgt spid="33"/>
                        </p:tgtEl>
                        <p:attrNameLst>
                          <p:attrName>ppt_w</p:attrName>
                        </p:attrNameLst>
                      </p:cBhvr>
                      <p:tavLst>
                        <p:tav tm="0">
                          <p:val>
                            <p:fltVal val="0"/>
                          </p:val>
                        </p:tav>
                        <p:tav tm="100000">
                          <p:val>
                            <p:strVal val="#ppt_w"/>
                          </p:val>
                        </p:tav>
                      </p:tavLst>
                    </p:anim>
                    <p:anim calcmode="lin" valueType="num">
                      <p:cBhvr>
                        <p:cTn dur="500" fill="hold"/>
                        <p:tgtEl>
                          <p:spTgt spid="33"/>
                        </p:tgtEl>
                        <p:attrNameLst>
                          <p:attrName>ppt_h</p:attrName>
                        </p:attrNameLst>
                      </p:cBhvr>
                      <p:tavLst>
                        <p:tav tm="0">
                          <p:val>
                            <p:fltVal val="0"/>
                          </p:val>
                        </p:tav>
                        <p:tav tm="100000">
                          <p:val>
                            <p:strVal val="#ppt_h"/>
                          </p:val>
                        </p:tav>
                      </p:tavLst>
                    </p:anim>
                    <p:animEffect transition="in" filter="fade">
                      <p:cBhvr>
                        <p:cTn dur="500"/>
                        <p:tgtEl>
                          <p:spTgt spid="33"/>
                        </p:tgtEl>
                      </p:cBhvr>
                    </p:animEffect>
                  </p:childTnLst>
                </p:cTn>
              </p:par>
            </p:tnLst>
          </p:tmpl>
        </p:tmplLst>
      </p:bldP>
      <p:bldP spid="34" grpId="0" build="p">
        <p:tmplLst>
          <p:tmpl lvl="1">
            <p:tnLst>
              <p:par>
                <p:cTn presetID="23" presetClass="entr" presetSubtype="16" fill="hold" nodeType="withEffect">
                  <p:stCondLst>
                    <p:cond delay="200"/>
                  </p:stCondLst>
                  <p:childTnLst>
                    <p:set>
                      <p:cBhvr>
                        <p:cTn dur="1" fill="hold">
                          <p:stCondLst>
                            <p:cond delay="0"/>
                          </p:stCondLst>
                        </p:cTn>
                        <p:tgtEl>
                          <p:spTgt spid="34"/>
                        </p:tgtEl>
                        <p:attrNameLst>
                          <p:attrName>style.visibility</p:attrName>
                        </p:attrNameLst>
                      </p:cBhvr>
                      <p:to>
                        <p:strVal val="visible"/>
                      </p:to>
                    </p:set>
                    <p:anim calcmode="lin" valueType="num">
                      <p:cBhvr>
                        <p:cTn dur="500" fill="hold"/>
                        <p:tgtEl>
                          <p:spTgt spid="34"/>
                        </p:tgtEl>
                        <p:attrNameLst>
                          <p:attrName>ppt_w</p:attrName>
                        </p:attrNameLst>
                      </p:cBhvr>
                      <p:tavLst>
                        <p:tav tm="0">
                          <p:val>
                            <p:fltVal val="0"/>
                          </p:val>
                        </p:tav>
                        <p:tav tm="100000">
                          <p:val>
                            <p:strVal val="#ppt_w"/>
                          </p:val>
                        </p:tav>
                      </p:tavLst>
                    </p:anim>
                    <p:anim calcmode="lin" valueType="num">
                      <p:cBhvr>
                        <p:cTn dur="500" fill="hold"/>
                        <p:tgtEl>
                          <p:spTgt spid="34"/>
                        </p:tgtEl>
                        <p:attrNameLst>
                          <p:attrName>ppt_h</p:attrName>
                        </p:attrNameLst>
                      </p:cBhvr>
                      <p:tavLst>
                        <p:tav tm="0">
                          <p:val>
                            <p:fltVal val="0"/>
                          </p:val>
                        </p:tav>
                        <p:tav tm="100000">
                          <p:val>
                            <p:strVal val="#ppt_h"/>
                          </p:val>
                        </p:tav>
                      </p:tavLst>
                    </p:anim>
                  </p:childTnLst>
                </p:cTn>
              </p:par>
            </p:tnLst>
          </p:tmpl>
        </p:tmplLst>
      </p:bldP>
      <p:bldP spid="35" grpId="0" animBg="1"/>
      <p:bldP spid="36" grpId="0" build="p">
        <p:tmplLst>
          <p:tmpl lvl="1">
            <p:tnLst>
              <p:par>
                <p:cTn presetID="53" presetClass="entr" presetSubtype="16" fill="hold" nodeType="withEffect">
                  <p:stCondLst>
                    <p:cond delay="200"/>
                  </p:stCondLst>
                  <p:childTnLst>
                    <p:set>
                      <p:cBhvr>
                        <p:cTn dur="1" fill="hold">
                          <p:stCondLst>
                            <p:cond delay="0"/>
                          </p:stCondLst>
                        </p:cTn>
                        <p:tgtEl>
                          <p:spTgt spid="36"/>
                        </p:tgtEl>
                        <p:attrNameLst>
                          <p:attrName>style.visibility</p:attrName>
                        </p:attrNameLst>
                      </p:cBhvr>
                      <p:to>
                        <p:strVal val="visible"/>
                      </p:to>
                    </p:set>
                    <p:anim calcmode="lin" valueType="num">
                      <p:cBhvr>
                        <p:cTn dur="500" fill="hold"/>
                        <p:tgtEl>
                          <p:spTgt spid="36"/>
                        </p:tgtEl>
                        <p:attrNameLst>
                          <p:attrName>ppt_w</p:attrName>
                        </p:attrNameLst>
                      </p:cBhvr>
                      <p:tavLst>
                        <p:tav tm="0">
                          <p:val>
                            <p:fltVal val="0"/>
                          </p:val>
                        </p:tav>
                        <p:tav tm="100000">
                          <p:val>
                            <p:strVal val="#ppt_w"/>
                          </p:val>
                        </p:tav>
                      </p:tavLst>
                    </p:anim>
                    <p:anim calcmode="lin" valueType="num">
                      <p:cBhvr>
                        <p:cTn dur="500" fill="hold"/>
                        <p:tgtEl>
                          <p:spTgt spid="36"/>
                        </p:tgtEl>
                        <p:attrNameLst>
                          <p:attrName>ppt_h</p:attrName>
                        </p:attrNameLst>
                      </p:cBhvr>
                      <p:tavLst>
                        <p:tav tm="0">
                          <p:val>
                            <p:fltVal val="0"/>
                          </p:val>
                        </p:tav>
                        <p:tav tm="100000">
                          <p:val>
                            <p:strVal val="#ppt_h"/>
                          </p:val>
                        </p:tav>
                      </p:tavLst>
                    </p:anim>
                    <p:animEffect transition="in" filter="fade">
                      <p:cBhvr>
                        <p:cTn dur="500"/>
                        <p:tgtEl>
                          <p:spTgt spid="36"/>
                        </p:tgtEl>
                      </p:cBhvr>
                    </p:animEffect>
                  </p:childTnLst>
                </p:cTn>
              </p:par>
            </p:tnLst>
          </p:tmpl>
        </p:tmplLst>
      </p:b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dirty="0">
                <a:solidFill>
                  <a:schemeClr val="bg1">
                    <a:lumMod val="50000"/>
                  </a:schemeClr>
                </a:solidFill>
                <a:latin typeface="+mn-lt"/>
                <a:ea typeface="+mn-ea"/>
                <a:cs typeface="+mn-ea"/>
                <a:sym typeface="+mn-lt"/>
              </a:rPr>
              <a:t>执行力掌控</a:t>
            </a:r>
          </a:p>
        </p:txBody>
      </p:sp>
      <p:sp>
        <p:nvSpPr>
          <p:cNvPr id="63" name="AutoShape 4"/>
          <p:cNvSpPr/>
          <p:nvPr/>
        </p:nvSpPr>
        <p:spPr bwMode="auto">
          <a:xfrm>
            <a:off x="4852038" y="4165036"/>
            <a:ext cx="1129488" cy="3182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01980" eaLnBrk="0">
              <a:defRPr sz="2500" b="1">
                <a:solidFill>
                  <a:srgbClr val="FFFFFF"/>
                </a:solidFill>
                <a:latin typeface="Lato" charset="0"/>
                <a:ea typeface="MS PGothic" panose="020B0600070205080204" pitchFamily="34" charset="-128"/>
                <a:sym typeface="Lato" charset="0"/>
              </a:defRPr>
            </a:lvl1pPr>
            <a:lvl2pPr marL="742950" indent="-285750" defTabSz="601980" eaLnBrk="0">
              <a:defRPr sz="2500" b="1">
                <a:solidFill>
                  <a:srgbClr val="FFFFFF"/>
                </a:solidFill>
                <a:latin typeface="Lato" charset="0"/>
                <a:ea typeface="MS PGothic" panose="020B0600070205080204" pitchFamily="34" charset="-128"/>
                <a:sym typeface="Lato" charset="0"/>
              </a:defRPr>
            </a:lvl2pPr>
            <a:lvl3pPr marL="1143000" indent="-228600" defTabSz="601980" eaLnBrk="0">
              <a:defRPr sz="2500" b="1">
                <a:solidFill>
                  <a:srgbClr val="FFFFFF"/>
                </a:solidFill>
                <a:latin typeface="Lato" charset="0"/>
                <a:ea typeface="MS PGothic" panose="020B0600070205080204" pitchFamily="34" charset="-128"/>
                <a:sym typeface="Lato" charset="0"/>
              </a:defRPr>
            </a:lvl3pPr>
            <a:lvl4pPr marL="1600200" indent="-228600" defTabSz="601980" eaLnBrk="0">
              <a:defRPr sz="2500" b="1">
                <a:solidFill>
                  <a:srgbClr val="FFFFFF"/>
                </a:solidFill>
                <a:latin typeface="Lato" charset="0"/>
                <a:ea typeface="MS PGothic" panose="020B0600070205080204" pitchFamily="34" charset="-128"/>
                <a:sym typeface="Lato" charset="0"/>
              </a:defRPr>
            </a:lvl4pPr>
            <a:lvl5pPr marL="2057400" indent="-228600" defTabSz="601980" eaLnBrk="0">
              <a:defRPr sz="2500" b="1">
                <a:solidFill>
                  <a:srgbClr val="FFFFFF"/>
                </a:solidFill>
                <a:latin typeface="Lato" charset="0"/>
                <a:ea typeface="MS PGothic" panose="020B0600070205080204" pitchFamily="34" charset="-128"/>
                <a:sym typeface="Lato" charset="0"/>
              </a:defRPr>
            </a:lvl5pPr>
            <a:lvl6pPr marL="25146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600" b="0" dirty="0">
                <a:solidFill>
                  <a:schemeClr val="bg1">
                    <a:lumMod val="50000"/>
                  </a:schemeClr>
                </a:solidFill>
                <a:latin typeface="+mn-lt"/>
                <a:ea typeface="+mn-ea"/>
                <a:cs typeface="+mn-ea"/>
                <a:sym typeface="+mn-lt"/>
              </a:rPr>
              <a:t>这里输入您的文字这里输入您的文字这里输入您的文字这里输入您的文字这里输入您这里输入您</a:t>
            </a:r>
          </a:p>
        </p:txBody>
      </p:sp>
      <p:sp>
        <p:nvSpPr>
          <p:cNvPr id="64" name="AutoShape 5"/>
          <p:cNvSpPr/>
          <p:nvPr/>
        </p:nvSpPr>
        <p:spPr bwMode="auto">
          <a:xfrm>
            <a:off x="6155927" y="3281915"/>
            <a:ext cx="1129488" cy="3182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01980" eaLnBrk="0">
              <a:defRPr sz="2500" b="1">
                <a:solidFill>
                  <a:srgbClr val="FFFFFF"/>
                </a:solidFill>
                <a:latin typeface="Lato" charset="0"/>
                <a:ea typeface="MS PGothic" panose="020B0600070205080204" pitchFamily="34" charset="-128"/>
                <a:sym typeface="Lato" charset="0"/>
              </a:defRPr>
            </a:lvl1pPr>
            <a:lvl2pPr marL="742950" indent="-285750" defTabSz="601980" eaLnBrk="0">
              <a:defRPr sz="2500" b="1">
                <a:solidFill>
                  <a:srgbClr val="FFFFFF"/>
                </a:solidFill>
                <a:latin typeface="Lato" charset="0"/>
                <a:ea typeface="MS PGothic" panose="020B0600070205080204" pitchFamily="34" charset="-128"/>
                <a:sym typeface="Lato" charset="0"/>
              </a:defRPr>
            </a:lvl2pPr>
            <a:lvl3pPr marL="1143000" indent="-228600" defTabSz="601980" eaLnBrk="0">
              <a:defRPr sz="2500" b="1">
                <a:solidFill>
                  <a:srgbClr val="FFFFFF"/>
                </a:solidFill>
                <a:latin typeface="Lato" charset="0"/>
                <a:ea typeface="MS PGothic" panose="020B0600070205080204" pitchFamily="34" charset="-128"/>
                <a:sym typeface="Lato" charset="0"/>
              </a:defRPr>
            </a:lvl3pPr>
            <a:lvl4pPr marL="1600200" indent="-228600" defTabSz="601980" eaLnBrk="0">
              <a:defRPr sz="2500" b="1">
                <a:solidFill>
                  <a:srgbClr val="FFFFFF"/>
                </a:solidFill>
                <a:latin typeface="Lato" charset="0"/>
                <a:ea typeface="MS PGothic" panose="020B0600070205080204" pitchFamily="34" charset="-128"/>
                <a:sym typeface="Lato" charset="0"/>
              </a:defRPr>
            </a:lvl4pPr>
            <a:lvl5pPr marL="2057400" indent="-228600" defTabSz="601980" eaLnBrk="0">
              <a:defRPr sz="2500" b="1">
                <a:solidFill>
                  <a:srgbClr val="FFFFFF"/>
                </a:solidFill>
                <a:latin typeface="Lato" charset="0"/>
                <a:ea typeface="MS PGothic" panose="020B0600070205080204" pitchFamily="34" charset="-128"/>
                <a:sym typeface="Lato" charset="0"/>
              </a:defRPr>
            </a:lvl5pPr>
            <a:lvl6pPr marL="25146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600" b="0" dirty="0">
                <a:solidFill>
                  <a:schemeClr val="bg1">
                    <a:lumMod val="50000"/>
                  </a:schemeClr>
                </a:solidFill>
                <a:latin typeface="+mn-lt"/>
                <a:ea typeface="+mn-ea"/>
                <a:cs typeface="+mn-ea"/>
                <a:sym typeface="+mn-lt"/>
              </a:rPr>
              <a:t>这里输入您的文字这里输入您的文字这里输入您的文字这里输入您的文字这里输入您这里输入您</a:t>
            </a:r>
          </a:p>
        </p:txBody>
      </p:sp>
      <p:sp>
        <p:nvSpPr>
          <p:cNvPr id="65" name="AutoShape 6"/>
          <p:cNvSpPr/>
          <p:nvPr/>
        </p:nvSpPr>
        <p:spPr bwMode="auto">
          <a:xfrm>
            <a:off x="3079582" y="4165036"/>
            <a:ext cx="1227086" cy="3540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01980" eaLnBrk="0">
              <a:defRPr sz="2500" b="1">
                <a:solidFill>
                  <a:srgbClr val="FFFFFF"/>
                </a:solidFill>
                <a:latin typeface="Lato" charset="0"/>
                <a:ea typeface="MS PGothic" panose="020B0600070205080204" pitchFamily="34" charset="-128"/>
                <a:sym typeface="Lato" charset="0"/>
              </a:defRPr>
            </a:lvl1pPr>
            <a:lvl2pPr marL="742950" indent="-285750" defTabSz="601980" eaLnBrk="0">
              <a:defRPr sz="2500" b="1">
                <a:solidFill>
                  <a:srgbClr val="FFFFFF"/>
                </a:solidFill>
                <a:latin typeface="Lato" charset="0"/>
                <a:ea typeface="MS PGothic" panose="020B0600070205080204" pitchFamily="34" charset="-128"/>
                <a:sym typeface="Lato" charset="0"/>
              </a:defRPr>
            </a:lvl2pPr>
            <a:lvl3pPr marL="1143000" indent="-228600" defTabSz="601980" eaLnBrk="0">
              <a:defRPr sz="2500" b="1">
                <a:solidFill>
                  <a:srgbClr val="FFFFFF"/>
                </a:solidFill>
                <a:latin typeface="Lato" charset="0"/>
                <a:ea typeface="MS PGothic" panose="020B0600070205080204" pitchFamily="34" charset="-128"/>
                <a:sym typeface="Lato" charset="0"/>
              </a:defRPr>
            </a:lvl3pPr>
            <a:lvl4pPr marL="1600200" indent="-228600" defTabSz="601980" eaLnBrk="0">
              <a:defRPr sz="2500" b="1">
                <a:solidFill>
                  <a:srgbClr val="FFFFFF"/>
                </a:solidFill>
                <a:latin typeface="Lato" charset="0"/>
                <a:ea typeface="MS PGothic" panose="020B0600070205080204" pitchFamily="34" charset="-128"/>
                <a:sym typeface="Lato" charset="0"/>
              </a:defRPr>
            </a:lvl4pPr>
            <a:lvl5pPr marL="2057400" indent="-228600" defTabSz="601980" eaLnBrk="0">
              <a:defRPr sz="2500" b="1">
                <a:solidFill>
                  <a:srgbClr val="FFFFFF"/>
                </a:solidFill>
                <a:latin typeface="Lato" charset="0"/>
                <a:ea typeface="MS PGothic" panose="020B0600070205080204" pitchFamily="34" charset="-128"/>
                <a:sym typeface="Lato" charset="0"/>
              </a:defRPr>
            </a:lvl5pPr>
            <a:lvl6pPr marL="25146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600" b="0" dirty="0">
                <a:solidFill>
                  <a:schemeClr val="bg1">
                    <a:lumMod val="50000"/>
                  </a:schemeClr>
                </a:solidFill>
                <a:latin typeface="+mn-lt"/>
                <a:ea typeface="+mn-ea"/>
                <a:cs typeface="+mn-ea"/>
                <a:sym typeface="+mn-lt"/>
              </a:rPr>
              <a:t>这里输入您的文字这里输入您的文字这里输入您的文字这里输入您的文字这里输入您这里输入您</a:t>
            </a:r>
          </a:p>
        </p:txBody>
      </p:sp>
      <p:sp>
        <p:nvSpPr>
          <p:cNvPr id="66" name="AutoShape 7"/>
          <p:cNvSpPr/>
          <p:nvPr/>
        </p:nvSpPr>
        <p:spPr bwMode="auto">
          <a:xfrm>
            <a:off x="1604222" y="3194972"/>
            <a:ext cx="1227086" cy="3540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01980" eaLnBrk="0">
              <a:defRPr sz="2500" b="1">
                <a:solidFill>
                  <a:srgbClr val="FFFFFF"/>
                </a:solidFill>
                <a:latin typeface="Lato" charset="0"/>
                <a:ea typeface="MS PGothic" panose="020B0600070205080204" pitchFamily="34" charset="-128"/>
                <a:sym typeface="Lato" charset="0"/>
              </a:defRPr>
            </a:lvl1pPr>
            <a:lvl2pPr marL="742950" indent="-285750" defTabSz="601980" eaLnBrk="0">
              <a:defRPr sz="2500" b="1">
                <a:solidFill>
                  <a:srgbClr val="FFFFFF"/>
                </a:solidFill>
                <a:latin typeface="Lato" charset="0"/>
                <a:ea typeface="MS PGothic" panose="020B0600070205080204" pitchFamily="34" charset="-128"/>
                <a:sym typeface="Lato" charset="0"/>
              </a:defRPr>
            </a:lvl2pPr>
            <a:lvl3pPr marL="1143000" indent="-228600" defTabSz="601980" eaLnBrk="0">
              <a:defRPr sz="2500" b="1">
                <a:solidFill>
                  <a:srgbClr val="FFFFFF"/>
                </a:solidFill>
                <a:latin typeface="Lato" charset="0"/>
                <a:ea typeface="MS PGothic" panose="020B0600070205080204" pitchFamily="34" charset="-128"/>
                <a:sym typeface="Lato" charset="0"/>
              </a:defRPr>
            </a:lvl3pPr>
            <a:lvl4pPr marL="1600200" indent="-228600" defTabSz="601980" eaLnBrk="0">
              <a:defRPr sz="2500" b="1">
                <a:solidFill>
                  <a:srgbClr val="FFFFFF"/>
                </a:solidFill>
                <a:latin typeface="Lato" charset="0"/>
                <a:ea typeface="MS PGothic" panose="020B0600070205080204" pitchFamily="34" charset="-128"/>
                <a:sym typeface="Lato" charset="0"/>
              </a:defRPr>
            </a:lvl4pPr>
            <a:lvl5pPr marL="2057400" indent="-228600" defTabSz="601980" eaLnBrk="0">
              <a:defRPr sz="2500" b="1">
                <a:solidFill>
                  <a:srgbClr val="FFFFFF"/>
                </a:solidFill>
                <a:latin typeface="Lato" charset="0"/>
                <a:ea typeface="MS PGothic" panose="020B0600070205080204" pitchFamily="34" charset="-128"/>
                <a:sym typeface="Lato" charset="0"/>
              </a:defRPr>
            </a:lvl5pPr>
            <a:lvl6pPr marL="25146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600" b="0" dirty="0">
                <a:solidFill>
                  <a:schemeClr val="bg1">
                    <a:lumMod val="50000"/>
                  </a:schemeClr>
                </a:solidFill>
                <a:latin typeface="+mn-lt"/>
                <a:ea typeface="+mn-ea"/>
                <a:cs typeface="+mn-ea"/>
                <a:sym typeface="+mn-lt"/>
              </a:rPr>
              <a:t>这里输入您的文字这里输入您的文字这里输入您的文字这里输入您的文字这里输入您这里输入您</a:t>
            </a:r>
          </a:p>
        </p:txBody>
      </p:sp>
      <p:sp>
        <p:nvSpPr>
          <p:cNvPr id="67" name="AutoShape 8"/>
          <p:cNvSpPr/>
          <p:nvPr/>
        </p:nvSpPr>
        <p:spPr bwMode="auto">
          <a:xfrm>
            <a:off x="6701300" y="2220145"/>
            <a:ext cx="1128983" cy="3182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01980" eaLnBrk="0">
              <a:defRPr sz="2500" b="1">
                <a:solidFill>
                  <a:srgbClr val="FFFFFF"/>
                </a:solidFill>
                <a:latin typeface="Lato" charset="0"/>
                <a:ea typeface="MS PGothic" panose="020B0600070205080204" pitchFamily="34" charset="-128"/>
                <a:sym typeface="Lato" charset="0"/>
              </a:defRPr>
            </a:lvl1pPr>
            <a:lvl2pPr marL="742950" indent="-285750" defTabSz="601980" eaLnBrk="0">
              <a:defRPr sz="2500" b="1">
                <a:solidFill>
                  <a:srgbClr val="FFFFFF"/>
                </a:solidFill>
                <a:latin typeface="Lato" charset="0"/>
                <a:ea typeface="MS PGothic" panose="020B0600070205080204" pitchFamily="34" charset="-128"/>
                <a:sym typeface="Lato" charset="0"/>
              </a:defRPr>
            </a:lvl2pPr>
            <a:lvl3pPr marL="1143000" indent="-228600" defTabSz="601980" eaLnBrk="0">
              <a:defRPr sz="2500" b="1">
                <a:solidFill>
                  <a:srgbClr val="FFFFFF"/>
                </a:solidFill>
                <a:latin typeface="Lato" charset="0"/>
                <a:ea typeface="MS PGothic" panose="020B0600070205080204" pitchFamily="34" charset="-128"/>
                <a:sym typeface="Lato" charset="0"/>
              </a:defRPr>
            </a:lvl3pPr>
            <a:lvl4pPr marL="1600200" indent="-228600" defTabSz="601980" eaLnBrk="0">
              <a:defRPr sz="2500" b="1">
                <a:solidFill>
                  <a:srgbClr val="FFFFFF"/>
                </a:solidFill>
                <a:latin typeface="Lato" charset="0"/>
                <a:ea typeface="MS PGothic" panose="020B0600070205080204" pitchFamily="34" charset="-128"/>
                <a:sym typeface="Lato" charset="0"/>
              </a:defRPr>
            </a:lvl4pPr>
            <a:lvl5pPr marL="2057400" indent="-228600" defTabSz="601980" eaLnBrk="0">
              <a:defRPr sz="2500" b="1">
                <a:solidFill>
                  <a:srgbClr val="FFFFFF"/>
                </a:solidFill>
                <a:latin typeface="Lato" charset="0"/>
                <a:ea typeface="MS PGothic" panose="020B0600070205080204" pitchFamily="34" charset="-128"/>
                <a:sym typeface="Lato" charset="0"/>
              </a:defRPr>
            </a:lvl5pPr>
            <a:lvl6pPr marL="25146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600" b="0" dirty="0">
                <a:solidFill>
                  <a:schemeClr val="bg1">
                    <a:lumMod val="50000"/>
                  </a:schemeClr>
                </a:solidFill>
                <a:latin typeface="+mn-lt"/>
                <a:ea typeface="+mn-ea"/>
                <a:cs typeface="+mn-ea"/>
                <a:sym typeface="+mn-lt"/>
              </a:rPr>
              <a:t>这里输入您的文字这里输入您的文字这里输入您的文字这里输入您的文字这里输入您这里输入您</a:t>
            </a:r>
          </a:p>
        </p:txBody>
      </p:sp>
      <p:sp>
        <p:nvSpPr>
          <p:cNvPr id="68" name="AutoShape 9"/>
          <p:cNvSpPr/>
          <p:nvPr/>
        </p:nvSpPr>
        <p:spPr bwMode="auto">
          <a:xfrm>
            <a:off x="1252899" y="2158214"/>
            <a:ext cx="1226537" cy="3540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defTabSz="601980" eaLnBrk="0">
              <a:defRPr sz="2500" b="1">
                <a:solidFill>
                  <a:srgbClr val="FFFFFF"/>
                </a:solidFill>
                <a:latin typeface="Lato" charset="0"/>
                <a:ea typeface="MS PGothic" panose="020B0600070205080204" pitchFamily="34" charset="-128"/>
                <a:sym typeface="Lato" charset="0"/>
              </a:defRPr>
            </a:lvl1pPr>
            <a:lvl2pPr marL="742950" indent="-285750" defTabSz="601980" eaLnBrk="0">
              <a:defRPr sz="2500" b="1">
                <a:solidFill>
                  <a:srgbClr val="FFFFFF"/>
                </a:solidFill>
                <a:latin typeface="Lato" charset="0"/>
                <a:ea typeface="MS PGothic" panose="020B0600070205080204" pitchFamily="34" charset="-128"/>
                <a:sym typeface="Lato" charset="0"/>
              </a:defRPr>
            </a:lvl2pPr>
            <a:lvl3pPr marL="1143000" indent="-228600" defTabSz="601980" eaLnBrk="0">
              <a:defRPr sz="2500" b="1">
                <a:solidFill>
                  <a:srgbClr val="FFFFFF"/>
                </a:solidFill>
                <a:latin typeface="Lato" charset="0"/>
                <a:ea typeface="MS PGothic" panose="020B0600070205080204" pitchFamily="34" charset="-128"/>
                <a:sym typeface="Lato" charset="0"/>
              </a:defRPr>
            </a:lvl3pPr>
            <a:lvl4pPr marL="1600200" indent="-228600" defTabSz="601980" eaLnBrk="0">
              <a:defRPr sz="2500" b="1">
                <a:solidFill>
                  <a:srgbClr val="FFFFFF"/>
                </a:solidFill>
                <a:latin typeface="Lato" charset="0"/>
                <a:ea typeface="MS PGothic" panose="020B0600070205080204" pitchFamily="34" charset="-128"/>
                <a:sym typeface="Lato" charset="0"/>
              </a:defRPr>
            </a:lvl4pPr>
            <a:lvl5pPr marL="2057400" indent="-228600" defTabSz="601980" eaLnBrk="0">
              <a:defRPr sz="2500" b="1">
                <a:solidFill>
                  <a:srgbClr val="FFFFFF"/>
                </a:solidFill>
                <a:latin typeface="Lato" charset="0"/>
                <a:ea typeface="MS PGothic" panose="020B0600070205080204" pitchFamily="34" charset="-128"/>
                <a:sym typeface="Lato" charset="0"/>
              </a:defRPr>
            </a:lvl5pPr>
            <a:lvl6pPr marL="25146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0198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600" b="0" dirty="0">
                <a:solidFill>
                  <a:schemeClr val="bg1">
                    <a:lumMod val="50000"/>
                  </a:schemeClr>
                </a:solidFill>
                <a:latin typeface="+mn-lt"/>
                <a:ea typeface="+mn-ea"/>
                <a:cs typeface="+mn-ea"/>
                <a:sym typeface="+mn-lt"/>
              </a:rPr>
              <a:t>这里输入您的文字这里输入您的文字这里输入您的文字这里输入您的文字这里输入您这里输入您</a:t>
            </a:r>
          </a:p>
        </p:txBody>
      </p:sp>
      <p:sp>
        <p:nvSpPr>
          <p:cNvPr id="69" name="AutoShape 10"/>
          <p:cNvSpPr/>
          <p:nvPr/>
        </p:nvSpPr>
        <p:spPr bwMode="auto">
          <a:xfrm>
            <a:off x="3574347" y="1155993"/>
            <a:ext cx="497144" cy="1736467"/>
          </a:xfrm>
          <a:custGeom>
            <a:avLst/>
            <a:gdLst>
              <a:gd name="T0" fmla="+- 0 12581 3563"/>
              <a:gd name="T1" fmla="*/ T0 w 18037"/>
              <a:gd name="T2" fmla="*/ 10800 h 21600"/>
              <a:gd name="T3" fmla="+- 0 12581 3563"/>
              <a:gd name="T4" fmla="*/ T3 w 18037"/>
              <a:gd name="T5" fmla="*/ 10800 h 21600"/>
              <a:gd name="T6" fmla="+- 0 12581 3563"/>
              <a:gd name="T7" fmla="*/ T6 w 18037"/>
              <a:gd name="T8" fmla="*/ 10800 h 21600"/>
              <a:gd name="T9" fmla="+- 0 12581 3563"/>
              <a:gd name="T10" fmla="*/ T9 w 18037"/>
              <a:gd name="T11" fmla="*/ 10800 h 21600"/>
            </a:gdLst>
            <a:ahLst/>
            <a:cxnLst>
              <a:cxn ang="0">
                <a:pos x="T1" y="T2"/>
              </a:cxn>
              <a:cxn ang="0">
                <a:pos x="T4" y="T5"/>
              </a:cxn>
              <a:cxn ang="0">
                <a:pos x="T7" y="T8"/>
              </a:cxn>
              <a:cxn ang="0">
                <a:pos x="T10" y="T11"/>
              </a:cxn>
            </a:cxnLst>
            <a:rect l="0" t="0" r="r" b="b"/>
            <a:pathLst>
              <a:path w="18037" h="21600">
                <a:moveTo>
                  <a:pt x="18037" y="0"/>
                </a:moveTo>
                <a:cubicBezTo>
                  <a:pt x="15413" y="528"/>
                  <a:pt x="12938" y="1176"/>
                  <a:pt x="10687" y="1948"/>
                </a:cubicBezTo>
                <a:cubicBezTo>
                  <a:pt x="-3563" y="6836"/>
                  <a:pt x="-3563" y="14761"/>
                  <a:pt x="10687" y="19649"/>
                </a:cubicBezTo>
                <a:cubicBezTo>
                  <a:pt x="12938" y="20421"/>
                  <a:pt x="15413" y="21071"/>
                  <a:pt x="18037" y="21599"/>
                </a:cubicBezTo>
                <a:lnTo>
                  <a:pt x="18037" y="0"/>
                </a:lnTo>
                <a:close/>
              </a:path>
            </a:pathLst>
          </a:custGeom>
          <a:solidFill>
            <a:srgbClr val="7DBFC5"/>
          </a:solidFill>
          <a:ln>
            <a:noFill/>
          </a:ln>
          <a:effectLst/>
        </p:spPr>
        <p:txBody>
          <a:bodyPr lIns="0" tIns="0" rIns="0" bIns="0" anchor="ctr"/>
          <a:lstStyle/>
          <a:p>
            <a:pPr>
              <a:lnSpc>
                <a:spcPct val="120000"/>
              </a:lnSpc>
              <a:defRPr/>
            </a:pPr>
            <a:endParaRPr lang="es-ES" sz="2100" dirty="0">
              <a:effectLst>
                <a:outerShdw blurRad="38100" dist="38100" dir="2700000" algn="tl">
                  <a:srgbClr val="000000"/>
                </a:outerShdw>
              </a:effectLst>
              <a:cs typeface="+mn-ea"/>
              <a:sym typeface="+mn-lt"/>
            </a:endParaRPr>
          </a:p>
        </p:txBody>
      </p:sp>
      <p:sp>
        <p:nvSpPr>
          <p:cNvPr id="70" name="AutoShape 11"/>
          <p:cNvSpPr/>
          <p:nvPr/>
        </p:nvSpPr>
        <p:spPr bwMode="auto">
          <a:xfrm>
            <a:off x="3657105" y="2130821"/>
            <a:ext cx="364970" cy="2286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20000"/>
              </a:lnSpc>
            </a:pPr>
            <a:r>
              <a:rPr lang="es-ES" altLang="zh-CN" sz="1500" b="0">
                <a:latin typeface="+mn-lt"/>
                <a:ea typeface="+mn-ea"/>
                <a:cs typeface="+mn-ea"/>
                <a:sym typeface="+mn-lt"/>
              </a:rPr>
              <a:t>01</a:t>
            </a:r>
            <a:endParaRPr lang="es-ES" altLang="zh-CN" sz="900" b="0">
              <a:latin typeface="+mn-lt"/>
              <a:ea typeface="+mn-ea"/>
              <a:cs typeface="+mn-ea"/>
              <a:sym typeface="+mn-lt"/>
            </a:endParaRPr>
          </a:p>
        </p:txBody>
      </p:sp>
      <p:sp>
        <p:nvSpPr>
          <p:cNvPr id="71" name="AutoShape 12"/>
          <p:cNvSpPr/>
          <p:nvPr/>
        </p:nvSpPr>
        <p:spPr bwMode="auto">
          <a:xfrm>
            <a:off x="4128649" y="1019624"/>
            <a:ext cx="422722" cy="20092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0"/>
                </a:moveTo>
                <a:cubicBezTo>
                  <a:pt x="14175" y="45"/>
                  <a:pt x="6789" y="419"/>
                  <a:pt x="0" y="1136"/>
                </a:cubicBezTo>
                <a:lnTo>
                  <a:pt x="0" y="20463"/>
                </a:lnTo>
                <a:cubicBezTo>
                  <a:pt x="6789" y="21180"/>
                  <a:pt x="14175" y="21554"/>
                  <a:pt x="21600" y="21599"/>
                </a:cubicBezTo>
                <a:lnTo>
                  <a:pt x="21600" y="0"/>
                </a:lnTo>
                <a:close/>
              </a:path>
            </a:pathLst>
          </a:custGeom>
          <a:solidFill>
            <a:srgbClr val="326E86"/>
          </a:solidFill>
          <a:ln>
            <a:noFill/>
          </a:ln>
          <a:effectLst/>
        </p:spPr>
        <p:txBody>
          <a:bodyPr lIns="0" tIns="0" rIns="0" bIns="0" anchor="ctr"/>
          <a:lstStyle/>
          <a:p>
            <a:pPr>
              <a:lnSpc>
                <a:spcPct val="120000"/>
              </a:lnSpc>
              <a:defRPr/>
            </a:pPr>
            <a:endParaRPr lang="es-ES" sz="2100" dirty="0">
              <a:effectLst>
                <a:outerShdw blurRad="38100" dist="38100" dir="2700000" algn="tl">
                  <a:srgbClr val="000000"/>
                </a:outerShdw>
              </a:effectLst>
              <a:cs typeface="+mn-ea"/>
              <a:sym typeface="+mn-lt"/>
            </a:endParaRPr>
          </a:p>
        </p:txBody>
      </p:sp>
      <p:sp>
        <p:nvSpPr>
          <p:cNvPr id="72" name="AutoShape 13"/>
          <p:cNvSpPr/>
          <p:nvPr/>
        </p:nvSpPr>
        <p:spPr bwMode="auto">
          <a:xfrm>
            <a:off x="4158417" y="2464298"/>
            <a:ext cx="364375" cy="2286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20000"/>
              </a:lnSpc>
            </a:pPr>
            <a:r>
              <a:rPr lang="es-ES" altLang="zh-CN" sz="1500" b="0">
                <a:latin typeface="+mn-lt"/>
                <a:ea typeface="+mn-ea"/>
                <a:cs typeface="+mn-ea"/>
                <a:sym typeface="+mn-lt"/>
              </a:rPr>
              <a:t>02</a:t>
            </a:r>
            <a:endParaRPr lang="es-ES" altLang="zh-CN" sz="900" b="0">
              <a:latin typeface="+mn-lt"/>
              <a:ea typeface="+mn-ea"/>
              <a:cs typeface="+mn-ea"/>
              <a:sym typeface="+mn-lt"/>
            </a:endParaRPr>
          </a:p>
        </p:txBody>
      </p:sp>
      <p:sp>
        <p:nvSpPr>
          <p:cNvPr id="73" name="AutoShape 14"/>
          <p:cNvSpPr/>
          <p:nvPr/>
        </p:nvSpPr>
        <p:spPr bwMode="auto">
          <a:xfrm>
            <a:off x="4608528" y="1019624"/>
            <a:ext cx="422127" cy="20092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0" y="21599"/>
                </a:lnTo>
                <a:cubicBezTo>
                  <a:pt x="7424" y="21556"/>
                  <a:pt x="14807" y="21185"/>
                  <a:pt x="21600" y="20470"/>
                </a:cubicBezTo>
                <a:lnTo>
                  <a:pt x="21600" y="1129"/>
                </a:lnTo>
                <a:cubicBezTo>
                  <a:pt x="14807" y="414"/>
                  <a:pt x="7424" y="43"/>
                  <a:pt x="0" y="0"/>
                </a:cubicBezTo>
                <a:close/>
              </a:path>
            </a:pathLst>
          </a:custGeom>
          <a:solidFill>
            <a:srgbClr val="7DBFC5"/>
          </a:solidFill>
          <a:ln>
            <a:noFill/>
          </a:ln>
          <a:effectLst/>
        </p:spPr>
        <p:txBody>
          <a:bodyPr lIns="0" tIns="0" rIns="0" bIns="0" anchor="ctr"/>
          <a:lstStyle/>
          <a:p>
            <a:pPr>
              <a:lnSpc>
                <a:spcPct val="120000"/>
              </a:lnSpc>
              <a:defRPr/>
            </a:pPr>
            <a:endParaRPr lang="es-ES" sz="2100" dirty="0">
              <a:effectLst>
                <a:outerShdw blurRad="38100" dist="38100" dir="2700000" algn="tl">
                  <a:srgbClr val="000000"/>
                </a:outerShdw>
              </a:effectLst>
              <a:cs typeface="+mn-ea"/>
              <a:sym typeface="+mn-lt"/>
            </a:endParaRPr>
          </a:p>
        </p:txBody>
      </p:sp>
      <p:sp>
        <p:nvSpPr>
          <p:cNvPr id="74" name="AutoShape 15"/>
          <p:cNvSpPr/>
          <p:nvPr/>
        </p:nvSpPr>
        <p:spPr bwMode="auto">
          <a:xfrm>
            <a:off x="4635319" y="2464298"/>
            <a:ext cx="364375" cy="2286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20000"/>
              </a:lnSpc>
            </a:pPr>
            <a:r>
              <a:rPr lang="es-ES" altLang="zh-CN" sz="1500" b="0">
                <a:latin typeface="+mn-lt"/>
                <a:ea typeface="+mn-ea"/>
                <a:cs typeface="+mn-ea"/>
                <a:sym typeface="+mn-lt"/>
              </a:rPr>
              <a:t>03</a:t>
            </a:r>
            <a:endParaRPr lang="es-ES" altLang="zh-CN" sz="900" b="0">
              <a:latin typeface="+mn-lt"/>
              <a:ea typeface="+mn-ea"/>
              <a:cs typeface="+mn-ea"/>
              <a:sym typeface="+mn-lt"/>
            </a:endParaRPr>
          </a:p>
        </p:txBody>
      </p:sp>
      <p:sp>
        <p:nvSpPr>
          <p:cNvPr id="75" name="AutoShape 16"/>
          <p:cNvSpPr/>
          <p:nvPr/>
        </p:nvSpPr>
        <p:spPr bwMode="auto">
          <a:xfrm>
            <a:off x="5089002" y="1154206"/>
            <a:ext cx="498335" cy="1737658"/>
          </a:xfrm>
          <a:custGeom>
            <a:avLst/>
            <a:gdLst>
              <a:gd name="T0" fmla="*/ 9022 w 18044"/>
              <a:gd name="T1" fmla="*/ 10800 h 21600"/>
              <a:gd name="T2" fmla="*/ 9022 w 18044"/>
              <a:gd name="T3" fmla="*/ 10800 h 21600"/>
              <a:gd name="T4" fmla="*/ 9022 w 18044"/>
              <a:gd name="T5" fmla="*/ 10800 h 21600"/>
              <a:gd name="T6" fmla="*/ 9022 w 18044"/>
              <a:gd name="T7" fmla="*/ 10800 h 21600"/>
            </a:gdLst>
            <a:ahLst/>
            <a:cxnLst>
              <a:cxn ang="0">
                <a:pos x="T0" y="T1"/>
              </a:cxn>
              <a:cxn ang="0">
                <a:pos x="T2" y="T3"/>
              </a:cxn>
              <a:cxn ang="0">
                <a:pos x="T4" y="T5"/>
              </a:cxn>
              <a:cxn ang="0">
                <a:pos x="T6" y="T7"/>
              </a:cxn>
            </a:cxnLst>
            <a:rect l="0" t="0" r="r" b="b"/>
            <a:pathLst>
              <a:path w="18044" h="21600">
                <a:moveTo>
                  <a:pt x="0" y="0"/>
                </a:moveTo>
                <a:lnTo>
                  <a:pt x="0" y="21599"/>
                </a:lnTo>
                <a:cubicBezTo>
                  <a:pt x="2632" y="21070"/>
                  <a:pt x="5116" y="20418"/>
                  <a:pt x="7374" y="19643"/>
                </a:cubicBezTo>
                <a:cubicBezTo>
                  <a:pt x="21599" y="14759"/>
                  <a:pt x="21599" y="6839"/>
                  <a:pt x="7374" y="1954"/>
                </a:cubicBezTo>
                <a:cubicBezTo>
                  <a:pt x="5116" y="1179"/>
                  <a:pt x="2632" y="529"/>
                  <a:pt x="0" y="0"/>
                </a:cubicBezTo>
                <a:close/>
              </a:path>
            </a:pathLst>
          </a:custGeom>
          <a:solidFill>
            <a:srgbClr val="326E86"/>
          </a:solidFill>
          <a:ln>
            <a:noFill/>
          </a:ln>
          <a:effectLst/>
        </p:spPr>
        <p:txBody>
          <a:bodyPr lIns="0" tIns="0" rIns="0" bIns="0" anchor="ctr"/>
          <a:lstStyle/>
          <a:p>
            <a:pPr>
              <a:lnSpc>
                <a:spcPct val="120000"/>
              </a:lnSpc>
              <a:defRPr/>
            </a:pPr>
            <a:endParaRPr lang="es-ES" sz="2100" dirty="0">
              <a:effectLst>
                <a:outerShdw blurRad="38100" dist="38100" dir="2700000" algn="tl">
                  <a:srgbClr val="000000"/>
                </a:outerShdw>
              </a:effectLst>
              <a:cs typeface="+mn-ea"/>
              <a:sym typeface="+mn-lt"/>
            </a:endParaRPr>
          </a:p>
        </p:txBody>
      </p:sp>
      <p:sp>
        <p:nvSpPr>
          <p:cNvPr id="76" name="AutoShape 17"/>
          <p:cNvSpPr/>
          <p:nvPr/>
        </p:nvSpPr>
        <p:spPr bwMode="auto">
          <a:xfrm>
            <a:off x="5127700" y="2124865"/>
            <a:ext cx="364970" cy="2286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20000"/>
              </a:lnSpc>
            </a:pPr>
            <a:r>
              <a:rPr lang="es-ES" altLang="zh-CN" sz="1500" b="0">
                <a:latin typeface="+mn-lt"/>
                <a:ea typeface="+mn-ea"/>
                <a:cs typeface="+mn-ea"/>
                <a:sym typeface="+mn-lt"/>
              </a:rPr>
              <a:t>04</a:t>
            </a:r>
            <a:endParaRPr lang="es-ES" altLang="zh-CN" sz="900" b="0">
              <a:latin typeface="+mn-lt"/>
              <a:ea typeface="+mn-ea"/>
              <a:cs typeface="+mn-ea"/>
              <a:sym typeface="+mn-lt"/>
            </a:endParaRPr>
          </a:p>
        </p:txBody>
      </p:sp>
      <p:sp>
        <p:nvSpPr>
          <p:cNvPr id="77" name="AutoShape 18"/>
          <p:cNvSpPr/>
          <p:nvPr/>
        </p:nvSpPr>
        <p:spPr bwMode="auto">
          <a:xfrm>
            <a:off x="3320117" y="2339245"/>
            <a:ext cx="345917" cy="581799"/>
          </a:xfrm>
          <a:custGeom>
            <a:avLst/>
            <a:gdLst>
              <a:gd name="T0" fmla="*/ 461169 w 21600"/>
              <a:gd name="T1" fmla="*/ 775494 h 21600"/>
              <a:gd name="T2" fmla="*/ 461169 w 21600"/>
              <a:gd name="T3" fmla="*/ 775494 h 21600"/>
              <a:gd name="T4" fmla="*/ 461169 w 21600"/>
              <a:gd name="T5" fmla="*/ 775494 h 21600"/>
              <a:gd name="T6" fmla="*/ 461169 w 21600"/>
              <a:gd name="T7" fmla="*/ 775494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2057" y="4474"/>
                  <a:pt x="5213" y="8744"/>
                  <a:pt x="9365" y="12671"/>
                </a:cubicBezTo>
                <a:cubicBezTo>
                  <a:pt x="12814" y="15934"/>
                  <a:pt x="16923" y="18932"/>
                  <a:pt x="21600" y="21599"/>
                </a:cubicBezTo>
              </a:path>
            </a:pathLst>
          </a:custGeom>
          <a:solidFill>
            <a:srgbClr val="77A9D3"/>
          </a:solidFill>
          <a:ln w="101600" cap="flat" cmpd="sng">
            <a:solidFill>
              <a:srgbClr val="7DBFC5"/>
            </a:solidFill>
            <a:prstDash val="solid"/>
            <a:miter lim="0"/>
            <a:headEnd type="oval" w="med" len="med"/>
          </a:ln>
          <a:effectLst/>
        </p:spPr>
        <p:txBody>
          <a:bodyPr lIns="0" tIns="0" rIns="0" bIns="0" anchor="ctr"/>
          <a:lstStyle/>
          <a:p>
            <a:pPr>
              <a:lnSpc>
                <a:spcPct val="120000"/>
              </a:lnSpc>
            </a:pPr>
            <a:endParaRPr lang="zh-CN" altLang="en-US">
              <a:cs typeface="+mn-ea"/>
              <a:sym typeface="+mn-lt"/>
            </a:endParaRPr>
          </a:p>
        </p:txBody>
      </p:sp>
      <p:sp>
        <p:nvSpPr>
          <p:cNvPr id="78" name="AutoShape 19"/>
          <p:cNvSpPr/>
          <p:nvPr/>
        </p:nvSpPr>
        <p:spPr bwMode="auto">
          <a:xfrm>
            <a:off x="2562196" y="2123676"/>
            <a:ext cx="428080" cy="428161"/>
          </a:xfrm>
          <a:custGeom>
            <a:avLst/>
            <a:gdLst>
              <a:gd name="T0" fmla="*/ 570706 w 21600"/>
              <a:gd name="T1" fmla="*/ 570706 h 21600"/>
              <a:gd name="T2" fmla="*/ 570706 w 21600"/>
              <a:gd name="T3" fmla="*/ 570706 h 21600"/>
              <a:gd name="T4" fmla="*/ 570706 w 21600"/>
              <a:gd name="T5" fmla="*/ 570706 h 21600"/>
              <a:gd name="T6" fmla="*/ 570706 w 21600"/>
              <a:gd name="T7" fmla="*/ 57070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lnTo>
                  <a:pt x="21599" y="10800"/>
                </a:lnTo>
                <a:close/>
              </a:path>
            </a:pathLst>
          </a:custGeom>
          <a:solidFill>
            <a:srgbClr val="DBDBDB"/>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cs typeface="+mn-ea"/>
              <a:sym typeface="+mn-lt"/>
            </a:endParaRPr>
          </a:p>
        </p:txBody>
      </p:sp>
      <p:sp>
        <p:nvSpPr>
          <p:cNvPr id="79" name="AutoShape 20"/>
          <p:cNvSpPr/>
          <p:nvPr/>
        </p:nvSpPr>
        <p:spPr bwMode="auto">
          <a:xfrm>
            <a:off x="2627091" y="2184415"/>
            <a:ext cx="302455" cy="3025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77A9D3"/>
          </a:solidFill>
          <a:ln>
            <a:noFill/>
          </a:ln>
          <a:effectLst/>
        </p:spPr>
        <p:txBody>
          <a:bodyPr lIns="0" tIns="0" rIns="0" bIns="0" anchor="ctr"/>
          <a:lstStyle/>
          <a:p>
            <a:pPr>
              <a:lnSpc>
                <a:spcPct val="120000"/>
              </a:lnSpc>
              <a:defRPr/>
            </a:pPr>
            <a:endParaRPr lang="es-ES" sz="2100" dirty="0">
              <a:effectLst>
                <a:outerShdw blurRad="38100" dist="38100" dir="2700000" algn="tl">
                  <a:srgbClr val="000000"/>
                </a:outerShdw>
              </a:effectLst>
              <a:cs typeface="+mn-ea"/>
              <a:sym typeface="+mn-lt"/>
            </a:endParaRPr>
          </a:p>
        </p:txBody>
      </p:sp>
      <p:sp>
        <p:nvSpPr>
          <p:cNvPr id="80" name="AutoShape 21"/>
          <p:cNvSpPr/>
          <p:nvPr/>
        </p:nvSpPr>
        <p:spPr bwMode="auto">
          <a:xfrm>
            <a:off x="2623984" y="2208086"/>
            <a:ext cx="302715" cy="2432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DBFC5"/>
          </a:solidFill>
          <a:ln>
            <a:noFill/>
          </a:ln>
          <a:effectLst/>
        </p:spPr>
        <p:txBody>
          <a:bodyPr lIns="26184" tIns="26184" rIns="26184" bIns="26184"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000" b="0" dirty="0">
                <a:latin typeface="+mn-lt"/>
                <a:ea typeface="+mn-ea"/>
                <a:cs typeface="+mn-ea"/>
                <a:sym typeface="+mn-lt"/>
              </a:rPr>
              <a:t>01</a:t>
            </a:r>
          </a:p>
        </p:txBody>
      </p:sp>
      <p:sp>
        <p:nvSpPr>
          <p:cNvPr id="81" name="Line 22"/>
          <p:cNvSpPr>
            <a:spLocks noChangeShapeType="1"/>
          </p:cNvSpPr>
          <p:nvPr/>
        </p:nvSpPr>
        <p:spPr bwMode="auto">
          <a:xfrm>
            <a:off x="3079583" y="2339839"/>
            <a:ext cx="282807" cy="0"/>
          </a:xfrm>
          <a:prstGeom prst="line">
            <a:avLst/>
          </a:prstGeom>
          <a:noFill/>
          <a:ln w="6350" cap="flat" cmpd="sng">
            <a:solidFill>
              <a:schemeClr val="bg1">
                <a:lumMod val="65000"/>
              </a:schemeClr>
            </a:solidFill>
            <a:prstDash val="dash"/>
            <a:round/>
            <a:head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67640">
              <a:defRPr/>
            </a:pPr>
            <a:endParaRPr lang="es-ES" sz="400">
              <a:solidFill>
                <a:srgbClr val="000000"/>
              </a:solidFill>
              <a:cs typeface="+mn-ea"/>
              <a:sym typeface="+mn-lt"/>
            </a:endParaRPr>
          </a:p>
        </p:txBody>
      </p:sp>
      <p:sp>
        <p:nvSpPr>
          <p:cNvPr id="82" name="AutoShape 23"/>
          <p:cNvSpPr/>
          <p:nvPr/>
        </p:nvSpPr>
        <p:spPr bwMode="auto">
          <a:xfrm>
            <a:off x="3633289" y="2885911"/>
            <a:ext cx="643013" cy="365039"/>
          </a:xfrm>
          <a:custGeom>
            <a:avLst/>
            <a:gdLst>
              <a:gd name="T0" fmla="*/ 857250 w 21600"/>
              <a:gd name="T1" fmla="*/ 486568 h 21600"/>
              <a:gd name="T2" fmla="*/ 857250 w 21600"/>
              <a:gd name="T3" fmla="*/ 486568 h 21600"/>
              <a:gd name="T4" fmla="*/ 857250 w 21600"/>
              <a:gd name="T5" fmla="*/ 486568 h 21600"/>
              <a:gd name="T6" fmla="*/ 857250 w 21600"/>
              <a:gd name="T7" fmla="*/ 48656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2952" y="5171"/>
                  <a:pt x="6281" y="9632"/>
                  <a:pt x="9898" y="13266"/>
                </a:cubicBezTo>
                <a:cubicBezTo>
                  <a:pt x="13569" y="16954"/>
                  <a:pt x="17505" y="19757"/>
                  <a:pt x="21600" y="21599"/>
                </a:cubicBezTo>
              </a:path>
            </a:pathLst>
          </a:custGeom>
          <a:noFill/>
          <a:ln w="101600" cap="flat" cmpd="sng">
            <a:solidFill>
              <a:srgbClr val="326E86"/>
            </a:solidFill>
            <a:prstDash val="solid"/>
            <a:miter lim="0"/>
            <a:headEnd type="oval"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cs typeface="+mn-ea"/>
              <a:sym typeface="+mn-lt"/>
            </a:endParaRPr>
          </a:p>
        </p:txBody>
      </p:sp>
      <p:sp>
        <p:nvSpPr>
          <p:cNvPr id="83" name="AutoShape 24"/>
          <p:cNvSpPr/>
          <p:nvPr/>
        </p:nvSpPr>
        <p:spPr bwMode="auto">
          <a:xfrm>
            <a:off x="2922997" y="3177107"/>
            <a:ext cx="428676" cy="428162"/>
          </a:xfrm>
          <a:custGeom>
            <a:avLst/>
            <a:gdLst>
              <a:gd name="T0" fmla="*/ 571500 w 21600"/>
              <a:gd name="T1" fmla="*/ 570707 h 21600"/>
              <a:gd name="T2" fmla="*/ 571500 w 21600"/>
              <a:gd name="T3" fmla="*/ 570707 h 21600"/>
              <a:gd name="T4" fmla="*/ 571500 w 21600"/>
              <a:gd name="T5" fmla="*/ 570707 h 21600"/>
              <a:gd name="T6" fmla="*/ 571500 w 21600"/>
              <a:gd name="T7" fmla="*/ 57070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lnTo>
                  <a:pt x="21599" y="10800"/>
                </a:lnTo>
                <a:close/>
              </a:path>
            </a:pathLst>
          </a:custGeom>
          <a:solidFill>
            <a:srgbClr val="DBDBDB"/>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cs typeface="+mn-ea"/>
              <a:sym typeface="+mn-lt"/>
            </a:endParaRPr>
          </a:p>
        </p:txBody>
      </p:sp>
      <p:sp>
        <p:nvSpPr>
          <p:cNvPr id="84" name="AutoShape 25"/>
          <p:cNvSpPr/>
          <p:nvPr/>
        </p:nvSpPr>
        <p:spPr bwMode="auto">
          <a:xfrm>
            <a:off x="2989085" y="3237847"/>
            <a:ext cx="302455" cy="3031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326E86"/>
          </a:solidFill>
          <a:ln>
            <a:noFill/>
          </a:ln>
          <a:effectLst/>
        </p:spPr>
        <p:txBody>
          <a:bodyPr lIns="0" tIns="0" rIns="0" bIns="0" anchor="ctr"/>
          <a:lstStyle/>
          <a:p>
            <a:pPr>
              <a:lnSpc>
                <a:spcPct val="120000"/>
              </a:lnSpc>
              <a:defRPr/>
            </a:pPr>
            <a:endParaRPr lang="es-ES" sz="2100" dirty="0">
              <a:effectLst>
                <a:outerShdw blurRad="38100" dist="38100" dir="2700000" algn="tl">
                  <a:srgbClr val="000000"/>
                </a:outerShdw>
              </a:effectLst>
              <a:cs typeface="+mn-ea"/>
              <a:sym typeface="+mn-lt"/>
            </a:endParaRPr>
          </a:p>
        </p:txBody>
      </p:sp>
      <p:sp>
        <p:nvSpPr>
          <p:cNvPr id="85" name="Line 26"/>
          <p:cNvSpPr>
            <a:spLocks noChangeShapeType="1"/>
          </p:cNvSpPr>
          <p:nvPr/>
        </p:nvSpPr>
        <p:spPr bwMode="auto">
          <a:xfrm flipH="1">
            <a:off x="3361199" y="2922831"/>
            <a:ext cx="231009" cy="230457"/>
          </a:xfrm>
          <a:prstGeom prst="line">
            <a:avLst/>
          </a:prstGeom>
          <a:noFill/>
          <a:ln w="6350" cap="flat" cmpd="sng">
            <a:solidFill>
              <a:schemeClr val="bg1">
                <a:lumMod val="65000"/>
              </a:schemeClr>
            </a:solidFill>
            <a:prstDash val="dash"/>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67640">
              <a:defRPr/>
            </a:pPr>
            <a:endParaRPr lang="es-ES" sz="400">
              <a:solidFill>
                <a:srgbClr val="000000"/>
              </a:solidFill>
              <a:cs typeface="+mn-ea"/>
              <a:sym typeface="+mn-lt"/>
            </a:endParaRPr>
          </a:p>
        </p:txBody>
      </p:sp>
      <p:sp>
        <p:nvSpPr>
          <p:cNvPr id="86" name="AutoShape 27"/>
          <p:cNvSpPr/>
          <p:nvPr/>
        </p:nvSpPr>
        <p:spPr bwMode="auto">
          <a:xfrm>
            <a:off x="2990145" y="3258542"/>
            <a:ext cx="302715" cy="2432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184" tIns="26184" rIns="26184" bIns="26184"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000" b="0" dirty="0">
                <a:latin typeface="+mn-lt"/>
                <a:ea typeface="+mn-ea"/>
                <a:cs typeface="+mn-ea"/>
                <a:sym typeface="+mn-lt"/>
              </a:rPr>
              <a:t>02</a:t>
            </a:r>
          </a:p>
        </p:txBody>
      </p:sp>
      <p:sp>
        <p:nvSpPr>
          <p:cNvPr id="87" name="AutoShape 28"/>
          <p:cNvSpPr/>
          <p:nvPr/>
        </p:nvSpPr>
        <p:spPr bwMode="auto">
          <a:xfrm>
            <a:off x="4175683" y="3223555"/>
            <a:ext cx="749587" cy="64314"/>
          </a:xfrm>
          <a:custGeom>
            <a:avLst/>
            <a:gdLst>
              <a:gd name="T0" fmla="*/ 999331 w 21600"/>
              <a:gd name="T1" fmla="*/ 85721 h 21275"/>
              <a:gd name="T2" fmla="*/ 999331 w 21600"/>
              <a:gd name="T3" fmla="*/ 85721 h 21275"/>
              <a:gd name="T4" fmla="*/ 999331 w 21600"/>
              <a:gd name="T5" fmla="*/ 85721 h 21275"/>
              <a:gd name="T6" fmla="*/ 999331 w 21600"/>
              <a:gd name="T7" fmla="*/ 85721 h 212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275">
                <a:moveTo>
                  <a:pt x="0" y="0"/>
                </a:moveTo>
                <a:cubicBezTo>
                  <a:pt x="3775" y="13687"/>
                  <a:pt x="7706" y="20851"/>
                  <a:pt x="11664" y="21257"/>
                </a:cubicBezTo>
                <a:cubicBezTo>
                  <a:pt x="15012" y="21599"/>
                  <a:pt x="18350" y="17101"/>
                  <a:pt x="21600" y="7866"/>
                </a:cubicBezTo>
              </a:path>
            </a:pathLst>
          </a:custGeom>
          <a:noFill/>
          <a:ln w="101600" cap="flat" cmpd="sng">
            <a:solidFill>
              <a:srgbClr val="7DBFC5"/>
            </a:solidFill>
            <a:prstDash val="solid"/>
            <a:miter lim="0"/>
            <a:headEnd type="oval"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cs typeface="+mn-ea"/>
              <a:sym typeface="+mn-lt"/>
            </a:endParaRPr>
          </a:p>
        </p:txBody>
      </p:sp>
      <p:sp>
        <p:nvSpPr>
          <p:cNvPr id="88" name="AutoShape 29"/>
          <p:cNvSpPr/>
          <p:nvPr/>
        </p:nvSpPr>
        <p:spPr bwMode="auto">
          <a:xfrm>
            <a:off x="3793448" y="3657674"/>
            <a:ext cx="428080" cy="428757"/>
          </a:xfrm>
          <a:custGeom>
            <a:avLst/>
            <a:gdLst>
              <a:gd name="T0" fmla="*/ 570706 w 21600"/>
              <a:gd name="T1" fmla="*/ 571500 h 21600"/>
              <a:gd name="T2" fmla="*/ 570706 w 21600"/>
              <a:gd name="T3" fmla="*/ 571500 h 21600"/>
              <a:gd name="T4" fmla="*/ 570706 w 21600"/>
              <a:gd name="T5" fmla="*/ 571500 h 21600"/>
              <a:gd name="T6" fmla="*/ 570706 w 21600"/>
              <a:gd name="T7" fmla="*/ 5715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lnTo>
                  <a:pt x="21599" y="10800"/>
                </a:lnTo>
                <a:close/>
              </a:path>
            </a:pathLst>
          </a:custGeom>
          <a:solidFill>
            <a:srgbClr val="DBDBDB"/>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cs typeface="+mn-ea"/>
              <a:sym typeface="+mn-lt"/>
            </a:endParaRPr>
          </a:p>
        </p:txBody>
      </p:sp>
      <p:sp>
        <p:nvSpPr>
          <p:cNvPr id="89" name="AutoShape 30"/>
          <p:cNvSpPr/>
          <p:nvPr/>
        </p:nvSpPr>
        <p:spPr bwMode="auto">
          <a:xfrm>
            <a:off x="3857749" y="3718414"/>
            <a:ext cx="302455" cy="3025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7DBFC5"/>
          </a:solidFill>
          <a:ln>
            <a:noFill/>
          </a:ln>
          <a:effectLst/>
        </p:spPr>
        <p:txBody>
          <a:bodyPr lIns="0" tIns="0" rIns="0" bIns="0" anchor="ctr"/>
          <a:lstStyle/>
          <a:p>
            <a:pPr>
              <a:lnSpc>
                <a:spcPct val="120000"/>
              </a:lnSpc>
              <a:defRPr/>
            </a:pPr>
            <a:endParaRPr lang="es-ES" sz="2100" dirty="0">
              <a:effectLst>
                <a:outerShdw blurRad="38100" dist="38100" dir="2700000" algn="tl">
                  <a:srgbClr val="000000"/>
                </a:outerShdw>
              </a:effectLst>
              <a:cs typeface="+mn-ea"/>
              <a:sym typeface="+mn-lt"/>
            </a:endParaRPr>
          </a:p>
        </p:txBody>
      </p:sp>
      <p:sp>
        <p:nvSpPr>
          <p:cNvPr id="90" name="Line 31"/>
          <p:cNvSpPr>
            <a:spLocks noChangeShapeType="1"/>
          </p:cNvSpPr>
          <p:nvPr/>
        </p:nvSpPr>
        <p:spPr bwMode="auto">
          <a:xfrm flipH="1">
            <a:off x="4082804" y="3249163"/>
            <a:ext cx="88711" cy="311444"/>
          </a:xfrm>
          <a:prstGeom prst="line">
            <a:avLst/>
          </a:prstGeom>
          <a:noFill/>
          <a:ln w="6350" cap="flat" cmpd="sng">
            <a:solidFill>
              <a:schemeClr val="bg1">
                <a:lumMod val="65000"/>
              </a:schemeClr>
            </a:solidFill>
            <a:prstDash val="dash"/>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67640">
              <a:defRPr/>
            </a:pPr>
            <a:endParaRPr lang="es-ES" sz="400">
              <a:solidFill>
                <a:srgbClr val="000000"/>
              </a:solidFill>
              <a:cs typeface="+mn-ea"/>
              <a:sym typeface="+mn-lt"/>
            </a:endParaRPr>
          </a:p>
        </p:txBody>
      </p:sp>
      <p:sp>
        <p:nvSpPr>
          <p:cNvPr id="91" name="AutoShape 32"/>
          <p:cNvSpPr/>
          <p:nvPr/>
        </p:nvSpPr>
        <p:spPr bwMode="auto">
          <a:xfrm>
            <a:off x="3893270" y="3744725"/>
            <a:ext cx="240939" cy="2271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184" tIns="26184" rIns="26184" bIns="26184"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000" b="0" dirty="0">
                <a:latin typeface="+mn-lt"/>
                <a:ea typeface="+mn-ea"/>
                <a:cs typeface="+mn-ea"/>
                <a:sym typeface="+mn-lt"/>
              </a:rPr>
              <a:t>03</a:t>
            </a:r>
          </a:p>
        </p:txBody>
      </p:sp>
      <p:sp>
        <p:nvSpPr>
          <p:cNvPr id="92" name="AutoShape 34"/>
          <p:cNvSpPr/>
          <p:nvPr/>
        </p:nvSpPr>
        <p:spPr bwMode="auto">
          <a:xfrm>
            <a:off x="4852039" y="3657674"/>
            <a:ext cx="428080" cy="428757"/>
          </a:xfrm>
          <a:custGeom>
            <a:avLst/>
            <a:gdLst>
              <a:gd name="T0" fmla="*/ 570706 w 21600"/>
              <a:gd name="T1" fmla="*/ 571500 h 21600"/>
              <a:gd name="T2" fmla="*/ 570706 w 21600"/>
              <a:gd name="T3" fmla="*/ 571500 h 21600"/>
              <a:gd name="T4" fmla="*/ 570706 w 21600"/>
              <a:gd name="T5" fmla="*/ 571500 h 21600"/>
              <a:gd name="T6" fmla="*/ 570706 w 21600"/>
              <a:gd name="T7" fmla="*/ 5715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lnTo>
                  <a:pt x="21599" y="10800"/>
                </a:lnTo>
                <a:close/>
              </a:path>
            </a:pathLst>
          </a:custGeom>
          <a:solidFill>
            <a:srgbClr val="DBDBDB"/>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cs typeface="+mn-ea"/>
              <a:sym typeface="+mn-lt"/>
            </a:endParaRPr>
          </a:p>
        </p:txBody>
      </p:sp>
      <p:sp>
        <p:nvSpPr>
          <p:cNvPr id="93" name="AutoShape 35"/>
          <p:cNvSpPr/>
          <p:nvPr/>
        </p:nvSpPr>
        <p:spPr bwMode="auto">
          <a:xfrm>
            <a:off x="4916936" y="3718414"/>
            <a:ext cx="302455" cy="3025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7DBFC5"/>
          </a:solidFill>
          <a:ln>
            <a:noFill/>
          </a:ln>
          <a:effectLst/>
        </p:spPr>
        <p:txBody>
          <a:bodyPr lIns="0" tIns="0" rIns="0" bIns="0" anchor="ctr"/>
          <a:lstStyle/>
          <a:p>
            <a:pPr>
              <a:lnSpc>
                <a:spcPct val="120000"/>
              </a:lnSpc>
              <a:defRPr/>
            </a:pPr>
            <a:endParaRPr lang="es-ES" sz="2100" dirty="0">
              <a:solidFill>
                <a:srgbClr val="DBDBDB"/>
              </a:solidFill>
              <a:effectLst>
                <a:outerShdw blurRad="38100" dist="38100" dir="2700000" algn="tl">
                  <a:srgbClr val="000000"/>
                </a:outerShdw>
              </a:effectLst>
              <a:cs typeface="+mn-ea"/>
              <a:sym typeface="+mn-lt"/>
            </a:endParaRPr>
          </a:p>
        </p:txBody>
      </p:sp>
      <p:sp>
        <p:nvSpPr>
          <p:cNvPr id="94" name="Line 36"/>
          <p:cNvSpPr>
            <a:spLocks noChangeShapeType="1"/>
          </p:cNvSpPr>
          <p:nvPr/>
        </p:nvSpPr>
        <p:spPr bwMode="auto">
          <a:xfrm>
            <a:off x="4874068" y="3249163"/>
            <a:ext cx="89307" cy="311444"/>
          </a:xfrm>
          <a:prstGeom prst="line">
            <a:avLst/>
          </a:prstGeom>
          <a:noFill/>
          <a:ln w="6350" cap="flat" cmpd="sng">
            <a:solidFill>
              <a:srgbClr val="7DBFC5"/>
            </a:solidFill>
            <a:prstDash val="dash"/>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67640">
              <a:defRPr/>
            </a:pPr>
            <a:endParaRPr lang="es-ES" sz="400">
              <a:solidFill>
                <a:srgbClr val="000000"/>
              </a:solidFill>
              <a:cs typeface="+mn-ea"/>
              <a:sym typeface="+mn-lt"/>
            </a:endParaRPr>
          </a:p>
        </p:txBody>
      </p:sp>
      <p:sp>
        <p:nvSpPr>
          <p:cNvPr id="95" name="AutoShape 37"/>
          <p:cNvSpPr/>
          <p:nvPr/>
        </p:nvSpPr>
        <p:spPr bwMode="auto">
          <a:xfrm>
            <a:off x="4844762" y="3705447"/>
            <a:ext cx="450970" cy="2754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184" tIns="26184" rIns="26184" bIns="26184"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000" b="0" dirty="0">
                <a:latin typeface="+mn-lt"/>
                <a:ea typeface="+mn-ea"/>
                <a:cs typeface="+mn-ea"/>
                <a:sym typeface="+mn-lt"/>
              </a:rPr>
              <a:t>04</a:t>
            </a:r>
          </a:p>
        </p:txBody>
      </p:sp>
      <p:sp>
        <p:nvSpPr>
          <p:cNvPr id="96" name="AutoShape 39"/>
          <p:cNvSpPr/>
          <p:nvPr/>
        </p:nvSpPr>
        <p:spPr bwMode="auto">
          <a:xfrm>
            <a:off x="5656997" y="3262265"/>
            <a:ext cx="428080" cy="428161"/>
          </a:xfrm>
          <a:custGeom>
            <a:avLst/>
            <a:gdLst>
              <a:gd name="T0" fmla="*/ 570706 w 21600"/>
              <a:gd name="T1" fmla="*/ 570706 h 21600"/>
              <a:gd name="T2" fmla="*/ 570706 w 21600"/>
              <a:gd name="T3" fmla="*/ 570706 h 21600"/>
              <a:gd name="T4" fmla="*/ 570706 w 21600"/>
              <a:gd name="T5" fmla="*/ 570706 h 21600"/>
              <a:gd name="T6" fmla="*/ 570706 w 21600"/>
              <a:gd name="T7" fmla="*/ 57070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lnTo>
                  <a:pt x="21599" y="10800"/>
                </a:lnTo>
                <a:close/>
              </a:path>
            </a:pathLst>
          </a:custGeom>
          <a:solidFill>
            <a:srgbClr val="DBDBDB"/>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cs typeface="+mn-ea"/>
              <a:sym typeface="+mn-lt"/>
            </a:endParaRPr>
          </a:p>
        </p:txBody>
      </p:sp>
      <p:sp>
        <p:nvSpPr>
          <p:cNvPr id="97" name="AutoShape 40"/>
          <p:cNvSpPr/>
          <p:nvPr/>
        </p:nvSpPr>
        <p:spPr bwMode="auto">
          <a:xfrm>
            <a:off x="5721894" y="3323003"/>
            <a:ext cx="302455" cy="3031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326E86"/>
          </a:solidFill>
          <a:ln>
            <a:noFill/>
          </a:ln>
          <a:effectLst/>
        </p:spPr>
        <p:txBody>
          <a:bodyPr lIns="0" tIns="0" rIns="0" bIns="0" anchor="ctr"/>
          <a:lstStyle/>
          <a:p>
            <a:pPr>
              <a:lnSpc>
                <a:spcPct val="120000"/>
              </a:lnSpc>
              <a:defRPr/>
            </a:pPr>
            <a:endParaRPr lang="es-ES" sz="2100" dirty="0">
              <a:effectLst>
                <a:outerShdw blurRad="38100" dist="38100" dir="2700000" algn="tl">
                  <a:srgbClr val="000000"/>
                </a:outerShdw>
              </a:effectLst>
              <a:cs typeface="+mn-ea"/>
              <a:sym typeface="+mn-lt"/>
            </a:endParaRPr>
          </a:p>
        </p:txBody>
      </p:sp>
      <p:sp>
        <p:nvSpPr>
          <p:cNvPr id="98" name="Line 41"/>
          <p:cNvSpPr>
            <a:spLocks noChangeShapeType="1"/>
          </p:cNvSpPr>
          <p:nvPr/>
        </p:nvSpPr>
        <p:spPr bwMode="auto">
          <a:xfrm>
            <a:off x="5414080" y="3041930"/>
            <a:ext cx="230413" cy="230457"/>
          </a:xfrm>
          <a:prstGeom prst="line">
            <a:avLst/>
          </a:prstGeom>
          <a:noFill/>
          <a:ln w="6350" cap="flat" cmpd="sng">
            <a:solidFill>
              <a:schemeClr val="bg1">
                <a:lumMod val="65000"/>
              </a:schemeClr>
            </a:solidFill>
            <a:prstDash val="dash"/>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67640">
              <a:defRPr/>
            </a:pPr>
            <a:endParaRPr lang="es-ES" sz="400">
              <a:solidFill>
                <a:srgbClr val="000000"/>
              </a:solidFill>
              <a:cs typeface="+mn-ea"/>
              <a:sym typeface="+mn-lt"/>
            </a:endParaRPr>
          </a:p>
        </p:txBody>
      </p:sp>
      <p:sp>
        <p:nvSpPr>
          <p:cNvPr id="99" name="AutoShape 42"/>
          <p:cNvSpPr/>
          <p:nvPr/>
        </p:nvSpPr>
        <p:spPr bwMode="auto">
          <a:xfrm>
            <a:off x="5718786" y="3346675"/>
            <a:ext cx="302715" cy="2432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184" tIns="26184" rIns="26184" bIns="26184"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000" b="0" dirty="0">
                <a:latin typeface="+mn-lt"/>
                <a:ea typeface="+mn-ea"/>
                <a:cs typeface="+mn-ea"/>
                <a:sym typeface="+mn-lt"/>
              </a:rPr>
              <a:t>05</a:t>
            </a:r>
          </a:p>
        </p:txBody>
      </p:sp>
      <p:sp>
        <p:nvSpPr>
          <p:cNvPr id="100" name="AutoShape 44"/>
          <p:cNvSpPr/>
          <p:nvPr/>
        </p:nvSpPr>
        <p:spPr bwMode="auto">
          <a:xfrm>
            <a:off x="6211298" y="2190371"/>
            <a:ext cx="428081" cy="428161"/>
          </a:xfrm>
          <a:custGeom>
            <a:avLst/>
            <a:gdLst>
              <a:gd name="T0" fmla="*/ 570707 w 21600"/>
              <a:gd name="T1" fmla="*/ 570706 h 21600"/>
              <a:gd name="T2" fmla="*/ 570707 w 21600"/>
              <a:gd name="T3" fmla="*/ 570706 h 21600"/>
              <a:gd name="T4" fmla="*/ 570707 w 21600"/>
              <a:gd name="T5" fmla="*/ 570706 h 21600"/>
              <a:gd name="T6" fmla="*/ 570707 w 21600"/>
              <a:gd name="T7" fmla="*/ 57070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lnTo>
                  <a:pt x="21599" y="10800"/>
                </a:lnTo>
                <a:close/>
              </a:path>
            </a:pathLst>
          </a:custGeom>
          <a:solidFill>
            <a:srgbClr val="DBDBDB"/>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cs typeface="+mn-ea"/>
              <a:sym typeface="+mn-lt"/>
            </a:endParaRPr>
          </a:p>
        </p:txBody>
      </p:sp>
      <p:sp>
        <p:nvSpPr>
          <p:cNvPr id="101" name="AutoShape 45"/>
          <p:cNvSpPr/>
          <p:nvPr/>
        </p:nvSpPr>
        <p:spPr bwMode="auto">
          <a:xfrm>
            <a:off x="6276196" y="2251111"/>
            <a:ext cx="302455" cy="3025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326E86"/>
          </a:solidFill>
          <a:ln>
            <a:noFill/>
          </a:ln>
          <a:effectLst/>
        </p:spPr>
        <p:txBody>
          <a:bodyPr lIns="0" tIns="0" rIns="0" bIns="0" anchor="ctr"/>
          <a:lstStyle/>
          <a:p>
            <a:pPr>
              <a:lnSpc>
                <a:spcPct val="120000"/>
              </a:lnSpc>
              <a:defRPr/>
            </a:pPr>
            <a:endParaRPr lang="es-ES" sz="2100" dirty="0">
              <a:effectLst>
                <a:outerShdw blurRad="38100" dist="38100" dir="2700000" algn="tl">
                  <a:srgbClr val="000000"/>
                </a:outerShdw>
              </a:effectLst>
              <a:cs typeface="+mn-ea"/>
              <a:sym typeface="+mn-lt"/>
            </a:endParaRPr>
          </a:p>
        </p:txBody>
      </p:sp>
      <p:sp>
        <p:nvSpPr>
          <p:cNvPr id="102" name="AutoShape 46"/>
          <p:cNvSpPr/>
          <p:nvPr/>
        </p:nvSpPr>
        <p:spPr bwMode="auto">
          <a:xfrm>
            <a:off x="6273088" y="2274782"/>
            <a:ext cx="302715" cy="2432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p:spPr>
        <p:txBody>
          <a:bodyPr lIns="26184" tIns="26184" rIns="26184" bIns="26184" anchor="b"/>
          <a:lstStyle>
            <a:lvl1pPr defTabSz="584200" eaLnBrk="0">
              <a:defRPr sz="2500" b="1">
                <a:solidFill>
                  <a:srgbClr val="FFFFFF"/>
                </a:solidFill>
                <a:latin typeface="Lato" charset="0"/>
                <a:ea typeface="MS PGothic" panose="020B0600070205080204" pitchFamily="34" charset="-128"/>
                <a:sym typeface="Lato" charset="0"/>
              </a:defRPr>
            </a:lvl1pPr>
            <a:lvl2pPr marL="742950" indent="-285750" defTabSz="584200" eaLnBrk="0">
              <a:defRPr sz="2500" b="1">
                <a:solidFill>
                  <a:srgbClr val="FFFFFF"/>
                </a:solidFill>
                <a:latin typeface="Lato" charset="0"/>
                <a:ea typeface="MS PGothic" panose="020B0600070205080204" pitchFamily="34" charset="-128"/>
                <a:sym typeface="Lato" charset="0"/>
              </a:defRPr>
            </a:lvl2pPr>
            <a:lvl3pPr marL="1143000" indent="-228600" defTabSz="584200" eaLnBrk="0">
              <a:defRPr sz="2500" b="1">
                <a:solidFill>
                  <a:srgbClr val="FFFFFF"/>
                </a:solidFill>
                <a:latin typeface="Lato" charset="0"/>
                <a:ea typeface="MS PGothic" panose="020B0600070205080204" pitchFamily="34" charset="-128"/>
                <a:sym typeface="Lato" charset="0"/>
              </a:defRPr>
            </a:lvl3pPr>
            <a:lvl4pPr marL="1600200" indent="-228600" defTabSz="584200" eaLnBrk="0">
              <a:defRPr sz="2500" b="1">
                <a:solidFill>
                  <a:srgbClr val="FFFFFF"/>
                </a:solidFill>
                <a:latin typeface="Lato" charset="0"/>
                <a:ea typeface="MS PGothic" panose="020B0600070205080204" pitchFamily="34" charset="-128"/>
                <a:sym typeface="Lato" charset="0"/>
              </a:defRPr>
            </a:lvl4pPr>
            <a:lvl5pPr marL="2057400" indent="-228600" defTabSz="584200" eaLnBrk="0">
              <a:defRPr sz="2500" b="1">
                <a:solidFill>
                  <a:srgbClr val="FFFFFF"/>
                </a:solidFill>
                <a:latin typeface="Lato" charset="0"/>
                <a:ea typeface="MS PGothic" panose="020B0600070205080204" pitchFamily="34" charset="-128"/>
                <a:sym typeface="Lato" charset="0"/>
              </a:defRPr>
            </a:lvl5pPr>
            <a:lvl6pPr marL="25146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842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r>
              <a:rPr lang="es-ES" altLang="zh-CN" sz="1000" b="0" dirty="0">
                <a:latin typeface="+mn-lt"/>
                <a:ea typeface="+mn-ea"/>
                <a:cs typeface="+mn-ea"/>
                <a:sym typeface="+mn-lt"/>
              </a:rPr>
              <a:t>06</a:t>
            </a:r>
          </a:p>
        </p:txBody>
      </p:sp>
      <p:sp>
        <p:nvSpPr>
          <p:cNvPr id="103" name="Line 47"/>
          <p:cNvSpPr>
            <a:spLocks noChangeShapeType="1"/>
          </p:cNvSpPr>
          <p:nvPr/>
        </p:nvSpPr>
        <p:spPr bwMode="auto">
          <a:xfrm>
            <a:off x="5840375" y="2391648"/>
            <a:ext cx="282806" cy="0"/>
          </a:xfrm>
          <a:prstGeom prst="line">
            <a:avLst/>
          </a:prstGeom>
          <a:noFill/>
          <a:ln w="6350" cap="flat" cmpd="sng">
            <a:solidFill>
              <a:schemeClr val="bg1">
                <a:lumMod val="65000"/>
              </a:schemeClr>
            </a:solidFill>
            <a:prstDash val="dash"/>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67640">
              <a:defRPr/>
            </a:pPr>
            <a:endParaRPr lang="es-ES" sz="400">
              <a:solidFill>
                <a:srgbClr val="000000"/>
              </a:solidFill>
              <a:cs typeface="+mn-ea"/>
              <a:sym typeface="+mn-lt"/>
            </a:endParaRPr>
          </a:p>
        </p:txBody>
      </p:sp>
      <p:sp>
        <p:nvSpPr>
          <p:cNvPr id="104" name="AutoShape 33"/>
          <p:cNvSpPr/>
          <p:nvPr/>
        </p:nvSpPr>
        <p:spPr bwMode="auto">
          <a:xfrm rot="10627777" flipV="1">
            <a:off x="4866328" y="2907349"/>
            <a:ext cx="655516" cy="334073"/>
          </a:xfrm>
          <a:custGeom>
            <a:avLst/>
            <a:gdLst>
              <a:gd name="T0" fmla="*/ 873919 w 21600"/>
              <a:gd name="T1" fmla="*/ 445293 h 21600"/>
              <a:gd name="T2" fmla="*/ 873919 w 21600"/>
              <a:gd name="T3" fmla="*/ 445293 h 21600"/>
              <a:gd name="T4" fmla="*/ 873919 w 21600"/>
              <a:gd name="T5" fmla="*/ 445293 h 21600"/>
              <a:gd name="T6" fmla="*/ 873919 w 21600"/>
              <a:gd name="T7" fmla="*/ 44529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2132" y="3949"/>
                  <a:pt x="4452" y="7455"/>
                  <a:pt x="6927" y="10463"/>
                </a:cubicBezTo>
                <a:cubicBezTo>
                  <a:pt x="11450" y="15964"/>
                  <a:pt x="16422" y="19738"/>
                  <a:pt x="21599" y="21600"/>
                </a:cubicBezTo>
              </a:path>
            </a:pathLst>
          </a:custGeom>
          <a:noFill/>
          <a:ln w="101600" cap="flat" cmpd="sng">
            <a:solidFill>
              <a:srgbClr val="7DBFC5"/>
            </a:solidFill>
            <a:prstDash val="solid"/>
            <a:miter lim="0"/>
            <a:tailEnd type="oval"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nSpc>
                <a:spcPct val="120000"/>
              </a:lnSpc>
            </a:pPr>
            <a:endParaRPr lang="zh-CN" altLang="en-US">
              <a:cs typeface="+mn-ea"/>
              <a:sym typeface="+mn-lt"/>
            </a:endParaRPr>
          </a:p>
        </p:txBody>
      </p:sp>
      <p:sp>
        <p:nvSpPr>
          <p:cNvPr id="105" name="AutoShape 38"/>
          <p:cNvSpPr/>
          <p:nvPr/>
        </p:nvSpPr>
        <p:spPr bwMode="auto">
          <a:xfrm rot="172778" flipH="1">
            <a:off x="5392052" y="2376760"/>
            <a:ext cx="410814" cy="647900"/>
          </a:xfrm>
          <a:custGeom>
            <a:avLst/>
            <a:gdLst>
              <a:gd name="T0" fmla="*/ 547688 w 21600"/>
              <a:gd name="T1" fmla="*/ 863600 h 21600"/>
              <a:gd name="T2" fmla="*/ 547688 w 21600"/>
              <a:gd name="T3" fmla="*/ 863600 h 21600"/>
              <a:gd name="T4" fmla="*/ 547688 w 21600"/>
              <a:gd name="T5" fmla="*/ 863600 h 21600"/>
              <a:gd name="T6" fmla="*/ 547688 w 21600"/>
              <a:gd name="T7" fmla="*/ 8636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1541" y="4059"/>
                  <a:pt x="4096" y="7943"/>
                  <a:pt x="7570" y="11508"/>
                </a:cubicBezTo>
                <a:cubicBezTo>
                  <a:pt x="11303" y="15340"/>
                  <a:pt x="16046" y="18752"/>
                  <a:pt x="21599" y="21600"/>
                </a:cubicBezTo>
              </a:path>
            </a:pathLst>
          </a:custGeom>
          <a:solidFill>
            <a:srgbClr val="326E86"/>
          </a:solidFill>
          <a:ln w="101600" cap="flat" cmpd="sng">
            <a:solidFill>
              <a:srgbClr val="326E86"/>
            </a:solidFill>
            <a:prstDash val="solid"/>
            <a:miter lim="0"/>
            <a:tailEnd type="oval" w="med" len="med"/>
          </a:ln>
          <a:effectLst/>
        </p:spPr>
        <p:txBody>
          <a:bodyPr lIns="0" tIns="0" rIns="0" bIns="0" anchor="ctr"/>
          <a:lstStyle/>
          <a:p>
            <a:pPr>
              <a:lnSpc>
                <a:spcPct val="120000"/>
              </a:lnSpc>
            </a:pPr>
            <a:endParaRPr lang="zh-CN" altLang="en-US">
              <a:cs typeface="+mn-ea"/>
              <a:sym typeface="+mn-lt"/>
            </a:endParaRPr>
          </a:p>
        </p:txBody>
      </p:sp>
      <p:sp>
        <p:nvSpPr>
          <p:cNvPr id="106" name="AutoShape 43"/>
          <p:cNvSpPr/>
          <p:nvPr/>
        </p:nvSpPr>
        <p:spPr bwMode="auto">
          <a:xfrm>
            <a:off x="5761784" y="2330907"/>
            <a:ext cx="120863" cy="12088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326E86"/>
          </a:solidFill>
          <a:ln>
            <a:noFill/>
          </a:ln>
          <a:effectLst/>
        </p:spPr>
        <p:txBody>
          <a:bodyPr lIns="0" tIns="0" rIns="0" bIns="0" anchor="ctr"/>
          <a:lstStyle/>
          <a:p>
            <a:pPr>
              <a:lnSpc>
                <a:spcPct val="120000"/>
              </a:lnSpc>
              <a:defRPr/>
            </a:pPr>
            <a:endParaRPr lang="es-ES" sz="2100" dirty="0">
              <a:effectLst>
                <a:outerShdw blurRad="38100" dist="38100" dir="2700000" algn="tl">
                  <a:srgbClr val="000000"/>
                </a:outerShdw>
              </a:effectLst>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2"/>
                                        </p:tgtEl>
                                        <p:attrNameLst>
                                          <p:attrName>ppt_y</p:attrName>
                                        </p:attrNameLst>
                                      </p:cBhvr>
                                      <p:tavLst>
                                        <p:tav tm="0">
                                          <p:val>
                                            <p:strVal val="#ppt_y"/>
                                          </p:val>
                                        </p:tav>
                                        <p:tav tm="100000">
                                          <p:val>
                                            <p:strVal val="#ppt_y"/>
                                          </p:val>
                                        </p:tav>
                                      </p:tavLst>
                                    </p:anim>
                                    <p:anim calcmode="lin" valueType="num">
                                      <p:cBhvr>
                                        <p:cTn id="9" dur="5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2"/>
                                        </p:tgtEl>
                                      </p:cBhvr>
                                    </p:animEffect>
                                  </p:childTnLst>
                                </p:cTn>
                              </p:par>
                            </p:childTnLst>
                          </p:cTn>
                        </p:par>
                        <p:par>
                          <p:cTn id="12" fill="hold">
                            <p:stCondLst>
                              <p:cond delay="699"/>
                            </p:stCondLst>
                            <p:childTnLst>
                              <p:par>
                                <p:cTn id="13" presetID="2" presetClass="entr" presetSubtype="4" fill="hold" grpId="0" nodeType="afterEffect">
                                  <p:stCondLst>
                                    <p:cond delay="0"/>
                                  </p:stCondLst>
                                  <p:childTnLst>
                                    <p:set>
                                      <p:cBhvr>
                                        <p:cTn id="14" dur="1" fill="hold">
                                          <p:stCondLst>
                                            <p:cond delay="0"/>
                                          </p:stCondLst>
                                        </p:cTn>
                                        <p:tgtEl>
                                          <p:spTgt spid="70"/>
                                        </p:tgtEl>
                                        <p:attrNameLst>
                                          <p:attrName>style.visibility</p:attrName>
                                        </p:attrNameLst>
                                      </p:cBhvr>
                                      <p:to>
                                        <p:strVal val="visible"/>
                                      </p:to>
                                    </p:set>
                                    <p:anim calcmode="lin" valueType="num">
                                      <p:cBhvr additive="base">
                                        <p:cTn id="15" dur="500" fill="hold"/>
                                        <p:tgtEl>
                                          <p:spTgt spid="70"/>
                                        </p:tgtEl>
                                        <p:attrNameLst>
                                          <p:attrName>ppt_x</p:attrName>
                                        </p:attrNameLst>
                                      </p:cBhvr>
                                      <p:tavLst>
                                        <p:tav tm="0">
                                          <p:val>
                                            <p:strVal val="#ppt_x"/>
                                          </p:val>
                                        </p:tav>
                                        <p:tav tm="100000">
                                          <p:val>
                                            <p:strVal val="#ppt_x"/>
                                          </p:val>
                                        </p:tav>
                                      </p:tavLst>
                                    </p:anim>
                                    <p:anim calcmode="lin" valueType="num">
                                      <p:cBhvr additive="base">
                                        <p:cTn id="16" dur="500" fill="hold"/>
                                        <p:tgtEl>
                                          <p:spTgt spid="70"/>
                                        </p:tgtEl>
                                        <p:attrNameLst>
                                          <p:attrName>ppt_y</p:attrName>
                                        </p:attrNameLst>
                                      </p:cBhvr>
                                      <p:tavLst>
                                        <p:tav tm="0">
                                          <p:val>
                                            <p:strVal val="1+#ppt_h/2"/>
                                          </p:val>
                                        </p:tav>
                                        <p:tav tm="100000">
                                          <p:val>
                                            <p:strVal val="#ppt_y"/>
                                          </p:val>
                                        </p:tav>
                                      </p:tavLst>
                                    </p:anim>
                                  </p:childTnLst>
                                </p:cTn>
                              </p:par>
                            </p:childTnLst>
                          </p:cTn>
                        </p:par>
                        <p:par>
                          <p:cTn id="17" fill="hold">
                            <p:stCondLst>
                              <p:cond delay="1199"/>
                            </p:stCondLst>
                            <p:childTnLst>
                              <p:par>
                                <p:cTn id="18" presetID="22" presetClass="entr" presetSubtype="1" fill="hold" nodeType="afterEffect">
                                  <p:stCondLst>
                                    <p:cond delay="100"/>
                                  </p:stCondLst>
                                  <p:childTnLst>
                                    <p:set>
                                      <p:cBhvr>
                                        <p:cTn id="19" dur="1" fill="hold">
                                          <p:stCondLst>
                                            <p:cond delay="0"/>
                                          </p:stCondLst>
                                        </p:cTn>
                                        <p:tgtEl>
                                          <p:spTgt spid="69"/>
                                        </p:tgtEl>
                                        <p:attrNameLst>
                                          <p:attrName>style.visibility</p:attrName>
                                        </p:attrNameLst>
                                      </p:cBhvr>
                                      <p:to>
                                        <p:strVal val="visible"/>
                                      </p:to>
                                    </p:set>
                                    <p:animEffect transition="in" filter="wipe(up)">
                                      <p:cBhvr>
                                        <p:cTn id="20" dur="500"/>
                                        <p:tgtEl>
                                          <p:spTgt spid="69"/>
                                        </p:tgtEl>
                                      </p:cBhvr>
                                    </p:animEffect>
                                  </p:childTnLst>
                                </p:cTn>
                              </p:par>
                            </p:childTnLst>
                          </p:cTn>
                        </p:par>
                        <p:par>
                          <p:cTn id="21" fill="hold">
                            <p:stCondLst>
                              <p:cond delay="1799"/>
                            </p:stCondLst>
                            <p:childTnLst>
                              <p:par>
                                <p:cTn id="22" presetID="2" presetClass="entr" presetSubtype="4" fill="hold" grpId="0" nodeType="afterEffect">
                                  <p:stCondLst>
                                    <p:cond delay="0"/>
                                  </p:stCondLst>
                                  <p:childTnLst>
                                    <p:set>
                                      <p:cBhvr>
                                        <p:cTn id="23" dur="1" fill="hold">
                                          <p:stCondLst>
                                            <p:cond delay="0"/>
                                          </p:stCondLst>
                                        </p:cTn>
                                        <p:tgtEl>
                                          <p:spTgt spid="72"/>
                                        </p:tgtEl>
                                        <p:attrNameLst>
                                          <p:attrName>style.visibility</p:attrName>
                                        </p:attrNameLst>
                                      </p:cBhvr>
                                      <p:to>
                                        <p:strVal val="visible"/>
                                      </p:to>
                                    </p:set>
                                    <p:anim calcmode="lin" valueType="num">
                                      <p:cBhvr additive="base">
                                        <p:cTn id="24" dur="500" fill="hold"/>
                                        <p:tgtEl>
                                          <p:spTgt spid="72"/>
                                        </p:tgtEl>
                                        <p:attrNameLst>
                                          <p:attrName>ppt_x</p:attrName>
                                        </p:attrNameLst>
                                      </p:cBhvr>
                                      <p:tavLst>
                                        <p:tav tm="0">
                                          <p:val>
                                            <p:strVal val="#ppt_x"/>
                                          </p:val>
                                        </p:tav>
                                        <p:tav tm="100000">
                                          <p:val>
                                            <p:strVal val="#ppt_x"/>
                                          </p:val>
                                        </p:tav>
                                      </p:tavLst>
                                    </p:anim>
                                    <p:anim calcmode="lin" valueType="num">
                                      <p:cBhvr additive="base">
                                        <p:cTn id="25" dur="500" fill="hold"/>
                                        <p:tgtEl>
                                          <p:spTgt spid="72"/>
                                        </p:tgtEl>
                                        <p:attrNameLst>
                                          <p:attrName>ppt_y</p:attrName>
                                        </p:attrNameLst>
                                      </p:cBhvr>
                                      <p:tavLst>
                                        <p:tav tm="0">
                                          <p:val>
                                            <p:strVal val="1+#ppt_h/2"/>
                                          </p:val>
                                        </p:tav>
                                        <p:tav tm="100000">
                                          <p:val>
                                            <p:strVal val="#ppt_y"/>
                                          </p:val>
                                        </p:tav>
                                      </p:tavLst>
                                    </p:anim>
                                  </p:childTnLst>
                                </p:cTn>
                              </p:par>
                            </p:childTnLst>
                          </p:cTn>
                        </p:par>
                        <p:par>
                          <p:cTn id="26" fill="hold">
                            <p:stCondLst>
                              <p:cond delay="2299"/>
                            </p:stCondLst>
                            <p:childTnLst>
                              <p:par>
                                <p:cTn id="27" presetID="22" presetClass="entr" presetSubtype="1" fill="hold" nodeType="afterEffect">
                                  <p:stCondLst>
                                    <p:cond delay="100"/>
                                  </p:stCondLst>
                                  <p:childTnLst>
                                    <p:set>
                                      <p:cBhvr>
                                        <p:cTn id="28" dur="1" fill="hold">
                                          <p:stCondLst>
                                            <p:cond delay="0"/>
                                          </p:stCondLst>
                                        </p:cTn>
                                        <p:tgtEl>
                                          <p:spTgt spid="71"/>
                                        </p:tgtEl>
                                        <p:attrNameLst>
                                          <p:attrName>style.visibility</p:attrName>
                                        </p:attrNameLst>
                                      </p:cBhvr>
                                      <p:to>
                                        <p:strVal val="visible"/>
                                      </p:to>
                                    </p:set>
                                    <p:animEffect transition="in" filter="wipe(up)">
                                      <p:cBhvr>
                                        <p:cTn id="29" dur="500"/>
                                        <p:tgtEl>
                                          <p:spTgt spid="71"/>
                                        </p:tgtEl>
                                      </p:cBhvr>
                                    </p:animEffect>
                                  </p:childTnLst>
                                </p:cTn>
                              </p:par>
                            </p:childTnLst>
                          </p:cTn>
                        </p:par>
                        <p:par>
                          <p:cTn id="30" fill="hold">
                            <p:stCondLst>
                              <p:cond delay="2899"/>
                            </p:stCondLst>
                            <p:childTnLst>
                              <p:par>
                                <p:cTn id="31" presetID="2" presetClass="entr" presetSubtype="4" fill="hold" grpId="0" nodeType="afterEffect">
                                  <p:stCondLst>
                                    <p:cond delay="0"/>
                                  </p:stCondLst>
                                  <p:childTnLst>
                                    <p:set>
                                      <p:cBhvr>
                                        <p:cTn id="32" dur="1" fill="hold">
                                          <p:stCondLst>
                                            <p:cond delay="0"/>
                                          </p:stCondLst>
                                        </p:cTn>
                                        <p:tgtEl>
                                          <p:spTgt spid="74"/>
                                        </p:tgtEl>
                                        <p:attrNameLst>
                                          <p:attrName>style.visibility</p:attrName>
                                        </p:attrNameLst>
                                      </p:cBhvr>
                                      <p:to>
                                        <p:strVal val="visible"/>
                                      </p:to>
                                    </p:set>
                                    <p:anim calcmode="lin" valueType="num">
                                      <p:cBhvr additive="base">
                                        <p:cTn id="33" dur="500" fill="hold"/>
                                        <p:tgtEl>
                                          <p:spTgt spid="74"/>
                                        </p:tgtEl>
                                        <p:attrNameLst>
                                          <p:attrName>ppt_x</p:attrName>
                                        </p:attrNameLst>
                                      </p:cBhvr>
                                      <p:tavLst>
                                        <p:tav tm="0">
                                          <p:val>
                                            <p:strVal val="#ppt_x"/>
                                          </p:val>
                                        </p:tav>
                                        <p:tav tm="100000">
                                          <p:val>
                                            <p:strVal val="#ppt_x"/>
                                          </p:val>
                                        </p:tav>
                                      </p:tavLst>
                                    </p:anim>
                                    <p:anim calcmode="lin" valueType="num">
                                      <p:cBhvr additive="base">
                                        <p:cTn id="34" dur="500" fill="hold"/>
                                        <p:tgtEl>
                                          <p:spTgt spid="74"/>
                                        </p:tgtEl>
                                        <p:attrNameLst>
                                          <p:attrName>ppt_y</p:attrName>
                                        </p:attrNameLst>
                                      </p:cBhvr>
                                      <p:tavLst>
                                        <p:tav tm="0">
                                          <p:val>
                                            <p:strVal val="1+#ppt_h/2"/>
                                          </p:val>
                                        </p:tav>
                                        <p:tav tm="100000">
                                          <p:val>
                                            <p:strVal val="#ppt_y"/>
                                          </p:val>
                                        </p:tav>
                                      </p:tavLst>
                                    </p:anim>
                                  </p:childTnLst>
                                </p:cTn>
                              </p:par>
                            </p:childTnLst>
                          </p:cTn>
                        </p:par>
                        <p:par>
                          <p:cTn id="35" fill="hold">
                            <p:stCondLst>
                              <p:cond delay="3399"/>
                            </p:stCondLst>
                            <p:childTnLst>
                              <p:par>
                                <p:cTn id="36" presetID="22" presetClass="entr" presetSubtype="1" fill="hold" nodeType="afterEffect">
                                  <p:stCondLst>
                                    <p:cond delay="100"/>
                                  </p:stCondLst>
                                  <p:childTnLst>
                                    <p:set>
                                      <p:cBhvr>
                                        <p:cTn id="37" dur="1" fill="hold">
                                          <p:stCondLst>
                                            <p:cond delay="0"/>
                                          </p:stCondLst>
                                        </p:cTn>
                                        <p:tgtEl>
                                          <p:spTgt spid="73"/>
                                        </p:tgtEl>
                                        <p:attrNameLst>
                                          <p:attrName>style.visibility</p:attrName>
                                        </p:attrNameLst>
                                      </p:cBhvr>
                                      <p:to>
                                        <p:strVal val="visible"/>
                                      </p:to>
                                    </p:set>
                                    <p:animEffect transition="in" filter="wipe(up)">
                                      <p:cBhvr>
                                        <p:cTn id="38" dur="500"/>
                                        <p:tgtEl>
                                          <p:spTgt spid="73"/>
                                        </p:tgtEl>
                                      </p:cBhvr>
                                    </p:animEffect>
                                  </p:childTnLst>
                                </p:cTn>
                              </p:par>
                            </p:childTnLst>
                          </p:cTn>
                        </p:par>
                        <p:par>
                          <p:cTn id="39" fill="hold">
                            <p:stCondLst>
                              <p:cond delay="3999"/>
                            </p:stCondLst>
                            <p:childTnLst>
                              <p:par>
                                <p:cTn id="40" presetID="2" presetClass="entr" presetSubtype="4" fill="hold" grpId="0" nodeType="afterEffect">
                                  <p:stCondLst>
                                    <p:cond delay="0"/>
                                  </p:stCondLst>
                                  <p:childTnLst>
                                    <p:set>
                                      <p:cBhvr>
                                        <p:cTn id="41" dur="1" fill="hold">
                                          <p:stCondLst>
                                            <p:cond delay="0"/>
                                          </p:stCondLst>
                                        </p:cTn>
                                        <p:tgtEl>
                                          <p:spTgt spid="76"/>
                                        </p:tgtEl>
                                        <p:attrNameLst>
                                          <p:attrName>style.visibility</p:attrName>
                                        </p:attrNameLst>
                                      </p:cBhvr>
                                      <p:to>
                                        <p:strVal val="visible"/>
                                      </p:to>
                                    </p:set>
                                    <p:anim calcmode="lin" valueType="num">
                                      <p:cBhvr additive="base">
                                        <p:cTn id="42" dur="500" fill="hold"/>
                                        <p:tgtEl>
                                          <p:spTgt spid="76"/>
                                        </p:tgtEl>
                                        <p:attrNameLst>
                                          <p:attrName>ppt_x</p:attrName>
                                        </p:attrNameLst>
                                      </p:cBhvr>
                                      <p:tavLst>
                                        <p:tav tm="0">
                                          <p:val>
                                            <p:strVal val="#ppt_x"/>
                                          </p:val>
                                        </p:tav>
                                        <p:tav tm="100000">
                                          <p:val>
                                            <p:strVal val="#ppt_x"/>
                                          </p:val>
                                        </p:tav>
                                      </p:tavLst>
                                    </p:anim>
                                    <p:anim calcmode="lin" valueType="num">
                                      <p:cBhvr additive="base">
                                        <p:cTn id="43" dur="500" fill="hold"/>
                                        <p:tgtEl>
                                          <p:spTgt spid="76"/>
                                        </p:tgtEl>
                                        <p:attrNameLst>
                                          <p:attrName>ppt_y</p:attrName>
                                        </p:attrNameLst>
                                      </p:cBhvr>
                                      <p:tavLst>
                                        <p:tav tm="0">
                                          <p:val>
                                            <p:strVal val="1+#ppt_h/2"/>
                                          </p:val>
                                        </p:tav>
                                        <p:tav tm="100000">
                                          <p:val>
                                            <p:strVal val="#ppt_y"/>
                                          </p:val>
                                        </p:tav>
                                      </p:tavLst>
                                    </p:anim>
                                  </p:childTnLst>
                                </p:cTn>
                              </p:par>
                            </p:childTnLst>
                          </p:cTn>
                        </p:par>
                        <p:par>
                          <p:cTn id="44" fill="hold">
                            <p:stCondLst>
                              <p:cond delay="4499"/>
                            </p:stCondLst>
                            <p:childTnLst>
                              <p:par>
                                <p:cTn id="45" presetID="22" presetClass="entr" presetSubtype="1" fill="hold" nodeType="afterEffect">
                                  <p:stCondLst>
                                    <p:cond delay="100"/>
                                  </p:stCondLst>
                                  <p:childTnLst>
                                    <p:set>
                                      <p:cBhvr>
                                        <p:cTn id="46" dur="1" fill="hold">
                                          <p:stCondLst>
                                            <p:cond delay="0"/>
                                          </p:stCondLst>
                                        </p:cTn>
                                        <p:tgtEl>
                                          <p:spTgt spid="75"/>
                                        </p:tgtEl>
                                        <p:attrNameLst>
                                          <p:attrName>style.visibility</p:attrName>
                                        </p:attrNameLst>
                                      </p:cBhvr>
                                      <p:to>
                                        <p:strVal val="visible"/>
                                      </p:to>
                                    </p:set>
                                    <p:animEffect transition="in" filter="wipe(up)">
                                      <p:cBhvr>
                                        <p:cTn id="47" dur="500"/>
                                        <p:tgtEl>
                                          <p:spTgt spid="75"/>
                                        </p:tgtEl>
                                      </p:cBhvr>
                                    </p:animEffect>
                                  </p:childTnLst>
                                </p:cTn>
                              </p:par>
                            </p:childTnLst>
                          </p:cTn>
                        </p:par>
                        <p:par>
                          <p:cTn id="48" fill="hold">
                            <p:stCondLst>
                              <p:cond delay="5099"/>
                            </p:stCondLst>
                            <p:childTnLst>
                              <p:par>
                                <p:cTn id="49" presetID="9" presetClass="entr" presetSubtype="0" fill="hold" grpId="0" nodeType="afterEffect">
                                  <p:stCondLst>
                                    <p:cond delay="100"/>
                                  </p:stCondLst>
                                  <p:childTnLst>
                                    <p:set>
                                      <p:cBhvr>
                                        <p:cTn id="50" dur="1" fill="hold">
                                          <p:stCondLst>
                                            <p:cond delay="0"/>
                                          </p:stCondLst>
                                        </p:cTn>
                                        <p:tgtEl>
                                          <p:spTgt spid="80"/>
                                        </p:tgtEl>
                                        <p:attrNameLst>
                                          <p:attrName>style.visibility</p:attrName>
                                        </p:attrNameLst>
                                      </p:cBhvr>
                                      <p:to>
                                        <p:strVal val="visible"/>
                                      </p:to>
                                    </p:set>
                                    <p:animEffect transition="in" filter="dissolve">
                                      <p:cBhvr>
                                        <p:cTn id="51" dur="500"/>
                                        <p:tgtEl>
                                          <p:spTgt spid="80"/>
                                        </p:tgtEl>
                                      </p:cBhvr>
                                    </p:animEffect>
                                  </p:childTnLst>
                                </p:cTn>
                              </p:par>
                            </p:childTnLst>
                          </p:cTn>
                        </p:par>
                        <p:par>
                          <p:cTn id="52" fill="hold">
                            <p:stCondLst>
                              <p:cond delay="5699"/>
                            </p:stCondLst>
                            <p:childTnLst>
                              <p:par>
                                <p:cTn id="53" presetID="22" presetClass="entr" presetSubtype="4" fill="hold" nodeType="afterEffect">
                                  <p:stCondLst>
                                    <p:cond delay="100"/>
                                  </p:stCondLst>
                                  <p:childTnLst>
                                    <p:set>
                                      <p:cBhvr>
                                        <p:cTn id="54" dur="1" fill="hold">
                                          <p:stCondLst>
                                            <p:cond delay="0"/>
                                          </p:stCondLst>
                                        </p:cTn>
                                        <p:tgtEl>
                                          <p:spTgt spid="81"/>
                                        </p:tgtEl>
                                        <p:attrNameLst>
                                          <p:attrName>style.visibility</p:attrName>
                                        </p:attrNameLst>
                                      </p:cBhvr>
                                      <p:to>
                                        <p:strVal val="visible"/>
                                      </p:to>
                                    </p:set>
                                    <p:animEffect transition="in" filter="wipe(down)">
                                      <p:cBhvr>
                                        <p:cTn id="55" dur="500"/>
                                        <p:tgtEl>
                                          <p:spTgt spid="81"/>
                                        </p:tgtEl>
                                      </p:cBhvr>
                                    </p:animEffect>
                                  </p:childTnLst>
                                </p:cTn>
                              </p:par>
                            </p:childTnLst>
                          </p:cTn>
                        </p:par>
                        <p:par>
                          <p:cTn id="56" fill="hold">
                            <p:stCondLst>
                              <p:cond delay="6299"/>
                            </p:stCondLst>
                            <p:childTnLst>
                              <p:par>
                                <p:cTn id="57" presetID="22" presetClass="entr" presetSubtype="8" fill="hold" grpId="0" nodeType="afterEffect">
                                  <p:stCondLst>
                                    <p:cond delay="100"/>
                                  </p:stCondLst>
                                  <p:childTnLst>
                                    <p:set>
                                      <p:cBhvr>
                                        <p:cTn id="58" dur="1" fill="hold">
                                          <p:stCondLst>
                                            <p:cond delay="0"/>
                                          </p:stCondLst>
                                        </p:cTn>
                                        <p:tgtEl>
                                          <p:spTgt spid="77"/>
                                        </p:tgtEl>
                                        <p:attrNameLst>
                                          <p:attrName>style.visibility</p:attrName>
                                        </p:attrNameLst>
                                      </p:cBhvr>
                                      <p:to>
                                        <p:strVal val="visible"/>
                                      </p:to>
                                    </p:set>
                                    <p:animEffect transition="in" filter="wipe(left)">
                                      <p:cBhvr>
                                        <p:cTn id="59" dur="500"/>
                                        <p:tgtEl>
                                          <p:spTgt spid="77"/>
                                        </p:tgtEl>
                                      </p:cBhvr>
                                    </p:animEffect>
                                  </p:childTnLst>
                                </p:cTn>
                              </p:par>
                            </p:childTnLst>
                          </p:cTn>
                        </p:par>
                        <p:par>
                          <p:cTn id="60" fill="hold">
                            <p:stCondLst>
                              <p:cond delay="6899"/>
                            </p:stCondLst>
                            <p:childTnLst>
                              <p:par>
                                <p:cTn id="61" presetID="9" presetClass="entr" presetSubtype="0" fill="hold" grpId="0" nodeType="afterEffect">
                                  <p:stCondLst>
                                    <p:cond delay="100"/>
                                  </p:stCondLst>
                                  <p:childTnLst>
                                    <p:set>
                                      <p:cBhvr>
                                        <p:cTn id="62" dur="1" fill="hold">
                                          <p:stCondLst>
                                            <p:cond delay="0"/>
                                          </p:stCondLst>
                                        </p:cTn>
                                        <p:tgtEl>
                                          <p:spTgt spid="78"/>
                                        </p:tgtEl>
                                        <p:attrNameLst>
                                          <p:attrName>style.visibility</p:attrName>
                                        </p:attrNameLst>
                                      </p:cBhvr>
                                      <p:to>
                                        <p:strVal val="visible"/>
                                      </p:to>
                                    </p:set>
                                    <p:animEffect transition="in" filter="dissolve">
                                      <p:cBhvr>
                                        <p:cTn id="63" dur="500"/>
                                        <p:tgtEl>
                                          <p:spTgt spid="78"/>
                                        </p:tgtEl>
                                      </p:cBhvr>
                                    </p:animEffect>
                                  </p:childTnLst>
                                </p:cTn>
                              </p:par>
                            </p:childTnLst>
                          </p:cTn>
                        </p:par>
                        <p:par>
                          <p:cTn id="64" fill="hold">
                            <p:stCondLst>
                              <p:cond delay="7499"/>
                            </p:stCondLst>
                            <p:childTnLst>
                              <p:par>
                                <p:cTn id="65" presetID="9" presetClass="entr" presetSubtype="0" fill="hold" nodeType="afterEffect">
                                  <p:stCondLst>
                                    <p:cond delay="100"/>
                                  </p:stCondLst>
                                  <p:childTnLst>
                                    <p:set>
                                      <p:cBhvr>
                                        <p:cTn id="66" dur="1" fill="hold">
                                          <p:stCondLst>
                                            <p:cond delay="0"/>
                                          </p:stCondLst>
                                        </p:cTn>
                                        <p:tgtEl>
                                          <p:spTgt spid="79"/>
                                        </p:tgtEl>
                                        <p:attrNameLst>
                                          <p:attrName>style.visibility</p:attrName>
                                        </p:attrNameLst>
                                      </p:cBhvr>
                                      <p:to>
                                        <p:strVal val="visible"/>
                                      </p:to>
                                    </p:set>
                                    <p:animEffect transition="in" filter="dissolve">
                                      <p:cBhvr>
                                        <p:cTn id="67" dur="500"/>
                                        <p:tgtEl>
                                          <p:spTgt spid="79"/>
                                        </p:tgtEl>
                                      </p:cBhvr>
                                    </p:animEffect>
                                  </p:childTnLst>
                                </p:cTn>
                              </p:par>
                            </p:childTnLst>
                          </p:cTn>
                        </p:par>
                        <p:par>
                          <p:cTn id="68" fill="hold">
                            <p:stCondLst>
                              <p:cond delay="8099"/>
                            </p:stCondLst>
                            <p:childTnLst>
                              <p:par>
                                <p:cTn id="69" presetID="22" presetClass="entr" presetSubtype="4" fill="hold" nodeType="afterEffect">
                                  <p:stCondLst>
                                    <p:cond delay="100"/>
                                  </p:stCondLst>
                                  <p:childTnLst>
                                    <p:set>
                                      <p:cBhvr>
                                        <p:cTn id="70" dur="1" fill="hold">
                                          <p:stCondLst>
                                            <p:cond delay="0"/>
                                          </p:stCondLst>
                                        </p:cTn>
                                        <p:tgtEl>
                                          <p:spTgt spid="85"/>
                                        </p:tgtEl>
                                        <p:attrNameLst>
                                          <p:attrName>style.visibility</p:attrName>
                                        </p:attrNameLst>
                                      </p:cBhvr>
                                      <p:to>
                                        <p:strVal val="visible"/>
                                      </p:to>
                                    </p:set>
                                    <p:animEffect transition="in" filter="wipe(down)">
                                      <p:cBhvr>
                                        <p:cTn id="71" dur="500"/>
                                        <p:tgtEl>
                                          <p:spTgt spid="85"/>
                                        </p:tgtEl>
                                      </p:cBhvr>
                                    </p:animEffect>
                                  </p:childTnLst>
                                </p:cTn>
                              </p:par>
                            </p:childTnLst>
                          </p:cTn>
                        </p:par>
                        <p:par>
                          <p:cTn id="72" fill="hold">
                            <p:stCondLst>
                              <p:cond delay="8699"/>
                            </p:stCondLst>
                            <p:childTnLst>
                              <p:par>
                                <p:cTn id="73" presetID="9" presetClass="entr" presetSubtype="0" fill="hold" grpId="0" nodeType="afterEffect">
                                  <p:stCondLst>
                                    <p:cond delay="100"/>
                                  </p:stCondLst>
                                  <p:childTnLst>
                                    <p:set>
                                      <p:cBhvr>
                                        <p:cTn id="74" dur="1" fill="hold">
                                          <p:stCondLst>
                                            <p:cond delay="0"/>
                                          </p:stCondLst>
                                        </p:cTn>
                                        <p:tgtEl>
                                          <p:spTgt spid="86"/>
                                        </p:tgtEl>
                                        <p:attrNameLst>
                                          <p:attrName>style.visibility</p:attrName>
                                        </p:attrNameLst>
                                      </p:cBhvr>
                                      <p:to>
                                        <p:strVal val="visible"/>
                                      </p:to>
                                    </p:set>
                                    <p:animEffect transition="in" filter="dissolve">
                                      <p:cBhvr>
                                        <p:cTn id="75" dur="500"/>
                                        <p:tgtEl>
                                          <p:spTgt spid="86"/>
                                        </p:tgtEl>
                                      </p:cBhvr>
                                    </p:animEffect>
                                  </p:childTnLst>
                                </p:cTn>
                              </p:par>
                            </p:childTnLst>
                          </p:cTn>
                        </p:par>
                        <p:par>
                          <p:cTn id="76" fill="hold">
                            <p:stCondLst>
                              <p:cond delay="9299"/>
                            </p:stCondLst>
                            <p:childTnLst>
                              <p:par>
                                <p:cTn id="77" presetID="22" presetClass="entr" presetSubtype="8" fill="hold" grpId="0" nodeType="afterEffect">
                                  <p:stCondLst>
                                    <p:cond delay="100"/>
                                  </p:stCondLst>
                                  <p:childTnLst>
                                    <p:set>
                                      <p:cBhvr>
                                        <p:cTn id="78" dur="1" fill="hold">
                                          <p:stCondLst>
                                            <p:cond delay="0"/>
                                          </p:stCondLst>
                                        </p:cTn>
                                        <p:tgtEl>
                                          <p:spTgt spid="82"/>
                                        </p:tgtEl>
                                        <p:attrNameLst>
                                          <p:attrName>style.visibility</p:attrName>
                                        </p:attrNameLst>
                                      </p:cBhvr>
                                      <p:to>
                                        <p:strVal val="visible"/>
                                      </p:to>
                                    </p:set>
                                    <p:animEffect transition="in" filter="wipe(left)">
                                      <p:cBhvr>
                                        <p:cTn id="79" dur="500"/>
                                        <p:tgtEl>
                                          <p:spTgt spid="82"/>
                                        </p:tgtEl>
                                      </p:cBhvr>
                                    </p:animEffect>
                                  </p:childTnLst>
                                </p:cTn>
                              </p:par>
                            </p:childTnLst>
                          </p:cTn>
                        </p:par>
                        <p:par>
                          <p:cTn id="80" fill="hold">
                            <p:stCondLst>
                              <p:cond delay="9899"/>
                            </p:stCondLst>
                            <p:childTnLst>
                              <p:par>
                                <p:cTn id="81" presetID="9" presetClass="entr" presetSubtype="0" fill="hold" grpId="0" nodeType="afterEffect">
                                  <p:stCondLst>
                                    <p:cond delay="100"/>
                                  </p:stCondLst>
                                  <p:childTnLst>
                                    <p:set>
                                      <p:cBhvr>
                                        <p:cTn id="82" dur="1" fill="hold">
                                          <p:stCondLst>
                                            <p:cond delay="0"/>
                                          </p:stCondLst>
                                        </p:cTn>
                                        <p:tgtEl>
                                          <p:spTgt spid="83"/>
                                        </p:tgtEl>
                                        <p:attrNameLst>
                                          <p:attrName>style.visibility</p:attrName>
                                        </p:attrNameLst>
                                      </p:cBhvr>
                                      <p:to>
                                        <p:strVal val="visible"/>
                                      </p:to>
                                    </p:set>
                                    <p:animEffect transition="in" filter="dissolve">
                                      <p:cBhvr>
                                        <p:cTn id="83" dur="500"/>
                                        <p:tgtEl>
                                          <p:spTgt spid="83"/>
                                        </p:tgtEl>
                                      </p:cBhvr>
                                    </p:animEffect>
                                  </p:childTnLst>
                                </p:cTn>
                              </p:par>
                            </p:childTnLst>
                          </p:cTn>
                        </p:par>
                        <p:par>
                          <p:cTn id="84" fill="hold">
                            <p:stCondLst>
                              <p:cond delay="10499"/>
                            </p:stCondLst>
                            <p:childTnLst>
                              <p:par>
                                <p:cTn id="85" presetID="9" presetClass="entr" presetSubtype="0" fill="hold" nodeType="afterEffect">
                                  <p:stCondLst>
                                    <p:cond delay="100"/>
                                  </p:stCondLst>
                                  <p:childTnLst>
                                    <p:set>
                                      <p:cBhvr>
                                        <p:cTn id="86" dur="1" fill="hold">
                                          <p:stCondLst>
                                            <p:cond delay="0"/>
                                          </p:stCondLst>
                                        </p:cTn>
                                        <p:tgtEl>
                                          <p:spTgt spid="84"/>
                                        </p:tgtEl>
                                        <p:attrNameLst>
                                          <p:attrName>style.visibility</p:attrName>
                                        </p:attrNameLst>
                                      </p:cBhvr>
                                      <p:to>
                                        <p:strVal val="visible"/>
                                      </p:to>
                                    </p:set>
                                    <p:animEffect transition="in" filter="dissolve">
                                      <p:cBhvr>
                                        <p:cTn id="87" dur="500"/>
                                        <p:tgtEl>
                                          <p:spTgt spid="84"/>
                                        </p:tgtEl>
                                      </p:cBhvr>
                                    </p:animEffect>
                                  </p:childTnLst>
                                </p:cTn>
                              </p:par>
                            </p:childTnLst>
                          </p:cTn>
                        </p:par>
                        <p:par>
                          <p:cTn id="88" fill="hold">
                            <p:stCondLst>
                              <p:cond delay="11099"/>
                            </p:stCondLst>
                            <p:childTnLst>
                              <p:par>
                                <p:cTn id="89" presetID="22" presetClass="entr" presetSubtype="4" fill="hold" nodeType="afterEffect">
                                  <p:stCondLst>
                                    <p:cond delay="100"/>
                                  </p:stCondLst>
                                  <p:childTnLst>
                                    <p:set>
                                      <p:cBhvr>
                                        <p:cTn id="90" dur="1" fill="hold">
                                          <p:stCondLst>
                                            <p:cond delay="0"/>
                                          </p:stCondLst>
                                        </p:cTn>
                                        <p:tgtEl>
                                          <p:spTgt spid="90"/>
                                        </p:tgtEl>
                                        <p:attrNameLst>
                                          <p:attrName>style.visibility</p:attrName>
                                        </p:attrNameLst>
                                      </p:cBhvr>
                                      <p:to>
                                        <p:strVal val="visible"/>
                                      </p:to>
                                    </p:set>
                                    <p:animEffect transition="in" filter="wipe(down)">
                                      <p:cBhvr>
                                        <p:cTn id="91" dur="500"/>
                                        <p:tgtEl>
                                          <p:spTgt spid="90"/>
                                        </p:tgtEl>
                                      </p:cBhvr>
                                    </p:animEffect>
                                  </p:childTnLst>
                                </p:cTn>
                              </p:par>
                            </p:childTnLst>
                          </p:cTn>
                        </p:par>
                        <p:par>
                          <p:cTn id="92" fill="hold">
                            <p:stCondLst>
                              <p:cond delay="11699"/>
                            </p:stCondLst>
                            <p:childTnLst>
                              <p:par>
                                <p:cTn id="93" presetID="9" presetClass="entr" presetSubtype="0" fill="hold" grpId="0" nodeType="afterEffect">
                                  <p:stCondLst>
                                    <p:cond delay="100"/>
                                  </p:stCondLst>
                                  <p:childTnLst>
                                    <p:set>
                                      <p:cBhvr>
                                        <p:cTn id="94" dur="1" fill="hold">
                                          <p:stCondLst>
                                            <p:cond delay="0"/>
                                          </p:stCondLst>
                                        </p:cTn>
                                        <p:tgtEl>
                                          <p:spTgt spid="91"/>
                                        </p:tgtEl>
                                        <p:attrNameLst>
                                          <p:attrName>style.visibility</p:attrName>
                                        </p:attrNameLst>
                                      </p:cBhvr>
                                      <p:to>
                                        <p:strVal val="visible"/>
                                      </p:to>
                                    </p:set>
                                    <p:animEffect transition="in" filter="dissolve">
                                      <p:cBhvr>
                                        <p:cTn id="95" dur="500"/>
                                        <p:tgtEl>
                                          <p:spTgt spid="91"/>
                                        </p:tgtEl>
                                      </p:cBhvr>
                                    </p:animEffect>
                                  </p:childTnLst>
                                </p:cTn>
                              </p:par>
                            </p:childTnLst>
                          </p:cTn>
                        </p:par>
                        <p:par>
                          <p:cTn id="96" fill="hold">
                            <p:stCondLst>
                              <p:cond delay="12299"/>
                            </p:stCondLst>
                            <p:childTnLst>
                              <p:par>
                                <p:cTn id="97" presetID="22" presetClass="entr" presetSubtype="8" fill="hold" grpId="0" nodeType="afterEffect">
                                  <p:stCondLst>
                                    <p:cond delay="100"/>
                                  </p:stCondLst>
                                  <p:childTnLst>
                                    <p:set>
                                      <p:cBhvr>
                                        <p:cTn id="98" dur="1" fill="hold">
                                          <p:stCondLst>
                                            <p:cond delay="0"/>
                                          </p:stCondLst>
                                        </p:cTn>
                                        <p:tgtEl>
                                          <p:spTgt spid="87"/>
                                        </p:tgtEl>
                                        <p:attrNameLst>
                                          <p:attrName>style.visibility</p:attrName>
                                        </p:attrNameLst>
                                      </p:cBhvr>
                                      <p:to>
                                        <p:strVal val="visible"/>
                                      </p:to>
                                    </p:set>
                                    <p:animEffect transition="in" filter="wipe(left)">
                                      <p:cBhvr>
                                        <p:cTn id="99" dur="500"/>
                                        <p:tgtEl>
                                          <p:spTgt spid="87"/>
                                        </p:tgtEl>
                                      </p:cBhvr>
                                    </p:animEffect>
                                  </p:childTnLst>
                                </p:cTn>
                              </p:par>
                            </p:childTnLst>
                          </p:cTn>
                        </p:par>
                        <p:par>
                          <p:cTn id="100" fill="hold">
                            <p:stCondLst>
                              <p:cond delay="12899"/>
                            </p:stCondLst>
                            <p:childTnLst>
                              <p:par>
                                <p:cTn id="101" presetID="9" presetClass="entr" presetSubtype="0" fill="hold" grpId="0" nodeType="afterEffect">
                                  <p:stCondLst>
                                    <p:cond delay="100"/>
                                  </p:stCondLst>
                                  <p:childTnLst>
                                    <p:set>
                                      <p:cBhvr>
                                        <p:cTn id="102" dur="1" fill="hold">
                                          <p:stCondLst>
                                            <p:cond delay="0"/>
                                          </p:stCondLst>
                                        </p:cTn>
                                        <p:tgtEl>
                                          <p:spTgt spid="88"/>
                                        </p:tgtEl>
                                        <p:attrNameLst>
                                          <p:attrName>style.visibility</p:attrName>
                                        </p:attrNameLst>
                                      </p:cBhvr>
                                      <p:to>
                                        <p:strVal val="visible"/>
                                      </p:to>
                                    </p:set>
                                    <p:animEffect transition="in" filter="dissolve">
                                      <p:cBhvr>
                                        <p:cTn id="103" dur="500"/>
                                        <p:tgtEl>
                                          <p:spTgt spid="88"/>
                                        </p:tgtEl>
                                      </p:cBhvr>
                                    </p:animEffect>
                                  </p:childTnLst>
                                </p:cTn>
                              </p:par>
                            </p:childTnLst>
                          </p:cTn>
                        </p:par>
                        <p:par>
                          <p:cTn id="104" fill="hold">
                            <p:stCondLst>
                              <p:cond delay="13499"/>
                            </p:stCondLst>
                            <p:childTnLst>
                              <p:par>
                                <p:cTn id="105" presetID="9" presetClass="entr" presetSubtype="0" fill="hold" nodeType="afterEffect">
                                  <p:stCondLst>
                                    <p:cond delay="100"/>
                                  </p:stCondLst>
                                  <p:childTnLst>
                                    <p:set>
                                      <p:cBhvr>
                                        <p:cTn id="106" dur="1" fill="hold">
                                          <p:stCondLst>
                                            <p:cond delay="0"/>
                                          </p:stCondLst>
                                        </p:cTn>
                                        <p:tgtEl>
                                          <p:spTgt spid="89"/>
                                        </p:tgtEl>
                                        <p:attrNameLst>
                                          <p:attrName>style.visibility</p:attrName>
                                        </p:attrNameLst>
                                      </p:cBhvr>
                                      <p:to>
                                        <p:strVal val="visible"/>
                                      </p:to>
                                    </p:set>
                                    <p:animEffect transition="in" filter="dissolve">
                                      <p:cBhvr>
                                        <p:cTn id="107" dur="500"/>
                                        <p:tgtEl>
                                          <p:spTgt spid="89"/>
                                        </p:tgtEl>
                                      </p:cBhvr>
                                    </p:animEffect>
                                  </p:childTnLst>
                                </p:cTn>
                              </p:par>
                            </p:childTnLst>
                          </p:cTn>
                        </p:par>
                        <p:par>
                          <p:cTn id="108" fill="hold">
                            <p:stCondLst>
                              <p:cond delay="14099"/>
                            </p:stCondLst>
                            <p:childTnLst>
                              <p:par>
                                <p:cTn id="109" presetID="22" presetClass="entr" presetSubtype="4" fill="hold" nodeType="afterEffect">
                                  <p:stCondLst>
                                    <p:cond delay="100"/>
                                  </p:stCondLst>
                                  <p:childTnLst>
                                    <p:set>
                                      <p:cBhvr>
                                        <p:cTn id="110" dur="1" fill="hold">
                                          <p:stCondLst>
                                            <p:cond delay="0"/>
                                          </p:stCondLst>
                                        </p:cTn>
                                        <p:tgtEl>
                                          <p:spTgt spid="94"/>
                                        </p:tgtEl>
                                        <p:attrNameLst>
                                          <p:attrName>style.visibility</p:attrName>
                                        </p:attrNameLst>
                                      </p:cBhvr>
                                      <p:to>
                                        <p:strVal val="visible"/>
                                      </p:to>
                                    </p:set>
                                    <p:animEffect transition="in" filter="wipe(down)">
                                      <p:cBhvr>
                                        <p:cTn id="111" dur="500"/>
                                        <p:tgtEl>
                                          <p:spTgt spid="94"/>
                                        </p:tgtEl>
                                      </p:cBhvr>
                                    </p:animEffect>
                                  </p:childTnLst>
                                </p:cTn>
                              </p:par>
                            </p:childTnLst>
                          </p:cTn>
                        </p:par>
                        <p:par>
                          <p:cTn id="112" fill="hold">
                            <p:stCondLst>
                              <p:cond delay="14699"/>
                            </p:stCondLst>
                            <p:childTnLst>
                              <p:par>
                                <p:cTn id="113" presetID="9" presetClass="entr" presetSubtype="0" fill="hold" grpId="0" nodeType="afterEffect">
                                  <p:stCondLst>
                                    <p:cond delay="100"/>
                                  </p:stCondLst>
                                  <p:childTnLst>
                                    <p:set>
                                      <p:cBhvr>
                                        <p:cTn id="114" dur="1" fill="hold">
                                          <p:stCondLst>
                                            <p:cond delay="0"/>
                                          </p:stCondLst>
                                        </p:cTn>
                                        <p:tgtEl>
                                          <p:spTgt spid="95"/>
                                        </p:tgtEl>
                                        <p:attrNameLst>
                                          <p:attrName>style.visibility</p:attrName>
                                        </p:attrNameLst>
                                      </p:cBhvr>
                                      <p:to>
                                        <p:strVal val="visible"/>
                                      </p:to>
                                    </p:set>
                                    <p:animEffect transition="in" filter="dissolve">
                                      <p:cBhvr>
                                        <p:cTn id="115" dur="500"/>
                                        <p:tgtEl>
                                          <p:spTgt spid="95"/>
                                        </p:tgtEl>
                                      </p:cBhvr>
                                    </p:animEffect>
                                  </p:childTnLst>
                                </p:cTn>
                              </p:par>
                            </p:childTnLst>
                          </p:cTn>
                        </p:par>
                        <p:par>
                          <p:cTn id="116" fill="hold">
                            <p:stCondLst>
                              <p:cond delay="15299"/>
                            </p:stCondLst>
                            <p:childTnLst>
                              <p:par>
                                <p:cTn id="117" presetID="22" presetClass="entr" presetSubtype="8" fill="hold" grpId="0" nodeType="afterEffect">
                                  <p:stCondLst>
                                    <p:cond delay="100"/>
                                  </p:stCondLst>
                                  <p:childTnLst>
                                    <p:set>
                                      <p:cBhvr>
                                        <p:cTn id="118" dur="1" fill="hold">
                                          <p:stCondLst>
                                            <p:cond delay="0"/>
                                          </p:stCondLst>
                                        </p:cTn>
                                        <p:tgtEl>
                                          <p:spTgt spid="104"/>
                                        </p:tgtEl>
                                        <p:attrNameLst>
                                          <p:attrName>style.visibility</p:attrName>
                                        </p:attrNameLst>
                                      </p:cBhvr>
                                      <p:to>
                                        <p:strVal val="visible"/>
                                      </p:to>
                                    </p:set>
                                    <p:animEffect transition="in" filter="wipe(left)">
                                      <p:cBhvr>
                                        <p:cTn id="119" dur="500"/>
                                        <p:tgtEl>
                                          <p:spTgt spid="104"/>
                                        </p:tgtEl>
                                      </p:cBhvr>
                                    </p:animEffect>
                                  </p:childTnLst>
                                </p:cTn>
                              </p:par>
                            </p:childTnLst>
                          </p:cTn>
                        </p:par>
                        <p:par>
                          <p:cTn id="120" fill="hold">
                            <p:stCondLst>
                              <p:cond delay="15899"/>
                            </p:stCondLst>
                            <p:childTnLst>
                              <p:par>
                                <p:cTn id="121" presetID="9" presetClass="entr" presetSubtype="0" fill="hold" grpId="0" nodeType="afterEffect">
                                  <p:stCondLst>
                                    <p:cond delay="100"/>
                                  </p:stCondLst>
                                  <p:childTnLst>
                                    <p:set>
                                      <p:cBhvr>
                                        <p:cTn id="122" dur="1" fill="hold">
                                          <p:stCondLst>
                                            <p:cond delay="0"/>
                                          </p:stCondLst>
                                        </p:cTn>
                                        <p:tgtEl>
                                          <p:spTgt spid="92"/>
                                        </p:tgtEl>
                                        <p:attrNameLst>
                                          <p:attrName>style.visibility</p:attrName>
                                        </p:attrNameLst>
                                      </p:cBhvr>
                                      <p:to>
                                        <p:strVal val="visible"/>
                                      </p:to>
                                    </p:set>
                                    <p:animEffect transition="in" filter="dissolve">
                                      <p:cBhvr>
                                        <p:cTn id="123" dur="500"/>
                                        <p:tgtEl>
                                          <p:spTgt spid="92"/>
                                        </p:tgtEl>
                                      </p:cBhvr>
                                    </p:animEffect>
                                  </p:childTnLst>
                                </p:cTn>
                              </p:par>
                            </p:childTnLst>
                          </p:cTn>
                        </p:par>
                        <p:par>
                          <p:cTn id="124" fill="hold">
                            <p:stCondLst>
                              <p:cond delay="16499"/>
                            </p:stCondLst>
                            <p:childTnLst>
                              <p:par>
                                <p:cTn id="125" presetID="9" presetClass="entr" presetSubtype="0" fill="hold" nodeType="afterEffect">
                                  <p:stCondLst>
                                    <p:cond delay="100"/>
                                  </p:stCondLst>
                                  <p:childTnLst>
                                    <p:set>
                                      <p:cBhvr>
                                        <p:cTn id="126" dur="1" fill="hold">
                                          <p:stCondLst>
                                            <p:cond delay="0"/>
                                          </p:stCondLst>
                                        </p:cTn>
                                        <p:tgtEl>
                                          <p:spTgt spid="93"/>
                                        </p:tgtEl>
                                        <p:attrNameLst>
                                          <p:attrName>style.visibility</p:attrName>
                                        </p:attrNameLst>
                                      </p:cBhvr>
                                      <p:to>
                                        <p:strVal val="visible"/>
                                      </p:to>
                                    </p:set>
                                    <p:animEffect transition="in" filter="dissolve">
                                      <p:cBhvr>
                                        <p:cTn id="127" dur="500"/>
                                        <p:tgtEl>
                                          <p:spTgt spid="93"/>
                                        </p:tgtEl>
                                      </p:cBhvr>
                                    </p:animEffect>
                                  </p:childTnLst>
                                </p:cTn>
                              </p:par>
                            </p:childTnLst>
                          </p:cTn>
                        </p:par>
                        <p:par>
                          <p:cTn id="128" fill="hold">
                            <p:stCondLst>
                              <p:cond delay="17099"/>
                            </p:stCondLst>
                            <p:childTnLst>
                              <p:par>
                                <p:cTn id="129" presetID="22" presetClass="entr" presetSubtype="4" fill="hold" nodeType="afterEffect">
                                  <p:stCondLst>
                                    <p:cond delay="100"/>
                                  </p:stCondLst>
                                  <p:childTnLst>
                                    <p:set>
                                      <p:cBhvr>
                                        <p:cTn id="130" dur="1" fill="hold">
                                          <p:stCondLst>
                                            <p:cond delay="0"/>
                                          </p:stCondLst>
                                        </p:cTn>
                                        <p:tgtEl>
                                          <p:spTgt spid="98"/>
                                        </p:tgtEl>
                                        <p:attrNameLst>
                                          <p:attrName>style.visibility</p:attrName>
                                        </p:attrNameLst>
                                      </p:cBhvr>
                                      <p:to>
                                        <p:strVal val="visible"/>
                                      </p:to>
                                    </p:set>
                                    <p:animEffect transition="in" filter="wipe(down)">
                                      <p:cBhvr>
                                        <p:cTn id="131" dur="500"/>
                                        <p:tgtEl>
                                          <p:spTgt spid="98"/>
                                        </p:tgtEl>
                                      </p:cBhvr>
                                    </p:animEffect>
                                  </p:childTnLst>
                                </p:cTn>
                              </p:par>
                            </p:childTnLst>
                          </p:cTn>
                        </p:par>
                        <p:par>
                          <p:cTn id="132" fill="hold">
                            <p:stCondLst>
                              <p:cond delay="17699"/>
                            </p:stCondLst>
                            <p:childTnLst>
                              <p:par>
                                <p:cTn id="133" presetID="9" presetClass="entr" presetSubtype="0" fill="hold" grpId="0" nodeType="afterEffect">
                                  <p:stCondLst>
                                    <p:cond delay="100"/>
                                  </p:stCondLst>
                                  <p:childTnLst>
                                    <p:set>
                                      <p:cBhvr>
                                        <p:cTn id="134" dur="1" fill="hold">
                                          <p:stCondLst>
                                            <p:cond delay="0"/>
                                          </p:stCondLst>
                                        </p:cTn>
                                        <p:tgtEl>
                                          <p:spTgt spid="99"/>
                                        </p:tgtEl>
                                        <p:attrNameLst>
                                          <p:attrName>style.visibility</p:attrName>
                                        </p:attrNameLst>
                                      </p:cBhvr>
                                      <p:to>
                                        <p:strVal val="visible"/>
                                      </p:to>
                                    </p:set>
                                    <p:animEffect transition="in" filter="dissolve">
                                      <p:cBhvr>
                                        <p:cTn id="135" dur="500"/>
                                        <p:tgtEl>
                                          <p:spTgt spid="99"/>
                                        </p:tgtEl>
                                      </p:cBhvr>
                                    </p:animEffect>
                                  </p:childTnLst>
                                </p:cTn>
                              </p:par>
                            </p:childTnLst>
                          </p:cTn>
                        </p:par>
                        <p:par>
                          <p:cTn id="136" fill="hold">
                            <p:stCondLst>
                              <p:cond delay="18299"/>
                            </p:stCondLst>
                            <p:childTnLst>
                              <p:par>
                                <p:cTn id="137" presetID="22" presetClass="entr" presetSubtype="8" fill="hold" grpId="0" nodeType="afterEffect">
                                  <p:stCondLst>
                                    <p:cond delay="100"/>
                                  </p:stCondLst>
                                  <p:childTnLst>
                                    <p:set>
                                      <p:cBhvr>
                                        <p:cTn id="138" dur="1" fill="hold">
                                          <p:stCondLst>
                                            <p:cond delay="0"/>
                                          </p:stCondLst>
                                        </p:cTn>
                                        <p:tgtEl>
                                          <p:spTgt spid="105"/>
                                        </p:tgtEl>
                                        <p:attrNameLst>
                                          <p:attrName>style.visibility</p:attrName>
                                        </p:attrNameLst>
                                      </p:cBhvr>
                                      <p:to>
                                        <p:strVal val="visible"/>
                                      </p:to>
                                    </p:set>
                                    <p:animEffect transition="in" filter="wipe(left)">
                                      <p:cBhvr>
                                        <p:cTn id="139" dur="500"/>
                                        <p:tgtEl>
                                          <p:spTgt spid="105"/>
                                        </p:tgtEl>
                                      </p:cBhvr>
                                    </p:animEffect>
                                  </p:childTnLst>
                                </p:cTn>
                              </p:par>
                            </p:childTnLst>
                          </p:cTn>
                        </p:par>
                        <p:par>
                          <p:cTn id="140" fill="hold">
                            <p:stCondLst>
                              <p:cond delay="18899"/>
                            </p:stCondLst>
                            <p:childTnLst>
                              <p:par>
                                <p:cTn id="141" presetID="9" presetClass="entr" presetSubtype="0" fill="hold" grpId="0" nodeType="afterEffect">
                                  <p:stCondLst>
                                    <p:cond delay="100"/>
                                  </p:stCondLst>
                                  <p:childTnLst>
                                    <p:set>
                                      <p:cBhvr>
                                        <p:cTn id="142" dur="1" fill="hold">
                                          <p:stCondLst>
                                            <p:cond delay="0"/>
                                          </p:stCondLst>
                                        </p:cTn>
                                        <p:tgtEl>
                                          <p:spTgt spid="96"/>
                                        </p:tgtEl>
                                        <p:attrNameLst>
                                          <p:attrName>style.visibility</p:attrName>
                                        </p:attrNameLst>
                                      </p:cBhvr>
                                      <p:to>
                                        <p:strVal val="visible"/>
                                      </p:to>
                                    </p:set>
                                    <p:animEffect transition="in" filter="dissolve">
                                      <p:cBhvr>
                                        <p:cTn id="143" dur="500"/>
                                        <p:tgtEl>
                                          <p:spTgt spid="96"/>
                                        </p:tgtEl>
                                      </p:cBhvr>
                                    </p:animEffect>
                                  </p:childTnLst>
                                </p:cTn>
                              </p:par>
                            </p:childTnLst>
                          </p:cTn>
                        </p:par>
                        <p:par>
                          <p:cTn id="144" fill="hold">
                            <p:stCondLst>
                              <p:cond delay="19499"/>
                            </p:stCondLst>
                            <p:childTnLst>
                              <p:par>
                                <p:cTn id="145" presetID="9" presetClass="entr" presetSubtype="0" fill="hold" nodeType="afterEffect">
                                  <p:stCondLst>
                                    <p:cond delay="100"/>
                                  </p:stCondLst>
                                  <p:childTnLst>
                                    <p:set>
                                      <p:cBhvr>
                                        <p:cTn id="146" dur="1" fill="hold">
                                          <p:stCondLst>
                                            <p:cond delay="0"/>
                                          </p:stCondLst>
                                        </p:cTn>
                                        <p:tgtEl>
                                          <p:spTgt spid="97"/>
                                        </p:tgtEl>
                                        <p:attrNameLst>
                                          <p:attrName>style.visibility</p:attrName>
                                        </p:attrNameLst>
                                      </p:cBhvr>
                                      <p:to>
                                        <p:strVal val="visible"/>
                                      </p:to>
                                    </p:set>
                                    <p:animEffect transition="in" filter="dissolve">
                                      <p:cBhvr>
                                        <p:cTn id="147" dur="500"/>
                                        <p:tgtEl>
                                          <p:spTgt spid="97"/>
                                        </p:tgtEl>
                                      </p:cBhvr>
                                    </p:animEffect>
                                  </p:childTnLst>
                                </p:cTn>
                              </p:par>
                            </p:childTnLst>
                          </p:cTn>
                        </p:par>
                        <p:par>
                          <p:cTn id="148" fill="hold">
                            <p:stCondLst>
                              <p:cond delay="20099"/>
                            </p:stCondLst>
                            <p:childTnLst>
                              <p:par>
                                <p:cTn id="149" presetID="9" presetClass="entr" presetSubtype="0" fill="hold" grpId="0" nodeType="afterEffect">
                                  <p:stCondLst>
                                    <p:cond delay="100"/>
                                  </p:stCondLst>
                                  <p:childTnLst>
                                    <p:set>
                                      <p:cBhvr>
                                        <p:cTn id="150" dur="1" fill="hold">
                                          <p:stCondLst>
                                            <p:cond delay="0"/>
                                          </p:stCondLst>
                                        </p:cTn>
                                        <p:tgtEl>
                                          <p:spTgt spid="102"/>
                                        </p:tgtEl>
                                        <p:attrNameLst>
                                          <p:attrName>style.visibility</p:attrName>
                                        </p:attrNameLst>
                                      </p:cBhvr>
                                      <p:to>
                                        <p:strVal val="visible"/>
                                      </p:to>
                                    </p:set>
                                    <p:animEffect transition="in" filter="dissolve">
                                      <p:cBhvr>
                                        <p:cTn id="151" dur="500"/>
                                        <p:tgtEl>
                                          <p:spTgt spid="102"/>
                                        </p:tgtEl>
                                      </p:cBhvr>
                                    </p:animEffect>
                                  </p:childTnLst>
                                </p:cTn>
                              </p:par>
                            </p:childTnLst>
                          </p:cTn>
                        </p:par>
                        <p:par>
                          <p:cTn id="152" fill="hold">
                            <p:stCondLst>
                              <p:cond delay="20699"/>
                            </p:stCondLst>
                            <p:childTnLst>
                              <p:par>
                                <p:cTn id="153" presetID="22" presetClass="entr" presetSubtype="4" fill="hold" nodeType="afterEffect">
                                  <p:stCondLst>
                                    <p:cond delay="100"/>
                                  </p:stCondLst>
                                  <p:childTnLst>
                                    <p:set>
                                      <p:cBhvr>
                                        <p:cTn id="154" dur="1" fill="hold">
                                          <p:stCondLst>
                                            <p:cond delay="0"/>
                                          </p:stCondLst>
                                        </p:cTn>
                                        <p:tgtEl>
                                          <p:spTgt spid="103"/>
                                        </p:tgtEl>
                                        <p:attrNameLst>
                                          <p:attrName>style.visibility</p:attrName>
                                        </p:attrNameLst>
                                      </p:cBhvr>
                                      <p:to>
                                        <p:strVal val="visible"/>
                                      </p:to>
                                    </p:set>
                                    <p:animEffect transition="in" filter="wipe(down)">
                                      <p:cBhvr>
                                        <p:cTn id="155" dur="500"/>
                                        <p:tgtEl>
                                          <p:spTgt spid="103"/>
                                        </p:tgtEl>
                                      </p:cBhvr>
                                    </p:animEffect>
                                  </p:childTnLst>
                                </p:cTn>
                              </p:par>
                            </p:childTnLst>
                          </p:cTn>
                        </p:par>
                        <p:par>
                          <p:cTn id="156" fill="hold">
                            <p:stCondLst>
                              <p:cond delay="21299"/>
                            </p:stCondLst>
                            <p:childTnLst>
                              <p:par>
                                <p:cTn id="157" presetID="22" presetClass="entr" presetSubtype="8" fill="hold" nodeType="afterEffect">
                                  <p:stCondLst>
                                    <p:cond delay="100"/>
                                  </p:stCondLst>
                                  <p:childTnLst>
                                    <p:set>
                                      <p:cBhvr>
                                        <p:cTn id="158" dur="1" fill="hold">
                                          <p:stCondLst>
                                            <p:cond delay="0"/>
                                          </p:stCondLst>
                                        </p:cTn>
                                        <p:tgtEl>
                                          <p:spTgt spid="106"/>
                                        </p:tgtEl>
                                        <p:attrNameLst>
                                          <p:attrName>style.visibility</p:attrName>
                                        </p:attrNameLst>
                                      </p:cBhvr>
                                      <p:to>
                                        <p:strVal val="visible"/>
                                      </p:to>
                                    </p:set>
                                    <p:animEffect transition="in" filter="wipe(left)">
                                      <p:cBhvr>
                                        <p:cTn id="159" dur="500"/>
                                        <p:tgtEl>
                                          <p:spTgt spid="106"/>
                                        </p:tgtEl>
                                      </p:cBhvr>
                                    </p:animEffect>
                                  </p:childTnLst>
                                </p:cTn>
                              </p:par>
                            </p:childTnLst>
                          </p:cTn>
                        </p:par>
                        <p:par>
                          <p:cTn id="160" fill="hold">
                            <p:stCondLst>
                              <p:cond delay="21899"/>
                            </p:stCondLst>
                            <p:childTnLst>
                              <p:par>
                                <p:cTn id="161" presetID="9" presetClass="entr" presetSubtype="0" fill="hold" grpId="0" nodeType="afterEffect">
                                  <p:stCondLst>
                                    <p:cond delay="100"/>
                                  </p:stCondLst>
                                  <p:childTnLst>
                                    <p:set>
                                      <p:cBhvr>
                                        <p:cTn id="162" dur="1" fill="hold">
                                          <p:stCondLst>
                                            <p:cond delay="0"/>
                                          </p:stCondLst>
                                        </p:cTn>
                                        <p:tgtEl>
                                          <p:spTgt spid="100"/>
                                        </p:tgtEl>
                                        <p:attrNameLst>
                                          <p:attrName>style.visibility</p:attrName>
                                        </p:attrNameLst>
                                      </p:cBhvr>
                                      <p:to>
                                        <p:strVal val="visible"/>
                                      </p:to>
                                    </p:set>
                                    <p:animEffect transition="in" filter="dissolve">
                                      <p:cBhvr>
                                        <p:cTn id="163" dur="500"/>
                                        <p:tgtEl>
                                          <p:spTgt spid="100"/>
                                        </p:tgtEl>
                                      </p:cBhvr>
                                    </p:animEffect>
                                  </p:childTnLst>
                                </p:cTn>
                              </p:par>
                            </p:childTnLst>
                          </p:cTn>
                        </p:par>
                        <p:par>
                          <p:cTn id="164" fill="hold">
                            <p:stCondLst>
                              <p:cond delay="22499"/>
                            </p:stCondLst>
                            <p:childTnLst>
                              <p:par>
                                <p:cTn id="165" presetID="9" presetClass="entr" presetSubtype="0" fill="hold" nodeType="afterEffect">
                                  <p:stCondLst>
                                    <p:cond delay="100"/>
                                  </p:stCondLst>
                                  <p:childTnLst>
                                    <p:set>
                                      <p:cBhvr>
                                        <p:cTn id="166" dur="1" fill="hold">
                                          <p:stCondLst>
                                            <p:cond delay="0"/>
                                          </p:stCondLst>
                                        </p:cTn>
                                        <p:tgtEl>
                                          <p:spTgt spid="101"/>
                                        </p:tgtEl>
                                        <p:attrNameLst>
                                          <p:attrName>style.visibility</p:attrName>
                                        </p:attrNameLst>
                                      </p:cBhvr>
                                      <p:to>
                                        <p:strVal val="visible"/>
                                      </p:to>
                                    </p:set>
                                    <p:animEffect transition="in" filter="dissolve">
                                      <p:cBhvr>
                                        <p:cTn id="167" dur="500"/>
                                        <p:tgtEl>
                                          <p:spTgt spid="101"/>
                                        </p:tgtEl>
                                      </p:cBhvr>
                                    </p:animEffect>
                                  </p:childTnLst>
                                </p:cTn>
                              </p:par>
                            </p:childTnLst>
                          </p:cTn>
                        </p:par>
                        <p:par>
                          <p:cTn id="168" fill="hold">
                            <p:stCondLst>
                              <p:cond delay="23099"/>
                            </p:stCondLst>
                            <p:childTnLst>
                              <p:par>
                                <p:cTn id="169" presetID="9" presetClass="entr" presetSubtype="0" fill="hold" grpId="0" nodeType="afterEffect">
                                  <p:stCondLst>
                                    <p:cond delay="100"/>
                                  </p:stCondLst>
                                  <p:childTnLst>
                                    <p:set>
                                      <p:cBhvr>
                                        <p:cTn id="170" dur="1" fill="hold">
                                          <p:stCondLst>
                                            <p:cond delay="0"/>
                                          </p:stCondLst>
                                        </p:cTn>
                                        <p:tgtEl>
                                          <p:spTgt spid="67"/>
                                        </p:tgtEl>
                                        <p:attrNameLst>
                                          <p:attrName>style.visibility</p:attrName>
                                        </p:attrNameLst>
                                      </p:cBhvr>
                                      <p:to>
                                        <p:strVal val="visible"/>
                                      </p:to>
                                    </p:set>
                                    <p:animEffect transition="in" filter="dissolve">
                                      <p:cBhvr>
                                        <p:cTn id="171" dur="500"/>
                                        <p:tgtEl>
                                          <p:spTgt spid="67"/>
                                        </p:tgtEl>
                                      </p:cBhvr>
                                    </p:animEffect>
                                  </p:childTnLst>
                                </p:cTn>
                              </p:par>
                            </p:childTnLst>
                          </p:cTn>
                        </p:par>
                        <p:par>
                          <p:cTn id="172" fill="hold">
                            <p:stCondLst>
                              <p:cond delay="23699"/>
                            </p:stCondLst>
                            <p:childTnLst>
                              <p:par>
                                <p:cTn id="173" presetID="9" presetClass="entr" presetSubtype="0" fill="hold" grpId="0" nodeType="afterEffect">
                                  <p:stCondLst>
                                    <p:cond delay="100"/>
                                  </p:stCondLst>
                                  <p:childTnLst>
                                    <p:set>
                                      <p:cBhvr>
                                        <p:cTn id="174" dur="1" fill="hold">
                                          <p:stCondLst>
                                            <p:cond delay="0"/>
                                          </p:stCondLst>
                                        </p:cTn>
                                        <p:tgtEl>
                                          <p:spTgt spid="68"/>
                                        </p:tgtEl>
                                        <p:attrNameLst>
                                          <p:attrName>style.visibility</p:attrName>
                                        </p:attrNameLst>
                                      </p:cBhvr>
                                      <p:to>
                                        <p:strVal val="visible"/>
                                      </p:to>
                                    </p:set>
                                    <p:animEffect transition="in" filter="dissolve">
                                      <p:cBhvr>
                                        <p:cTn id="175" dur="500"/>
                                        <p:tgtEl>
                                          <p:spTgt spid="68"/>
                                        </p:tgtEl>
                                      </p:cBhvr>
                                    </p:animEffect>
                                  </p:childTnLst>
                                </p:cTn>
                              </p:par>
                            </p:childTnLst>
                          </p:cTn>
                        </p:par>
                        <p:par>
                          <p:cTn id="176" fill="hold">
                            <p:stCondLst>
                              <p:cond delay="24299"/>
                            </p:stCondLst>
                            <p:childTnLst>
                              <p:par>
                                <p:cTn id="177" presetID="9" presetClass="entr" presetSubtype="0" fill="hold" grpId="0" nodeType="afterEffect">
                                  <p:stCondLst>
                                    <p:cond delay="100"/>
                                  </p:stCondLst>
                                  <p:childTnLst>
                                    <p:set>
                                      <p:cBhvr>
                                        <p:cTn id="178" dur="1" fill="hold">
                                          <p:stCondLst>
                                            <p:cond delay="0"/>
                                          </p:stCondLst>
                                        </p:cTn>
                                        <p:tgtEl>
                                          <p:spTgt spid="64"/>
                                        </p:tgtEl>
                                        <p:attrNameLst>
                                          <p:attrName>style.visibility</p:attrName>
                                        </p:attrNameLst>
                                      </p:cBhvr>
                                      <p:to>
                                        <p:strVal val="visible"/>
                                      </p:to>
                                    </p:set>
                                    <p:animEffect transition="in" filter="dissolve">
                                      <p:cBhvr>
                                        <p:cTn id="179" dur="500"/>
                                        <p:tgtEl>
                                          <p:spTgt spid="64"/>
                                        </p:tgtEl>
                                      </p:cBhvr>
                                    </p:animEffect>
                                  </p:childTnLst>
                                </p:cTn>
                              </p:par>
                            </p:childTnLst>
                          </p:cTn>
                        </p:par>
                        <p:par>
                          <p:cTn id="180" fill="hold">
                            <p:stCondLst>
                              <p:cond delay="24899"/>
                            </p:stCondLst>
                            <p:childTnLst>
                              <p:par>
                                <p:cTn id="181" presetID="9" presetClass="entr" presetSubtype="0" fill="hold" grpId="0" nodeType="afterEffect">
                                  <p:stCondLst>
                                    <p:cond delay="100"/>
                                  </p:stCondLst>
                                  <p:childTnLst>
                                    <p:set>
                                      <p:cBhvr>
                                        <p:cTn id="182" dur="1" fill="hold">
                                          <p:stCondLst>
                                            <p:cond delay="0"/>
                                          </p:stCondLst>
                                        </p:cTn>
                                        <p:tgtEl>
                                          <p:spTgt spid="66"/>
                                        </p:tgtEl>
                                        <p:attrNameLst>
                                          <p:attrName>style.visibility</p:attrName>
                                        </p:attrNameLst>
                                      </p:cBhvr>
                                      <p:to>
                                        <p:strVal val="visible"/>
                                      </p:to>
                                    </p:set>
                                    <p:animEffect transition="in" filter="dissolve">
                                      <p:cBhvr>
                                        <p:cTn id="183" dur="500"/>
                                        <p:tgtEl>
                                          <p:spTgt spid="66"/>
                                        </p:tgtEl>
                                      </p:cBhvr>
                                    </p:animEffect>
                                  </p:childTnLst>
                                </p:cTn>
                              </p:par>
                            </p:childTnLst>
                          </p:cTn>
                        </p:par>
                        <p:par>
                          <p:cTn id="184" fill="hold">
                            <p:stCondLst>
                              <p:cond delay="25499"/>
                            </p:stCondLst>
                            <p:childTnLst>
                              <p:par>
                                <p:cTn id="185" presetID="9" presetClass="entr" presetSubtype="0" fill="hold" grpId="0" nodeType="afterEffect">
                                  <p:stCondLst>
                                    <p:cond delay="100"/>
                                  </p:stCondLst>
                                  <p:childTnLst>
                                    <p:set>
                                      <p:cBhvr>
                                        <p:cTn id="186" dur="1" fill="hold">
                                          <p:stCondLst>
                                            <p:cond delay="0"/>
                                          </p:stCondLst>
                                        </p:cTn>
                                        <p:tgtEl>
                                          <p:spTgt spid="65"/>
                                        </p:tgtEl>
                                        <p:attrNameLst>
                                          <p:attrName>style.visibility</p:attrName>
                                        </p:attrNameLst>
                                      </p:cBhvr>
                                      <p:to>
                                        <p:strVal val="visible"/>
                                      </p:to>
                                    </p:set>
                                    <p:animEffect transition="in" filter="dissolve">
                                      <p:cBhvr>
                                        <p:cTn id="187" dur="500"/>
                                        <p:tgtEl>
                                          <p:spTgt spid="65"/>
                                        </p:tgtEl>
                                      </p:cBhvr>
                                    </p:animEffect>
                                  </p:childTnLst>
                                </p:cTn>
                              </p:par>
                            </p:childTnLst>
                          </p:cTn>
                        </p:par>
                        <p:par>
                          <p:cTn id="188" fill="hold">
                            <p:stCondLst>
                              <p:cond delay="26099"/>
                            </p:stCondLst>
                            <p:childTnLst>
                              <p:par>
                                <p:cTn id="189" presetID="9" presetClass="entr" presetSubtype="0" fill="hold" grpId="0" nodeType="afterEffect">
                                  <p:stCondLst>
                                    <p:cond delay="100"/>
                                  </p:stCondLst>
                                  <p:childTnLst>
                                    <p:set>
                                      <p:cBhvr>
                                        <p:cTn id="190" dur="1" fill="hold">
                                          <p:stCondLst>
                                            <p:cond delay="0"/>
                                          </p:stCondLst>
                                        </p:cTn>
                                        <p:tgtEl>
                                          <p:spTgt spid="63"/>
                                        </p:tgtEl>
                                        <p:attrNameLst>
                                          <p:attrName>style.visibility</p:attrName>
                                        </p:attrNameLst>
                                      </p:cBhvr>
                                      <p:to>
                                        <p:strVal val="visible"/>
                                      </p:to>
                                    </p:set>
                                    <p:animEffect transition="in" filter="dissolve">
                                      <p:cBhvr>
                                        <p:cTn id="191"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3" grpId="0" autoUpdateAnimBg="0"/>
      <p:bldP spid="64" grpId="0" autoUpdateAnimBg="0"/>
      <p:bldP spid="65" grpId="0" autoUpdateAnimBg="0"/>
      <p:bldP spid="66" grpId="0" autoUpdateAnimBg="0"/>
      <p:bldP spid="67" grpId="0" autoUpdateAnimBg="0"/>
      <p:bldP spid="68" grpId="0" autoUpdateAnimBg="0"/>
      <p:bldP spid="70" grpId="0" autoUpdateAnimBg="0"/>
      <p:bldP spid="72" grpId="0" autoUpdateAnimBg="0"/>
      <p:bldP spid="74" grpId="0" autoUpdateAnimBg="0"/>
      <p:bldP spid="76" grpId="0" autoUpdateAnimBg="0"/>
      <p:bldP spid="77" grpId="0" animBg="1"/>
      <p:bldP spid="78" grpId="0" animBg="1"/>
      <p:bldP spid="80" grpId="0" animBg="1" autoUpdateAnimBg="0"/>
      <p:bldP spid="82" grpId="0" animBg="1"/>
      <p:bldP spid="83" grpId="0" animBg="1"/>
      <p:bldP spid="86" grpId="0" autoUpdateAnimBg="0"/>
      <p:bldP spid="87" grpId="0" animBg="1"/>
      <p:bldP spid="88" grpId="0" animBg="1"/>
      <p:bldP spid="91" grpId="0" autoUpdateAnimBg="0"/>
      <p:bldP spid="92" grpId="0" animBg="1"/>
      <p:bldP spid="95" grpId="0" autoUpdateAnimBg="0"/>
      <p:bldP spid="96" grpId="0" animBg="1"/>
      <p:bldP spid="99" grpId="0" autoUpdateAnimBg="0"/>
      <p:bldP spid="100" grpId="0" animBg="1"/>
      <p:bldP spid="102" grpId="0"/>
      <p:bldP spid="104" grpId="0" animBg="1"/>
      <p:bldP spid="10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931540"/>
            <a:ext cx="9144000" cy="3512418"/>
          </a:xfrm>
          <a:prstGeom prst="rect">
            <a:avLst/>
          </a:prstGeom>
          <a:solidFill>
            <a:srgbClr val="333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8" name="图片 7"/>
          <p:cNvPicPr>
            <a:picLocks noChangeAspect="1"/>
          </p:cNvPicPr>
          <p:nvPr/>
        </p:nvPicPr>
        <p:blipFill>
          <a:blip r:embed="rId3" cstate="screen"/>
          <a:stretch>
            <a:fillRect/>
          </a:stretch>
        </p:blipFill>
        <p:spPr>
          <a:xfrm>
            <a:off x="3240020" y="-1400268"/>
            <a:ext cx="6407343" cy="6588021"/>
          </a:xfrm>
          <a:prstGeom prst="rect">
            <a:avLst/>
          </a:prstGeom>
        </p:spPr>
      </p:pic>
      <p:sp>
        <p:nvSpPr>
          <p:cNvPr id="9" name="矩形 8"/>
          <p:cNvSpPr/>
          <p:nvPr/>
        </p:nvSpPr>
        <p:spPr>
          <a:xfrm>
            <a:off x="3240020" y="2202952"/>
            <a:ext cx="4536504" cy="1775775"/>
          </a:xfrm>
          <a:prstGeom prst="rect">
            <a:avLst/>
          </a:prstGeom>
          <a:solidFill>
            <a:srgbClr val="6498AD">
              <a:alpha val="87000"/>
            </a:srgbClr>
          </a:solidFill>
          <a:ln>
            <a:noFill/>
          </a:ln>
          <a:effectLst>
            <a:outerShdw blurRad="228600" dist="101600" dir="4200000" algn="tl"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 name="矩形 10"/>
          <p:cNvSpPr/>
          <p:nvPr/>
        </p:nvSpPr>
        <p:spPr>
          <a:xfrm>
            <a:off x="3587268" y="3090839"/>
            <a:ext cx="4546089" cy="523220"/>
          </a:xfrm>
          <a:prstGeom prst="rect">
            <a:avLst/>
          </a:prstGeom>
        </p:spPr>
        <p:txBody>
          <a:bodyPr wrap="square">
            <a:spAutoFit/>
          </a:bodyPr>
          <a:lstStyle/>
          <a:p>
            <a:pPr fontAlgn="auto">
              <a:spcBef>
                <a:spcPts val="0"/>
              </a:spcBef>
              <a:spcAft>
                <a:spcPts val="0"/>
              </a:spcAft>
              <a:defRPr/>
            </a:pPr>
            <a:r>
              <a:rPr lang="zh-CN" altLang="en-US" sz="2800" spc="300" dirty="0">
                <a:solidFill>
                  <a:schemeClr val="bg1"/>
                </a:solidFill>
                <a:cs typeface="+mn-ea"/>
                <a:sym typeface="+mn-lt"/>
              </a:rPr>
              <a:t>演示完毕 谢谢欣赏</a:t>
            </a:r>
          </a:p>
        </p:txBody>
      </p:sp>
      <p:sp>
        <p:nvSpPr>
          <p:cNvPr id="16" name="矩形 15"/>
          <p:cNvSpPr/>
          <p:nvPr/>
        </p:nvSpPr>
        <p:spPr>
          <a:xfrm>
            <a:off x="5521241" y="2506064"/>
            <a:ext cx="2795175" cy="584775"/>
          </a:xfrm>
          <a:prstGeom prst="rect">
            <a:avLst/>
          </a:prstGeom>
        </p:spPr>
        <p:txBody>
          <a:bodyPr wrap="square">
            <a:spAutoFit/>
          </a:bodyPr>
          <a:lstStyle/>
          <a:p>
            <a:pPr fontAlgn="auto">
              <a:spcBef>
                <a:spcPts val="0"/>
              </a:spcBef>
              <a:spcAft>
                <a:spcPts val="0"/>
              </a:spcAft>
              <a:defRPr/>
            </a:pPr>
            <a:r>
              <a:rPr lang="en-US" altLang="zh-CN" sz="1600" spc="300" dirty="0">
                <a:solidFill>
                  <a:schemeClr val="bg1"/>
                </a:solidFill>
                <a:cs typeface="+mn-ea"/>
                <a:sym typeface="+mn-lt"/>
              </a:rPr>
              <a:t>POWERPOINT </a:t>
            </a:r>
          </a:p>
          <a:p>
            <a:pPr fontAlgn="auto">
              <a:spcBef>
                <a:spcPts val="0"/>
              </a:spcBef>
              <a:spcAft>
                <a:spcPts val="0"/>
              </a:spcAft>
              <a:defRPr/>
            </a:pPr>
            <a:r>
              <a:rPr lang="en-US" altLang="zh-CN" sz="1600" spc="300" dirty="0">
                <a:solidFill>
                  <a:schemeClr val="bg1"/>
                </a:solidFill>
                <a:cs typeface="+mn-ea"/>
                <a:sym typeface="+mn-lt"/>
              </a:rPr>
              <a:t>TEMPLATE</a:t>
            </a:r>
          </a:p>
        </p:txBody>
      </p:sp>
      <p:sp>
        <p:nvSpPr>
          <p:cNvPr id="17" name="TextBox 26"/>
          <p:cNvSpPr txBox="1"/>
          <p:nvPr/>
        </p:nvSpPr>
        <p:spPr>
          <a:xfrm>
            <a:off x="3412041" y="3582137"/>
            <a:ext cx="3860427" cy="276999"/>
          </a:xfrm>
          <a:prstGeom prst="rect">
            <a:avLst/>
          </a:prstGeom>
          <a:noFill/>
        </p:spPr>
        <p:txBody>
          <a:bodyPr wrap="square" rtlCol="0">
            <a:spAutoFit/>
          </a:bodyPr>
          <a:lstStyle/>
          <a:p>
            <a:r>
              <a:rPr lang="en-US" altLang="zh-CN" sz="1200" dirty="0">
                <a:solidFill>
                  <a:schemeClr val="bg1"/>
                </a:solidFill>
                <a:cs typeface="+mn-ea"/>
                <a:sym typeface="+mn-lt"/>
              </a:rPr>
              <a:t>【</a:t>
            </a:r>
            <a:r>
              <a:rPr lang="zh-CN" altLang="en-US" sz="1200" dirty="0">
                <a:solidFill>
                  <a:schemeClr val="bg1"/>
                </a:solidFill>
                <a:cs typeface="+mn-ea"/>
                <a:sym typeface="+mn-lt"/>
              </a:rPr>
              <a:t>年终总结</a:t>
            </a:r>
            <a:r>
              <a:rPr lang="en-US" altLang="zh-CN" sz="1200" dirty="0">
                <a:solidFill>
                  <a:schemeClr val="bg1"/>
                </a:solidFill>
                <a:cs typeface="+mn-ea"/>
                <a:sym typeface="+mn-lt"/>
              </a:rPr>
              <a:t>】【</a:t>
            </a:r>
            <a:r>
              <a:rPr lang="zh-CN" altLang="en-US" sz="1200" dirty="0">
                <a:solidFill>
                  <a:schemeClr val="bg1"/>
                </a:solidFill>
                <a:cs typeface="+mn-ea"/>
                <a:sym typeface="+mn-lt"/>
              </a:rPr>
              <a:t>新年计划</a:t>
            </a:r>
            <a:r>
              <a:rPr lang="en-US" altLang="zh-CN" sz="1200" dirty="0">
                <a:solidFill>
                  <a:schemeClr val="bg1"/>
                </a:solidFill>
                <a:cs typeface="+mn-ea"/>
                <a:sym typeface="+mn-lt"/>
              </a:rPr>
              <a:t>】【</a:t>
            </a:r>
            <a:r>
              <a:rPr lang="zh-CN" altLang="en-US" sz="1200" dirty="0">
                <a:solidFill>
                  <a:schemeClr val="bg1"/>
                </a:solidFill>
                <a:cs typeface="+mn-ea"/>
                <a:sym typeface="+mn-lt"/>
              </a:rPr>
              <a:t>述职报告</a:t>
            </a:r>
            <a:r>
              <a:rPr lang="en-US" altLang="zh-CN" sz="1200" dirty="0">
                <a:solidFill>
                  <a:schemeClr val="bg1"/>
                </a:solidFill>
                <a:cs typeface="+mn-ea"/>
                <a:sym typeface="+mn-lt"/>
              </a:rPr>
              <a:t>】【</a:t>
            </a:r>
            <a:r>
              <a:rPr lang="zh-CN" altLang="en-US" sz="1200" dirty="0">
                <a:solidFill>
                  <a:schemeClr val="bg1"/>
                </a:solidFill>
                <a:cs typeface="+mn-ea"/>
                <a:sym typeface="+mn-lt"/>
              </a:rPr>
              <a:t>工作汇报</a:t>
            </a:r>
            <a:r>
              <a:rPr lang="en-US" altLang="zh-CN" sz="1200" dirty="0">
                <a:solidFill>
                  <a:schemeClr val="bg1"/>
                </a:solidFill>
                <a:cs typeface="+mn-ea"/>
                <a:sym typeface="+mn-lt"/>
              </a:rPr>
              <a:t>】</a:t>
            </a:r>
            <a:endParaRPr lang="zh-CN" altLang="en-US" sz="1200" dirty="0">
              <a:solidFill>
                <a:schemeClr val="bg1"/>
              </a:solidFill>
              <a:cs typeface="+mn-ea"/>
              <a:sym typeface="+mn-lt"/>
            </a:endParaRPr>
          </a:p>
        </p:txBody>
      </p:sp>
      <p:sp>
        <p:nvSpPr>
          <p:cNvPr id="12" name="矩形 11"/>
          <p:cNvSpPr/>
          <p:nvPr/>
        </p:nvSpPr>
        <p:spPr>
          <a:xfrm>
            <a:off x="2699792" y="1779662"/>
            <a:ext cx="3514130" cy="1445260"/>
          </a:xfrm>
          <a:prstGeom prst="rect">
            <a:avLst/>
          </a:prstGeom>
        </p:spPr>
        <p:txBody>
          <a:bodyPr wrap="square">
            <a:spAutoFit/>
          </a:bodyPr>
          <a:lstStyle/>
          <a:p>
            <a:pPr algn="ctr" fontAlgn="auto">
              <a:spcBef>
                <a:spcPts val="0"/>
              </a:spcBef>
              <a:spcAft>
                <a:spcPts val="0"/>
              </a:spcAft>
              <a:defRPr/>
            </a:pPr>
            <a:r>
              <a:rPr lang="en-US" altLang="zh-CN" sz="8800" spc="300" dirty="0">
                <a:solidFill>
                  <a:schemeClr val="bg1"/>
                </a:solidFill>
                <a:effectLst>
                  <a:outerShdw blurRad="38100" dist="38100" dir="2700000" algn="tl">
                    <a:srgbClr val="000000">
                      <a:alpha val="43137"/>
                    </a:srgbClr>
                  </a:outerShdw>
                </a:effectLst>
                <a:latin typeface="Agency FB" panose="020B0503020202020204" pitchFamily="34" charset="0"/>
                <a:cs typeface="+mn-ea"/>
                <a:sym typeface="+mn-lt"/>
              </a:rPr>
              <a:t>20XX</a:t>
            </a:r>
            <a:endParaRPr lang="zh-CN" altLang="en-US" sz="8800" spc="300" dirty="0">
              <a:solidFill>
                <a:schemeClr val="bg1"/>
              </a:solidFill>
              <a:effectLst>
                <a:outerShdw blurRad="38100" dist="38100" dir="2700000" algn="tl">
                  <a:srgbClr val="000000">
                    <a:alpha val="43137"/>
                  </a:srgbClr>
                </a:outerShdw>
              </a:effectLst>
              <a:latin typeface="Agency FB" panose="020B0503020202020204" pitchFamily="34" charset="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style.rotation</p:attrName>
                                        </p:attrNameLst>
                                      </p:cBhvr>
                                      <p:tavLst>
                                        <p:tav tm="0">
                                          <p:val>
                                            <p:fltVal val="90"/>
                                          </p:val>
                                        </p:tav>
                                        <p:tav tm="100000">
                                          <p:val>
                                            <p:fltVal val="0"/>
                                          </p:val>
                                        </p:tav>
                                      </p:tavLst>
                                    </p:anim>
                                    <p:animEffect transition="in" filter="fade">
                                      <p:cBhvr>
                                        <p:cTn id="14" dur="1000"/>
                                        <p:tgtEl>
                                          <p:spTgt spid="8"/>
                                        </p:tgtEl>
                                      </p:cBhvr>
                                    </p:animEffect>
                                  </p:childTnLst>
                                </p:cTn>
                              </p:par>
                            </p:childTnLst>
                          </p:cTn>
                        </p:par>
                        <p:par>
                          <p:cTn id="15" fill="hold">
                            <p:stCondLst>
                              <p:cond delay="1500"/>
                            </p:stCondLst>
                            <p:childTnLst>
                              <p:par>
                                <p:cTn id="16" presetID="16" presetClass="entr" presetSubtype="42"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outHorizontal)">
                                      <p:cBhvr>
                                        <p:cTn id="18" dur="500"/>
                                        <p:tgtEl>
                                          <p:spTgt spid="9"/>
                                        </p:tgtEl>
                                      </p:cBhvr>
                                    </p:animEffect>
                                  </p:childTnLst>
                                </p:cTn>
                              </p:par>
                            </p:childTnLst>
                          </p:cTn>
                        </p:par>
                        <p:par>
                          <p:cTn id="19" fill="hold">
                            <p:stCondLst>
                              <p:cond delay="2000"/>
                            </p:stCondLst>
                            <p:childTnLst>
                              <p:par>
                                <p:cTn id="20" presetID="41" presetClass="entr" presetSubtype="0" fill="hold" grpId="0" nodeType="afterEffect">
                                  <p:stCondLst>
                                    <p:cond delay="0"/>
                                  </p:stCondLst>
                                  <p:iterate type="lt">
                                    <p:tmPct val="10000"/>
                                  </p:iterate>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11"/>
                                        </p:tgtEl>
                                        <p:attrNameLst>
                                          <p:attrName>ppt_y</p:attrName>
                                        </p:attrNameLst>
                                      </p:cBhvr>
                                      <p:tavLst>
                                        <p:tav tm="0">
                                          <p:val>
                                            <p:strVal val="#ppt_y"/>
                                          </p:val>
                                        </p:tav>
                                        <p:tav tm="100000">
                                          <p:val>
                                            <p:strVal val="#ppt_y"/>
                                          </p:val>
                                        </p:tav>
                                      </p:tavLst>
                                    </p:anim>
                                    <p:anim calcmode="lin" valueType="num">
                                      <p:cBhvr>
                                        <p:cTn id="24"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11"/>
                                        </p:tgtEl>
                                      </p:cBhvr>
                                    </p:animEffect>
                                  </p:childTnLst>
                                </p:cTn>
                              </p:par>
                            </p:childTnLst>
                          </p:cTn>
                        </p:par>
                        <p:par>
                          <p:cTn id="27" fill="hold">
                            <p:stCondLst>
                              <p:cond delay="2400"/>
                            </p:stCondLst>
                            <p:childTnLst>
                              <p:par>
                                <p:cTn id="28" presetID="41" presetClass="entr" presetSubtype="0" fill="hold" grpId="0" nodeType="afterEffect">
                                  <p:stCondLst>
                                    <p:cond delay="0"/>
                                  </p:stCondLst>
                                  <p:iterate type="lt">
                                    <p:tmPct val="10000"/>
                                  </p:iterate>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16"/>
                                        </p:tgtEl>
                                        <p:attrNameLst>
                                          <p:attrName>ppt_y</p:attrName>
                                        </p:attrNameLst>
                                      </p:cBhvr>
                                      <p:tavLst>
                                        <p:tav tm="0">
                                          <p:val>
                                            <p:strVal val="#ppt_y"/>
                                          </p:val>
                                        </p:tav>
                                        <p:tav tm="100000">
                                          <p:val>
                                            <p:strVal val="#ppt_y"/>
                                          </p:val>
                                        </p:tav>
                                      </p:tavLst>
                                    </p:anim>
                                    <p:anim calcmode="lin" valueType="num">
                                      <p:cBhvr>
                                        <p:cTn id="32"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16"/>
                                        </p:tgtEl>
                                      </p:cBhvr>
                                    </p:animEffect>
                                  </p:childTnLst>
                                </p:cTn>
                              </p:par>
                            </p:childTnLst>
                          </p:cTn>
                        </p:par>
                        <p:par>
                          <p:cTn id="35" fill="hold">
                            <p:stCondLst>
                              <p:cond delay="3799"/>
                            </p:stCondLst>
                            <p:childTnLst>
                              <p:par>
                                <p:cTn id="36" presetID="42" presetClass="entr" presetSubtype="0"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par>
                          <p:cTn id="41" fill="hold">
                            <p:stCondLst>
                              <p:cond delay="4799"/>
                            </p:stCondLst>
                            <p:childTnLst>
                              <p:par>
                                <p:cTn id="42" presetID="38" presetClass="entr" presetSubtype="0" accel="50000" fill="hold" grpId="0" nodeType="afterEffect">
                                  <p:stCondLst>
                                    <p:cond delay="0"/>
                                  </p:stCondLst>
                                  <p:iterate type="lt">
                                    <p:tmPct val="50000"/>
                                  </p:iterate>
                                  <p:childTnLst>
                                    <p:set>
                                      <p:cBhvr>
                                        <p:cTn id="43" dur="1" fill="hold">
                                          <p:stCondLst>
                                            <p:cond delay="0"/>
                                          </p:stCondLst>
                                        </p:cTn>
                                        <p:tgtEl>
                                          <p:spTgt spid="12"/>
                                        </p:tgtEl>
                                        <p:attrNameLst>
                                          <p:attrName>style.visibility</p:attrName>
                                        </p:attrNameLst>
                                      </p:cBhvr>
                                      <p:to>
                                        <p:strVal val="visible"/>
                                      </p:to>
                                    </p:set>
                                    <p:set>
                                      <p:cBhvr>
                                        <p:cTn id="44" dur="341" fill="hold">
                                          <p:stCondLst>
                                            <p:cond delay="0"/>
                                          </p:stCondLst>
                                        </p:cTn>
                                        <p:tgtEl>
                                          <p:spTgt spid="12"/>
                                        </p:tgtEl>
                                        <p:attrNameLst>
                                          <p:attrName>style.rotation</p:attrName>
                                        </p:attrNameLst>
                                      </p:cBhvr>
                                      <p:to>
                                        <p:strVal val="-45.0"/>
                                      </p:to>
                                    </p:set>
                                    <p:anim calcmode="lin" valueType="num">
                                      <p:cBhvr>
                                        <p:cTn id="45" dur="341" fill="hold">
                                          <p:stCondLst>
                                            <p:cond delay="341"/>
                                          </p:stCondLst>
                                        </p:cTn>
                                        <p:tgtEl>
                                          <p:spTgt spid="12"/>
                                        </p:tgtEl>
                                        <p:attrNameLst>
                                          <p:attrName>style.rotation</p:attrName>
                                        </p:attrNameLst>
                                      </p:cBhvr>
                                      <p:tavLst>
                                        <p:tav tm="0">
                                          <p:val>
                                            <p:fltVal val="-45"/>
                                          </p:val>
                                        </p:tav>
                                        <p:tav tm="69900">
                                          <p:val>
                                            <p:fltVal val="45"/>
                                          </p:val>
                                        </p:tav>
                                        <p:tav tm="100000">
                                          <p:val>
                                            <p:fltVal val="0"/>
                                          </p:val>
                                        </p:tav>
                                      </p:tavLst>
                                    </p:anim>
                                    <p:anim calcmode="lin" valueType="num">
                                      <p:cBhvr>
                                        <p:cTn id="46" dur="341" fill="hold">
                                          <p:stCondLst>
                                            <p:cond delay="0"/>
                                          </p:stCondLst>
                                        </p:cTn>
                                        <p:tgtEl>
                                          <p:spTgt spid="12"/>
                                        </p:tgtEl>
                                        <p:attrNameLst>
                                          <p:attrName>ppt_y</p:attrName>
                                        </p:attrNameLst>
                                      </p:cBhvr>
                                      <p:tavLst>
                                        <p:tav tm="0">
                                          <p:val>
                                            <p:strVal val="#ppt_y-1"/>
                                          </p:val>
                                        </p:tav>
                                        <p:tav tm="100000">
                                          <p:val>
                                            <p:strVal val="#ppt_y-(0.354*#ppt_w-0.172*#ppt_h)"/>
                                          </p:val>
                                        </p:tav>
                                      </p:tavLst>
                                    </p:anim>
                                    <p:anim calcmode="lin" valueType="num">
                                      <p:cBhvr>
                                        <p:cTn id="47" dur="117" decel="50000" autoRev="1" fill="hold">
                                          <p:stCondLst>
                                            <p:cond delay="341"/>
                                          </p:stCondLst>
                                        </p:cTn>
                                        <p:tgtEl>
                                          <p:spTgt spid="12"/>
                                        </p:tgtEl>
                                        <p:attrNameLst>
                                          <p:attrName>ppt_y</p:attrName>
                                        </p:attrNameLst>
                                      </p:cBhvr>
                                      <p:tavLst>
                                        <p:tav tm="0">
                                          <p:val>
                                            <p:strVal val="#ppt_y-(0.354*#ppt_w-0.172*#ppt_h)"/>
                                          </p:val>
                                        </p:tav>
                                        <p:tav tm="100000">
                                          <p:val>
                                            <p:strVal val="#ppt_y-(0.354*#ppt_w-0.172*#ppt_h)-#ppt_h/2"/>
                                          </p:val>
                                        </p:tav>
                                      </p:tavLst>
                                    </p:anim>
                                    <p:anim calcmode="lin" valueType="num">
                                      <p:cBhvr>
                                        <p:cTn id="48" dur="102" fill="hold">
                                          <p:stCondLst>
                                            <p:cond delay="648"/>
                                          </p:stCondLst>
                                        </p:cTn>
                                        <p:tgtEl>
                                          <p:spTgt spid="1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1" grpId="0"/>
      <p:bldP spid="16" grpId="0"/>
      <p:bldP spid="17"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0" y="931540"/>
            <a:ext cx="9144000" cy="3512418"/>
          </a:xfrm>
          <a:prstGeom prst="rect">
            <a:avLst/>
          </a:prstGeom>
          <a:solidFill>
            <a:srgbClr val="333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11" name="图片 10"/>
          <p:cNvPicPr>
            <a:picLocks noChangeAspect="1"/>
          </p:cNvPicPr>
          <p:nvPr/>
        </p:nvPicPr>
        <p:blipFill>
          <a:blip r:embed="rId3" cstate="screen"/>
          <a:stretch>
            <a:fillRect/>
          </a:stretch>
        </p:blipFill>
        <p:spPr>
          <a:xfrm>
            <a:off x="3240020" y="-1400268"/>
            <a:ext cx="6407343" cy="6588021"/>
          </a:xfrm>
          <a:prstGeom prst="rect">
            <a:avLst/>
          </a:prstGeom>
        </p:spPr>
      </p:pic>
      <p:sp>
        <p:nvSpPr>
          <p:cNvPr id="12" name="矩形 11"/>
          <p:cNvSpPr/>
          <p:nvPr/>
        </p:nvSpPr>
        <p:spPr>
          <a:xfrm>
            <a:off x="3240020" y="2202952"/>
            <a:ext cx="4536504" cy="1775775"/>
          </a:xfrm>
          <a:prstGeom prst="rect">
            <a:avLst/>
          </a:prstGeom>
          <a:solidFill>
            <a:srgbClr val="6498AD">
              <a:alpha val="87000"/>
            </a:srgbClr>
          </a:solidFill>
          <a:ln>
            <a:noFill/>
          </a:ln>
          <a:effectLst>
            <a:outerShdw blurRad="228600" dist="101600" dir="4200000" algn="tl"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矩形 12"/>
          <p:cNvSpPr/>
          <p:nvPr/>
        </p:nvSpPr>
        <p:spPr>
          <a:xfrm>
            <a:off x="2843808" y="1717814"/>
            <a:ext cx="1883163" cy="1862048"/>
          </a:xfrm>
          <a:prstGeom prst="rect">
            <a:avLst/>
          </a:prstGeom>
        </p:spPr>
        <p:txBody>
          <a:bodyPr wrap="square">
            <a:spAutoFit/>
          </a:bodyPr>
          <a:lstStyle/>
          <a:p>
            <a:pPr algn="ctr" fontAlgn="auto">
              <a:spcBef>
                <a:spcPts val="0"/>
              </a:spcBef>
              <a:spcAft>
                <a:spcPts val="0"/>
              </a:spcAft>
              <a:defRPr/>
            </a:pPr>
            <a:r>
              <a:rPr lang="en-US" altLang="zh-CN" sz="11500" spc="300" dirty="0">
                <a:solidFill>
                  <a:schemeClr val="bg1"/>
                </a:solidFill>
                <a:latin typeface="Agency FB" panose="020B0503020202020204" pitchFamily="34" charset="0"/>
                <a:cs typeface="+mn-ea"/>
                <a:sym typeface="+mn-lt"/>
              </a:rPr>
              <a:t>01</a:t>
            </a:r>
            <a:endParaRPr lang="zh-CN" altLang="en-US" sz="11500" spc="300" dirty="0">
              <a:solidFill>
                <a:schemeClr val="bg1"/>
              </a:solidFill>
              <a:latin typeface="Agency FB" panose="020B0503020202020204" pitchFamily="34" charset="0"/>
              <a:cs typeface="+mn-ea"/>
              <a:sym typeface="+mn-lt"/>
            </a:endParaRPr>
          </a:p>
        </p:txBody>
      </p:sp>
      <p:sp>
        <p:nvSpPr>
          <p:cNvPr id="7" name="TextBox 48"/>
          <p:cNvSpPr txBox="1"/>
          <p:nvPr/>
        </p:nvSpPr>
        <p:spPr>
          <a:xfrm>
            <a:off x="4347486" y="2931790"/>
            <a:ext cx="2980423" cy="492443"/>
          </a:xfrm>
          <a:prstGeom prst="rect">
            <a:avLst/>
          </a:prstGeom>
          <a:noFill/>
        </p:spPr>
        <p:txBody>
          <a:bodyPr wrap="square" lIns="0" tIns="0" rIns="0" bIns="0" rtlCol="0">
            <a:spAutoFit/>
          </a:bodyPr>
          <a:lstStyle/>
          <a:p>
            <a:r>
              <a:rPr lang="zh-CN" altLang="en-US" sz="3200" dirty="0">
                <a:solidFill>
                  <a:schemeClr val="bg1"/>
                </a:solidFill>
                <a:cs typeface="+mn-ea"/>
                <a:sym typeface="+mn-lt"/>
              </a:rPr>
              <a:t>执行力明确目标</a:t>
            </a:r>
            <a:endParaRPr lang="en-GB" altLang="zh-CN" sz="3100" dirty="0">
              <a:solidFill>
                <a:schemeClr val="bg1"/>
              </a:solidFill>
              <a:cs typeface="+mn-ea"/>
              <a:sym typeface="+mn-lt"/>
            </a:endParaRPr>
          </a:p>
        </p:txBody>
      </p:sp>
      <p:sp>
        <p:nvSpPr>
          <p:cNvPr id="8" name="TextBox 49"/>
          <p:cNvSpPr txBox="1"/>
          <p:nvPr/>
        </p:nvSpPr>
        <p:spPr>
          <a:xfrm>
            <a:off x="4384150" y="3511568"/>
            <a:ext cx="2780138" cy="246221"/>
          </a:xfrm>
          <a:prstGeom prst="rect">
            <a:avLst/>
          </a:prstGeom>
          <a:noFill/>
        </p:spPr>
        <p:txBody>
          <a:bodyPr wrap="square" lIns="0" tIns="0" rIns="0" bIns="0" rtlCol="0">
            <a:spAutoFit/>
          </a:bodyPr>
          <a:lstStyle/>
          <a:p>
            <a:pPr eaLnBrk="0" hangingPunct="0"/>
            <a:r>
              <a:rPr lang="zh-CN" altLang="en-US" sz="800" dirty="0">
                <a:solidFill>
                  <a:schemeClr val="bg1"/>
                </a:solidFill>
                <a:cs typeface="+mn-ea"/>
                <a:sym typeface="+mn-lt"/>
              </a:rPr>
              <a:t>请替换文字内容，点击添加相关标题文字，修改文字内容，</a:t>
            </a:r>
            <a:endParaRPr lang="en-US" altLang="zh-CN" sz="800" dirty="0">
              <a:solidFill>
                <a:schemeClr val="bg1"/>
              </a:solidFill>
              <a:cs typeface="+mn-ea"/>
              <a:sym typeface="+mn-lt"/>
            </a:endParaRPr>
          </a:p>
          <a:p>
            <a:pPr eaLnBrk="0" hangingPunct="0"/>
            <a:r>
              <a:rPr lang="zh-CN" altLang="en-US" sz="800" dirty="0">
                <a:solidFill>
                  <a:schemeClr val="bg1"/>
                </a:solidFill>
                <a:cs typeface="+mn-ea"/>
                <a:sym typeface="+mn-lt"/>
              </a:rPr>
              <a:t>也可以直接复制你的内容到此。</a:t>
            </a: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1000" fill="hold"/>
                                        <p:tgtEl>
                                          <p:spTgt spid="11"/>
                                        </p:tgtEl>
                                        <p:attrNameLst>
                                          <p:attrName>ppt_w</p:attrName>
                                        </p:attrNameLst>
                                      </p:cBhvr>
                                      <p:tavLst>
                                        <p:tav tm="0">
                                          <p:val>
                                            <p:fltVal val="0"/>
                                          </p:val>
                                        </p:tav>
                                        <p:tav tm="100000">
                                          <p:val>
                                            <p:strVal val="#ppt_w"/>
                                          </p:val>
                                        </p:tav>
                                      </p:tavLst>
                                    </p:anim>
                                    <p:anim calcmode="lin" valueType="num">
                                      <p:cBhvr>
                                        <p:cTn id="12" dur="1000" fill="hold"/>
                                        <p:tgtEl>
                                          <p:spTgt spid="11"/>
                                        </p:tgtEl>
                                        <p:attrNameLst>
                                          <p:attrName>ppt_h</p:attrName>
                                        </p:attrNameLst>
                                      </p:cBhvr>
                                      <p:tavLst>
                                        <p:tav tm="0">
                                          <p:val>
                                            <p:fltVal val="0"/>
                                          </p:val>
                                        </p:tav>
                                        <p:tav tm="100000">
                                          <p:val>
                                            <p:strVal val="#ppt_h"/>
                                          </p:val>
                                        </p:tav>
                                      </p:tavLst>
                                    </p:anim>
                                    <p:anim calcmode="lin" valueType="num">
                                      <p:cBhvr>
                                        <p:cTn id="13" dur="1000" fill="hold"/>
                                        <p:tgtEl>
                                          <p:spTgt spid="11"/>
                                        </p:tgtEl>
                                        <p:attrNameLst>
                                          <p:attrName>style.rotation</p:attrName>
                                        </p:attrNameLst>
                                      </p:cBhvr>
                                      <p:tavLst>
                                        <p:tav tm="0">
                                          <p:val>
                                            <p:fltVal val="90"/>
                                          </p:val>
                                        </p:tav>
                                        <p:tav tm="100000">
                                          <p:val>
                                            <p:fltVal val="0"/>
                                          </p:val>
                                        </p:tav>
                                      </p:tavLst>
                                    </p:anim>
                                    <p:animEffect transition="in" filter="fade">
                                      <p:cBhvr>
                                        <p:cTn id="14" dur="1000"/>
                                        <p:tgtEl>
                                          <p:spTgt spid="11"/>
                                        </p:tgtEl>
                                      </p:cBhvr>
                                    </p:animEffect>
                                  </p:childTnLst>
                                </p:cTn>
                              </p:par>
                            </p:childTnLst>
                          </p:cTn>
                        </p:par>
                        <p:par>
                          <p:cTn id="15" fill="hold">
                            <p:stCondLst>
                              <p:cond delay="1500"/>
                            </p:stCondLst>
                            <p:childTnLst>
                              <p:par>
                                <p:cTn id="16" presetID="16" presetClass="entr" presetSubtype="42"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outHorizontal)">
                                      <p:cBhvr>
                                        <p:cTn id="18" dur="500"/>
                                        <p:tgtEl>
                                          <p:spTgt spid="12"/>
                                        </p:tgtEl>
                                      </p:cBhvr>
                                    </p:animEffect>
                                  </p:childTnLst>
                                </p:cTn>
                              </p:par>
                            </p:childTnLst>
                          </p:cTn>
                        </p:par>
                        <p:par>
                          <p:cTn id="19" fill="hold">
                            <p:stCondLst>
                              <p:cond delay="2000"/>
                            </p:stCondLst>
                            <p:childTnLst>
                              <p:par>
                                <p:cTn id="20" presetID="38" presetClass="entr" presetSubtype="0" accel="50000" fill="hold" grpId="0" nodeType="afterEffect">
                                  <p:stCondLst>
                                    <p:cond delay="0"/>
                                  </p:stCondLst>
                                  <p:iterate type="lt">
                                    <p:tmPct val="50000"/>
                                  </p:iterate>
                                  <p:childTnLst>
                                    <p:set>
                                      <p:cBhvr>
                                        <p:cTn id="21" dur="1" fill="hold">
                                          <p:stCondLst>
                                            <p:cond delay="0"/>
                                          </p:stCondLst>
                                        </p:cTn>
                                        <p:tgtEl>
                                          <p:spTgt spid="13"/>
                                        </p:tgtEl>
                                        <p:attrNameLst>
                                          <p:attrName>style.visibility</p:attrName>
                                        </p:attrNameLst>
                                      </p:cBhvr>
                                      <p:to>
                                        <p:strVal val="visible"/>
                                      </p:to>
                                    </p:set>
                                    <p:set>
                                      <p:cBhvr>
                                        <p:cTn id="22" dur="341" fill="hold">
                                          <p:stCondLst>
                                            <p:cond delay="0"/>
                                          </p:stCondLst>
                                        </p:cTn>
                                        <p:tgtEl>
                                          <p:spTgt spid="13"/>
                                        </p:tgtEl>
                                        <p:attrNameLst>
                                          <p:attrName>style.rotation</p:attrName>
                                        </p:attrNameLst>
                                      </p:cBhvr>
                                      <p:to>
                                        <p:strVal val="-45.0"/>
                                      </p:to>
                                    </p:set>
                                    <p:anim calcmode="lin" valueType="num">
                                      <p:cBhvr>
                                        <p:cTn id="23" dur="341" fill="hold">
                                          <p:stCondLst>
                                            <p:cond delay="341"/>
                                          </p:stCondLst>
                                        </p:cTn>
                                        <p:tgtEl>
                                          <p:spTgt spid="13"/>
                                        </p:tgtEl>
                                        <p:attrNameLst>
                                          <p:attrName>style.rotation</p:attrName>
                                        </p:attrNameLst>
                                      </p:cBhvr>
                                      <p:tavLst>
                                        <p:tav tm="0">
                                          <p:val>
                                            <p:fltVal val="-45"/>
                                          </p:val>
                                        </p:tav>
                                        <p:tav tm="69900">
                                          <p:val>
                                            <p:fltVal val="45"/>
                                          </p:val>
                                        </p:tav>
                                        <p:tav tm="100000">
                                          <p:val>
                                            <p:fltVal val="0"/>
                                          </p:val>
                                        </p:tav>
                                      </p:tavLst>
                                    </p:anim>
                                    <p:anim calcmode="lin" valueType="num">
                                      <p:cBhvr>
                                        <p:cTn id="24" dur="341" fill="hold">
                                          <p:stCondLst>
                                            <p:cond delay="0"/>
                                          </p:stCondLst>
                                        </p:cTn>
                                        <p:tgtEl>
                                          <p:spTgt spid="13"/>
                                        </p:tgtEl>
                                        <p:attrNameLst>
                                          <p:attrName>ppt_y</p:attrName>
                                        </p:attrNameLst>
                                      </p:cBhvr>
                                      <p:tavLst>
                                        <p:tav tm="0">
                                          <p:val>
                                            <p:strVal val="#ppt_y-1"/>
                                          </p:val>
                                        </p:tav>
                                        <p:tav tm="100000">
                                          <p:val>
                                            <p:strVal val="#ppt_y-(0.354*#ppt_w-0.172*#ppt_h)"/>
                                          </p:val>
                                        </p:tav>
                                      </p:tavLst>
                                    </p:anim>
                                    <p:anim calcmode="lin" valueType="num">
                                      <p:cBhvr>
                                        <p:cTn id="25" dur="117" decel="50000" autoRev="1" fill="hold">
                                          <p:stCondLst>
                                            <p:cond delay="341"/>
                                          </p:stCondLst>
                                        </p:cTn>
                                        <p:tgtEl>
                                          <p:spTgt spid="13"/>
                                        </p:tgtEl>
                                        <p:attrNameLst>
                                          <p:attrName>ppt_y</p:attrName>
                                        </p:attrNameLst>
                                      </p:cBhvr>
                                      <p:tavLst>
                                        <p:tav tm="0">
                                          <p:val>
                                            <p:strVal val="#ppt_y-(0.354*#ppt_w-0.172*#ppt_h)"/>
                                          </p:val>
                                        </p:tav>
                                        <p:tav tm="100000">
                                          <p:val>
                                            <p:strVal val="#ppt_y-(0.354*#ppt_w-0.172*#ppt_h)-#ppt_h/2"/>
                                          </p:val>
                                        </p:tav>
                                      </p:tavLst>
                                    </p:anim>
                                    <p:anim calcmode="lin" valueType="num">
                                      <p:cBhvr>
                                        <p:cTn id="26" dur="102" fill="hold">
                                          <p:stCondLst>
                                            <p:cond delay="648"/>
                                          </p:stCondLst>
                                        </p:cTn>
                                        <p:tgtEl>
                                          <p:spTgt spid="13"/>
                                        </p:tgtEl>
                                        <p:attrNameLst>
                                          <p:attrName>ppt_y</p:attrName>
                                        </p:attrNameLst>
                                      </p:cBhvr>
                                      <p:tavLst>
                                        <p:tav tm="0">
                                          <p:val>
                                            <p:strVal val="#ppt_y-(0.354*#ppt_w-0.172*#ppt_h)"/>
                                          </p:val>
                                        </p:tav>
                                        <p:tav tm="100000">
                                          <p:val>
                                            <p:strVal val="#ppt_y"/>
                                          </p:val>
                                        </p:tav>
                                      </p:tavLst>
                                    </p:anim>
                                  </p:childTnLst>
                                </p:cTn>
                              </p:par>
                            </p:childTnLst>
                          </p:cTn>
                        </p:par>
                        <p:par>
                          <p:cTn id="27" fill="hold">
                            <p:stCondLst>
                              <p:cond delay="2625"/>
                            </p:stCondLst>
                            <p:childTnLst>
                              <p:par>
                                <p:cTn id="28" presetID="22" presetClass="entr" presetSubtype="8" fill="hold" grpId="0" nodeType="afterEffect">
                                  <p:stCondLst>
                                    <p:cond delay="0"/>
                                  </p:stCondLst>
                                  <p:iterate type="lt">
                                    <p:tmPct val="30000"/>
                                  </p:iterate>
                                  <p:childTnLst>
                                    <p:set>
                                      <p:cBhvr>
                                        <p:cTn id="29" dur="1" fill="hold">
                                          <p:stCondLst>
                                            <p:cond delay="0"/>
                                          </p:stCondLst>
                                        </p:cTn>
                                        <p:tgtEl>
                                          <p:spTgt spid="7"/>
                                        </p:tgtEl>
                                        <p:attrNameLst>
                                          <p:attrName>style.visibility</p:attrName>
                                        </p:attrNameLst>
                                      </p:cBhvr>
                                      <p:to>
                                        <p:strVal val="visible"/>
                                      </p:to>
                                    </p:set>
                                    <p:animEffect transition="in" filter="wipe(left)">
                                      <p:cBhvr>
                                        <p:cTn id="30" dur="200"/>
                                        <p:tgtEl>
                                          <p:spTgt spid="7"/>
                                        </p:tgtEl>
                                      </p:cBhvr>
                                    </p:animEffect>
                                  </p:childTnLst>
                                </p:cTn>
                              </p:par>
                              <p:par>
                                <p:cTn id="31" presetID="36" presetClass="emph" presetSubtype="0" fill="hold" grpId="1" nodeType="withEffect">
                                  <p:stCondLst>
                                    <p:cond delay="0"/>
                                  </p:stCondLst>
                                  <p:iterate type="lt">
                                    <p:tmPct val="30000"/>
                                  </p:iterate>
                                  <p:childTnLst>
                                    <p:animScale>
                                      <p:cBhvr>
                                        <p:cTn id="32" dur="50" autoRev="1" fill="hold">
                                          <p:stCondLst>
                                            <p:cond delay="0"/>
                                          </p:stCondLst>
                                        </p:cTn>
                                        <p:tgtEl>
                                          <p:spTgt spid="7"/>
                                        </p:tgtEl>
                                      </p:cBhvr>
                                      <p:to x="80000" y="100000"/>
                                    </p:animScale>
                                    <p:anim by="(#ppt_w*0.10)" calcmode="lin" valueType="num">
                                      <p:cBhvr>
                                        <p:cTn id="33" dur="50" autoRev="1" fill="hold">
                                          <p:stCondLst>
                                            <p:cond delay="0"/>
                                          </p:stCondLst>
                                        </p:cTn>
                                        <p:tgtEl>
                                          <p:spTgt spid="7"/>
                                        </p:tgtEl>
                                        <p:attrNameLst>
                                          <p:attrName>ppt_x</p:attrName>
                                        </p:attrNameLst>
                                      </p:cBhvr>
                                    </p:anim>
                                    <p:anim by="(-#ppt_w*0.10)" calcmode="lin" valueType="num">
                                      <p:cBhvr>
                                        <p:cTn id="34" dur="50" autoRev="1" fill="hold">
                                          <p:stCondLst>
                                            <p:cond delay="0"/>
                                          </p:stCondLst>
                                        </p:cTn>
                                        <p:tgtEl>
                                          <p:spTgt spid="7"/>
                                        </p:tgtEl>
                                        <p:attrNameLst>
                                          <p:attrName>ppt_y</p:attrName>
                                        </p:attrNameLst>
                                      </p:cBhvr>
                                    </p:anim>
                                    <p:animRot by="-480000">
                                      <p:cBhvr>
                                        <p:cTn id="35" dur="50" autoRev="1" fill="hold">
                                          <p:stCondLst>
                                            <p:cond delay="0"/>
                                          </p:stCondLst>
                                        </p:cTn>
                                        <p:tgtEl>
                                          <p:spTgt spid="7"/>
                                        </p:tgtEl>
                                        <p:attrNameLst>
                                          <p:attrName>r</p:attrName>
                                        </p:attrNameLst>
                                      </p:cBhvr>
                                    </p:animRot>
                                  </p:childTnLst>
                                </p:cTn>
                              </p:par>
                            </p:childTnLst>
                          </p:cTn>
                        </p:par>
                        <p:par>
                          <p:cTn id="36" fill="hold">
                            <p:stCondLst>
                              <p:cond delay="3184"/>
                            </p:stCondLst>
                            <p:childTnLst>
                              <p:par>
                                <p:cTn id="37" presetID="22" presetClass="entr" presetSubtype="8" fill="hold" grpId="0" nodeType="afterEffect">
                                  <p:stCondLst>
                                    <p:cond delay="0"/>
                                  </p:stCondLst>
                                  <p:iterate type="lt">
                                    <p:tmPct val="30000"/>
                                  </p:iterate>
                                  <p:childTnLst>
                                    <p:set>
                                      <p:cBhvr>
                                        <p:cTn id="38" dur="1" fill="hold">
                                          <p:stCondLst>
                                            <p:cond delay="0"/>
                                          </p:stCondLst>
                                        </p:cTn>
                                        <p:tgtEl>
                                          <p:spTgt spid="8"/>
                                        </p:tgtEl>
                                        <p:attrNameLst>
                                          <p:attrName>style.visibility</p:attrName>
                                        </p:attrNameLst>
                                      </p:cBhvr>
                                      <p:to>
                                        <p:strVal val="visible"/>
                                      </p:to>
                                    </p:set>
                                    <p:animEffect transition="in" filter="wipe(left)">
                                      <p:cBhvr>
                                        <p:cTn id="39" dur="200"/>
                                        <p:tgtEl>
                                          <p:spTgt spid="8"/>
                                        </p:tgtEl>
                                      </p:cBhvr>
                                    </p:animEffect>
                                  </p:childTnLst>
                                </p:cTn>
                              </p:par>
                              <p:par>
                                <p:cTn id="40" presetID="36" presetClass="emph" presetSubtype="0" fill="hold" grpId="1" nodeType="withEffect">
                                  <p:stCondLst>
                                    <p:cond delay="0"/>
                                  </p:stCondLst>
                                  <p:iterate type="lt">
                                    <p:tmPct val="30000"/>
                                  </p:iterate>
                                  <p:childTnLst>
                                    <p:animScale>
                                      <p:cBhvr>
                                        <p:cTn id="41" dur="50" autoRev="1" fill="hold">
                                          <p:stCondLst>
                                            <p:cond delay="0"/>
                                          </p:stCondLst>
                                        </p:cTn>
                                        <p:tgtEl>
                                          <p:spTgt spid="8"/>
                                        </p:tgtEl>
                                      </p:cBhvr>
                                      <p:to x="80000" y="100000"/>
                                    </p:animScale>
                                    <p:anim by="(#ppt_w*0.10)" calcmode="lin" valueType="num">
                                      <p:cBhvr>
                                        <p:cTn id="42" dur="50" autoRev="1" fill="hold">
                                          <p:stCondLst>
                                            <p:cond delay="0"/>
                                          </p:stCondLst>
                                        </p:cTn>
                                        <p:tgtEl>
                                          <p:spTgt spid="8"/>
                                        </p:tgtEl>
                                        <p:attrNameLst>
                                          <p:attrName>ppt_x</p:attrName>
                                        </p:attrNameLst>
                                      </p:cBhvr>
                                    </p:anim>
                                    <p:anim by="(-#ppt_w*0.10)" calcmode="lin" valueType="num">
                                      <p:cBhvr>
                                        <p:cTn id="43" dur="50" autoRev="1" fill="hold">
                                          <p:stCondLst>
                                            <p:cond delay="0"/>
                                          </p:stCondLst>
                                        </p:cTn>
                                        <p:tgtEl>
                                          <p:spTgt spid="8"/>
                                        </p:tgtEl>
                                        <p:attrNameLst>
                                          <p:attrName>ppt_y</p:attrName>
                                        </p:attrNameLst>
                                      </p:cBhvr>
                                    </p:anim>
                                    <p:animRot by="-480000">
                                      <p:cBhvr>
                                        <p:cTn id="44" dur="50" autoRev="1" fill="hold">
                                          <p:stCondLst>
                                            <p:cond delay="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p:bldP spid="7" grpId="0"/>
      <p:bldP spid="7" grpId="1"/>
      <p:bldP spid="8" grpId="0"/>
      <p:bldP spid="8"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AutoShape 5"/>
          <p:cNvSpPr/>
          <p:nvPr/>
        </p:nvSpPr>
        <p:spPr bwMode="auto">
          <a:xfrm>
            <a:off x="1010021" y="2466546"/>
            <a:ext cx="1683149" cy="619316"/>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rgbClr val="326E86"/>
          </a:solidFill>
          <a:ln>
            <a:noFill/>
          </a:ln>
        </p:spPr>
        <p:txBody>
          <a:bodyPr lIns="0" tIns="0" rIns="0" bIns="0" anchor="ctr"/>
          <a:lstStyle/>
          <a:p>
            <a:endParaRPr lang="zh-CN" altLang="en-US" dirty="0">
              <a:cs typeface="+mn-ea"/>
              <a:sym typeface="+mn-lt"/>
            </a:endParaRPr>
          </a:p>
        </p:txBody>
      </p:sp>
      <p:grpSp>
        <p:nvGrpSpPr>
          <p:cNvPr id="86" name="Group 6"/>
          <p:cNvGrpSpPr/>
          <p:nvPr/>
        </p:nvGrpSpPr>
        <p:grpSpPr bwMode="auto">
          <a:xfrm>
            <a:off x="1010022" y="1774580"/>
            <a:ext cx="596574" cy="596687"/>
            <a:chOff x="0" y="0"/>
            <a:chExt cx="1591420" cy="1591420"/>
          </a:xfrm>
        </p:grpSpPr>
        <p:sp>
          <p:nvSpPr>
            <p:cNvPr id="87" name="AutoShape 7"/>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77A9D3"/>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1000" dirty="0">
                <a:solidFill>
                  <a:schemeClr val="bg1"/>
                </a:solidFill>
                <a:cs typeface="+mn-ea"/>
                <a:sym typeface="+mn-lt"/>
              </a:endParaRPr>
            </a:p>
          </p:txBody>
        </p:sp>
        <p:sp>
          <p:nvSpPr>
            <p:cNvPr id="88" name="AutoShape 8"/>
            <p:cNvSpPr/>
            <p:nvPr/>
          </p:nvSpPr>
          <p:spPr bwMode="auto">
            <a:xfrm>
              <a:off x="0" y="547945"/>
              <a:ext cx="1591420" cy="4955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20000"/>
                </a:lnSpc>
              </a:pPr>
              <a:r>
                <a:rPr lang="es-ES" altLang="zh-CN" sz="1000" b="0" dirty="0">
                  <a:solidFill>
                    <a:schemeClr val="bg1"/>
                  </a:solidFill>
                  <a:latin typeface="+mn-lt"/>
                  <a:ea typeface="+mn-ea"/>
                  <a:cs typeface="+mn-ea"/>
                  <a:sym typeface="+mn-lt"/>
                </a:rPr>
                <a:t>2016</a:t>
              </a:r>
            </a:p>
          </p:txBody>
        </p:sp>
      </p:grpSp>
      <p:sp>
        <p:nvSpPr>
          <p:cNvPr id="89" name="AutoShape 9"/>
          <p:cNvSpPr/>
          <p:nvPr/>
        </p:nvSpPr>
        <p:spPr bwMode="auto">
          <a:xfrm>
            <a:off x="1235076" y="2754813"/>
            <a:ext cx="1191958" cy="1731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335280" eaLnBrk="1"/>
            <a:r>
              <a:rPr lang="zh-CN" altLang="en-US" sz="1100" b="0" dirty="0">
                <a:latin typeface="+mn-lt"/>
                <a:ea typeface="+mn-ea"/>
                <a:cs typeface="+mn-ea"/>
                <a:sym typeface="+mn-lt"/>
              </a:rPr>
              <a:t>请替换文字内容</a:t>
            </a:r>
            <a:endParaRPr lang="es-ES" altLang="zh-CN" sz="900" b="0" dirty="0">
              <a:latin typeface="+mn-lt"/>
              <a:ea typeface="+mn-ea"/>
              <a:cs typeface="+mn-ea"/>
              <a:sym typeface="+mn-lt"/>
            </a:endParaRPr>
          </a:p>
        </p:txBody>
      </p:sp>
      <p:sp>
        <p:nvSpPr>
          <p:cNvPr id="90" name="AutoShape 10"/>
          <p:cNvSpPr/>
          <p:nvPr/>
        </p:nvSpPr>
        <p:spPr bwMode="auto">
          <a:xfrm>
            <a:off x="2812248" y="2604701"/>
            <a:ext cx="1683743" cy="619316"/>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rgbClr val="7DBFC5"/>
          </a:solidFill>
          <a:ln>
            <a:noFill/>
          </a:ln>
        </p:spPr>
        <p:txBody>
          <a:bodyPr lIns="0" tIns="0" rIns="0" bIns="0" anchor="ctr"/>
          <a:lstStyle/>
          <a:p>
            <a:endParaRPr lang="zh-CN" altLang="en-US" dirty="0">
              <a:cs typeface="+mn-ea"/>
              <a:sym typeface="+mn-lt"/>
            </a:endParaRPr>
          </a:p>
        </p:txBody>
      </p:sp>
      <p:grpSp>
        <p:nvGrpSpPr>
          <p:cNvPr id="91" name="Group 11"/>
          <p:cNvGrpSpPr/>
          <p:nvPr/>
        </p:nvGrpSpPr>
        <p:grpSpPr bwMode="auto">
          <a:xfrm>
            <a:off x="2812247" y="3319298"/>
            <a:ext cx="597169" cy="597283"/>
            <a:chOff x="0" y="0"/>
            <a:chExt cx="1591420" cy="1591420"/>
          </a:xfrm>
        </p:grpSpPr>
        <p:sp>
          <p:nvSpPr>
            <p:cNvPr id="92" name="AutoShape 12"/>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7DBFC5"/>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1000" dirty="0">
                <a:solidFill>
                  <a:schemeClr val="bg1"/>
                </a:solidFill>
                <a:cs typeface="+mn-ea"/>
                <a:sym typeface="+mn-lt"/>
              </a:endParaRPr>
            </a:p>
          </p:txBody>
        </p:sp>
        <p:sp>
          <p:nvSpPr>
            <p:cNvPr id="93" name="AutoShape 13"/>
            <p:cNvSpPr/>
            <p:nvPr/>
          </p:nvSpPr>
          <p:spPr bwMode="auto">
            <a:xfrm>
              <a:off x="0" y="553745"/>
              <a:ext cx="1591420" cy="4839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s-ES" sz="1000" dirty="0">
                  <a:solidFill>
                    <a:schemeClr val="bg1"/>
                  </a:solidFill>
                  <a:cs typeface="+mn-ea"/>
                  <a:sym typeface="+mn-lt"/>
                </a:rPr>
                <a:t>2017</a:t>
              </a:r>
            </a:p>
          </p:txBody>
        </p:sp>
      </p:grpSp>
      <p:sp>
        <p:nvSpPr>
          <p:cNvPr id="94" name="AutoShape 14"/>
          <p:cNvSpPr/>
          <p:nvPr/>
        </p:nvSpPr>
        <p:spPr bwMode="auto">
          <a:xfrm>
            <a:off x="3048613" y="2754813"/>
            <a:ext cx="1191958" cy="1731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335280" eaLnBrk="1"/>
            <a:r>
              <a:rPr lang="zh-CN" altLang="en-US" sz="1100" b="0" dirty="0">
                <a:latin typeface="+mn-lt"/>
                <a:ea typeface="+mn-ea"/>
                <a:cs typeface="+mn-ea"/>
                <a:sym typeface="+mn-lt"/>
              </a:rPr>
              <a:t>请替换文字内容</a:t>
            </a:r>
            <a:endParaRPr lang="es-ES" altLang="zh-CN" sz="900" b="0" dirty="0">
              <a:latin typeface="+mn-lt"/>
              <a:ea typeface="+mn-ea"/>
              <a:cs typeface="+mn-ea"/>
              <a:sym typeface="+mn-lt"/>
            </a:endParaRPr>
          </a:p>
        </p:txBody>
      </p:sp>
      <p:sp>
        <p:nvSpPr>
          <p:cNvPr id="95" name="AutoShape 15"/>
          <p:cNvSpPr/>
          <p:nvPr/>
        </p:nvSpPr>
        <p:spPr bwMode="auto">
          <a:xfrm>
            <a:off x="4596015" y="2466546"/>
            <a:ext cx="1683148" cy="619316"/>
          </a:xfrm>
          <a:custGeom>
            <a:avLst/>
            <a:gdLst>
              <a:gd name="T0" fmla="*/ 2243931 w 21600"/>
              <a:gd name="T1" fmla="*/ 825500 h 21600"/>
              <a:gd name="T2" fmla="*/ 2243931 w 21600"/>
              <a:gd name="T3" fmla="*/ 825500 h 21600"/>
              <a:gd name="T4" fmla="*/ 2243931 w 21600"/>
              <a:gd name="T5" fmla="*/ 825500 h 21600"/>
              <a:gd name="T6" fmla="*/ 2243931 w 21600"/>
              <a:gd name="T7" fmla="*/ 8255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rgbClr val="326E86"/>
          </a:solidFill>
          <a:ln>
            <a:noFill/>
          </a:ln>
        </p:spPr>
        <p:txBody>
          <a:bodyPr lIns="0" tIns="0" rIns="0" bIns="0" anchor="ctr"/>
          <a:lstStyle/>
          <a:p>
            <a:pPr>
              <a:defRPr/>
            </a:pPr>
            <a:endParaRPr lang="es-ES" dirty="0">
              <a:cs typeface="+mn-ea"/>
              <a:sym typeface="+mn-lt"/>
            </a:endParaRPr>
          </a:p>
        </p:txBody>
      </p:sp>
      <p:grpSp>
        <p:nvGrpSpPr>
          <p:cNvPr id="96" name="Group 16"/>
          <p:cNvGrpSpPr/>
          <p:nvPr/>
        </p:nvGrpSpPr>
        <p:grpSpPr bwMode="auto">
          <a:xfrm>
            <a:off x="4596015" y="1774580"/>
            <a:ext cx="596574" cy="596687"/>
            <a:chOff x="0" y="0"/>
            <a:chExt cx="1591420" cy="1591420"/>
          </a:xfrm>
        </p:grpSpPr>
        <p:sp>
          <p:nvSpPr>
            <p:cNvPr id="97" name="AutoShape 17"/>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326E86"/>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1000" dirty="0">
                <a:solidFill>
                  <a:schemeClr val="bg1"/>
                </a:solidFill>
                <a:cs typeface="+mn-ea"/>
                <a:sym typeface="+mn-lt"/>
              </a:endParaRPr>
            </a:p>
          </p:txBody>
        </p:sp>
        <p:sp>
          <p:nvSpPr>
            <p:cNvPr id="98" name="AutoShape 18"/>
            <p:cNvSpPr/>
            <p:nvPr/>
          </p:nvSpPr>
          <p:spPr bwMode="auto">
            <a:xfrm>
              <a:off x="0" y="554297"/>
              <a:ext cx="1591420" cy="4828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s-ES" sz="1000" dirty="0">
                  <a:solidFill>
                    <a:schemeClr val="bg1"/>
                  </a:solidFill>
                  <a:cs typeface="+mn-ea"/>
                  <a:sym typeface="+mn-lt"/>
                </a:rPr>
                <a:t>2018</a:t>
              </a:r>
            </a:p>
          </p:txBody>
        </p:sp>
      </p:grpSp>
      <p:sp>
        <p:nvSpPr>
          <p:cNvPr id="99" name="AutoShape 19"/>
          <p:cNvSpPr/>
          <p:nvPr/>
        </p:nvSpPr>
        <p:spPr bwMode="auto">
          <a:xfrm>
            <a:off x="4851433" y="2760630"/>
            <a:ext cx="1191362" cy="1538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defTabSz="876300" eaLnBrk="0">
              <a:defRPr sz="2500" b="1">
                <a:solidFill>
                  <a:srgbClr val="FFFFFF"/>
                </a:solidFill>
                <a:latin typeface="Lato" charset="0"/>
                <a:ea typeface="MS PGothic" panose="020B0600070205080204" pitchFamily="34" charset="-128"/>
                <a:sym typeface="Lato" charset="0"/>
              </a:defRPr>
            </a:lvl1pPr>
            <a:lvl2pPr marL="742950" indent="-285750" defTabSz="876300" eaLnBrk="0">
              <a:defRPr sz="2500" b="1">
                <a:solidFill>
                  <a:srgbClr val="FFFFFF"/>
                </a:solidFill>
                <a:latin typeface="Lato" charset="0"/>
                <a:ea typeface="MS PGothic" panose="020B0600070205080204" pitchFamily="34" charset="-128"/>
                <a:sym typeface="Lato" charset="0"/>
              </a:defRPr>
            </a:lvl2pPr>
            <a:lvl3pPr marL="1143000" indent="-228600" defTabSz="876300" eaLnBrk="0">
              <a:defRPr sz="2500" b="1">
                <a:solidFill>
                  <a:srgbClr val="FFFFFF"/>
                </a:solidFill>
                <a:latin typeface="Lato" charset="0"/>
                <a:ea typeface="MS PGothic" panose="020B0600070205080204" pitchFamily="34" charset="-128"/>
                <a:sym typeface="Lato" charset="0"/>
              </a:defRPr>
            </a:lvl3pPr>
            <a:lvl4pPr marL="1600200" indent="-228600" defTabSz="876300" eaLnBrk="0">
              <a:defRPr sz="2500" b="1">
                <a:solidFill>
                  <a:srgbClr val="FFFFFF"/>
                </a:solidFill>
                <a:latin typeface="Lato" charset="0"/>
                <a:ea typeface="MS PGothic" panose="020B0600070205080204" pitchFamily="34" charset="-128"/>
                <a:sym typeface="Lato" charset="0"/>
              </a:defRPr>
            </a:lvl4pPr>
            <a:lvl5pPr marL="2057400" indent="-228600" defTabSz="876300" eaLnBrk="0">
              <a:defRPr sz="2500" b="1">
                <a:solidFill>
                  <a:srgbClr val="FFFFFF"/>
                </a:solidFill>
                <a:latin typeface="Lato" charset="0"/>
                <a:ea typeface="MS PGothic" panose="020B0600070205080204" pitchFamily="34" charset="-128"/>
                <a:sym typeface="Lato" charset="0"/>
              </a:defRPr>
            </a:lvl5pPr>
            <a:lvl6pPr marL="25146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00000"/>
              </a:lnSpc>
            </a:pPr>
            <a:r>
              <a:rPr lang="zh-CN" altLang="en-US" sz="1000" b="0" dirty="0">
                <a:latin typeface="+mn-lt"/>
                <a:ea typeface="+mn-ea"/>
                <a:cs typeface="+mn-ea"/>
                <a:sym typeface="+mn-lt"/>
              </a:rPr>
              <a:t>请替换文字内容</a:t>
            </a:r>
            <a:endParaRPr lang="es-ES" altLang="zh-CN" sz="900" b="0" dirty="0">
              <a:latin typeface="+mn-lt"/>
              <a:ea typeface="+mn-ea"/>
              <a:cs typeface="+mn-ea"/>
              <a:sym typeface="+mn-lt"/>
            </a:endParaRPr>
          </a:p>
        </p:txBody>
      </p:sp>
      <p:sp>
        <p:nvSpPr>
          <p:cNvPr id="100" name="AutoShape 20"/>
          <p:cNvSpPr/>
          <p:nvPr/>
        </p:nvSpPr>
        <p:spPr bwMode="auto">
          <a:xfrm>
            <a:off x="6398240" y="2604701"/>
            <a:ext cx="1683743" cy="619316"/>
          </a:xfrm>
          <a:custGeom>
            <a:avLst/>
            <a:gdLst>
              <a:gd name="T0" fmla="*/ 2244725 w 21600"/>
              <a:gd name="T1" fmla="*/ 825500 h 21600"/>
              <a:gd name="T2" fmla="*/ 2244725 w 21600"/>
              <a:gd name="T3" fmla="*/ 825500 h 21600"/>
              <a:gd name="T4" fmla="*/ 2244725 w 21600"/>
              <a:gd name="T5" fmla="*/ 825500 h 21600"/>
              <a:gd name="T6" fmla="*/ 2244725 w 21600"/>
              <a:gd name="T7" fmla="*/ 8255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rgbClr val="7DBFC5"/>
          </a:solidFill>
          <a:ln>
            <a:noFill/>
          </a:ln>
        </p:spPr>
        <p:txBody>
          <a:bodyPr lIns="0" tIns="0" rIns="0" bIns="0" anchor="ctr"/>
          <a:lstStyle/>
          <a:p>
            <a:pPr>
              <a:defRPr/>
            </a:pPr>
            <a:endParaRPr lang="es-ES" dirty="0">
              <a:cs typeface="+mn-ea"/>
              <a:sym typeface="+mn-lt"/>
            </a:endParaRPr>
          </a:p>
        </p:txBody>
      </p:sp>
      <p:grpSp>
        <p:nvGrpSpPr>
          <p:cNvPr id="101" name="Group 21"/>
          <p:cNvGrpSpPr/>
          <p:nvPr/>
        </p:nvGrpSpPr>
        <p:grpSpPr bwMode="auto">
          <a:xfrm>
            <a:off x="6398239" y="3319298"/>
            <a:ext cx="596574" cy="597283"/>
            <a:chOff x="0" y="0"/>
            <a:chExt cx="1591420" cy="1591420"/>
          </a:xfrm>
        </p:grpSpPr>
        <p:sp>
          <p:nvSpPr>
            <p:cNvPr id="102" name="AutoShape 22"/>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7DBFC5"/>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1000" dirty="0">
                <a:solidFill>
                  <a:schemeClr val="bg1"/>
                </a:solidFill>
                <a:cs typeface="+mn-ea"/>
                <a:sym typeface="+mn-lt"/>
              </a:endParaRPr>
            </a:p>
          </p:txBody>
        </p:sp>
        <p:sp>
          <p:nvSpPr>
            <p:cNvPr id="103" name="AutoShape 23"/>
            <p:cNvSpPr/>
            <p:nvPr/>
          </p:nvSpPr>
          <p:spPr bwMode="auto">
            <a:xfrm>
              <a:off x="0" y="553745"/>
              <a:ext cx="1591420" cy="4839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s-ES" sz="1000" dirty="0">
                  <a:solidFill>
                    <a:schemeClr val="bg1"/>
                  </a:solidFill>
                  <a:cs typeface="+mn-ea"/>
                  <a:sym typeface="+mn-lt"/>
                </a:rPr>
                <a:t>2019</a:t>
              </a:r>
            </a:p>
          </p:txBody>
        </p:sp>
      </p:grpSp>
      <p:sp>
        <p:nvSpPr>
          <p:cNvPr id="104" name="AutoShape 24"/>
          <p:cNvSpPr/>
          <p:nvPr/>
        </p:nvSpPr>
        <p:spPr bwMode="auto">
          <a:xfrm>
            <a:off x="6653658" y="2754813"/>
            <a:ext cx="1191958" cy="1731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335280" eaLnBrk="1"/>
            <a:r>
              <a:rPr lang="zh-CN" altLang="en-US" sz="1100" b="0" dirty="0">
                <a:latin typeface="+mn-lt"/>
                <a:ea typeface="+mn-ea"/>
                <a:cs typeface="+mn-ea"/>
                <a:sym typeface="+mn-lt"/>
              </a:rPr>
              <a:t>请替换文字内容</a:t>
            </a:r>
            <a:endParaRPr lang="es-ES" altLang="zh-CN" sz="900" b="0" dirty="0">
              <a:latin typeface="+mn-lt"/>
              <a:ea typeface="+mn-ea"/>
              <a:cs typeface="+mn-ea"/>
              <a:sym typeface="+mn-lt"/>
            </a:endParaRPr>
          </a:p>
        </p:txBody>
      </p:sp>
      <p:sp>
        <p:nvSpPr>
          <p:cNvPr id="105" name="AutoShape 25"/>
          <p:cNvSpPr/>
          <p:nvPr/>
        </p:nvSpPr>
        <p:spPr bwMode="auto">
          <a:xfrm>
            <a:off x="1064201" y="3237632"/>
            <a:ext cx="910341" cy="1538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zh-CN" altLang="en-US" sz="1000" b="0" dirty="0">
                <a:solidFill>
                  <a:schemeClr val="bg1">
                    <a:lumMod val="50000"/>
                  </a:schemeClr>
                </a:solidFill>
                <a:latin typeface="+mn-lt"/>
                <a:ea typeface="+mn-ea"/>
                <a:cs typeface="+mn-ea"/>
                <a:sym typeface="+mn-lt"/>
              </a:rPr>
              <a:t>请替换文字内容</a:t>
            </a:r>
            <a:endParaRPr lang="es-ES" altLang="zh-CN" sz="1000" b="0" dirty="0">
              <a:solidFill>
                <a:schemeClr val="bg1">
                  <a:lumMod val="50000"/>
                </a:schemeClr>
              </a:solidFill>
              <a:latin typeface="+mn-lt"/>
              <a:ea typeface="+mn-ea"/>
              <a:cs typeface="+mn-ea"/>
              <a:sym typeface="+mn-lt"/>
            </a:endParaRPr>
          </a:p>
        </p:txBody>
      </p:sp>
      <p:sp>
        <p:nvSpPr>
          <p:cNvPr id="106" name="AutoShape 26"/>
          <p:cNvSpPr/>
          <p:nvPr/>
        </p:nvSpPr>
        <p:spPr bwMode="auto">
          <a:xfrm>
            <a:off x="1075513" y="3428273"/>
            <a:ext cx="1598604" cy="3991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600" b="0" dirty="0">
                <a:solidFill>
                  <a:schemeClr val="bg1">
                    <a:lumMod val="50000"/>
                  </a:schemeClr>
                </a:solidFill>
                <a:latin typeface="+mn-lt"/>
                <a:ea typeface="+mn-ea"/>
                <a:cs typeface="+mn-ea"/>
                <a:sym typeface="+mn-lt"/>
              </a:rPr>
              <a:t>这里输入您的文字这里输入您的文字这里输入您的文字这里输入您的文字这里输入您这里输入您</a:t>
            </a:r>
          </a:p>
        </p:txBody>
      </p:sp>
      <p:sp>
        <p:nvSpPr>
          <p:cNvPr id="107" name="AutoShape 27"/>
          <p:cNvSpPr/>
          <p:nvPr/>
        </p:nvSpPr>
        <p:spPr bwMode="auto">
          <a:xfrm>
            <a:off x="2856899" y="1954338"/>
            <a:ext cx="910342" cy="1538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zh-CN" altLang="en-US" sz="1000" b="0" dirty="0">
                <a:solidFill>
                  <a:schemeClr val="bg1">
                    <a:lumMod val="50000"/>
                  </a:schemeClr>
                </a:solidFill>
                <a:latin typeface="+mn-lt"/>
                <a:ea typeface="+mn-ea"/>
                <a:cs typeface="+mn-ea"/>
                <a:sym typeface="+mn-lt"/>
              </a:rPr>
              <a:t>请替换文字内容</a:t>
            </a:r>
            <a:endParaRPr lang="es-ES" altLang="zh-CN" sz="1000" b="0" dirty="0">
              <a:solidFill>
                <a:schemeClr val="bg1">
                  <a:lumMod val="50000"/>
                </a:schemeClr>
              </a:solidFill>
              <a:latin typeface="+mn-lt"/>
              <a:ea typeface="+mn-ea"/>
              <a:cs typeface="+mn-ea"/>
              <a:sym typeface="+mn-lt"/>
            </a:endParaRPr>
          </a:p>
        </p:txBody>
      </p:sp>
      <p:sp>
        <p:nvSpPr>
          <p:cNvPr id="108" name="AutoShape 28"/>
          <p:cNvSpPr/>
          <p:nvPr/>
        </p:nvSpPr>
        <p:spPr bwMode="auto">
          <a:xfrm>
            <a:off x="2868213" y="2120564"/>
            <a:ext cx="1599199" cy="3991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600" b="0" dirty="0">
                <a:solidFill>
                  <a:schemeClr val="bg1">
                    <a:lumMod val="50000"/>
                  </a:schemeClr>
                </a:solidFill>
                <a:latin typeface="+mn-lt"/>
                <a:ea typeface="+mn-ea"/>
                <a:cs typeface="+mn-ea"/>
                <a:sym typeface="+mn-lt"/>
              </a:rPr>
              <a:t>这里输入您的文字这里输入您的文字这里输入您的文字这里输入您的文字这里输入您这里输入您</a:t>
            </a:r>
          </a:p>
        </p:txBody>
      </p:sp>
      <p:sp>
        <p:nvSpPr>
          <p:cNvPr id="109" name="AutoShape 29"/>
          <p:cNvSpPr/>
          <p:nvPr/>
        </p:nvSpPr>
        <p:spPr bwMode="auto">
          <a:xfrm>
            <a:off x="4716877" y="3271576"/>
            <a:ext cx="910342" cy="1538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zh-CN" altLang="en-US" sz="1000" b="0" dirty="0">
                <a:solidFill>
                  <a:schemeClr val="bg1">
                    <a:lumMod val="50000"/>
                  </a:schemeClr>
                </a:solidFill>
                <a:latin typeface="+mn-lt"/>
                <a:ea typeface="+mn-ea"/>
                <a:cs typeface="+mn-ea"/>
                <a:sym typeface="+mn-lt"/>
              </a:rPr>
              <a:t>请替换文字内容</a:t>
            </a:r>
            <a:endParaRPr lang="es-ES" altLang="zh-CN" sz="1000" b="0" dirty="0">
              <a:solidFill>
                <a:schemeClr val="bg1">
                  <a:lumMod val="50000"/>
                </a:schemeClr>
              </a:solidFill>
              <a:latin typeface="+mn-lt"/>
              <a:ea typeface="+mn-ea"/>
              <a:cs typeface="+mn-ea"/>
              <a:sym typeface="+mn-lt"/>
            </a:endParaRPr>
          </a:p>
        </p:txBody>
      </p:sp>
      <p:sp>
        <p:nvSpPr>
          <p:cNvPr id="110" name="AutoShape 30"/>
          <p:cNvSpPr/>
          <p:nvPr/>
        </p:nvSpPr>
        <p:spPr bwMode="auto">
          <a:xfrm>
            <a:off x="4728190" y="3458048"/>
            <a:ext cx="1484290" cy="3991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600" b="0" dirty="0">
                <a:solidFill>
                  <a:schemeClr val="bg1">
                    <a:lumMod val="50000"/>
                  </a:schemeClr>
                </a:solidFill>
                <a:latin typeface="+mn-lt"/>
                <a:ea typeface="+mn-ea"/>
                <a:cs typeface="+mn-ea"/>
                <a:sym typeface="+mn-lt"/>
              </a:rPr>
              <a:t>这里输入您的文字这里输入您的文字这里输入您的文字这里输入您的文字这里输入您这里输入您</a:t>
            </a:r>
          </a:p>
        </p:txBody>
      </p:sp>
      <p:sp>
        <p:nvSpPr>
          <p:cNvPr id="111" name="AutoShape 31"/>
          <p:cNvSpPr/>
          <p:nvPr/>
        </p:nvSpPr>
        <p:spPr bwMode="auto">
          <a:xfrm>
            <a:off x="6488738" y="1942427"/>
            <a:ext cx="1484290" cy="1532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r>
              <a:rPr lang="zh-CN" altLang="en-US" sz="1000" b="0" dirty="0">
                <a:solidFill>
                  <a:schemeClr val="bg1">
                    <a:lumMod val="50000"/>
                  </a:schemeClr>
                </a:solidFill>
                <a:latin typeface="+mn-lt"/>
                <a:ea typeface="+mn-ea"/>
                <a:cs typeface="+mn-ea"/>
                <a:sym typeface="+mn-lt"/>
              </a:rPr>
              <a:t>请替换文字内容</a:t>
            </a:r>
            <a:endParaRPr lang="es-ES" altLang="zh-CN" sz="1000" b="0" dirty="0">
              <a:solidFill>
                <a:schemeClr val="bg1">
                  <a:lumMod val="50000"/>
                </a:schemeClr>
              </a:solidFill>
              <a:latin typeface="+mn-lt"/>
              <a:ea typeface="+mn-ea"/>
              <a:cs typeface="+mn-ea"/>
              <a:sym typeface="+mn-lt"/>
            </a:endParaRPr>
          </a:p>
        </p:txBody>
      </p:sp>
      <p:sp>
        <p:nvSpPr>
          <p:cNvPr id="112" name="AutoShape 32"/>
          <p:cNvSpPr/>
          <p:nvPr/>
        </p:nvSpPr>
        <p:spPr bwMode="auto">
          <a:xfrm>
            <a:off x="6491716" y="2130092"/>
            <a:ext cx="1484290" cy="3991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600" b="0" dirty="0">
                <a:solidFill>
                  <a:schemeClr val="bg1">
                    <a:lumMod val="50000"/>
                  </a:schemeClr>
                </a:solidFill>
                <a:latin typeface="+mn-lt"/>
                <a:ea typeface="+mn-ea"/>
                <a:cs typeface="+mn-ea"/>
                <a:sym typeface="+mn-lt"/>
              </a:rPr>
              <a:t>这里输入您的文字这里输入您的文字这里输入您的文字这里输入您的文字这里输入您这里输入您</a:t>
            </a:r>
          </a:p>
        </p:txBody>
      </p:sp>
      <p:sp>
        <p:nvSpPr>
          <p:cNvPr id="31" name="Title 1"/>
          <p:cNvSpPr txBox="1"/>
          <p:nvPr/>
        </p:nvSpPr>
        <p:spPr>
          <a:xfrm>
            <a:off x="1010280" y="195486"/>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dirty="0">
                <a:solidFill>
                  <a:schemeClr val="bg1">
                    <a:lumMod val="50000"/>
                  </a:schemeClr>
                </a:solidFill>
                <a:latin typeface="+mn-lt"/>
                <a:ea typeface="+mn-ea"/>
                <a:cs typeface="+mn-ea"/>
                <a:sym typeface="+mn-lt"/>
              </a:rPr>
              <a:t>执行力明确目标</a:t>
            </a:r>
            <a:endParaRPr lang="en-GB" altLang="zh-CN" sz="1800" dirty="0">
              <a:solidFill>
                <a:schemeClr val="bg1">
                  <a:lumMod val="50000"/>
                </a:schemeClr>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
                                        </p:tgtEl>
                                        <p:attrNameLst>
                                          <p:attrName>ppt_y</p:attrName>
                                        </p:attrNameLst>
                                      </p:cBhvr>
                                      <p:tavLst>
                                        <p:tav tm="0">
                                          <p:val>
                                            <p:strVal val="#ppt_y"/>
                                          </p:val>
                                        </p:tav>
                                        <p:tav tm="100000">
                                          <p:val>
                                            <p:strVal val="#ppt_y"/>
                                          </p:val>
                                        </p:tav>
                                      </p:tavLst>
                                    </p:anim>
                                    <p:anim calcmode="lin" valueType="num">
                                      <p:cBhvr>
                                        <p:cTn id="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
                                        </p:tgtEl>
                                      </p:cBhvr>
                                    </p:animEffect>
                                  </p:childTnLst>
                                </p:cTn>
                              </p:par>
                            </p:childTnLst>
                          </p:cTn>
                        </p:par>
                        <p:par>
                          <p:cTn id="12" fill="hold">
                            <p:stCondLst>
                              <p:cond delay="800"/>
                            </p:stCondLst>
                            <p:childTnLst>
                              <p:par>
                                <p:cTn id="13" presetID="9" presetClass="entr" presetSubtype="0" fill="hold" grpId="0" nodeType="afterEffect">
                                  <p:stCondLst>
                                    <p:cond delay="100"/>
                                  </p:stCondLst>
                                  <p:childTnLst>
                                    <p:set>
                                      <p:cBhvr>
                                        <p:cTn id="14" dur="1" fill="hold">
                                          <p:stCondLst>
                                            <p:cond delay="0"/>
                                          </p:stCondLst>
                                        </p:cTn>
                                        <p:tgtEl>
                                          <p:spTgt spid="89"/>
                                        </p:tgtEl>
                                        <p:attrNameLst>
                                          <p:attrName>style.visibility</p:attrName>
                                        </p:attrNameLst>
                                      </p:cBhvr>
                                      <p:to>
                                        <p:strVal val="visible"/>
                                      </p:to>
                                    </p:set>
                                    <p:animEffect transition="in" filter="dissolve">
                                      <p:cBhvr>
                                        <p:cTn id="15" dur="500"/>
                                        <p:tgtEl>
                                          <p:spTgt spid="89"/>
                                        </p:tgtEl>
                                      </p:cBhvr>
                                    </p:animEffect>
                                  </p:childTnLst>
                                </p:cTn>
                              </p:par>
                            </p:childTnLst>
                          </p:cTn>
                        </p:par>
                        <p:par>
                          <p:cTn id="16" fill="hold">
                            <p:stCondLst>
                              <p:cond delay="1400"/>
                            </p:stCondLst>
                            <p:childTnLst>
                              <p:par>
                                <p:cTn id="17" presetID="23" presetClass="entr" presetSubtype="16" fill="hold" nodeType="afterEffect">
                                  <p:stCondLst>
                                    <p:cond delay="100"/>
                                  </p:stCondLst>
                                  <p:childTnLst>
                                    <p:set>
                                      <p:cBhvr>
                                        <p:cTn id="18" dur="1" fill="hold">
                                          <p:stCondLst>
                                            <p:cond delay="0"/>
                                          </p:stCondLst>
                                        </p:cTn>
                                        <p:tgtEl>
                                          <p:spTgt spid="86"/>
                                        </p:tgtEl>
                                        <p:attrNameLst>
                                          <p:attrName>style.visibility</p:attrName>
                                        </p:attrNameLst>
                                      </p:cBhvr>
                                      <p:to>
                                        <p:strVal val="visible"/>
                                      </p:to>
                                    </p:set>
                                    <p:anim calcmode="lin" valueType="num">
                                      <p:cBhvr>
                                        <p:cTn id="19" dur="500" fill="hold"/>
                                        <p:tgtEl>
                                          <p:spTgt spid="86"/>
                                        </p:tgtEl>
                                        <p:attrNameLst>
                                          <p:attrName>ppt_w</p:attrName>
                                        </p:attrNameLst>
                                      </p:cBhvr>
                                      <p:tavLst>
                                        <p:tav tm="0">
                                          <p:val>
                                            <p:fltVal val="0"/>
                                          </p:val>
                                        </p:tav>
                                        <p:tav tm="100000">
                                          <p:val>
                                            <p:strVal val="#ppt_w"/>
                                          </p:val>
                                        </p:tav>
                                      </p:tavLst>
                                    </p:anim>
                                    <p:anim calcmode="lin" valueType="num">
                                      <p:cBhvr>
                                        <p:cTn id="20" dur="500" fill="hold"/>
                                        <p:tgtEl>
                                          <p:spTgt spid="86"/>
                                        </p:tgtEl>
                                        <p:attrNameLst>
                                          <p:attrName>ppt_h</p:attrName>
                                        </p:attrNameLst>
                                      </p:cBhvr>
                                      <p:tavLst>
                                        <p:tav tm="0">
                                          <p:val>
                                            <p:fltVal val="0"/>
                                          </p:val>
                                        </p:tav>
                                        <p:tav tm="100000">
                                          <p:val>
                                            <p:strVal val="#ppt_h"/>
                                          </p:val>
                                        </p:tav>
                                      </p:tavLst>
                                    </p:anim>
                                  </p:childTnLst>
                                </p:cTn>
                              </p:par>
                            </p:childTnLst>
                          </p:cTn>
                        </p:par>
                        <p:par>
                          <p:cTn id="21" fill="hold">
                            <p:stCondLst>
                              <p:cond delay="2000"/>
                            </p:stCondLst>
                            <p:childTnLst>
                              <p:par>
                                <p:cTn id="22" presetID="9" presetClass="entr" presetSubtype="0" fill="hold" grpId="0" nodeType="afterEffect">
                                  <p:stCondLst>
                                    <p:cond delay="100"/>
                                  </p:stCondLst>
                                  <p:childTnLst>
                                    <p:set>
                                      <p:cBhvr>
                                        <p:cTn id="23" dur="1" fill="hold">
                                          <p:stCondLst>
                                            <p:cond delay="0"/>
                                          </p:stCondLst>
                                        </p:cTn>
                                        <p:tgtEl>
                                          <p:spTgt spid="85"/>
                                        </p:tgtEl>
                                        <p:attrNameLst>
                                          <p:attrName>style.visibility</p:attrName>
                                        </p:attrNameLst>
                                      </p:cBhvr>
                                      <p:to>
                                        <p:strVal val="visible"/>
                                      </p:to>
                                    </p:set>
                                    <p:animEffect transition="in" filter="dissolve">
                                      <p:cBhvr>
                                        <p:cTn id="24" dur="500"/>
                                        <p:tgtEl>
                                          <p:spTgt spid="85"/>
                                        </p:tgtEl>
                                      </p:cBhvr>
                                    </p:animEffect>
                                  </p:childTnLst>
                                </p:cTn>
                              </p:par>
                            </p:childTnLst>
                          </p:cTn>
                        </p:par>
                        <p:par>
                          <p:cTn id="25" fill="hold">
                            <p:stCondLst>
                              <p:cond delay="2600"/>
                            </p:stCondLst>
                            <p:childTnLst>
                              <p:par>
                                <p:cTn id="26" presetID="9" presetClass="entr" presetSubtype="0" fill="hold" grpId="0" nodeType="afterEffect">
                                  <p:stCondLst>
                                    <p:cond delay="100"/>
                                  </p:stCondLst>
                                  <p:childTnLst>
                                    <p:set>
                                      <p:cBhvr>
                                        <p:cTn id="27" dur="1" fill="hold">
                                          <p:stCondLst>
                                            <p:cond delay="0"/>
                                          </p:stCondLst>
                                        </p:cTn>
                                        <p:tgtEl>
                                          <p:spTgt spid="94"/>
                                        </p:tgtEl>
                                        <p:attrNameLst>
                                          <p:attrName>style.visibility</p:attrName>
                                        </p:attrNameLst>
                                      </p:cBhvr>
                                      <p:to>
                                        <p:strVal val="visible"/>
                                      </p:to>
                                    </p:set>
                                    <p:animEffect transition="in" filter="dissolve">
                                      <p:cBhvr>
                                        <p:cTn id="28" dur="500"/>
                                        <p:tgtEl>
                                          <p:spTgt spid="94"/>
                                        </p:tgtEl>
                                      </p:cBhvr>
                                    </p:animEffect>
                                  </p:childTnLst>
                                </p:cTn>
                              </p:par>
                            </p:childTnLst>
                          </p:cTn>
                        </p:par>
                        <p:par>
                          <p:cTn id="29" fill="hold">
                            <p:stCondLst>
                              <p:cond delay="3200"/>
                            </p:stCondLst>
                            <p:childTnLst>
                              <p:par>
                                <p:cTn id="30" presetID="23" presetClass="entr" presetSubtype="16" fill="hold" nodeType="afterEffect">
                                  <p:stCondLst>
                                    <p:cond delay="100"/>
                                  </p:stCondLst>
                                  <p:childTnLst>
                                    <p:set>
                                      <p:cBhvr>
                                        <p:cTn id="31" dur="1" fill="hold">
                                          <p:stCondLst>
                                            <p:cond delay="0"/>
                                          </p:stCondLst>
                                        </p:cTn>
                                        <p:tgtEl>
                                          <p:spTgt spid="91"/>
                                        </p:tgtEl>
                                        <p:attrNameLst>
                                          <p:attrName>style.visibility</p:attrName>
                                        </p:attrNameLst>
                                      </p:cBhvr>
                                      <p:to>
                                        <p:strVal val="visible"/>
                                      </p:to>
                                    </p:set>
                                    <p:anim calcmode="lin" valueType="num">
                                      <p:cBhvr>
                                        <p:cTn id="32" dur="500" fill="hold"/>
                                        <p:tgtEl>
                                          <p:spTgt spid="91"/>
                                        </p:tgtEl>
                                        <p:attrNameLst>
                                          <p:attrName>ppt_w</p:attrName>
                                        </p:attrNameLst>
                                      </p:cBhvr>
                                      <p:tavLst>
                                        <p:tav tm="0">
                                          <p:val>
                                            <p:fltVal val="0"/>
                                          </p:val>
                                        </p:tav>
                                        <p:tav tm="100000">
                                          <p:val>
                                            <p:strVal val="#ppt_w"/>
                                          </p:val>
                                        </p:tav>
                                      </p:tavLst>
                                    </p:anim>
                                    <p:anim calcmode="lin" valueType="num">
                                      <p:cBhvr>
                                        <p:cTn id="33" dur="500" fill="hold"/>
                                        <p:tgtEl>
                                          <p:spTgt spid="91"/>
                                        </p:tgtEl>
                                        <p:attrNameLst>
                                          <p:attrName>ppt_h</p:attrName>
                                        </p:attrNameLst>
                                      </p:cBhvr>
                                      <p:tavLst>
                                        <p:tav tm="0">
                                          <p:val>
                                            <p:fltVal val="0"/>
                                          </p:val>
                                        </p:tav>
                                        <p:tav tm="100000">
                                          <p:val>
                                            <p:strVal val="#ppt_h"/>
                                          </p:val>
                                        </p:tav>
                                      </p:tavLst>
                                    </p:anim>
                                  </p:childTnLst>
                                </p:cTn>
                              </p:par>
                            </p:childTnLst>
                          </p:cTn>
                        </p:par>
                        <p:par>
                          <p:cTn id="34" fill="hold">
                            <p:stCondLst>
                              <p:cond delay="3800"/>
                            </p:stCondLst>
                            <p:childTnLst>
                              <p:par>
                                <p:cTn id="35" presetID="9" presetClass="entr" presetSubtype="0" fill="hold" grpId="0" nodeType="afterEffect">
                                  <p:stCondLst>
                                    <p:cond delay="100"/>
                                  </p:stCondLst>
                                  <p:childTnLst>
                                    <p:set>
                                      <p:cBhvr>
                                        <p:cTn id="36" dur="1" fill="hold">
                                          <p:stCondLst>
                                            <p:cond delay="0"/>
                                          </p:stCondLst>
                                        </p:cTn>
                                        <p:tgtEl>
                                          <p:spTgt spid="90"/>
                                        </p:tgtEl>
                                        <p:attrNameLst>
                                          <p:attrName>style.visibility</p:attrName>
                                        </p:attrNameLst>
                                      </p:cBhvr>
                                      <p:to>
                                        <p:strVal val="visible"/>
                                      </p:to>
                                    </p:set>
                                    <p:animEffect transition="in" filter="dissolve">
                                      <p:cBhvr>
                                        <p:cTn id="37" dur="500"/>
                                        <p:tgtEl>
                                          <p:spTgt spid="90"/>
                                        </p:tgtEl>
                                      </p:cBhvr>
                                    </p:animEffect>
                                  </p:childTnLst>
                                </p:cTn>
                              </p:par>
                            </p:childTnLst>
                          </p:cTn>
                        </p:par>
                        <p:par>
                          <p:cTn id="38" fill="hold">
                            <p:stCondLst>
                              <p:cond delay="4400"/>
                            </p:stCondLst>
                            <p:childTnLst>
                              <p:par>
                                <p:cTn id="39" presetID="9" presetClass="entr" presetSubtype="0" fill="hold" grpId="0" nodeType="afterEffect">
                                  <p:stCondLst>
                                    <p:cond delay="100"/>
                                  </p:stCondLst>
                                  <p:childTnLst>
                                    <p:set>
                                      <p:cBhvr>
                                        <p:cTn id="40" dur="1" fill="hold">
                                          <p:stCondLst>
                                            <p:cond delay="0"/>
                                          </p:stCondLst>
                                        </p:cTn>
                                        <p:tgtEl>
                                          <p:spTgt spid="99"/>
                                        </p:tgtEl>
                                        <p:attrNameLst>
                                          <p:attrName>style.visibility</p:attrName>
                                        </p:attrNameLst>
                                      </p:cBhvr>
                                      <p:to>
                                        <p:strVal val="visible"/>
                                      </p:to>
                                    </p:set>
                                    <p:animEffect transition="in" filter="dissolve">
                                      <p:cBhvr>
                                        <p:cTn id="41" dur="500"/>
                                        <p:tgtEl>
                                          <p:spTgt spid="99"/>
                                        </p:tgtEl>
                                      </p:cBhvr>
                                    </p:animEffect>
                                  </p:childTnLst>
                                </p:cTn>
                              </p:par>
                            </p:childTnLst>
                          </p:cTn>
                        </p:par>
                        <p:par>
                          <p:cTn id="42" fill="hold">
                            <p:stCondLst>
                              <p:cond delay="5000"/>
                            </p:stCondLst>
                            <p:childTnLst>
                              <p:par>
                                <p:cTn id="43" presetID="23" presetClass="entr" presetSubtype="16" fill="hold" nodeType="afterEffect">
                                  <p:stCondLst>
                                    <p:cond delay="100"/>
                                  </p:stCondLst>
                                  <p:childTnLst>
                                    <p:set>
                                      <p:cBhvr>
                                        <p:cTn id="44" dur="1" fill="hold">
                                          <p:stCondLst>
                                            <p:cond delay="0"/>
                                          </p:stCondLst>
                                        </p:cTn>
                                        <p:tgtEl>
                                          <p:spTgt spid="96"/>
                                        </p:tgtEl>
                                        <p:attrNameLst>
                                          <p:attrName>style.visibility</p:attrName>
                                        </p:attrNameLst>
                                      </p:cBhvr>
                                      <p:to>
                                        <p:strVal val="visible"/>
                                      </p:to>
                                    </p:set>
                                    <p:anim calcmode="lin" valueType="num">
                                      <p:cBhvr>
                                        <p:cTn id="45" dur="500" fill="hold"/>
                                        <p:tgtEl>
                                          <p:spTgt spid="96"/>
                                        </p:tgtEl>
                                        <p:attrNameLst>
                                          <p:attrName>ppt_w</p:attrName>
                                        </p:attrNameLst>
                                      </p:cBhvr>
                                      <p:tavLst>
                                        <p:tav tm="0">
                                          <p:val>
                                            <p:fltVal val="0"/>
                                          </p:val>
                                        </p:tav>
                                        <p:tav tm="100000">
                                          <p:val>
                                            <p:strVal val="#ppt_w"/>
                                          </p:val>
                                        </p:tav>
                                      </p:tavLst>
                                    </p:anim>
                                    <p:anim calcmode="lin" valueType="num">
                                      <p:cBhvr>
                                        <p:cTn id="46" dur="500" fill="hold"/>
                                        <p:tgtEl>
                                          <p:spTgt spid="96"/>
                                        </p:tgtEl>
                                        <p:attrNameLst>
                                          <p:attrName>ppt_h</p:attrName>
                                        </p:attrNameLst>
                                      </p:cBhvr>
                                      <p:tavLst>
                                        <p:tav tm="0">
                                          <p:val>
                                            <p:fltVal val="0"/>
                                          </p:val>
                                        </p:tav>
                                        <p:tav tm="100000">
                                          <p:val>
                                            <p:strVal val="#ppt_h"/>
                                          </p:val>
                                        </p:tav>
                                      </p:tavLst>
                                    </p:anim>
                                  </p:childTnLst>
                                </p:cTn>
                              </p:par>
                            </p:childTnLst>
                          </p:cTn>
                        </p:par>
                        <p:par>
                          <p:cTn id="47" fill="hold">
                            <p:stCondLst>
                              <p:cond delay="5600"/>
                            </p:stCondLst>
                            <p:childTnLst>
                              <p:par>
                                <p:cTn id="48" presetID="9" presetClass="entr" presetSubtype="0" fill="hold" nodeType="afterEffect">
                                  <p:stCondLst>
                                    <p:cond delay="100"/>
                                  </p:stCondLst>
                                  <p:childTnLst>
                                    <p:set>
                                      <p:cBhvr>
                                        <p:cTn id="49" dur="1" fill="hold">
                                          <p:stCondLst>
                                            <p:cond delay="0"/>
                                          </p:stCondLst>
                                        </p:cTn>
                                        <p:tgtEl>
                                          <p:spTgt spid="95"/>
                                        </p:tgtEl>
                                        <p:attrNameLst>
                                          <p:attrName>style.visibility</p:attrName>
                                        </p:attrNameLst>
                                      </p:cBhvr>
                                      <p:to>
                                        <p:strVal val="visible"/>
                                      </p:to>
                                    </p:set>
                                    <p:animEffect transition="in" filter="dissolve">
                                      <p:cBhvr>
                                        <p:cTn id="50" dur="500"/>
                                        <p:tgtEl>
                                          <p:spTgt spid="95"/>
                                        </p:tgtEl>
                                      </p:cBhvr>
                                    </p:animEffect>
                                  </p:childTnLst>
                                </p:cTn>
                              </p:par>
                            </p:childTnLst>
                          </p:cTn>
                        </p:par>
                        <p:par>
                          <p:cTn id="51" fill="hold">
                            <p:stCondLst>
                              <p:cond delay="6200"/>
                            </p:stCondLst>
                            <p:childTnLst>
                              <p:par>
                                <p:cTn id="52" presetID="9" presetClass="entr" presetSubtype="0" fill="hold" grpId="0" nodeType="afterEffect">
                                  <p:stCondLst>
                                    <p:cond delay="100"/>
                                  </p:stCondLst>
                                  <p:childTnLst>
                                    <p:set>
                                      <p:cBhvr>
                                        <p:cTn id="53" dur="1" fill="hold">
                                          <p:stCondLst>
                                            <p:cond delay="0"/>
                                          </p:stCondLst>
                                        </p:cTn>
                                        <p:tgtEl>
                                          <p:spTgt spid="104"/>
                                        </p:tgtEl>
                                        <p:attrNameLst>
                                          <p:attrName>style.visibility</p:attrName>
                                        </p:attrNameLst>
                                      </p:cBhvr>
                                      <p:to>
                                        <p:strVal val="visible"/>
                                      </p:to>
                                    </p:set>
                                    <p:animEffect transition="in" filter="dissolve">
                                      <p:cBhvr>
                                        <p:cTn id="54" dur="500"/>
                                        <p:tgtEl>
                                          <p:spTgt spid="104"/>
                                        </p:tgtEl>
                                      </p:cBhvr>
                                    </p:animEffect>
                                  </p:childTnLst>
                                </p:cTn>
                              </p:par>
                            </p:childTnLst>
                          </p:cTn>
                        </p:par>
                        <p:par>
                          <p:cTn id="55" fill="hold">
                            <p:stCondLst>
                              <p:cond delay="6800"/>
                            </p:stCondLst>
                            <p:childTnLst>
                              <p:par>
                                <p:cTn id="56" presetID="23" presetClass="entr" presetSubtype="16" fill="hold" nodeType="afterEffect">
                                  <p:stCondLst>
                                    <p:cond delay="100"/>
                                  </p:stCondLst>
                                  <p:childTnLst>
                                    <p:set>
                                      <p:cBhvr>
                                        <p:cTn id="57" dur="1" fill="hold">
                                          <p:stCondLst>
                                            <p:cond delay="0"/>
                                          </p:stCondLst>
                                        </p:cTn>
                                        <p:tgtEl>
                                          <p:spTgt spid="101"/>
                                        </p:tgtEl>
                                        <p:attrNameLst>
                                          <p:attrName>style.visibility</p:attrName>
                                        </p:attrNameLst>
                                      </p:cBhvr>
                                      <p:to>
                                        <p:strVal val="visible"/>
                                      </p:to>
                                    </p:set>
                                    <p:anim calcmode="lin" valueType="num">
                                      <p:cBhvr>
                                        <p:cTn id="58" dur="500" fill="hold"/>
                                        <p:tgtEl>
                                          <p:spTgt spid="101"/>
                                        </p:tgtEl>
                                        <p:attrNameLst>
                                          <p:attrName>ppt_w</p:attrName>
                                        </p:attrNameLst>
                                      </p:cBhvr>
                                      <p:tavLst>
                                        <p:tav tm="0">
                                          <p:val>
                                            <p:fltVal val="0"/>
                                          </p:val>
                                        </p:tav>
                                        <p:tav tm="100000">
                                          <p:val>
                                            <p:strVal val="#ppt_w"/>
                                          </p:val>
                                        </p:tav>
                                      </p:tavLst>
                                    </p:anim>
                                    <p:anim calcmode="lin" valueType="num">
                                      <p:cBhvr>
                                        <p:cTn id="59" dur="500" fill="hold"/>
                                        <p:tgtEl>
                                          <p:spTgt spid="101"/>
                                        </p:tgtEl>
                                        <p:attrNameLst>
                                          <p:attrName>ppt_h</p:attrName>
                                        </p:attrNameLst>
                                      </p:cBhvr>
                                      <p:tavLst>
                                        <p:tav tm="0">
                                          <p:val>
                                            <p:fltVal val="0"/>
                                          </p:val>
                                        </p:tav>
                                        <p:tav tm="100000">
                                          <p:val>
                                            <p:strVal val="#ppt_h"/>
                                          </p:val>
                                        </p:tav>
                                      </p:tavLst>
                                    </p:anim>
                                  </p:childTnLst>
                                </p:cTn>
                              </p:par>
                            </p:childTnLst>
                          </p:cTn>
                        </p:par>
                        <p:par>
                          <p:cTn id="60" fill="hold">
                            <p:stCondLst>
                              <p:cond delay="7400"/>
                            </p:stCondLst>
                            <p:childTnLst>
                              <p:par>
                                <p:cTn id="61" presetID="9" presetClass="entr" presetSubtype="0" fill="hold" nodeType="afterEffect">
                                  <p:stCondLst>
                                    <p:cond delay="100"/>
                                  </p:stCondLst>
                                  <p:childTnLst>
                                    <p:set>
                                      <p:cBhvr>
                                        <p:cTn id="62" dur="1" fill="hold">
                                          <p:stCondLst>
                                            <p:cond delay="0"/>
                                          </p:stCondLst>
                                        </p:cTn>
                                        <p:tgtEl>
                                          <p:spTgt spid="100"/>
                                        </p:tgtEl>
                                        <p:attrNameLst>
                                          <p:attrName>style.visibility</p:attrName>
                                        </p:attrNameLst>
                                      </p:cBhvr>
                                      <p:to>
                                        <p:strVal val="visible"/>
                                      </p:to>
                                    </p:set>
                                    <p:animEffect transition="in" filter="dissolve">
                                      <p:cBhvr>
                                        <p:cTn id="63" dur="500"/>
                                        <p:tgtEl>
                                          <p:spTgt spid="100"/>
                                        </p:tgtEl>
                                      </p:cBhvr>
                                    </p:animEffect>
                                  </p:childTnLst>
                                </p:cTn>
                              </p:par>
                            </p:childTnLst>
                          </p:cTn>
                        </p:par>
                        <p:par>
                          <p:cTn id="64" fill="hold">
                            <p:stCondLst>
                              <p:cond delay="8000"/>
                            </p:stCondLst>
                            <p:childTnLst>
                              <p:par>
                                <p:cTn id="65" presetID="9" presetClass="entr" presetSubtype="0" fill="hold" grpId="0" nodeType="afterEffect">
                                  <p:stCondLst>
                                    <p:cond delay="100"/>
                                  </p:stCondLst>
                                  <p:childTnLst>
                                    <p:set>
                                      <p:cBhvr>
                                        <p:cTn id="66" dur="1" fill="hold">
                                          <p:stCondLst>
                                            <p:cond delay="0"/>
                                          </p:stCondLst>
                                        </p:cTn>
                                        <p:tgtEl>
                                          <p:spTgt spid="105"/>
                                        </p:tgtEl>
                                        <p:attrNameLst>
                                          <p:attrName>style.visibility</p:attrName>
                                        </p:attrNameLst>
                                      </p:cBhvr>
                                      <p:to>
                                        <p:strVal val="visible"/>
                                      </p:to>
                                    </p:set>
                                    <p:animEffect transition="in" filter="dissolve">
                                      <p:cBhvr>
                                        <p:cTn id="67" dur="500"/>
                                        <p:tgtEl>
                                          <p:spTgt spid="105"/>
                                        </p:tgtEl>
                                      </p:cBhvr>
                                    </p:animEffect>
                                  </p:childTnLst>
                                </p:cTn>
                              </p:par>
                            </p:childTnLst>
                          </p:cTn>
                        </p:par>
                        <p:par>
                          <p:cTn id="68" fill="hold">
                            <p:stCondLst>
                              <p:cond delay="8600"/>
                            </p:stCondLst>
                            <p:childTnLst>
                              <p:par>
                                <p:cTn id="69" presetID="9" presetClass="entr" presetSubtype="0" fill="hold" grpId="0" nodeType="afterEffect">
                                  <p:stCondLst>
                                    <p:cond delay="100"/>
                                  </p:stCondLst>
                                  <p:childTnLst>
                                    <p:set>
                                      <p:cBhvr>
                                        <p:cTn id="70" dur="1" fill="hold">
                                          <p:stCondLst>
                                            <p:cond delay="0"/>
                                          </p:stCondLst>
                                        </p:cTn>
                                        <p:tgtEl>
                                          <p:spTgt spid="106"/>
                                        </p:tgtEl>
                                        <p:attrNameLst>
                                          <p:attrName>style.visibility</p:attrName>
                                        </p:attrNameLst>
                                      </p:cBhvr>
                                      <p:to>
                                        <p:strVal val="visible"/>
                                      </p:to>
                                    </p:set>
                                    <p:animEffect transition="in" filter="dissolve">
                                      <p:cBhvr>
                                        <p:cTn id="71" dur="500"/>
                                        <p:tgtEl>
                                          <p:spTgt spid="106"/>
                                        </p:tgtEl>
                                      </p:cBhvr>
                                    </p:animEffect>
                                  </p:childTnLst>
                                </p:cTn>
                              </p:par>
                            </p:childTnLst>
                          </p:cTn>
                        </p:par>
                        <p:par>
                          <p:cTn id="72" fill="hold">
                            <p:stCondLst>
                              <p:cond delay="9200"/>
                            </p:stCondLst>
                            <p:childTnLst>
                              <p:par>
                                <p:cTn id="73" presetID="9" presetClass="entr" presetSubtype="0" fill="hold" grpId="0" nodeType="afterEffect">
                                  <p:stCondLst>
                                    <p:cond delay="100"/>
                                  </p:stCondLst>
                                  <p:childTnLst>
                                    <p:set>
                                      <p:cBhvr>
                                        <p:cTn id="74" dur="1" fill="hold">
                                          <p:stCondLst>
                                            <p:cond delay="0"/>
                                          </p:stCondLst>
                                        </p:cTn>
                                        <p:tgtEl>
                                          <p:spTgt spid="107"/>
                                        </p:tgtEl>
                                        <p:attrNameLst>
                                          <p:attrName>style.visibility</p:attrName>
                                        </p:attrNameLst>
                                      </p:cBhvr>
                                      <p:to>
                                        <p:strVal val="visible"/>
                                      </p:to>
                                    </p:set>
                                    <p:animEffect transition="in" filter="dissolve">
                                      <p:cBhvr>
                                        <p:cTn id="75" dur="500"/>
                                        <p:tgtEl>
                                          <p:spTgt spid="107"/>
                                        </p:tgtEl>
                                      </p:cBhvr>
                                    </p:animEffect>
                                  </p:childTnLst>
                                </p:cTn>
                              </p:par>
                            </p:childTnLst>
                          </p:cTn>
                        </p:par>
                        <p:par>
                          <p:cTn id="76" fill="hold">
                            <p:stCondLst>
                              <p:cond delay="9800"/>
                            </p:stCondLst>
                            <p:childTnLst>
                              <p:par>
                                <p:cTn id="77" presetID="9" presetClass="entr" presetSubtype="0" fill="hold" grpId="0" nodeType="afterEffect">
                                  <p:stCondLst>
                                    <p:cond delay="100"/>
                                  </p:stCondLst>
                                  <p:childTnLst>
                                    <p:set>
                                      <p:cBhvr>
                                        <p:cTn id="78" dur="1" fill="hold">
                                          <p:stCondLst>
                                            <p:cond delay="0"/>
                                          </p:stCondLst>
                                        </p:cTn>
                                        <p:tgtEl>
                                          <p:spTgt spid="108"/>
                                        </p:tgtEl>
                                        <p:attrNameLst>
                                          <p:attrName>style.visibility</p:attrName>
                                        </p:attrNameLst>
                                      </p:cBhvr>
                                      <p:to>
                                        <p:strVal val="visible"/>
                                      </p:to>
                                    </p:set>
                                    <p:animEffect transition="in" filter="dissolve">
                                      <p:cBhvr>
                                        <p:cTn id="79" dur="500"/>
                                        <p:tgtEl>
                                          <p:spTgt spid="108"/>
                                        </p:tgtEl>
                                      </p:cBhvr>
                                    </p:animEffect>
                                  </p:childTnLst>
                                </p:cTn>
                              </p:par>
                            </p:childTnLst>
                          </p:cTn>
                        </p:par>
                        <p:par>
                          <p:cTn id="80" fill="hold">
                            <p:stCondLst>
                              <p:cond delay="10400"/>
                            </p:stCondLst>
                            <p:childTnLst>
                              <p:par>
                                <p:cTn id="81" presetID="9" presetClass="entr" presetSubtype="0" fill="hold" grpId="0" nodeType="afterEffect">
                                  <p:stCondLst>
                                    <p:cond delay="100"/>
                                  </p:stCondLst>
                                  <p:childTnLst>
                                    <p:set>
                                      <p:cBhvr>
                                        <p:cTn id="82" dur="1" fill="hold">
                                          <p:stCondLst>
                                            <p:cond delay="0"/>
                                          </p:stCondLst>
                                        </p:cTn>
                                        <p:tgtEl>
                                          <p:spTgt spid="109"/>
                                        </p:tgtEl>
                                        <p:attrNameLst>
                                          <p:attrName>style.visibility</p:attrName>
                                        </p:attrNameLst>
                                      </p:cBhvr>
                                      <p:to>
                                        <p:strVal val="visible"/>
                                      </p:to>
                                    </p:set>
                                    <p:animEffect transition="in" filter="dissolve">
                                      <p:cBhvr>
                                        <p:cTn id="83" dur="500"/>
                                        <p:tgtEl>
                                          <p:spTgt spid="109"/>
                                        </p:tgtEl>
                                      </p:cBhvr>
                                    </p:animEffect>
                                  </p:childTnLst>
                                </p:cTn>
                              </p:par>
                            </p:childTnLst>
                          </p:cTn>
                        </p:par>
                        <p:par>
                          <p:cTn id="84" fill="hold">
                            <p:stCondLst>
                              <p:cond delay="11000"/>
                            </p:stCondLst>
                            <p:childTnLst>
                              <p:par>
                                <p:cTn id="85" presetID="9" presetClass="entr" presetSubtype="0" fill="hold" grpId="0" nodeType="afterEffect">
                                  <p:stCondLst>
                                    <p:cond delay="100"/>
                                  </p:stCondLst>
                                  <p:childTnLst>
                                    <p:set>
                                      <p:cBhvr>
                                        <p:cTn id="86" dur="1" fill="hold">
                                          <p:stCondLst>
                                            <p:cond delay="0"/>
                                          </p:stCondLst>
                                        </p:cTn>
                                        <p:tgtEl>
                                          <p:spTgt spid="110"/>
                                        </p:tgtEl>
                                        <p:attrNameLst>
                                          <p:attrName>style.visibility</p:attrName>
                                        </p:attrNameLst>
                                      </p:cBhvr>
                                      <p:to>
                                        <p:strVal val="visible"/>
                                      </p:to>
                                    </p:set>
                                    <p:animEffect transition="in" filter="dissolve">
                                      <p:cBhvr>
                                        <p:cTn id="87" dur="500"/>
                                        <p:tgtEl>
                                          <p:spTgt spid="110"/>
                                        </p:tgtEl>
                                      </p:cBhvr>
                                    </p:animEffect>
                                  </p:childTnLst>
                                </p:cTn>
                              </p:par>
                            </p:childTnLst>
                          </p:cTn>
                        </p:par>
                        <p:par>
                          <p:cTn id="88" fill="hold">
                            <p:stCondLst>
                              <p:cond delay="11600"/>
                            </p:stCondLst>
                            <p:childTnLst>
                              <p:par>
                                <p:cTn id="89" presetID="9" presetClass="entr" presetSubtype="0" fill="hold" grpId="0" nodeType="afterEffect">
                                  <p:stCondLst>
                                    <p:cond delay="100"/>
                                  </p:stCondLst>
                                  <p:childTnLst>
                                    <p:set>
                                      <p:cBhvr>
                                        <p:cTn id="90" dur="1" fill="hold">
                                          <p:stCondLst>
                                            <p:cond delay="0"/>
                                          </p:stCondLst>
                                        </p:cTn>
                                        <p:tgtEl>
                                          <p:spTgt spid="111"/>
                                        </p:tgtEl>
                                        <p:attrNameLst>
                                          <p:attrName>style.visibility</p:attrName>
                                        </p:attrNameLst>
                                      </p:cBhvr>
                                      <p:to>
                                        <p:strVal val="visible"/>
                                      </p:to>
                                    </p:set>
                                    <p:animEffect transition="in" filter="dissolve">
                                      <p:cBhvr>
                                        <p:cTn id="91" dur="500"/>
                                        <p:tgtEl>
                                          <p:spTgt spid="111"/>
                                        </p:tgtEl>
                                      </p:cBhvr>
                                    </p:animEffect>
                                  </p:childTnLst>
                                </p:cTn>
                              </p:par>
                            </p:childTnLst>
                          </p:cTn>
                        </p:par>
                        <p:par>
                          <p:cTn id="92" fill="hold">
                            <p:stCondLst>
                              <p:cond delay="12200"/>
                            </p:stCondLst>
                            <p:childTnLst>
                              <p:par>
                                <p:cTn id="93" presetID="9" presetClass="entr" presetSubtype="0" fill="hold" grpId="0" nodeType="afterEffect">
                                  <p:stCondLst>
                                    <p:cond delay="100"/>
                                  </p:stCondLst>
                                  <p:childTnLst>
                                    <p:set>
                                      <p:cBhvr>
                                        <p:cTn id="94" dur="1" fill="hold">
                                          <p:stCondLst>
                                            <p:cond delay="0"/>
                                          </p:stCondLst>
                                        </p:cTn>
                                        <p:tgtEl>
                                          <p:spTgt spid="112"/>
                                        </p:tgtEl>
                                        <p:attrNameLst>
                                          <p:attrName>style.visibility</p:attrName>
                                        </p:attrNameLst>
                                      </p:cBhvr>
                                      <p:to>
                                        <p:strVal val="visible"/>
                                      </p:to>
                                    </p:set>
                                    <p:animEffect transition="in" filter="dissolve">
                                      <p:cBhvr>
                                        <p:cTn id="95" dur="5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89" grpId="0" autoUpdateAnimBg="0"/>
      <p:bldP spid="90" grpId="0" animBg="1"/>
      <p:bldP spid="94" grpId="0" autoUpdateAnimBg="0"/>
      <p:bldP spid="99" grpId="0" autoUpdateAnimBg="0"/>
      <p:bldP spid="104" grpId="0" autoUpdateAnimBg="0"/>
      <p:bldP spid="105" grpId="0" autoUpdateAnimBg="0"/>
      <p:bldP spid="106" grpId="0" autoUpdateAnimBg="0"/>
      <p:bldP spid="107" grpId="0" autoUpdateAnimBg="0"/>
      <p:bldP spid="108" grpId="0" autoUpdateAnimBg="0"/>
      <p:bldP spid="109" grpId="0" autoUpdateAnimBg="0"/>
      <p:bldP spid="110" grpId="0" autoUpdateAnimBg="0"/>
      <p:bldP spid="111" grpId="0" autoUpdateAnimBg="0"/>
      <p:bldP spid="112" grpId="0" autoUpdateAnimBg="0"/>
      <p:bldP spid="3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dirty="0">
                <a:solidFill>
                  <a:schemeClr val="bg1">
                    <a:lumMod val="50000"/>
                  </a:schemeClr>
                </a:solidFill>
                <a:latin typeface="+mn-lt"/>
                <a:ea typeface="+mn-ea"/>
                <a:cs typeface="+mn-ea"/>
                <a:sym typeface="+mn-lt"/>
              </a:rPr>
              <a:t>执行力明确目标</a:t>
            </a:r>
            <a:endParaRPr lang="en-GB" altLang="zh-CN" sz="1800" dirty="0">
              <a:solidFill>
                <a:schemeClr val="bg1">
                  <a:lumMod val="50000"/>
                </a:schemeClr>
              </a:solidFill>
              <a:latin typeface="+mn-lt"/>
              <a:ea typeface="+mn-ea"/>
              <a:cs typeface="+mn-ea"/>
              <a:sym typeface="+mn-lt"/>
            </a:endParaRPr>
          </a:p>
        </p:txBody>
      </p:sp>
      <p:grpSp>
        <p:nvGrpSpPr>
          <p:cNvPr id="15" name="Group 62"/>
          <p:cNvGrpSpPr/>
          <p:nvPr/>
        </p:nvGrpSpPr>
        <p:grpSpPr>
          <a:xfrm>
            <a:off x="5414477" y="1310983"/>
            <a:ext cx="1410364" cy="1709480"/>
            <a:chOff x="9683156" y="2245342"/>
            <a:chExt cx="1880262" cy="2278603"/>
          </a:xfrm>
          <a:effectLst>
            <a:outerShdw blurRad="368300" dir="13500000" sy="23000" kx="1200000" algn="br" rotWithShape="0">
              <a:prstClr val="black">
                <a:alpha val="25000"/>
              </a:prstClr>
            </a:outerShdw>
          </a:effectLst>
        </p:grpSpPr>
        <p:sp>
          <p:nvSpPr>
            <p:cNvPr id="16" name="Freeform 63"/>
            <p:cNvSpPr/>
            <p:nvPr/>
          </p:nvSpPr>
          <p:spPr bwMode="auto">
            <a:xfrm>
              <a:off x="9697382" y="2584406"/>
              <a:ext cx="1851810" cy="1939539"/>
            </a:xfrm>
            <a:custGeom>
              <a:avLst/>
              <a:gdLst>
                <a:gd name="T0" fmla="*/ 1516 w 1562"/>
                <a:gd name="T1" fmla="*/ 0 h 1636"/>
                <a:gd name="T2" fmla="*/ 1562 w 1562"/>
                <a:gd name="T3" fmla="*/ 11 h 1636"/>
                <a:gd name="T4" fmla="*/ 781 w 1562"/>
                <a:gd name="T5" fmla="*/ 1636 h 1636"/>
                <a:gd name="T6" fmla="*/ 0 w 1562"/>
                <a:gd name="T7" fmla="*/ 11 h 1636"/>
                <a:gd name="T8" fmla="*/ 57 w 1562"/>
                <a:gd name="T9" fmla="*/ 0 h 1636"/>
                <a:gd name="T10" fmla="*/ 1516 w 1562"/>
                <a:gd name="T11" fmla="*/ 0 h 1636"/>
              </a:gdLst>
              <a:ahLst/>
              <a:cxnLst>
                <a:cxn ang="0">
                  <a:pos x="T0" y="T1"/>
                </a:cxn>
                <a:cxn ang="0">
                  <a:pos x="T2" y="T3"/>
                </a:cxn>
                <a:cxn ang="0">
                  <a:pos x="T4" y="T5"/>
                </a:cxn>
                <a:cxn ang="0">
                  <a:pos x="T6" y="T7"/>
                </a:cxn>
                <a:cxn ang="0">
                  <a:pos x="T8" y="T9"/>
                </a:cxn>
                <a:cxn ang="0">
                  <a:pos x="T10" y="T11"/>
                </a:cxn>
              </a:cxnLst>
              <a:rect l="0" t="0" r="r" b="b"/>
              <a:pathLst>
                <a:path w="1562" h="1636">
                  <a:moveTo>
                    <a:pt x="1516" y="0"/>
                  </a:moveTo>
                  <a:lnTo>
                    <a:pt x="1562" y="11"/>
                  </a:lnTo>
                  <a:lnTo>
                    <a:pt x="781" y="1636"/>
                  </a:lnTo>
                  <a:lnTo>
                    <a:pt x="0" y="11"/>
                  </a:lnTo>
                  <a:lnTo>
                    <a:pt x="57" y="0"/>
                  </a:lnTo>
                  <a:lnTo>
                    <a:pt x="1516" y="0"/>
                  </a:lnTo>
                  <a:close/>
                </a:path>
              </a:pathLst>
            </a:custGeom>
            <a:solidFill>
              <a:srgbClr val="326E86"/>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id-ID" sz="600" dirty="0">
                <a:cs typeface="+mn-ea"/>
                <a:sym typeface="+mn-lt"/>
              </a:endParaRPr>
            </a:p>
          </p:txBody>
        </p:sp>
        <p:sp>
          <p:nvSpPr>
            <p:cNvPr id="17" name="Oval 6"/>
            <p:cNvSpPr>
              <a:spLocks noChangeArrowheads="1"/>
            </p:cNvSpPr>
            <p:nvPr/>
          </p:nvSpPr>
          <p:spPr bwMode="auto">
            <a:xfrm>
              <a:off x="9683156" y="2245342"/>
              <a:ext cx="1880262" cy="610552"/>
            </a:xfrm>
            <a:prstGeom prst="ellipse">
              <a:avLst/>
            </a:prstGeom>
            <a:gradFill>
              <a:gsLst>
                <a:gs pos="0">
                  <a:schemeClr val="bg1"/>
                </a:gs>
                <a:gs pos="53000">
                  <a:schemeClr val="bg1">
                    <a:lumMod val="95000"/>
                  </a:schemeClr>
                </a:gs>
                <a:gs pos="100000">
                  <a:schemeClr val="bg1">
                    <a:lumMod val="85000"/>
                  </a:schemeClr>
                </a:gs>
              </a:gsLst>
              <a:lin ang="16800000" scaled="0"/>
            </a:gra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id-ID" sz="600" dirty="0">
                <a:cs typeface="+mn-ea"/>
                <a:sym typeface="+mn-lt"/>
              </a:endParaRPr>
            </a:p>
          </p:txBody>
        </p:sp>
      </p:grpSp>
      <p:grpSp>
        <p:nvGrpSpPr>
          <p:cNvPr id="18" name="Group 65"/>
          <p:cNvGrpSpPr/>
          <p:nvPr/>
        </p:nvGrpSpPr>
        <p:grpSpPr>
          <a:xfrm>
            <a:off x="3485225" y="1605828"/>
            <a:ext cx="1410364" cy="1709480"/>
            <a:chOff x="4666657" y="2245342"/>
            <a:chExt cx="1880262" cy="2278603"/>
          </a:xfrm>
          <a:effectLst>
            <a:outerShdw blurRad="368300" dir="13500000" sy="23000" kx="1200000" algn="br" rotWithShape="0">
              <a:prstClr val="black">
                <a:alpha val="25000"/>
              </a:prstClr>
            </a:outerShdw>
          </a:effectLst>
        </p:grpSpPr>
        <p:sp>
          <p:nvSpPr>
            <p:cNvPr id="19" name="Freeform 66"/>
            <p:cNvSpPr/>
            <p:nvPr/>
          </p:nvSpPr>
          <p:spPr bwMode="auto">
            <a:xfrm>
              <a:off x="4680883" y="2584406"/>
              <a:ext cx="1851810" cy="1939539"/>
            </a:xfrm>
            <a:custGeom>
              <a:avLst/>
              <a:gdLst>
                <a:gd name="T0" fmla="*/ 1516 w 1562"/>
                <a:gd name="T1" fmla="*/ 0 h 1636"/>
                <a:gd name="T2" fmla="*/ 1562 w 1562"/>
                <a:gd name="T3" fmla="*/ 11 h 1636"/>
                <a:gd name="T4" fmla="*/ 781 w 1562"/>
                <a:gd name="T5" fmla="*/ 1636 h 1636"/>
                <a:gd name="T6" fmla="*/ 0 w 1562"/>
                <a:gd name="T7" fmla="*/ 11 h 1636"/>
                <a:gd name="T8" fmla="*/ 57 w 1562"/>
                <a:gd name="T9" fmla="*/ 0 h 1636"/>
                <a:gd name="T10" fmla="*/ 1516 w 1562"/>
                <a:gd name="T11" fmla="*/ 0 h 1636"/>
              </a:gdLst>
              <a:ahLst/>
              <a:cxnLst>
                <a:cxn ang="0">
                  <a:pos x="T0" y="T1"/>
                </a:cxn>
                <a:cxn ang="0">
                  <a:pos x="T2" y="T3"/>
                </a:cxn>
                <a:cxn ang="0">
                  <a:pos x="T4" y="T5"/>
                </a:cxn>
                <a:cxn ang="0">
                  <a:pos x="T6" y="T7"/>
                </a:cxn>
                <a:cxn ang="0">
                  <a:pos x="T8" y="T9"/>
                </a:cxn>
                <a:cxn ang="0">
                  <a:pos x="T10" y="T11"/>
                </a:cxn>
              </a:cxnLst>
              <a:rect l="0" t="0" r="r" b="b"/>
              <a:pathLst>
                <a:path w="1562" h="1636">
                  <a:moveTo>
                    <a:pt x="1516" y="0"/>
                  </a:moveTo>
                  <a:lnTo>
                    <a:pt x="1562" y="11"/>
                  </a:lnTo>
                  <a:lnTo>
                    <a:pt x="781" y="1636"/>
                  </a:lnTo>
                  <a:lnTo>
                    <a:pt x="0" y="11"/>
                  </a:lnTo>
                  <a:lnTo>
                    <a:pt x="57" y="0"/>
                  </a:lnTo>
                  <a:lnTo>
                    <a:pt x="1516" y="0"/>
                  </a:lnTo>
                  <a:close/>
                </a:path>
              </a:pathLst>
            </a:custGeom>
            <a:solidFill>
              <a:srgbClr val="7DBFC5"/>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id-ID" sz="600" dirty="0">
                <a:cs typeface="+mn-ea"/>
                <a:sym typeface="+mn-lt"/>
              </a:endParaRPr>
            </a:p>
          </p:txBody>
        </p:sp>
        <p:sp>
          <p:nvSpPr>
            <p:cNvPr id="20" name="Oval 6"/>
            <p:cNvSpPr>
              <a:spLocks noChangeArrowheads="1"/>
            </p:cNvSpPr>
            <p:nvPr/>
          </p:nvSpPr>
          <p:spPr bwMode="auto">
            <a:xfrm>
              <a:off x="4666657" y="2245342"/>
              <a:ext cx="1880262" cy="610552"/>
            </a:xfrm>
            <a:prstGeom prst="ellipse">
              <a:avLst/>
            </a:prstGeom>
            <a:gradFill>
              <a:gsLst>
                <a:gs pos="0">
                  <a:schemeClr val="bg1"/>
                </a:gs>
                <a:gs pos="53000">
                  <a:schemeClr val="bg1">
                    <a:lumMod val="95000"/>
                  </a:schemeClr>
                </a:gs>
                <a:gs pos="100000">
                  <a:schemeClr val="bg1">
                    <a:lumMod val="85000"/>
                  </a:schemeClr>
                </a:gs>
              </a:gsLst>
              <a:lin ang="16800000" scaled="0"/>
            </a:gra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id-ID" sz="600" dirty="0">
                <a:cs typeface="+mn-ea"/>
                <a:sym typeface="+mn-lt"/>
              </a:endParaRPr>
            </a:p>
          </p:txBody>
        </p:sp>
      </p:grpSp>
      <p:grpSp>
        <p:nvGrpSpPr>
          <p:cNvPr id="21" name="Group 129"/>
          <p:cNvGrpSpPr/>
          <p:nvPr/>
        </p:nvGrpSpPr>
        <p:grpSpPr>
          <a:xfrm>
            <a:off x="1499244" y="1936695"/>
            <a:ext cx="1410364" cy="1709480"/>
            <a:chOff x="7146332" y="2245342"/>
            <a:chExt cx="1880262" cy="2278603"/>
          </a:xfrm>
          <a:effectLst>
            <a:outerShdw blurRad="368300" dir="13500000" sy="23000" kx="1200000" algn="br" rotWithShape="0">
              <a:prstClr val="black">
                <a:alpha val="25000"/>
              </a:prstClr>
            </a:outerShdw>
          </a:effectLst>
        </p:grpSpPr>
        <p:sp>
          <p:nvSpPr>
            <p:cNvPr id="22" name="Freeform 130"/>
            <p:cNvSpPr/>
            <p:nvPr/>
          </p:nvSpPr>
          <p:spPr bwMode="auto">
            <a:xfrm>
              <a:off x="7160558" y="2584406"/>
              <a:ext cx="1851810" cy="1939539"/>
            </a:xfrm>
            <a:custGeom>
              <a:avLst/>
              <a:gdLst>
                <a:gd name="T0" fmla="*/ 1516 w 1562"/>
                <a:gd name="T1" fmla="*/ 0 h 1636"/>
                <a:gd name="T2" fmla="*/ 1562 w 1562"/>
                <a:gd name="T3" fmla="*/ 11 h 1636"/>
                <a:gd name="T4" fmla="*/ 781 w 1562"/>
                <a:gd name="T5" fmla="*/ 1636 h 1636"/>
                <a:gd name="T6" fmla="*/ 0 w 1562"/>
                <a:gd name="T7" fmla="*/ 11 h 1636"/>
                <a:gd name="T8" fmla="*/ 57 w 1562"/>
                <a:gd name="T9" fmla="*/ 0 h 1636"/>
                <a:gd name="T10" fmla="*/ 1516 w 1562"/>
                <a:gd name="T11" fmla="*/ 0 h 1636"/>
              </a:gdLst>
              <a:ahLst/>
              <a:cxnLst>
                <a:cxn ang="0">
                  <a:pos x="T0" y="T1"/>
                </a:cxn>
                <a:cxn ang="0">
                  <a:pos x="T2" y="T3"/>
                </a:cxn>
                <a:cxn ang="0">
                  <a:pos x="T4" y="T5"/>
                </a:cxn>
                <a:cxn ang="0">
                  <a:pos x="T6" y="T7"/>
                </a:cxn>
                <a:cxn ang="0">
                  <a:pos x="T8" y="T9"/>
                </a:cxn>
                <a:cxn ang="0">
                  <a:pos x="T10" y="T11"/>
                </a:cxn>
              </a:cxnLst>
              <a:rect l="0" t="0" r="r" b="b"/>
              <a:pathLst>
                <a:path w="1562" h="1636">
                  <a:moveTo>
                    <a:pt x="1516" y="0"/>
                  </a:moveTo>
                  <a:lnTo>
                    <a:pt x="1562" y="11"/>
                  </a:lnTo>
                  <a:lnTo>
                    <a:pt x="781" y="1636"/>
                  </a:lnTo>
                  <a:lnTo>
                    <a:pt x="0" y="11"/>
                  </a:lnTo>
                  <a:lnTo>
                    <a:pt x="57" y="0"/>
                  </a:lnTo>
                  <a:lnTo>
                    <a:pt x="1516" y="0"/>
                  </a:lnTo>
                  <a:close/>
                </a:path>
              </a:pathLst>
            </a:custGeom>
            <a:solidFill>
              <a:srgbClr val="326E86"/>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id-ID" sz="600" dirty="0">
                <a:cs typeface="+mn-ea"/>
                <a:sym typeface="+mn-lt"/>
              </a:endParaRPr>
            </a:p>
          </p:txBody>
        </p:sp>
        <p:sp>
          <p:nvSpPr>
            <p:cNvPr id="23" name="Oval 6"/>
            <p:cNvSpPr>
              <a:spLocks noChangeArrowheads="1"/>
            </p:cNvSpPr>
            <p:nvPr/>
          </p:nvSpPr>
          <p:spPr bwMode="auto">
            <a:xfrm>
              <a:off x="7146332" y="2245342"/>
              <a:ext cx="1880262" cy="610552"/>
            </a:xfrm>
            <a:prstGeom prst="ellipse">
              <a:avLst/>
            </a:prstGeom>
            <a:gradFill>
              <a:gsLst>
                <a:gs pos="0">
                  <a:schemeClr val="bg1"/>
                </a:gs>
                <a:gs pos="53000">
                  <a:schemeClr val="bg1">
                    <a:lumMod val="95000"/>
                  </a:schemeClr>
                </a:gs>
                <a:gs pos="100000">
                  <a:schemeClr val="bg1">
                    <a:lumMod val="85000"/>
                  </a:schemeClr>
                </a:gs>
              </a:gsLst>
              <a:lin ang="16800000" scaled="0"/>
            </a:gra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id-ID" sz="600" dirty="0">
                <a:cs typeface="+mn-ea"/>
                <a:sym typeface="+mn-lt"/>
              </a:endParaRPr>
            </a:p>
          </p:txBody>
        </p:sp>
      </p:grpSp>
      <p:sp>
        <p:nvSpPr>
          <p:cNvPr id="24" name="TextBox 23"/>
          <p:cNvSpPr txBox="1"/>
          <p:nvPr/>
        </p:nvSpPr>
        <p:spPr>
          <a:xfrm>
            <a:off x="2042392" y="1887484"/>
            <a:ext cx="384843" cy="351503"/>
          </a:xfrm>
          <a:prstGeom prst="rect">
            <a:avLst/>
          </a:prstGeom>
          <a:noFill/>
          <a:effectLst/>
        </p:spPr>
        <p:txBody>
          <a:bodyPr wrap="none" lIns="63560" tIns="31780" rIns="63560" bIns="31780" rtlCol="0">
            <a:spAutoFit/>
          </a:bodyPr>
          <a:lstStyle/>
          <a:p>
            <a:pPr algn="ctr">
              <a:lnSpc>
                <a:spcPct val="120000"/>
              </a:lnSpc>
              <a:spcBef>
                <a:spcPts val="0"/>
              </a:spcBef>
              <a:spcAft>
                <a:spcPts val="0"/>
              </a:spcAft>
            </a:pPr>
            <a:r>
              <a:rPr lang="id-ID" sz="1700" dirty="0">
                <a:solidFill>
                  <a:schemeClr val="tx1">
                    <a:lumMod val="65000"/>
                    <a:lumOff val="35000"/>
                  </a:schemeClr>
                </a:solidFill>
                <a:cs typeface="+mn-ea"/>
                <a:sym typeface="+mn-lt"/>
              </a:rPr>
              <a:t>01</a:t>
            </a:r>
          </a:p>
        </p:txBody>
      </p:sp>
      <p:sp>
        <p:nvSpPr>
          <p:cNvPr id="25" name="TextBox 24"/>
          <p:cNvSpPr txBox="1"/>
          <p:nvPr/>
        </p:nvSpPr>
        <p:spPr>
          <a:xfrm>
            <a:off x="3975083" y="1556899"/>
            <a:ext cx="384843" cy="351503"/>
          </a:xfrm>
          <a:prstGeom prst="rect">
            <a:avLst/>
          </a:prstGeom>
          <a:noFill/>
          <a:effectLst/>
        </p:spPr>
        <p:txBody>
          <a:bodyPr wrap="none" lIns="63560" tIns="31780" rIns="63560" bIns="31780" rtlCol="0">
            <a:spAutoFit/>
          </a:bodyPr>
          <a:lstStyle/>
          <a:p>
            <a:pPr algn="ctr">
              <a:lnSpc>
                <a:spcPct val="120000"/>
              </a:lnSpc>
              <a:spcBef>
                <a:spcPts val="0"/>
              </a:spcBef>
              <a:spcAft>
                <a:spcPts val="0"/>
              </a:spcAft>
            </a:pPr>
            <a:r>
              <a:rPr lang="id-ID" sz="1700" dirty="0">
                <a:solidFill>
                  <a:schemeClr val="tx1">
                    <a:lumMod val="65000"/>
                    <a:lumOff val="35000"/>
                  </a:schemeClr>
                </a:solidFill>
                <a:cs typeface="+mn-ea"/>
                <a:sym typeface="+mn-lt"/>
              </a:rPr>
              <a:t>02</a:t>
            </a:r>
          </a:p>
        </p:txBody>
      </p:sp>
      <p:sp>
        <p:nvSpPr>
          <p:cNvPr id="28" name="TextBox 27"/>
          <p:cNvSpPr txBox="1"/>
          <p:nvPr/>
        </p:nvSpPr>
        <p:spPr>
          <a:xfrm>
            <a:off x="5904903" y="1282942"/>
            <a:ext cx="384843" cy="351503"/>
          </a:xfrm>
          <a:prstGeom prst="rect">
            <a:avLst/>
          </a:prstGeom>
          <a:noFill/>
          <a:effectLst/>
        </p:spPr>
        <p:txBody>
          <a:bodyPr wrap="none" lIns="63560" tIns="31780" rIns="63560" bIns="31780" rtlCol="0">
            <a:spAutoFit/>
          </a:bodyPr>
          <a:lstStyle/>
          <a:p>
            <a:pPr algn="ctr">
              <a:lnSpc>
                <a:spcPct val="120000"/>
              </a:lnSpc>
              <a:spcBef>
                <a:spcPts val="0"/>
              </a:spcBef>
              <a:spcAft>
                <a:spcPts val="0"/>
              </a:spcAft>
            </a:pPr>
            <a:r>
              <a:rPr lang="id-ID" sz="1700" dirty="0">
                <a:solidFill>
                  <a:schemeClr val="tx1">
                    <a:lumMod val="65000"/>
                    <a:lumOff val="35000"/>
                  </a:schemeClr>
                </a:solidFill>
                <a:cs typeface="+mn-ea"/>
                <a:sym typeface="+mn-lt"/>
              </a:rPr>
              <a:t>03</a:t>
            </a:r>
          </a:p>
        </p:txBody>
      </p:sp>
      <p:sp>
        <p:nvSpPr>
          <p:cNvPr id="29" name="Freeform 135"/>
          <p:cNvSpPr>
            <a:spLocks noEditPoints="1"/>
          </p:cNvSpPr>
          <p:nvPr/>
        </p:nvSpPr>
        <p:spPr bwMode="auto">
          <a:xfrm>
            <a:off x="6004186" y="2155050"/>
            <a:ext cx="245376" cy="172722"/>
          </a:xfrm>
          <a:custGeom>
            <a:avLst/>
            <a:gdLst>
              <a:gd name="T0" fmla="*/ 0 w 530"/>
              <a:gd name="T1" fmla="*/ 373 h 373"/>
              <a:gd name="T2" fmla="*/ 530 w 530"/>
              <a:gd name="T3" fmla="*/ 373 h 373"/>
              <a:gd name="T4" fmla="*/ 530 w 530"/>
              <a:gd name="T5" fmla="*/ 0 h 373"/>
              <a:gd name="T6" fmla="*/ 0 w 530"/>
              <a:gd name="T7" fmla="*/ 0 h 373"/>
              <a:gd name="T8" fmla="*/ 0 w 530"/>
              <a:gd name="T9" fmla="*/ 373 h 373"/>
              <a:gd name="T10" fmla="*/ 510 w 530"/>
              <a:gd name="T11" fmla="*/ 36 h 373"/>
              <a:gd name="T12" fmla="*/ 343 w 530"/>
              <a:gd name="T13" fmla="*/ 183 h 373"/>
              <a:gd name="T14" fmla="*/ 510 w 530"/>
              <a:gd name="T15" fmla="*/ 337 h 373"/>
              <a:gd name="T16" fmla="*/ 510 w 530"/>
              <a:gd name="T17" fmla="*/ 354 h 373"/>
              <a:gd name="T18" fmla="*/ 321 w 530"/>
              <a:gd name="T19" fmla="*/ 200 h 373"/>
              <a:gd name="T20" fmla="*/ 264 w 530"/>
              <a:gd name="T21" fmla="*/ 248 h 373"/>
              <a:gd name="T22" fmla="*/ 206 w 530"/>
              <a:gd name="T23" fmla="*/ 200 h 373"/>
              <a:gd name="T24" fmla="*/ 17 w 530"/>
              <a:gd name="T25" fmla="*/ 354 h 373"/>
              <a:gd name="T26" fmla="*/ 17 w 530"/>
              <a:gd name="T27" fmla="*/ 337 h 373"/>
              <a:gd name="T28" fmla="*/ 187 w 530"/>
              <a:gd name="T29" fmla="*/ 183 h 373"/>
              <a:gd name="T30" fmla="*/ 17 w 530"/>
              <a:gd name="T31" fmla="*/ 36 h 373"/>
              <a:gd name="T32" fmla="*/ 17 w 530"/>
              <a:gd name="T33" fmla="*/ 19 h 373"/>
              <a:gd name="T34" fmla="*/ 264 w 530"/>
              <a:gd name="T35" fmla="*/ 195 h 373"/>
              <a:gd name="T36" fmla="*/ 510 w 530"/>
              <a:gd name="T37" fmla="*/ 19 h 373"/>
              <a:gd name="T38" fmla="*/ 510 w 530"/>
              <a:gd name="T39" fmla="*/ 36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0" h="373">
                <a:moveTo>
                  <a:pt x="0" y="373"/>
                </a:moveTo>
                <a:lnTo>
                  <a:pt x="530" y="373"/>
                </a:lnTo>
                <a:lnTo>
                  <a:pt x="530" y="0"/>
                </a:lnTo>
                <a:lnTo>
                  <a:pt x="0" y="0"/>
                </a:lnTo>
                <a:lnTo>
                  <a:pt x="0" y="373"/>
                </a:lnTo>
                <a:close/>
                <a:moveTo>
                  <a:pt x="510" y="36"/>
                </a:moveTo>
                <a:lnTo>
                  <a:pt x="343" y="183"/>
                </a:lnTo>
                <a:lnTo>
                  <a:pt x="510" y="337"/>
                </a:lnTo>
                <a:lnTo>
                  <a:pt x="510" y="354"/>
                </a:lnTo>
                <a:lnTo>
                  <a:pt x="321" y="200"/>
                </a:lnTo>
                <a:lnTo>
                  <a:pt x="264" y="248"/>
                </a:lnTo>
                <a:lnTo>
                  <a:pt x="206" y="200"/>
                </a:lnTo>
                <a:lnTo>
                  <a:pt x="17" y="354"/>
                </a:lnTo>
                <a:lnTo>
                  <a:pt x="17" y="337"/>
                </a:lnTo>
                <a:lnTo>
                  <a:pt x="187" y="183"/>
                </a:lnTo>
                <a:lnTo>
                  <a:pt x="17" y="36"/>
                </a:lnTo>
                <a:lnTo>
                  <a:pt x="17" y="19"/>
                </a:lnTo>
                <a:lnTo>
                  <a:pt x="264" y="195"/>
                </a:lnTo>
                <a:lnTo>
                  <a:pt x="510" y="19"/>
                </a:lnTo>
                <a:lnTo>
                  <a:pt x="510" y="36"/>
                </a:lnTo>
                <a:close/>
              </a:path>
            </a:pathLst>
          </a:custGeom>
          <a:solidFill>
            <a:schemeClr val="bg1"/>
          </a:solidFill>
          <a:ln>
            <a:noFill/>
          </a:ln>
        </p:spPr>
        <p:txBody>
          <a:bodyPr vert="horz" wrap="square" lIns="67032" tIns="33516" rIns="67032" bIns="33516" numCol="1" anchor="t" anchorCtr="0" compatLnSpc="1"/>
          <a:lstStyle/>
          <a:p>
            <a:pPr algn="just">
              <a:lnSpc>
                <a:spcPct val="120000"/>
              </a:lnSpc>
              <a:spcBef>
                <a:spcPts val="0"/>
              </a:spcBef>
              <a:spcAft>
                <a:spcPts val="0"/>
              </a:spcAft>
            </a:pPr>
            <a:endParaRPr lang="id-ID" sz="600" dirty="0">
              <a:cs typeface="+mn-ea"/>
              <a:sym typeface="+mn-lt"/>
            </a:endParaRPr>
          </a:p>
        </p:txBody>
      </p:sp>
      <p:sp>
        <p:nvSpPr>
          <p:cNvPr id="30" name="Freeform 136"/>
          <p:cNvSpPr>
            <a:spLocks noEditPoints="1"/>
          </p:cNvSpPr>
          <p:nvPr/>
        </p:nvSpPr>
        <p:spPr bwMode="auto">
          <a:xfrm>
            <a:off x="4098728" y="2390394"/>
            <a:ext cx="232641" cy="232252"/>
          </a:xfrm>
          <a:custGeom>
            <a:avLst/>
            <a:gdLst>
              <a:gd name="T0" fmla="*/ 120 w 223"/>
              <a:gd name="T1" fmla="*/ 86 h 223"/>
              <a:gd name="T2" fmla="*/ 120 w 223"/>
              <a:gd name="T3" fmla="*/ 69 h 223"/>
              <a:gd name="T4" fmla="*/ 163 w 223"/>
              <a:gd name="T5" fmla="*/ 69 h 223"/>
              <a:gd name="T6" fmla="*/ 163 w 223"/>
              <a:gd name="T7" fmla="*/ 0 h 223"/>
              <a:gd name="T8" fmla="*/ 60 w 223"/>
              <a:gd name="T9" fmla="*/ 0 h 223"/>
              <a:gd name="T10" fmla="*/ 60 w 223"/>
              <a:gd name="T11" fmla="*/ 69 h 223"/>
              <a:gd name="T12" fmla="*/ 103 w 223"/>
              <a:gd name="T13" fmla="*/ 69 h 223"/>
              <a:gd name="T14" fmla="*/ 103 w 223"/>
              <a:gd name="T15" fmla="*/ 86 h 223"/>
              <a:gd name="T16" fmla="*/ 43 w 223"/>
              <a:gd name="T17" fmla="*/ 86 h 223"/>
              <a:gd name="T18" fmla="*/ 43 w 223"/>
              <a:gd name="T19" fmla="*/ 78 h 223"/>
              <a:gd name="T20" fmla="*/ 18 w 223"/>
              <a:gd name="T21" fmla="*/ 78 h 223"/>
              <a:gd name="T22" fmla="*/ 18 w 223"/>
              <a:gd name="T23" fmla="*/ 86 h 223"/>
              <a:gd name="T24" fmla="*/ 0 w 223"/>
              <a:gd name="T25" fmla="*/ 86 h 223"/>
              <a:gd name="T26" fmla="*/ 0 w 223"/>
              <a:gd name="T27" fmla="*/ 223 h 223"/>
              <a:gd name="T28" fmla="*/ 223 w 223"/>
              <a:gd name="T29" fmla="*/ 223 h 223"/>
              <a:gd name="T30" fmla="*/ 223 w 223"/>
              <a:gd name="T31" fmla="*/ 86 h 223"/>
              <a:gd name="T32" fmla="*/ 120 w 223"/>
              <a:gd name="T33" fmla="*/ 86 h 223"/>
              <a:gd name="T34" fmla="*/ 69 w 223"/>
              <a:gd name="T35" fmla="*/ 9 h 223"/>
              <a:gd name="T36" fmla="*/ 155 w 223"/>
              <a:gd name="T37" fmla="*/ 9 h 223"/>
              <a:gd name="T38" fmla="*/ 155 w 223"/>
              <a:gd name="T39" fmla="*/ 60 h 223"/>
              <a:gd name="T40" fmla="*/ 69 w 223"/>
              <a:gd name="T41" fmla="*/ 60 h 223"/>
              <a:gd name="T42" fmla="*/ 69 w 223"/>
              <a:gd name="T43" fmla="*/ 9 h 223"/>
              <a:gd name="T44" fmla="*/ 112 w 223"/>
              <a:gd name="T45" fmla="*/ 198 h 223"/>
              <a:gd name="T46" fmla="*/ 69 w 223"/>
              <a:gd name="T47" fmla="*/ 155 h 223"/>
              <a:gd name="T48" fmla="*/ 112 w 223"/>
              <a:gd name="T49" fmla="*/ 112 h 223"/>
              <a:gd name="T50" fmla="*/ 155 w 223"/>
              <a:gd name="T51" fmla="*/ 155 h 223"/>
              <a:gd name="T52" fmla="*/ 112 w 223"/>
              <a:gd name="T53" fmla="*/ 198 h 223"/>
              <a:gd name="T54" fmla="*/ 206 w 223"/>
              <a:gd name="T55" fmla="*/ 112 h 223"/>
              <a:gd name="T56" fmla="*/ 180 w 223"/>
              <a:gd name="T57" fmla="*/ 112 h 223"/>
              <a:gd name="T58" fmla="*/ 180 w 223"/>
              <a:gd name="T59" fmla="*/ 103 h 223"/>
              <a:gd name="T60" fmla="*/ 206 w 223"/>
              <a:gd name="T61" fmla="*/ 103 h 223"/>
              <a:gd name="T62" fmla="*/ 206 w 223"/>
              <a:gd name="T63" fmla="*/ 11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3" h="223">
                <a:moveTo>
                  <a:pt x="120" y="86"/>
                </a:moveTo>
                <a:cubicBezTo>
                  <a:pt x="120" y="69"/>
                  <a:pt x="120" y="69"/>
                  <a:pt x="120" y="69"/>
                </a:cubicBezTo>
                <a:cubicBezTo>
                  <a:pt x="163" y="69"/>
                  <a:pt x="163" y="69"/>
                  <a:pt x="163" y="69"/>
                </a:cubicBezTo>
                <a:cubicBezTo>
                  <a:pt x="163" y="0"/>
                  <a:pt x="163" y="0"/>
                  <a:pt x="163" y="0"/>
                </a:cubicBezTo>
                <a:cubicBezTo>
                  <a:pt x="60" y="0"/>
                  <a:pt x="60" y="0"/>
                  <a:pt x="60" y="0"/>
                </a:cubicBezTo>
                <a:cubicBezTo>
                  <a:pt x="60" y="69"/>
                  <a:pt x="60" y="69"/>
                  <a:pt x="60" y="69"/>
                </a:cubicBezTo>
                <a:cubicBezTo>
                  <a:pt x="103" y="69"/>
                  <a:pt x="103" y="69"/>
                  <a:pt x="103" y="69"/>
                </a:cubicBezTo>
                <a:cubicBezTo>
                  <a:pt x="103" y="86"/>
                  <a:pt x="103" y="86"/>
                  <a:pt x="103" y="86"/>
                </a:cubicBezTo>
                <a:cubicBezTo>
                  <a:pt x="43" y="86"/>
                  <a:pt x="43" y="86"/>
                  <a:pt x="43" y="86"/>
                </a:cubicBezTo>
                <a:cubicBezTo>
                  <a:pt x="43" y="78"/>
                  <a:pt x="43" y="78"/>
                  <a:pt x="43" y="78"/>
                </a:cubicBezTo>
                <a:cubicBezTo>
                  <a:pt x="18" y="78"/>
                  <a:pt x="18" y="78"/>
                  <a:pt x="18" y="78"/>
                </a:cubicBezTo>
                <a:cubicBezTo>
                  <a:pt x="18" y="86"/>
                  <a:pt x="18" y="86"/>
                  <a:pt x="18" y="86"/>
                </a:cubicBezTo>
                <a:cubicBezTo>
                  <a:pt x="0" y="86"/>
                  <a:pt x="0" y="86"/>
                  <a:pt x="0" y="86"/>
                </a:cubicBezTo>
                <a:cubicBezTo>
                  <a:pt x="0" y="223"/>
                  <a:pt x="0" y="223"/>
                  <a:pt x="0" y="223"/>
                </a:cubicBezTo>
                <a:cubicBezTo>
                  <a:pt x="223" y="223"/>
                  <a:pt x="223" y="223"/>
                  <a:pt x="223" y="223"/>
                </a:cubicBezTo>
                <a:cubicBezTo>
                  <a:pt x="223" y="86"/>
                  <a:pt x="223" y="86"/>
                  <a:pt x="223" y="86"/>
                </a:cubicBezTo>
                <a:cubicBezTo>
                  <a:pt x="120" y="86"/>
                  <a:pt x="120" y="86"/>
                  <a:pt x="120" y="86"/>
                </a:cubicBezTo>
                <a:moveTo>
                  <a:pt x="69" y="9"/>
                </a:moveTo>
                <a:cubicBezTo>
                  <a:pt x="155" y="9"/>
                  <a:pt x="155" y="9"/>
                  <a:pt x="155" y="9"/>
                </a:cubicBezTo>
                <a:cubicBezTo>
                  <a:pt x="155" y="60"/>
                  <a:pt x="155" y="60"/>
                  <a:pt x="155" y="60"/>
                </a:cubicBezTo>
                <a:cubicBezTo>
                  <a:pt x="69" y="60"/>
                  <a:pt x="69" y="60"/>
                  <a:pt x="69" y="60"/>
                </a:cubicBezTo>
                <a:lnTo>
                  <a:pt x="69" y="9"/>
                </a:lnTo>
                <a:close/>
                <a:moveTo>
                  <a:pt x="112" y="198"/>
                </a:moveTo>
                <a:cubicBezTo>
                  <a:pt x="88" y="198"/>
                  <a:pt x="69" y="178"/>
                  <a:pt x="69" y="155"/>
                </a:cubicBezTo>
                <a:cubicBezTo>
                  <a:pt x="69" y="131"/>
                  <a:pt x="88" y="112"/>
                  <a:pt x="112" y="112"/>
                </a:cubicBezTo>
                <a:cubicBezTo>
                  <a:pt x="136" y="112"/>
                  <a:pt x="155" y="131"/>
                  <a:pt x="155" y="155"/>
                </a:cubicBezTo>
                <a:cubicBezTo>
                  <a:pt x="155" y="178"/>
                  <a:pt x="136" y="198"/>
                  <a:pt x="112" y="198"/>
                </a:cubicBezTo>
                <a:moveTo>
                  <a:pt x="206" y="112"/>
                </a:moveTo>
                <a:cubicBezTo>
                  <a:pt x="180" y="112"/>
                  <a:pt x="180" y="112"/>
                  <a:pt x="180" y="112"/>
                </a:cubicBezTo>
                <a:cubicBezTo>
                  <a:pt x="180" y="103"/>
                  <a:pt x="180" y="103"/>
                  <a:pt x="180" y="103"/>
                </a:cubicBezTo>
                <a:cubicBezTo>
                  <a:pt x="206" y="103"/>
                  <a:pt x="206" y="103"/>
                  <a:pt x="206" y="103"/>
                </a:cubicBezTo>
                <a:lnTo>
                  <a:pt x="206" y="112"/>
                </a:lnTo>
                <a:close/>
              </a:path>
            </a:pathLst>
          </a:custGeom>
          <a:solidFill>
            <a:schemeClr val="bg1"/>
          </a:solidFill>
          <a:ln>
            <a:noFill/>
          </a:ln>
        </p:spPr>
        <p:txBody>
          <a:bodyPr vert="horz" wrap="square" lIns="67032" tIns="33516" rIns="67032" bIns="33516" numCol="1" anchor="t" anchorCtr="0" compatLnSpc="1"/>
          <a:lstStyle/>
          <a:p>
            <a:pPr algn="just">
              <a:lnSpc>
                <a:spcPct val="120000"/>
              </a:lnSpc>
              <a:spcBef>
                <a:spcPts val="0"/>
              </a:spcBef>
              <a:spcAft>
                <a:spcPts val="0"/>
              </a:spcAft>
            </a:pPr>
            <a:endParaRPr lang="id-ID" sz="600" dirty="0">
              <a:cs typeface="+mn-ea"/>
              <a:sym typeface="+mn-lt"/>
            </a:endParaRPr>
          </a:p>
        </p:txBody>
      </p:sp>
      <p:grpSp>
        <p:nvGrpSpPr>
          <p:cNvPr id="31" name="Group 137"/>
          <p:cNvGrpSpPr/>
          <p:nvPr/>
        </p:nvGrpSpPr>
        <p:grpSpPr>
          <a:xfrm flipH="1">
            <a:off x="2039382" y="2721157"/>
            <a:ext cx="295058" cy="299306"/>
            <a:chOff x="1909763" y="950913"/>
            <a:chExt cx="782637" cy="793750"/>
          </a:xfrm>
          <a:solidFill>
            <a:schemeClr val="bg1"/>
          </a:solidFill>
        </p:grpSpPr>
        <p:sp>
          <p:nvSpPr>
            <p:cNvPr id="32" name="Freeform 59"/>
            <p:cNvSpPr>
              <a:spLocks noEditPoints="1"/>
            </p:cNvSpPr>
            <p:nvPr/>
          </p:nvSpPr>
          <p:spPr bwMode="auto">
            <a:xfrm>
              <a:off x="1909763" y="1204913"/>
              <a:ext cx="539750" cy="539750"/>
            </a:xfrm>
            <a:custGeom>
              <a:avLst/>
              <a:gdLst>
                <a:gd name="T0" fmla="*/ 0 w 340"/>
                <a:gd name="T1" fmla="*/ 340 h 340"/>
                <a:gd name="T2" fmla="*/ 340 w 340"/>
                <a:gd name="T3" fmla="*/ 340 h 340"/>
                <a:gd name="T4" fmla="*/ 340 w 340"/>
                <a:gd name="T5" fmla="*/ 0 h 340"/>
                <a:gd name="T6" fmla="*/ 0 w 340"/>
                <a:gd name="T7" fmla="*/ 0 h 340"/>
                <a:gd name="T8" fmla="*/ 0 w 340"/>
                <a:gd name="T9" fmla="*/ 340 h 340"/>
                <a:gd name="T10" fmla="*/ 304 w 340"/>
                <a:gd name="T11" fmla="*/ 251 h 340"/>
                <a:gd name="T12" fmla="*/ 35 w 340"/>
                <a:gd name="T13" fmla="*/ 251 h 340"/>
                <a:gd name="T14" fmla="*/ 35 w 340"/>
                <a:gd name="T15" fmla="*/ 36 h 340"/>
                <a:gd name="T16" fmla="*/ 304 w 340"/>
                <a:gd name="T17" fmla="*/ 36 h 340"/>
                <a:gd name="T18" fmla="*/ 304 w 340"/>
                <a:gd name="T19" fmla="*/ 25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0" h="340">
                  <a:moveTo>
                    <a:pt x="0" y="340"/>
                  </a:moveTo>
                  <a:lnTo>
                    <a:pt x="340" y="340"/>
                  </a:lnTo>
                  <a:lnTo>
                    <a:pt x="340" y="0"/>
                  </a:lnTo>
                  <a:lnTo>
                    <a:pt x="0" y="0"/>
                  </a:lnTo>
                  <a:lnTo>
                    <a:pt x="0" y="340"/>
                  </a:lnTo>
                  <a:close/>
                  <a:moveTo>
                    <a:pt x="304" y="251"/>
                  </a:moveTo>
                  <a:lnTo>
                    <a:pt x="35" y="251"/>
                  </a:lnTo>
                  <a:lnTo>
                    <a:pt x="35" y="36"/>
                  </a:lnTo>
                  <a:lnTo>
                    <a:pt x="304" y="36"/>
                  </a:lnTo>
                  <a:lnTo>
                    <a:pt x="304" y="2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id-ID" sz="600" dirty="0">
                <a:cs typeface="+mn-ea"/>
                <a:sym typeface="+mn-lt"/>
              </a:endParaRPr>
            </a:p>
          </p:txBody>
        </p:sp>
        <p:sp>
          <p:nvSpPr>
            <p:cNvPr id="33" name="Freeform 60"/>
            <p:cNvSpPr/>
            <p:nvPr/>
          </p:nvSpPr>
          <p:spPr bwMode="auto">
            <a:xfrm>
              <a:off x="2060575" y="950913"/>
              <a:ext cx="631825" cy="569913"/>
            </a:xfrm>
            <a:custGeom>
              <a:avLst/>
              <a:gdLst>
                <a:gd name="T0" fmla="*/ 334 w 398"/>
                <a:gd name="T1" fmla="*/ 0 h 359"/>
                <a:gd name="T2" fmla="*/ 0 w 398"/>
                <a:gd name="T3" fmla="*/ 64 h 359"/>
                <a:gd name="T4" fmla="*/ 15 w 398"/>
                <a:gd name="T5" fmla="*/ 143 h 359"/>
                <a:gd name="T6" fmla="*/ 51 w 398"/>
                <a:gd name="T7" fmla="*/ 143 h 359"/>
                <a:gd name="T8" fmla="*/ 41 w 398"/>
                <a:gd name="T9" fmla="*/ 93 h 359"/>
                <a:gd name="T10" fmla="*/ 305 w 398"/>
                <a:gd name="T11" fmla="*/ 40 h 359"/>
                <a:gd name="T12" fmla="*/ 346 w 398"/>
                <a:gd name="T13" fmla="*/ 251 h 359"/>
                <a:gd name="T14" fmla="*/ 262 w 398"/>
                <a:gd name="T15" fmla="*/ 268 h 359"/>
                <a:gd name="T16" fmla="*/ 262 w 398"/>
                <a:gd name="T17" fmla="*/ 359 h 359"/>
                <a:gd name="T18" fmla="*/ 398 w 398"/>
                <a:gd name="T19" fmla="*/ 332 h 359"/>
                <a:gd name="T20" fmla="*/ 334 w 398"/>
                <a:gd name="T21"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8" h="359">
                  <a:moveTo>
                    <a:pt x="334" y="0"/>
                  </a:moveTo>
                  <a:lnTo>
                    <a:pt x="0" y="64"/>
                  </a:lnTo>
                  <a:lnTo>
                    <a:pt x="15" y="143"/>
                  </a:lnTo>
                  <a:lnTo>
                    <a:pt x="51" y="143"/>
                  </a:lnTo>
                  <a:lnTo>
                    <a:pt x="41" y="93"/>
                  </a:lnTo>
                  <a:lnTo>
                    <a:pt x="305" y="40"/>
                  </a:lnTo>
                  <a:lnTo>
                    <a:pt x="346" y="251"/>
                  </a:lnTo>
                  <a:lnTo>
                    <a:pt x="262" y="268"/>
                  </a:lnTo>
                  <a:lnTo>
                    <a:pt x="262" y="359"/>
                  </a:lnTo>
                  <a:lnTo>
                    <a:pt x="398" y="332"/>
                  </a:lnTo>
                  <a:lnTo>
                    <a:pt x="3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id-ID" sz="600" dirty="0">
                <a:cs typeface="+mn-ea"/>
                <a:sym typeface="+mn-lt"/>
              </a:endParaRPr>
            </a:p>
          </p:txBody>
        </p:sp>
      </p:grpSp>
      <p:cxnSp>
        <p:nvCxnSpPr>
          <p:cNvPr id="34" name="Straight Connector 143"/>
          <p:cNvCxnSpPr/>
          <p:nvPr/>
        </p:nvCxnSpPr>
        <p:spPr>
          <a:xfrm>
            <a:off x="2500755" y="4293258"/>
            <a:ext cx="1268083" cy="0"/>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561846" y="3584499"/>
            <a:ext cx="1094252" cy="233201"/>
          </a:xfrm>
          <a:prstGeom prst="rect">
            <a:avLst/>
          </a:prstGeom>
          <a:noFill/>
        </p:spPr>
        <p:txBody>
          <a:bodyPr wrap="square" lIns="63560" tIns="31780" rIns="63560" bIns="31780" rtlCol="0">
            <a:spAutoFit/>
          </a:bodyPr>
          <a:lstStyle/>
          <a:p>
            <a:pPr>
              <a:lnSpc>
                <a:spcPct val="120000"/>
              </a:lnSpc>
              <a:spcBef>
                <a:spcPts val="0"/>
              </a:spcBef>
              <a:spcAft>
                <a:spcPts val="0"/>
              </a:spcAft>
            </a:pPr>
            <a:r>
              <a:rPr lang="zh-CN" altLang="en-US" sz="1000" dirty="0">
                <a:solidFill>
                  <a:schemeClr val="bg1">
                    <a:lumMod val="65000"/>
                  </a:schemeClr>
                </a:solidFill>
                <a:cs typeface="+mn-ea"/>
                <a:sym typeface="+mn-lt"/>
              </a:rPr>
              <a:t>请替换文字内容</a:t>
            </a:r>
            <a:endParaRPr lang="id-ID" sz="1000" dirty="0">
              <a:solidFill>
                <a:schemeClr val="bg1">
                  <a:lumMod val="65000"/>
                </a:schemeClr>
              </a:solidFill>
              <a:cs typeface="+mn-ea"/>
              <a:sym typeface="+mn-lt"/>
            </a:endParaRPr>
          </a:p>
        </p:txBody>
      </p:sp>
      <p:sp>
        <p:nvSpPr>
          <p:cNvPr id="36" name="TextBox 35"/>
          <p:cNvSpPr txBox="1"/>
          <p:nvPr/>
        </p:nvSpPr>
        <p:spPr>
          <a:xfrm>
            <a:off x="2561848" y="3828687"/>
            <a:ext cx="1288302" cy="479679"/>
          </a:xfrm>
          <a:prstGeom prst="rect">
            <a:avLst/>
          </a:prstGeom>
          <a:noFill/>
        </p:spPr>
        <p:txBody>
          <a:bodyPr wrap="square" lIns="63560" tIns="31780" rIns="63560" bIns="3178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cxnSp>
        <p:nvCxnSpPr>
          <p:cNvPr id="37" name="Straight Connector 146"/>
          <p:cNvCxnSpPr/>
          <p:nvPr/>
        </p:nvCxnSpPr>
        <p:spPr>
          <a:xfrm flipH="1" flipV="1">
            <a:off x="2500754" y="3419114"/>
            <a:ext cx="0" cy="872503"/>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38" name="Straight Connector 147"/>
          <p:cNvCxnSpPr/>
          <p:nvPr/>
        </p:nvCxnSpPr>
        <p:spPr>
          <a:xfrm>
            <a:off x="4571800" y="3913459"/>
            <a:ext cx="1268083" cy="0"/>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4598701" y="3204701"/>
            <a:ext cx="1094252" cy="233201"/>
          </a:xfrm>
          <a:prstGeom prst="rect">
            <a:avLst/>
          </a:prstGeom>
          <a:noFill/>
        </p:spPr>
        <p:txBody>
          <a:bodyPr wrap="square" lIns="63560" tIns="31780" rIns="63560" bIns="31780" rtlCol="0">
            <a:spAutoFit/>
          </a:bodyPr>
          <a:lstStyle/>
          <a:p>
            <a:pPr>
              <a:lnSpc>
                <a:spcPct val="120000"/>
              </a:lnSpc>
              <a:spcBef>
                <a:spcPts val="0"/>
              </a:spcBef>
              <a:spcAft>
                <a:spcPts val="0"/>
              </a:spcAft>
            </a:pPr>
            <a:r>
              <a:rPr lang="zh-CN" altLang="en-US" sz="1000" dirty="0">
                <a:solidFill>
                  <a:schemeClr val="bg1">
                    <a:lumMod val="65000"/>
                  </a:schemeClr>
                </a:solidFill>
                <a:cs typeface="+mn-ea"/>
                <a:sym typeface="+mn-lt"/>
              </a:rPr>
              <a:t>请替换文字内容</a:t>
            </a:r>
            <a:endParaRPr lang="id-ID" sz="1000" dirty="0">
              <a:solidFill>
                <a:schemeClr val="bg1">
                  <a:lumMod val="65000"/>
                </a:schemeClr>
              </a:solidFill>
              <a:cs typeface="+mn-ea"/>
              <a:sym typeface="+mn-lt"/>
            </a:endParaRPr>
          </a:p>
        </p:txBody>
      </p:sp>
      <p:sp>
        <p:nvSpPr>
          <p:cNvPr id="51" name="TextBox 50"/>
          <p:cNvSpPr txBox="1"/>
          <p:nvPr/>
        </p:nvSpPr>
        <p:spPr>
          <a:xfrm>
            <a:off x="4598702" y="3448888"/>
            <a:ext cx="1288302" cy="479679"/>
          </a:xfrm>
          <a:prstGeom prst="rect">
            <a:avLst/>
          </a:prstGeom>
          <a:noFill/>
        </p:spPr>
        <p:txBody>
          <a:bodyPr wrap="square" lIns="63560" tIns="31780" rIns="63560" bIns="3178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cxnSp>
        <p:nvCxnSpPr>
          <p:cNvPr id="52" name="Straight Connector 150"/>
          <p:cNvCxnSpPr/>
          <p:nvPr/>
        </p:nvCxnSpPr>
        <p:spPr>
          <a:xfrm flipH="1" flipV="1">
            <a:off x="4571799" y="3039314"/>
            <a:ext cx="0" cy="872503"/>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53" name="Straight Connector 151"/>
          <p:cNvCxnSpPr/>
          <p:nvPr/>
        </p:nvCxnSpPr>
        <p:spPr>
          <a:xfrm>
            <a:off x="6515478" y="3573106"/>
            <a:ext cx="1268083" cy="0"/>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6542380" y="2864349"/>
            <a:ext cx="1094252" cy="233201"/>
          </a:xfrm>
          <a:prstGeom prst="rect">
            <a:avLst/>
          </a:prstGeom>
          <a:noFill/>
        </p:spPr>
        <p:txBody>
          <a:bodyPr wrap="square" lIns="63560" tIns="31780" rIns="63560" bIns="31780" rtlCol="0">
            <a:spAutoFit/>
          </a:bodyPr>
          <a:lstStyle/>
          <a:p>
            <a:pPr>
              <a:lnSpc>
                <a:spcPct val="120000"/>
              </a:lnSpc>
              <a:spcBef>
                <a:spcPts val="0"/>
              </a:spcBef>
              <a:spcAft>
                <a:spcPts val="0"/>
              </a:spcAft>
            </a:pPr>
            <a:r>
              <a:rPr lang="zh-CN" altLang="en-US" sz="1000" dirty="0">
                <a:solidFill>
                  <a:schemeClr val="bg1">
                    <a:lumMod val="65000"/>
                  </a:schemeClr>
                </a:solidFill>
                <a:cs typeface="+mn-ea"/>
                <a:sym typeface="+mn-lt"/>
              </a:rPr>
              <a:t>请替换文字内容</a:t>
            </a:r>
            <a:endParaRPr lang="id-ID" sz="1000" dirty="0">
              <a:solidFill>
                <a:schemeClr val="bg1">
                  <a:lumMod val="65000"/>
                </a:schemeClr>
              </a:solidFill>
              <a:cs typeface="+mn-ea"/>
              <a:sym typeface="+mn-lt"/>
            </a:endParaRPr>
          </a:p>
        </p:txBody>
      </p:sp>
      <p:sp>
        <p:nvSpPr>
          <p:cNvPr id="55" name="TextBox 54"/>
          <p:cNvSpPr txBox="1"/>
          <p:nvPr/>
        </p:nvSpPr>
        <p:spPr>
          <a:xfrm>
            <a:off x="6542382" y="3108536"/>
            <a:ext cx="1288302" cy="479679"/>
          </a:xfrm>
          <a:prstGeom prst="rect">
            <a:avLst/>
          </a:prstGeom>
          <a:noFill/>
        </p:spPr>
        <p:txBody>
          <a:bodyPr wrap="square" lIns="63560" tIns="31780" rIns="63560" bIns="3178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cxnSp>
        <p:nvCxnSpPr>
          <p:cNvPr id="56" name="Straight Connector 154"/>
          <p:cNvCxnSpPr/>
          <p:nvPr/>
        </p:nvCxnSpPr>
        <p:spPr>
          <a:xfrm flipH="1" flipV="1">
            <a:off x="6515477" y="2698962"/>
            <a:ext cx="0" cy="872503"/>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par>
                                <p:cTn id="12" presetID="47" presetClass="entr" presetSubtype="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500"/>
                                        <p:tgtEl>
                                          <p:spTgt spid="21"/>
                                        </p:tgtEl>
                                      </p:cBhvr>
                                    </p:animEffect>
                                    <p:anim calcmode="lin" valueType="num">
                                      <p:cBhvr>
                                        <p:cTn id="15" dur="500" fill="hold"/>
                                        <p:tgtEl>
                                          <p:spTgt spid="21"/>
                                        </p:tgtEl>
                                        <p:attrNameLst>
                                          <p:attrName>ppt_x</p:attrName>
                                        </p:attrNameLst>
                                      </p:cBhvr>
                                      <p:tavLst>
                                        <p:tav tm="0">
                                          <p:val>
                                            <p:strVal val="#ppt_x"/>
                                          </p:val>
                                        </p:tav>
                                        <p:tav tm="100000">
                                          <p:val>
                                            <p:strVal val="#ppt_x"/>
                                          </p:val>
                                        </p:tav>
                                      </p:tavLst>
                                    </p:anim>
                                    <p:anim calcmode="lin" valueType="num">
                                      <p:cBhvr>
                                        <p:cTn id="16" dur="500" fill="hold"/>
                                        <p:tgtEl>
                                          <p:spTgt spid="21"/>
                                        </p:tgtEl>
                                        <p:attrNameLst>
                                          <p:attrName>ppt_y</p:attrName>
                                        </p:attrNameLst>
                                      </p:cBhvr>
                                      <p:tavLst>
                                        <p:tav tm="0">
                                          <p:val>
                                            <p:strVal val="#ppt_y-.1"/>
                                          </p:val>
                                        </p:tav>
                                        <p:tav tm="100000">
                                          <p:val>
                                            <p:strVal val="#ppt_y"/>
                                          </p:val>
                                        </p:tav>
                                      </p:tavLst>
                                    </p:anim>
                                  </p:childTnLst>
                                </p:cTn>
                              </p:par>
                            </p:childTnLst>
                          </p:cTn>
                        </p:par>
                        <p:par>
                          <p:cTn id="17" fill="hold">
                            <p:stCondLst>
                              <p:cond delay="800"/>
                            </p:stCondLst>
                            <p:childTnLst>
                              <p:par>
                                <p:cTn id="18" presetID="10" presetClass="entr" presetSubtype="0"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500"/>
                                        <p:tgtEl>
                                          <p:spTgt spid="24"/>
                                        </p:tgtEl>
                                      </p:cBhvr>
                                    </p:animEffect>
                                  </p:childTnLst>
                                </p:cTn>
                              </p:par>
                              <p:par>
                                <p:cTn id="21" presetID="53" presetClass="entr" presetSubtype="16"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p:cTn id="23" dur="500" fill="hold"/>
                                        <p:tgtEl>
                                          <p:spTgt spid="31"/>
                                        </p:tgtEl>
                                        <p:attrNameLst>
                                          <p:attrName>ppt_w</p:attrName>
                                        </p:attrNameLst>
                                      </p:cBhvr>
                                      <p:tavLst>
                                        <p:tav tm="0">
                                          <p:val>
                                            <p:fltVal val="0"/>
                                          </p:val>
                                        </p:tav>
                                        <p:tav tm="100000">
                                          <p:val>
                                            <p:strVal val="#ppt_w"/>
                                          </p:val>
                                        </p:tav>
                                      </p:tavLst>
                                    </p:anim>
                                    <p:anim calcmode="lin" valueType="num">
                                      <p:cBhvr>
                                        <p:cTn id="24" dur="500" fill="hold"/>
                                        <p:tgtEl>
                                          <p:spTgt spid="31"/>
                                        </p:tgtEl>
                                        <p:attrNameLst>
                                          <p:attrName>ppt_h</p:attrName>
                                        </p:attrNameLst>
                                      </p:cBhvr>
                                      <p:tavLst>
                                        <p:tav tm="0">
                                          <p:val>
                                            <p:fltVal val="0"/>
                                          </p:val>
                                        </p:tav>
                                        <p:tav tm="100000">
                                          <p:val>
                                            <p:strVal val="#ppt_h"/>
                                          </p:val>
                                        </p:tav>
                                      </p:tavLst>
                                    </p:anim>
                                    <p:animEffect transition="in" filter="fade">
                                      <p:cBhvr>
                                        <p:cTn id="25" dur="500"/>
                                        <p:tgtEl>
                                          <p:spTgt spid="31"/>
                                        </p:tgtEl>
                                      </p:cBhvr>
                                    </p:animEffect>
                                  </p:childTnLst>
                                </p:cTn>
                              </p:par>
                            </p:childTnLst>
                          </p:cTn>
                        </p:par>
                        <p:par>
                          <p:cTn id="26" fill="hold">
                            <p:stCondLst>
                              <p:cond delay="1300"/>
                            </p:stCondLst>
                            <p:childTnLst>
                              <p:par>
                                <p:cTn id="27" presetID="22" presetClass="entr" presetSubtype="1" fill="hold"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wipe(up)">
                                      <p:cBhvr>
                                        <p:cTn id="29" dur="500"/>
                                        <p:tgtEl>
                                          <p:spTgt spid="37"/>
                                        </p:tgtEl>
                                      </p:cBhvr>
                                    </p:animEffect>
                                  </p:childTnLst>
                                </p:cTn>
                              </p:par>
                            </p:childTnLst>
                          </p:cTn>
                        </p:par>
                        <p:par>
                          <p:cTn id="30" fill="hold">
                            <p:stCondLst>
                              <p:cond delay="1800"/>
                            </p:stCondLst>
                            <p:childTnLst>
                              <p:par>
                                <p:cTn id="31" presetID="22" presetClass="entr" presetSubtype="8" fill="hold" nodeType="after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wipe(left)">
                                      <p:cBhvr>
                                        <p:cTn id="33" dur="500"/>
                                        <p:tgtEl>
                                          <p:spTgt spid="34"/>
                                        </p:tgtEl>
                                      </p:cBhvr>
                                    </p:animEffect>
                                  </p:childTnLst>
                                </p:cTn>
                              </p:par>
                            </p:childTnLst>
                          </p:cTn>
                        </p:par>
                        <p:par>
                          <p:cTn id="34" fill="hold">
                            <p:stCondLst>
                              <p:cond delay="2300"/>
                            </p:stCondLst>
                            <p:childTnLst>
                              <p:par>
                                <p:cTn id="35" presetID="10" presetClass="entr" presetSubtype="0" fill="hold" grpId="0" nodeType="after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500"/>
                                        <p:tgtEl>
                                          <p:spTgt spid="3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fade">
                                      <p:cBhvr>
                                        <p:cTn id="40" dur="500"/>
                                        <p:tgtEl>
                                          <p:spTgt spid="36"/>
                                        </p:tgtEl>
                                      </p:cBhvr>
                                    </p:animEffect>
                                  </p:childTnLst>
                                </p:cTn>
                              </p:par>
                            </p:childTnLst>
                          </p:cTn>
                        </p:par>
                        <p:par>
                          <p:cTn id="41" fill="hold">
                            <p:stCondLst>
                              <p:cond delay="2800"/>
                            </p:stCondLst>
                            <p:childTnLst>
                              <p:par>
                                <p:cTn id="42" presetID="47" presetClass="entr" presetSubtype="0"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500"/>
                                        <p:tgtEl>
                                          <p:spTgt spid="18"/>
                                        </p:tgtEl>
                                      </p:cBhvr>
                                    </p:animEffect>
                                    <p:anim calcmode="lin" valueType="num">
                                      <p:cBhvr>
                                        <p:cTn id="45" dur="500" fill="hold"/>
                                        <p:tgtEl>
                                          <p:spTgt spid="18"/>
                                        </p:tgtEl>
                                        <p:attrNameLst>
                                          <p:attrName>ppt_x</p:attrName>
                                        </p:attrNameLst>
                                      </p:cBhvr>
                                      <p:tavLst>
                                        <p:tav tm="0">
                                          <p:val>
                                            <p:strVal val="#ppt_x"/>
                                          </p:val>
                                        </p:tav>
                                        <p:tav tm="100000">
                                          <p:val>
                                            <p:strVal val="#ppt_x"/>
                                          </p:val>
                                        </p:tav>
                                      </p:tavLst>
                                    </p:anim>
                                    <p:anim calcmode="lin" valueType="num">
                                      <p:cBhvr>
                                        <p:cTn id="46" dur="500" fill="hold"/>
                                        <p:tgtEl>
                                          <p:spTgt spid="18"/>
                                        </p:tgtEl>
                                        <p:attrNameLst>
                                          <p:attrName>ppt_y</p:attrName>
                                        </p:attrNameLst>
                                      </p:cBhvr>
                                      <p:tavLst>
                                        <p:tav tm="0">
                                          <p:val>
                                            <p:strVal val="#ppt_y-.1"/>
                                          </p:val>
                                        </p:tav>
                                        <p:tav tm="100000">
                                          <p:val>
                                            <p:strVal val="#ppt_y"/>
                                          </p:val>
                                        </p:tav>
                                      </p:tavLst>
                                    </p:anim>
                                  </p:childTnLst>
                                </p:cTn>
                              </p:par>
                            </p:childTnLst>
                          </p:cTn>
                        </p:par>
                        <p:par>
                          <p:cTn id="47" fill="hold">
                            <p:stCondLst>
                              <p:cond delay="3300"/>
                            </p:stCondLst>
                            <p:childTnLst>
                              <p:par>
                                <p:cTn id="48" presetID="10" presetClass="entr" presetSubtype="0"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500"/>
                                        <p:tgtEl>
                                          <p:spTgt spid="25"/>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p:cTn id="53" dur="500" fill="hold"/>
                                        <p:tgtEl>
                                          <p:spTgt spid="30"/>
                                        </p:tgtEl>
                                        <p:attrNameLst>
                                          <p:attrName>ppt_w</p:attrName>
                                        </p:attrNameLst>
                                      </p:cBhvr>
                                      <p:tavLst>
                                        <p:tav tm="0">
                                          <p:val>
                                            <p:fltVal val="0"/>
                                          </p:val>
                                        </p:tav>
                                        <p:tav tm="100000">
                                          <p:val>
                                            <p:strVal val="#ppt_w"/>
                                          </p:val>
                                        </p:tav>
                                      </p:tavLst>
                                    </p:anim>
                                    <p:anim calcmode="lin" valueType="num">
                                      <p:cBhvr>
                                        <p:cTn id="54" dur="500" fill="hold"/>
                                        <p:tgtEl>
                                          <p:spTgt spid="30"/>
                                        </p:tgtEl>
                                        <p:attrNameLst>
                                          <p:attrName>ppt_h</p:attrName>
                                        </p:attrNameLst>
                                      </p:cBhvr>
                                      <p:tavLst>
                                        <p:tav tm="0">
                                          <p:val>
                                            <p:fltVal val="0"/>
                                          </p:val>
                                        </p:tav>
                                        <p:tav tm="100000">
                                          <p:val>
                                            <p:strVal val="#ppt_h"/>
                                          </p:val>
                                        </p:tav>
                                      </p:tavLst>
                                    </p:anim>
                                    <p:animEffect transition="in" filter="fade">
                                      <p:cBhvr>
                                        <p:cTn id="55" dur="500"/>
                                        <p:tgtEl>
                                          <p:spTgt spid="30"/>
                                        </p:tgtEl>
                                      </p:cBhvr>
                                    </p:animEffect>
                                  </p:childTnLst>
                                </p:cTn>
                              </p:par>
                            </p:childTnLst>
                          </p:cTn>
                        </p:par>
                        <p:par>
                          <p:cTn id="56" fill="hold">
                            <p:stCondLst>
                              <p:cond delay="3800"/>
                            </p:stCondLst>
                            <p:childTnLst>
                              <p:par>
                                <p:cTn id="57" presetID="22" presetClass="entr" presetSubtype="1" fill="hold" nodeType="afterEffect">
                                  <p:stCondLst>
                                    <p:cond delay="0"/>
                                  </p:stCondLst>
                                  <p:childTnLst>
                                    <p:set>
                                      <p:cBhvr>
                                        <p:cTn id="58" dur="1" fill="hold">
                                          <p:stCondLst>
                                            <p:cond delay="0"/>
                                          </p:stCondLst>
                                        </p:cTn>
                                        <p:tgtEl>
                                          <p:spTgt spid="52"/>
                                        </p:tgtEl>
                                        <p:attrNameLst>
                                          <p:attrName>style.visibility</p:attrName>
                                        </p:attrNameLst>
                                      </p:cBhvr>
                                      <p:to>
                                        <p:strVal val="visible"/>
                                      </p:to>
                                    </p:set>
                                    <p:animEffect transition="in" filter="wipe(up)">
                                      <p:cBhvr>
                                        <p:cTn id="59" dur="500"/>
                                        <p:tgtEl>
                                          <p:spTgt spid="52"/>
                                        </p:tgtEl>
                                      </p:cBhvr>
                                    </p:animEffect>
                                  </p:childTnLst>
                                </p:cTn>
                              </p:par>
                            </p:childTnLst>
                          </p:cTn>
                        </p:par>
                        <p:par>
                          <p:cTn id="60" fill="hold">
                            <p:stCondLst>
                              <p:cond delay="4300"/>
                            </p:stCondLst>
                            <p:childTnLst>
                              <p:par>
                                <p:cTn id="61" presetID="22" presetClass="entr" presetSubtype="8" fill="hold" nodeType="after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wipe(left)">
                                      <p:cBhvr>
                                        <p:cTn id="63" dur="500"/>
                                        <p:tgtEl>
                                          <p:spTgt spid="38"/>
                                        </p:tgtEl>
                                      </p:cBhvr>
                                    </p:animEffect>
                                  </p:childTnLst>
                                </p:cTn>
                              </p:par>
                            </p:childTnLst>
                          </p:cTn>
                        </p:par>
                        <p:par>
                          <p:cTn id="64" fill="hold">
                            <p:stCondLst>
                              <p:cond delay="48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500"/>
                                        <p:tgtEl>
                                          <p:spTgt spid="50"/>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51"/>
                                        </p:tgtEl>
                                        <p:attrNameLst>
                                          <p:attrName>style.visibility</p:attrName>
                                        </p:attrNameLst>
                                      </p:cBhvr>
                                      <p:to>
                                        <p:strVal val="visible"/>
                                      </p:to>
                                    </p:set>
                                    <p:animEffect transition="in" filter="fade">
                                      <p:cBhvr>
                                        <p:cTn id="70" dur="500"/>
                                        <p:tgtEl>
                                          <p:spTgt spid="51"/>
                                        </p:tgtEl>
                                      </p:cBhvr>
                                    </p:animEffect>
                                  </p:childTnLst>
                                </p:cTn>
                              </p:par>
                            </p:childTnLst>
                          </p:cTn>
                        </p:par>
                        <p:par>
                          <p:cTn id="71" fill="hold">
                            <p:stCondLst>
                              <p:cond delay="5300"/>
                            </p:stCondLst>
                            <p:childTnLst>
                              <p:par>
                                <p:cTn id="72" presetID="47" presetClass="entr" presetSubtype="0" fill="hold" nodeType="after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500"/>
                                        <p:tgtEl>
                                          <p:spTgt spid="15"/>
                                        </p:tgtEl>
                                      </p:cBhvr>
                                    </p:animEffect>
                                    <p:anim calcmode="lin" valueType="num">
                                      <p:cBhvr>
                                        <p:cTn id="75" dur="500" fill="hold"/>
                                        <p:tgtEl>
                                          <p:spTgt spid="15"/>
                                        </p:tgtEl>
                                        <p:attrNameLst>
                                          <p:attrName>ppt_x</p:attrName>
                                        </p:attrNameLst>
                                      </p:cBhvr>
                                      <p:tavLst>
                                        <p:tav tm="0">
                                          <p:val>
                                            <p:strVal val="#ppt_x"/>
                                          </p:val>
                                        </p:tav>
                                        <p:tav tm="100000">
                                          <p:val>
                                            <p:strVal val="#ppt_x"/>
                                          </p:val>
                                        </p:tav>
                                      </p:tavLst>
                                    </p:anim>
                                    <p:anim calcmode="lin" valueType="num">
                                      <p:cBhvr>
                                        <p:cTn id="76" dur="500" fill="hold"/>
                                        <p:tgtEl>
                                          <p:spTgt spid="15"/>
                                        </p:tgtEl>
                                        <p:attrNameLst>
                                          <p:attrName>ppt_y</p:attrName>
                                        </p:attrNameLst>
                                      </p:cBhvr>
                                      <p:tavLst>
                                        <p:tav tm="0">
                                          <p:val>
                                            <p:strVal val="#ppt_y-.1"/>
                                          </p:val>
                                        </p:tav>
                                        <p:tav tm="100000">
                                          <p:val>
                                            <p:strVal val="#ppt_y"/>
                                          </p:val>
                                        </p:tav>
                                      </p:tavLst>
                                    </p:anim>
                                  </p:childTnLst>
                                </p:cTn>
                              </p:par>
                            </p:childTnLst>
                          </p:cTn>
                        </p:par>
                        <p:par>
                          <p:cTn id="77" fill="hold">
                            <p:stCondLst>
                              <p:cond delay="5800"/>
                            </p:stCondLst>
                            <p:childTnLst>
                              <p:par>
                                <p:cTn id="78" presetID="10" presetClass="entr" presetSubtype="0"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500"/>
                                        <p:tgtEl>
                                          <p:spTgt spid="28"/>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29"/>
                                        </p:tgtEl>
                                        <p:attrNameLst>
                                          <p:attrName>style.visibility</p:attrName>
                                        </p:attrNameLst>
                                      </p:cBhvr>
                                      <p:to>
                                        <p:strVal val="visible"/>
                                      </p:to>
                                    </p:set>
                                    <p:anim calcmode="lin" valueType="num">
                                      <p:cBhvr>
                                        <p:cTn id="83" dur="500" fill="hold"/>
                                        <p:tgtEl>
                                          <p:spTgt spid="29"/>
                                        </p:tgtEl>
                                        <p:attrNameLst>
                                          <p:attrName>ppt_w</p:attrName>
                                        </p:attrNameLst>
                                      </p:cBhvr>
                                      <p:tavLst>
                                        <p:tav tm="0">
                                          <p:val>
                                            <p:fltVal val="0"/>
                                          </p:val>
                                        </p:tav>
                                        <p:tav tm="100000">
                                          <p:val>
                                            <p:strVal val="#ppt_w"/>
                                          </p:val>
                                        </p:tav>
                                      </p:tavLst>
                                    </p:anim>
                                    <p:anim calcmode="lin" valueType="num">
                                      <p:cBhvr>
                                        <p:cTn id="84" dur="500" fill="hold"/>
                                        <p:tgtEl>
                                          <p:spTgt spid="29"/>
                                        </p:tgtEl>
                                        <p:attrNameLst>
                                          <p:attrName>ppt_h</p:attrName>
                                        </p:attrNameLst>
                                      </p:cBhvr>
                                      <p:tavLst>
                                        <p:tav tm="0">
                                          <p:val>
                                            <p:fltVal val="0"/>
                                          </p:val>
                                        </p:tav>
                                        <p:tav tm="100000">
                                          <p:val>
                                            <p:strVal val="#ppt_h"/>
                                          </p:val>
                                        </p:tav>
                                      </p:tavLst>
                                    </p:anim>
                                    <p:animEffect transition="in" filter="fade">
                                      <p:cBhvr>
                                        <p:cTn id="85" dur="500"/>
                                        <p:tgtEl>
                                          <p:spTgt spid="29"/>
                                        </p:tgtEl>
                                      </p:cBhvr>
                                    </p:animEffect>
                                  </p:childTnLst>
                                </p:cTn>
                              </p:par>
                            </p:childTnLst>
                          </p:cTn>
                        </p:par>
                        <p:par>
                          <p:cTn id="86" fill="hold">
                            <p:stCondLst>
                              <p:cond delay="6300"/>
                            </p:stCondLst>
                            <p:childTnLst>
                              <p:par>
                                <p:cTn id="87" presetID="22" presetClass="entr" presetSubtype="1" fill="hold" nodeType="afterEffect">
                                  <p:stCondLst>
                                    <p:cond delay="0"/>
                                  </p:stCondLst>
                                  <p:childTnLst>
                                    <p:set>
                                      <p:cBhvr>
                                        <p:cTn id="88" dur="1" fill="hold">
                                          <p:stCondLst>
                                            <p:cond delay="0"/>
                                          </p:stCondLst>
                                        </p:cTn>
                                        <p:tgtEl>
                                          <p:spTgt spid="56"/>
                                        </p:tgtEl>
                                        <p:attrNameLst>
                                          <p:attrName>style.visibility</p:attrName>
                                        </p:attrNameLst>
                                      </p:cBhvr>
                                      <p:to>
                                        <p:strVal val="visible"/>
                                      </p:to>
                                    </p:set>
                                    <p:animEffect transition="in" filter="wipe(up)">
                                      <p:cBhvr>
                                        <p:cTn id="89" dur="500"/>
                                        <p:tgtEl>
                                          <p:spTgt spid="56"/>
                                        </p:tgtEl>
                                      </p:cBhvr>
                                    </p:animEffect>
                                  </p:childTnLst>
                                </p:cTn>
                              </p:par>
                            </p:childTnLst>
                          </p:cTn>
                        </p:par>
                        <p:par>
                          <p:cTn id="90" fill="hold">
                            <p:stCondLst>
                              <p:cond delay="6800"/>
                            </p:stCondLst>
                            <p:childTnLst>
                              <p:par>
                                <p:cTn id="91" presetID="22" presetClass="entr" presetSubtype="8" fill="hold" nodeType="afterEffect">
                                  <p:stCondLst>
                                    <p:cond delay="0"/>
                                  </p:stCondLst>
                                  <p:childTnLst>
                                    <p:set>
                                      <p:cBhvr>
                                        <p:cTn id="92" dur="1" fill="hold">
                                          <p:stCondLst>
                                            <p:cond delay="0"/>
                                          </p:stCondLst>
                                        </p:cTn>
                                        <p:tgtEl>
                                          <p:spTgt spid="53"/>
                                        </p:tgtEl>
                                        <p:attrNameLst>
                                          <p:attrName>style.visibility</p:attrName>
                                        </p:attrNameLst>
                                      </p:cBhvr>
                                      <p:to>
                                        <p:strVal val="visible"/>
                                      </p:to>
                                    </p:set>
                                    <p:animEffect transition="in" filter="wipe(left)">
                                      <p:cBhvr>
                                        <p:cTn id="93" dur="500"/>
                                        <p:tgtEl>
                                          <p:spTgt spid="53"/>
                                        </p:tgtEl>
                                      </p:cBhvr>
                                    </p:animEffect>
                                  </p:childTnLst>
                                </p:cTn>
                              </p:par>
                            </p:childTnLst>
                          </p:cTn>
                        </p:par>
                        <p:par>
                          <p:cTn id="94" fill="hold">
                            <p:stCondLst>
                              <p:cond delay="7300"/>
                            </p:stCondLst>
                            <p:childTnLst>
                              <p:par>
                                <p:cTn id="95" presetID="10" presetClass="entr" presetSubtype="0" fill="hold" grpId="0" nodeType="afterEffect">
                                  <p:stCondLst>
                                    <p:cond delay="0"/>
                                  </p:stCondLst>
                                  <p:childTnLst>
                                    <p:set>
                                      <p:cBhvr>
                                        <p:cTn id="96" dur="1" fill="hold">
                                          <p:stCondLst>
                                            <p:cond delay="0"/>
                                          </p:stCondLst>
                                        </p:cTn>
                                        <p:tgtEl>
                                          <p:spTgt spid="54"/>
                                        </p:tgtEl>
                                        <p:attrNameLst>
                                          <p:attrName>style.visibility</p:attrName>
                                        </p:attrNameLst>
                                      </p:cBhvr>
                                      <p:to>
                                        <p:strVal val="visible"/>
                                      </p:to>
                                    </p:set>
                                    <p:animEffect transition="in" filter="fade">
                                      <p:cBhvr>
                                        <p:cTn id="97" dur="500"/>
                                        <p:tgtEl>
                                          <p:spTgt spid="5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55"/>
                                        </p:tgtEl>
                                        <p:attrNameLst>
                                          <p:attrName>style.visibility</p:attrName>
                                        </p:attrNameLst>
                                      </p:cBhvr>
                                      <p:to>
                                        <p:strVal val="visible"/>
                                      </p:to>
                                    </p:set>
                                    <p:animEffect transition="in" filter="fade">
                                      <p:cBhvr>
                                        <p:cTn id="100"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4" grpId="0"/>
      <p:bldP spid="25" grpId="0"/>
      <p:bldP spid="28" grpId="0"/>
      <p:bldP spid="29" grpId="0" animBg="1"/>
      <p:bldP spid="30" grpId="0" animBg="1"/>
      <p:bldP spid="35" grpId="0"/>
      <p:bldP spid="36" grpId="0"/>
      <p:bldP spid="50" grpId="0"/>
      <p:bldP spid="51" grpId="0"/>
      <p:bldP spid="54" grpId="0"/>
      <p:bldP spid="5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dirty="0">
                <a:solidFill>
                  <a:schemeClr val="bg1">
                    <a:lumMod val="50000"/>
                  </a:schemeClr>
                </a:solidFill>
                <a:latin typeface="+mn-lt"/>
                <a:ea typeface="+mn-ea"/>
                <a:cs typeface="+mn-ea"/>
                <a:sym typeface="+mn-lt"/>
              </a:rPr>
              <a:t>执行力明确目标</a:t>
            </a:r>
            <a:endParaRPr lang="en-GB" altLang="zh-CN" sz="1800" dirty="0">
              <a:solidFill>
                <a:schemeClr val="bg1">
                  <a:lumMod val="50000"/>
                </a:schemeClr>
              </a:solidFill>
              <a:latin typeface="+mn-lt"/>
              <a:ea typeface="+mn-ea"/>
              <a:cs typeface="+mn-ea"/>
              <a:sym typeface="+mn-lt"/>
            </a:endParaRPr>
          </a:p>
        </p:txBody>
      </p:sp>
      <p:grpSp>
        <p:nvGrpSpPr>
          <p:cNvPr id="42" name="Group 84"/>
          <p:cNvGrpSpPr/>
          <p:nvPr/>
        </p:nvGrpSpPr>
        <p:grpSpPr>
          <a:xfrm>
            <a:off x="1552330" y="3039730"/>
            <a:ext cx="616546" cy="617178"/>
            <a:chOff x="1245350" y="3178283"/>
            <a:chExt cx="843049" cy="843755"/>
          </a:xfrm>
        </p:grpSpPr>
        <p:sp>
          <p:nvSpPr>
            <p:cNvPr id="43" name="Oval 76"/>
            <p:cNvSpPr>
              <a:spLocks noChangeAspect="1"/>
            </p:cNvSpPr>
            <p:nvPr/>
          </p:nvSpPr>
          <p:spPr>
            <a:xfrm>
              <a:off x="1245350" y="3178283"/>
              <a:ext cx="843049" cy="843755"/>
            </a:xfrm>
            <a:prstGeom prst="ellipse">
              <a:avLst/>
            </a:prstGeom>
            <a:solidFill>
              <a:srgbClr val="7DBFC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solidFill>
                <a:cs typeface="+mn-ea"/>
                <a:sym typeface="+mn-lt"/>
              </a:endParaRPr>
            </a:p>
          </p:txBody>
        </p:sp>
        <p:sp>
          <p:nvSpPr>
            <p:cNvPr id="44" name="Freeform 78"/>
            <p:cNvSpPr>
              <a:spLocks noEditPoints="1"/>
            </p:cNvSpPr>
            <p:nvPr/>
          </p:nvSpPr>
          <p:spPr bwMode="auto">
            <a:xfrm>
              <a:off x="1518737" y="3383239"/>
              <a:ext cx="296640" cy="433374"/>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ln>
          </p:spPr>
          <p:txBody>
            <a:bodyPr vert="horz" wrap="square" lIns="111664" tIns="55832" rIns="111664" bIns="55832" numCol="1" anchor="t" anchorCtr="0" compatLnSpc="1"/>
            <a:lstStyle/>
            <a:p>
              <a:pPr>
                <a:lnSpc>
                  <a:spcPct val="120000"/>
                </a:lnSpc>
              </a:pPr>
              <a:endParaRPr lang="en-US" sz="600" dirty="0">
                <a:cs typeface="+mn-ea"/>
                <a:sym typeface="+mn-lt"/>
              </a:endParaRPr>
            </a:p>
          </p:txBody>
        </p:sp>
      </p:grpSp>
      <p:grpSp>
        <p:nvGrpSpPr>
          <p:cNvPr id="45" name="Group 88"/>
          <p:cNvGrpSpPr/>
          <p:nvPr/>
        </p:nvGrpSpPr>
        <p:grpSpPr>
          <a:xfrm>
            <a:off x="3537805" y="2905884"/>
            <a:ext cx="883956" cy="884866"/>
            <a:chOff x="3584844" y="2915264"/>
            <a:chExt cx="843049" cy="843755"/>
          </a:xfrm>
        </p:grpSpPr>
        <p:sp>
          <p:nvSpPr>
            <p:cNvPr id="46" name="Oval 57"/>
            <p:cNvSpPr>
              <a:spLocks noChangeAspect="1"/>
            </p:cNvSpPr>
            <p:nvPr/>
          </p:nvSpPr>
          <p:spPr>
            <a:xfrm>
              <a:off x="3584844" y="2915264"/>
              <a:ext cx="843049" cy="843755"/>
            </a:xfrm>
            <a:prstGeom prst="ellipse">
              <a:avLst/>
            </a:prstGeom>
            <a:solidFill>
              <a:srgbClr val="7DBFC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solidFill>
                <a:cs typeface="+mn-ea"/>
                <a:sym typeface="+mn-lt"/>
              </a:endParaRPr>
            </a:p>
          </p:txBody>
        </p:sp>
        <p:sp>
          <p:nvSpPr>
            <p:cNvPr id="47" name="Freeform 83"/>
            <p:cNvSpPr>
              <a:spLocks noEditPoints="1"/>
            </p:cNvSpPr>
            <p:nvPr/>
          </p:nvSpPr>
          <p:spPr bwMode="auto">
            <a:xfrm>
              <a:off x="3907109" y="3188253"/>
              <a:ext cx="198518" cy="29777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ln>
          </p:spPr>
          <p:txBody>
            <a:bodyPr vert="horz" wrap="square" lIns="111664" tIns="55832" rIns="111664" bIns="55832" numCol="1" anchor="t" anchorCtr="0" compatLnSpc="1"/>
            <a:lstStyle/>
            <a:p>
              <a:pPr>
                <a:lnSpc>
                  <a:spcPct val="120000"/>
                </a:lnSpc>
              </a:pPr>
              <a:endParaRPr lang="en-US" sz="600" dirty="0">
                <a:cs typeface="+mn-ea"/>
                <a:sym typeface="+mn-lt"/>
              </a:endParaRPr>
            </a:p>
          </p:txBody>
        </p:sp>
      </p:grpSp>
      <p:grpSp>
        <p:nvGrpSpPr>
          <p:cNvPr id="48" name="Group 90"/>
          <p:cNvGrpSpPr/>
          <p:nvPr/>
        </p:nvGrpSpPr>
        <p:grpSpPr>
          <a:xfrm>
            <a:off x="7073824" y="2125315"/>
            <a:ext cx="626772" cy="627416"/>
            <a:chOff x="7203324" y="1921403"/>
            <a:chExt cx="843049" cy="843755"/>
          </a:xfrm>
        </p:grpSpPr>
        <p:sp>
          <p:nvSpPr>
            <p:cNvPr id="49" name="Oval 73"/>
            <p:cNvSpPr>
              <a:spLocks noChangeAspect="1"/>
            </p:cNvSpPr>
            <p:nvPr/>
          </p:nvSpPr>
          <p:spPr>
            <a:xfrm>
              <a:off x="7203324" y="1921403"/>
              <a:ext cx="843049" cy="843755"/>
            </a:xfrm>
            <a:prstGeom prst="ellipse">
              <a:avLst/>
            </a:prstGeom>
            <a:solidFill>
              <a:srgbClr val="326E8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solidFill>
                <a:cs typeface="+mn-ea"/>
                <a:sym typeface="+mn-lt"/>
              </a:endParaRPr>
            </a:p>
          </p:txBody>
        </p:sp>
        <p:sp>
          <p:nvSpPr>
            <p:cNvPr id="50" name="Freeform 137"/>
            <p:cNvSpPr>
              <a:spLocks noEditPoints="1"/>
            </p:cNvSpPr>
            <p:nvPr/>
          </p:nvSpPr>
          <p:spPr bwMode="auto">
            <a:xfrm>
              <a:off x="7460025" y="2174501"/>
              <a:ext cx="329647" cy="337558"/>
            </a:xfrm>
            <a:custGeom>
              <a:avLst/>
              <a:gdLst/>
              <a:ahLst/>
              <a:cxnLst>
                <a:cxn ang="0">
                  <a:pos x="46" y="30"/>
                </a:cxn>
                <a:cxn ang="0">
                  <a:pos x="39" y="36"/>
                </a:cxn>
                <a:cxn ang="0">
                  <a:pos x="39" y="50"/>
                </a:cxn>
                <a:cxn ang="0">
                  <a:pos x="38" y="50"/>
                </a:cxn>
                <a:cxn ang="0">
                  <a:pos x="24" y="58"/>
                </a:cxn>
                <a:cxn ang="0">
                  <a:pos x="24" y="59"/>
                </a:cxn>
                <a:cxn ang="0">
                  <a:pos x="23" y="58"/>
                </a:cxn>
                <a:cxn ang="0">
                  <a:pos x="21" y="56"/>
                </a:cxn>
                <a:cxn ang="0">
                  <a:pos x="21" y="55"/>
                </a:cxn>
                <a:cxn ang="0">
                  <a:pos x="24" y="45"/>
                </a:cxn>
                <a:cxn ang="0">
                  <a:pos x="14" y="35"/>
                </a:cxn>
                <a:cxn ang="0">
                  <a:pos x="4" y="38"/>
                </a:cxn>
                <a:cxn ang="0">
                  <a:pos x="3" y="38"/>
                </a:cxn>
                <a:cxn ang="0">
                  <a:pos x="3" y="38"/>
                </a:cxn>
                <a:cxn ang="0">
                  <a:pos x="0" y="35"/>
                </a:cxn>
                <a:cxn ang="0">
                  <a:pos x="0" y="34"/>
                </a:cxn>
                <a:cxn ang="0">
                  <a:pos x="8" y="20"/>
                </a:cxn>
                <a:cxn ang="0">
                  <a:pos x="9" y="20"/>
                </a:cxn>
                <a:cxn ang="0">
                  <a:pos x="23" y="19"/>
                </a:cxn>
                <a:cxn ang="0">
                  <a:pos x="29" y="12"/>
                </a:cxn>
                <a:cxn ang="0">
                  <a:pos x="57" y="0"/>
                </a:cxn>
                <a:cxn ang="0">
                  <a:pos x="58" y="1"/>
                </a:cxn>
                <a:cxn ang="0">
                  <a:pos x="46" y="30"/>
                </a:cxn>
                <a:cxn ang="0">
                  <a:pos x="47" y="8"/>
                </a:cxn>
                <a:cxn ang="0">
                  <a:pos x="43" y="12"/>
                </a:cxn>
                <a:cxn ang="0">
                  <a:pos x="47" y="15"/>
                </a:cxn>
                <a:cxn ang="0">
                  <a:pos x="50" y="12"/>
                </a:cxn>
                <a:cxn ang="0">
                  <a:pos x="47" y="8"/>
                </a:cxn>
              </a:cxnLst>
              <a:rect l="0" t="0" r="r" b="b"/>
              <a:pathLst>
                <a:path w="58" h="59">
                  <a:moveTo>
                    <a:pt x="46" y="30"/>
                  </a:moveTo>
                  <a:cubicBezTo>
                    <a:pt x="44" y="32"/>
                    <a:pt x="42" y="34"/>
                    <a:pt x="39" y="36"/>
                  </a:cubicBezTo>
                  <a:cubicBezTo>
                    <a:pt x="39" y="50"/>
                    <a:pt x="39" y="50"/>
                    <a:pt x="39" y="50"/>
                  </a:cubicBezTo>
                  <a:cubicBezTo>
                    <a:pt x="39" y="50"/>
                    <a:pt x="39" y="50"/>
                    <a:pt x="38" y="50"/>
                  </a:cubicBezTo>
                  <a:cubicBezTo>
                    <a:pt x="24" y="58"/>
                    <a:pt x="24" y="58"/>
                    <a:pt x="24" y="58"/>
                  </a:cubicBezTo>
                  <a:cubicBezTo>
                    <a:pt x="24" y="59"/>
                    <a:pt x="24" y="59"/>
                    <a:pt x="24" y="59"/>
                  </a:cubicBezTo>
                  <a:cubicBezTo>
                    <a:pt x="24" y="59"/>
                    <a:pt x="23" y="58"/>
                    <a:pt x="23" y="58"/>
                  </a:cubicBezTo>
                  <a:cubicBezTo>
                    <a:pt x="21" y="56"/>
                    <a:pt x="21" y="56"/>
                    <a:pt x="21" y="56"/>
                  </a:cubicBezTo>
                  <a:cubicBezTo>
                    <a:pt x="21" y="56"/>
                    <a:pt x="20" y="55"/>
                    <a:pt x="21" y="55"/>
                  </a:cubicBezTo>
                  <a:cubicBezTo>
                    <a:pt x="24" y="45"/>
                    <a:pt x="24" y="45"/>
                    <a:pt x="24" y="45"/>
                  </a:cubicBezTo>
                  <a:cubicBezTo>
                    <a:pt x="14" y="35"/>
                    <a:pt x="14" y="35"/>
                    <a:pt x="14" y="35"/>
                  </a:cubicBezTo>
                  <a:cubicBezTo>
                    <a:pt x="4" y="38"/>
                    <a:pt x="4" y="38"/>
                    <a:pt x="4" y="38"/>
                  </a:cubicBezTo>
                  <a:cubicBezTo>
                    <a:pt x="4" y="38"/>
                    <a:pt x="3" y="38"/>
                    <a:pt x="3" y="38"/>
                  </a:cubicBezTo>
                  <a:cubicBezTo>
                    <a:pt x="3" y="38"/>
                    <a:pt x="3" y="38"/>
                    <a:pt x="3" y="38"/>
                  </a:cubicBezTo>
                  <a:cubicBezTo>
                    <a:pt x="0" y="35"/>
                    <a:pt x="0" y="35"/>
                    <a:pt x="0" y="35"/>
                  </a:cubicBezTo>
                  <a:cubicBezTo>
                    <a:pt x="0" y="35"/>
                    <a:pt x="0" y="34"/>
                    <a:pt x="0" y="34"/>
                  </a:cubicBezTo>
                  <a:cubicBezTo>
                    <a:pt x="8" y="20"/>
                    <a:pt x="8" y="20"/>
                    <a:pt x="8" y="20"/>
                  </a:cubicBezTo>
                  <a:cubicBezTo>
                    <a:pt x="8" y="20"/>
                    <a:pt x="9" y="20"/>
                    <a:pt x="9" y="20"/>
                  </a:cubicBezTo>
                  <a:cubicBezTo>
                    <a:pt x="23" y="19"/>
                    <a:pt x="23" y="19"/>
                    <a:pt x="23" y="19"/>
                  </a:cubicBezTo>
                  <a:cubicBezTo>
                    <a:pt x="25" y="17"/>
                    <a:pt x="27" y="14"/>
                    <a:pt x="29" y="12"/>
                  </a:cubicBezTo>
                  <a:cubicBezTo>
                    <a:pt x="38" y="3"/>
                    <a:pt x="45" y="0"/>
                    <a:pt x="57" y="0"/>
                  </a:cubicBezTo>
                  <a:cubicBezTo>
                    <a:pt x="58" y="0"/>
                    <a:pt x="58" y="1"/>
                    <a:pt x="58" y="1"/>
                  </a:cubicBezTo>
                  <a:cubicBezTo>
                    <a:pt x="58" y="13"/>
                    <a:pt x="55" y="21"/>
                    <a:pt x="46" y="30"/>
                  </a:cubicBezTo>
                  <a:close/>
                  <a:moveTo>
                    <a:pt x="47" y="8"/>
                  </a:moveTo>
                  <a:cubicBezTo>
                    <a:pt x="45" y="8"/>
                    <a:pt x="43" y="10"/>
                    <a:pt x="43" y="12"/>
                  </a:cubicBezTo>
                  <a:cubicBezTo>
                    <a:pt x="43" y="14"/>
                    <a:pt x="45" y="15"/>
                    <a:pt x="47" y="15"/>
                  </a:cubicBezTo>
                  <a:cubicBezTo>
                    <a:pt x="49" y="15"/>
                    <a:pt x="50" y="14"/>
                    <a:pt x="50" y="12"/>
                  </a:cubicBezTo>
                  <a:cubicBezTo>
                    <a:pt x="50" y="10"/>
                    <a:pt x="49" y="8"/>
                    <a:pt x="47" y="8"/>
                  </a:cubicBezTo>
                  <a:close/>
                </a:path>
              </a:pathLst>
            </a:custGeom>
            <a:solidFill>
              <a:schemeClr val="bg1"/>
            </a:solidFill>
            <a:ln w="9525">
              <a:noFill/>
              <a:round/>
            </a:ln>
          </p:spPr>
          <p:txBody>
            <a:bodyPr vert="horz" wrap="square" lIns="111664" tIns="55832" rIns="111664" bIns="55832" numCol="1" anchor="t" anchorCtr="0" compatLnSpc="1"/>
            <a:lstStyle/>
            <a:p>
              <a:pPr>
                <a:lnSpc>
                  <a:spcPct val="120000"/>
                </a:lnSpc>
              </a:pPr>
              <a:endParaRPr lang="en-US" sz="600" dirty="0">
                <a:cs typeface="+mn-ea"/>
                <a:sym typeface="+mn-lt"/>
              </a:endParaRPr>
            </a:p>
          </p:txBody>
        </p:sp>
      </p:grpSp>
      <p:grpSp>
        <p:nvGrpSpPr>
          <p:cNvPr id="51" name="Group 87"/>
          <p:cNvGrpSpPr/>
          <p:nvPr/>
        </p:nvGrpSpPr>
        <p:grpSpPr>
          <a:xfrm>
            <a:off x="4721728" y="2056243"/>
            <a:ext cx="941024" cy="941990"/>
            <a:chOff x="4592738" y="1758620"/>
            <a:chExt cx="843049" cy="843755"/>
          </a:xfrm>
        </p:grpSpPr>
        <p:sp>
          <p:nvSpPr>
            <p:cNvPr id="52" name="Oval 64"/>
            <p:cNvSpPr>
              <a:spLocks noChangeAspect="1"/>
            </p:cNvSpPr>
            <p:nvPr/>
          </p:nvSpPr>
          <p:spPr>
            <a:xfrm>
              <a:off x="4592738" y="1758620"/>
              <a:ext cx="843049" cy="843755"/>
            </a:xfrm>
            <a:prstGeom prst="ellipse">
              <a:avLst/>
            </a:prstGeom>
            <a:solidFill>
              <a:srgbClr val="326E8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solidFill>
                <a:cs typeface="+mn-ea"/>
                <a:sym typeface="+mn-lt"/>
              </a:endParaRPr>
            </a:p>
          </p:txBody>
        </p:sp>
        <p:sp>
          <p:nvSpPr>
            <p:cNvPr id="53" name="Freeform 53"/>
            <p:cNvSpPr/>
            <p:nvPr/>
          </p:nvSpPr>
          <p:spPr bwMode="auto">
            <a:xfrm>
              <a:off x="4838943" y="2032612"/>
              <a:ext cx="350639" cy="259998"/>
            </a:xfrm>
            <a:custGeom>
              <a:avLst/>
              <a:gdLst/>
              <a:ahLst/>
              <a:cxnLst>
                <a:cxn ang="0">
                  <a:pos x="55" y="50"/>
                </a:cxn>
                <a:cxn ang="0">
                  <a:pos x="16" y="50"/>
                </a:cxn>
                <a:cxn ang="0">
                  <a:pos x="0" y="34"/>
                </a:cxn>
                <a:cxn ang="0">
                  <a:pos x="9" y="20"/>
                </a:cxn>
                <a:cxn ang="0">
                  <a:pos x="9" y="18"/>
                </a:cxn>
                <a:cxn ang="0">
                  <a:pos x="27" y="0"/>
                </a:cxn>
                <a:cxn ang="0">
                  <a:pos x="44" y="11"/>
                </a:cxn>
                <a:cxn ang="0">
                  <a:pos x="50" y="9"/>
                </a:cxn>
                <a:cxn ang="0">
                  <a:pos x="59" y="18"/>
                </a:cxn>
                <a:cxn ang="0">
                  <a:pos x="58" y="23"/>
                </a:cxn>
                <a:cxn ang="0">
                  <a:pos x="68" y="36"/>
                </a:cxn>
                <a:cxn ang="0">
                  <a:pos x="55" y="50"/>
                </a:cxn>
              </a:cxnLst>
              <a:rect l="0" t="0" r="r" b="b"/>
              <a:pathLst>
                <a:path w="68" h="50">
                  <a:moveTo>
                    <a:pt x="55" y="50"/>
                  </a:moveTo>
                  <a:cubicBezTo>
                    <a:pt x="16" y="50"/>
                    <a:pt x="16" y="50"/>
                    <a:pt x="16" y="50"/>
                  </a:cubicBezTo>
                  <a:cubicBezTo>
                    <a:pt x="7" y="50"/>
                    <a:pt x="0" y="43"/>
                    <a:pt x="0" y="34"/>
                  </a:cubicBezTo>
                  <a:cubicBezTo>
                    <a:pt x="0" y="28"/>
                    <a:pt x="4" y="22"/>
                    <a:pt x="9" y="20"/>
                  </a:cubicBezTo>
                  <a:cubicBezTo>
                    <a:pt x="9" y="19"/>
                    <a:pt x="9" y="19"/>
                    <a:pt x="9" y="18"/>
                  </a:cubicBezTo>
                  <a:cubicBezTo>
                    <a:pt x="9" y="8"/>
                    <a:pt x="17" y="0"/>
                    <a:pt x="27" y="0"/>
                  </a:cubicBezTo>
                  <a:cubicBezTo>
                    <a:pt x="35" y="0"/>
                    <a:pt x="41" y="5"/>
                    <a:pt x="44" y="11"/>
                  </a:cubicBezTo>
                  <a:cubicBezTo>
                    <a:pt x="46" y="10"/>
                    <a:pt x="48" y="9"/>
                    <a:pt x="50" y="9"/>
                  </a:cubicBezTo>
                  <a:cubicBezTo>
                    <a:pt x="55" y="9"/>
                    <a:pt x="59" y="13"/>
                    <a:pt x="59" y="18"/>
                  </a:cubicBezTo>
                  <a:cubicBezTo>
                    <a:pt x="59" y="20"/>
                    <a:pt x="59" y="22"/>
                    <a:pt x="58" y="23"/>
                  </a:cubicBezTo>
                  <a:cubicBezTo>
                    <a:pt x="64" y="25"/>
                    <a:pt x="68" y="30"/>
                    <a:pt x="68" y="36"/>
                  </a:cubicBezTo>
                  <a:cubicBezTo>
                    <a:pt x="68" y="44"/>
                    <a:pt x="62" y="50"/>
                    <a:pt x="55" y="50"/>
                  </a:cubicBezTo>
                  <a:close/>
                </a:path>
              </a:pathLst>
            </a:custGeom>
            <a:solidFill>
              <a:schemeClr val="bg1"/>
            </a:solidFill>
            <a:ln w="9525">
              <a:noFill/>
              <a:round/>
            </a:ln>
          </p:spPr>
          <p:txBody>
            <a:bodyPr vert="horz" wrap="square" lIns="111664" tIns="55832" rIns="111664" bIns="55832" numCol="1" anchor="t" anchorCtr="0" compatLnSpc="1"/>
            <a:lstStyle/>
            <a:p>
              <a:pPr>
                <a:lnSpc>
                  <a:spcPct val="120000"/>
                </a:lnSpc>
              </a:pPr>
              <a:endParaRPr lang="en-US" sz="600" dirty="0">
                <a:cs typeface="+mn-ea"/>
                <a:sym typeface="+mn-lt"/>
              </a:endParaRPr>
            </a:p>
          </p:txBody>
        </p:sp>
      </p:grpSp>
      <p:grpSp>
        <p:nvGrpSpPr>
          <p:cNvPr id="54" name="Group 89"/>
          <p:cNvGrpSpPr/>
          <p:nvPr/>
        </p:nvGrpSpPr>
        <p:grpSpPr>
          <a:xfrm>
            <a:off x="5992059" y="2905899"/>
            <a:ext cx="883926" cy="884834"/>
            <a:chOff x="5696894" y="2915264"/>
            <a:chExt cx="843049" cy="843755"/>
          </a:xfrm>
        </p:grpSpPr>
        <p:sp>
          <p:nvSpPr>
            <p:cNvPr id="55" name="Oval 69"/>
            <p:cNvSpPr>
              <a:spLocks noChangeAspect="1"/>
            </p:cNvSpPr>
            <p:nvPr/>
          </p:nvSpPr>
          <p:spPr>
            <a:xfrm>
              <a:off x="5696894" y="2915264"/>
              <a:ext cx="843049" cy="843755"/>
            </a:xfrm>
            <a:prstGeom prst="ellipse">
              <a:avLst/>
            </a:prstGeom>
            <a:solidFill>
              <a:srgbClr val="326E8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solidFill>
                <a:cs typeface="+mn-ea"/>
                <a:sym typeface="+mn-lt"/>
              </a:endParaRPr>
            </a:p>
          </p:txBody>
        </p:sp>
        <p:sp>
          <p:nvSpPr>
            <p:cNvPr id="56" name="Freeform 57"/>
            <p:cNvSpPr>
              <a:spLocks noEditPoints="1"/>
            </p:cNvSpPr>
            <p:nvPr/>
          </p:nvSpPr>
          <p:spPr bwMode="auto">
            <a:xfrm>
              <a:off x="5972842" y="3208084"/>
              <a:ext cx="291152" cy="258114"/>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chemeClr val="bg1"/>
            </a:solidFill>
            <a:ln w="9525">
              <a:noFill/>
              <a:round/>
            </a:ln>
          </p:spPr>
          <p:txBody>
            <a:bodyPr vert="horz" wrap="square" lIns="111664" tIns="55832" rIns="111664" bIns="55832" numCol="1" anchor="t" anchorCtr="0" compatLnSpc="1"/>
            <a:lstStyle/>
            <a:p>
              <a:pPr>
                <a:lnSpc>
                  <a:spcPct val="120000"/>
                </a:lnSpc>
              </a:pPr>
              <a:endParaRPr lang="en-US" sz="600" dirty="0">
                <a:cs typeface="+mn-ea"/>
                <a:sym typeface="+mn-lt"/>
              </a:endParaRPr>
            </a:p>
          </p:txBody>
        </p:sp>
      </p:grpSp>
      <p:grpSp>
        <p:nvGrpSpPr>
          <p:cNvPr id="57" name="Group 85"/>
          <p:cNvGrpSpPr/>
          <p:nvPr/>
        </p:nvGrpSpPr>
        <p:grpSpPr>
          <a:xfrm>
            <a:off x="2485894" y="2056243"/>
            <a:ext cx="732219" cy="732970"/>
            <a:chOff x="2347176" y="2092666"/>
            <a:chExt cx="843049" cy="843755"/>
          </a:xfrm>
        </p:grpSpPr>
        <p:sp>
          <p:nvSpPr>
            <p:cNvPr id="58" name="Oval 48"/>
            <p:cNvSpPr>
              <a:spLocks noChangeAspect="1"/>
            </p:cNvSpPr>
            <p:nvPr/>
          </p:nvSpPr>
          <p:spPr>
            <a:xfrm>
              <a:off x="2347176" y="2092666"/>
              <a:ext cx="843049" cy="843755"/>
            </a:xfrm>
            <a:prstGeom prst="ellipse">
              <a:avLst/>
            </a:prstGeom>
            <a:solidFill>
              <a:srgbClr val="326E8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600" dirty="0">
                <a:solidFill>
                  <a:schemeClr val="bg1"/>
                </a:solidFill>
                <a:cs typeface="+mn-ea"/>
                <a:sym typeface="+mn-lt"/>
              </a:endParaRPr>
            </a:p>
          </p:txBody>
        </p:sp>
        <p:sp>
          <p:nvSpPr>
            <p:cNvPr id="59" name="Freeform 65"/>
            <p:cNvSpPr>
              <a:spLocks noEditPoints="1"/>
            </p:cNvSpPr>
            <p:nvPr/>
          </p:nvSpPr>
          <p:spPr bwMode="auto">
            <a:xfrm>
              <a:off x="2585919" y="2347985"/>
              <a:ext cx="365563" cy="333116"/>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chemeClr val="bg1"/>
            </a:solidFill>
            <a:ln w="9525">
              <a:noFill/>
              <a:round/>
            </a:ln>
          </p:spPr>
          <p:txBody>
            <a:bodyPr vert="horz" wrap="square" lIns="111664" tIns="55832" rIns="111664" bIns="55832" numCol="1" anchor="t" anchorCtr="0" compatLnSpc="1"/>
            <a:lstStyle/>
            <a:p>
              <a:pPr>
                <a:lnSpc>
                  <a:spcPct val="120000"/>
                </a:lnSpc>
              </a:pPr>
              <a:endParaRPr lang="en-US" sz="600" dirty="0">
                <a:cs typeface="+mn-ea"/>
                <a:sym typeface="+mn-lt"/>
              </a:endParaRPr>
            </a:p>
          </p:txBody>
        </p:sp>
      </p:grpSp>
      <p:cxnSp>
        <p:nvCxnSpPr>
          <p:cNvPr id="60" name="Straight Connector 109"/>
          <p:cNvCxnSpPr/>
          <p:nvPr/>
        </p:nvCxnSpPr>
        <p:spPr>
          <a:xfrm rot="5400000" flipH="1" flipV="1">
            <a:off x="2169262" y="2745945"/>
            <a:ext cx="318002" cy="315262"/>
          </a:xfrm>
          <a:prstGeom prst="line">
            <a:avLst/>
          </a:prstGeom>
          <a:ln w="6350" cap="rnd">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61" name="Straight Connector 111"/>
          <p:cNvCxnSpPr/>
          <p:nvPr/>
        </p:nvCxnSpPr>
        <p:spPr>
          <a:xfrm rot="5400000" flipH="1" flipV="1">
            <a:off x="4391735" y="2745945"/>
            <a:ext cx="318002" cy="315262"/>
          </a:xfrm>
          <a:prstGeom prst="line">
            <a:avLst/>
          </a:prstGeom>
          <a:ln w="6350" cap="rnd">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62" name="Straight Connector 112"/>
          <p:cNvCxnSpPr/>
          <p:nvPr/>
        </p:nvCxnSpPr>
        <p:spPr>
          <a:xfrm rot="5400000" flipH="1" flipV="1">
            <a:off x="6828606" y="2711409"/>
            <a:ext cx="318002" cy="315262"/>
          </a:xfrm>
          <a:prstGeom prst="line">
            <a:avLst/>
          </a:prstGeom>
          <a:ln w="6350" cap="rnd">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63" name="Straight Connector 113"/>
          <p:cNvCxnSpPr/>
          <p:nvPr/>
        </p:nvCxnSpPr>
        <p:spPr>
          <a:xfrm rot="16200000" flipH="1">
            <a:off x="5708887" y="2745946"/>
            <a:ext cx="318002" cy="315262"/>
          </a:xfrm>
          <a:prstGeom prst="line">
            <a:avLst/>
          </a:prstGeom>
          <a:ln w="6350" cap="rnd">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64" name="Straight Connector 114"/>
          <p:cNvCxnSpPr/>
          <p:nvPr/>
        </p:nvCxnSpPr>
        <p:spPr>
          <a:xfrm rot="16200000" flipH="1">
            <a:off x="3204205" y="2745946"/>
            <a:ext cx="318002" cy="315262"/>
          </a:xfrm>
          <a:prstGeom prst="line">
            <a:avLst/>
          </a:prstGeom>
          <a:ln w="6350" cap="rnd">
            <a:solidFill>
              <a:schemeClr val="bg1">
                <a:lumMod val="6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65" name="Footer Text"/>
          <p:cNvSpPr txBox="1"/>
          <p:nvPr/>
        </p:nvSpPr>
        <p:spPr>
          <a:xfrm>
            <a:off x="1296599" y="3890069"/>
            <a:ext cx="1120548" cy="399148"/>
          </a:xfrm>
          <a:prstGeom prst="rect">
            <a:avLst/>
          </a:prstGeom>
          <a:noFill/>
        </p:spPr>
        <p:txBody>
          <a:bodyPr wrap="square" lIns="0" tIns="0" rIns="0" bIns="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66" name="Footer Text"/>
          <p:cNvSpPr txBox="1"/>
          <p:nvPr/>
        </p:nvSpPr>
        <p:spPr>
          <a:xfrm>
            <a:off x="2279756" y="1512854"/>
            <a:ext cx="1120548" cy="399148"/>
          </a:xfrm>
          <a:prstGeom prst="rect">
            <a:avLst/>
          </a:prstGeom>
          <a:noFill/>
        </p:spPr>
        <p:txBody>
          <a:bodyPr wrap="square" lIns="0" tIns="0" rIns="0" bIns="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67" name="Footer Text"/>
          <p:cNvSpPr txBox="1"/>
          <p:nvPr/>
        </p:nvSpPr>
        <p:spPr>
          <a:xfrm>
            <a:off x="4639303" y="1512854"/>
            <a:ext cx="1120548" cy="399148"/>
          </a:xfrm>
          <a:prstGeom prst="rect">
            <a:avLst/>
          </a:prstGeom>
          <a:noFill/>
        </p:spPr>
        <p:txBody>
          <a:bodyPr wrap="square" lIns="0" tIns="0" rIns="0" bIns="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68" name="Footer Text"/>
          <p:cNvSpPr txBox="1"/>
          <p:nvPr/>
        </p:nvSpPr>
        <p:spPr>
          <a:xfrm>
            <a:off x="6823325" y="1512854"/>
            <a:ext cx="1120548" cy="399148"/>
          </a:xfrm>
          <a:prstGeom prst="rect">
            <a:avLst/>
          </a:prstGeom>
          <a:noFill/>
        </p:spPr>
        <p:txBody>
          <a:bodyPr wrap="square" lIns="0" tIns="0" rIns="0" bIns="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69" name="Footer Text"/>
          <p:cNvSpPr txBox="1"/>
          <p:nvPr/>
        </p:nvSpPr>
        <p:spPr>
          <a:xfrm>
            <a:off x="5873750" y="3890069"/>
            <a:ext cx="1120548" cy="399148"/>
          </a:xfrm>
          <a:prstGeom prst="rect">
            <a:avLst/>
          </a:prstGeom>
          <a:noFill/>
        </p:spPr>
        <p:txBody>
          <a:bodyPr wrap="square" lIns="0" tIns="0" rIns="0" bIns="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70" name="Footer Text"/>
          <p:cNvSpPr txBox="1"/>
          <p:nvPr/>
        </p:nvSpPr>
        <p:spPr>
          <a:xfrm>
            <a:off x="3422123" y="3890069"/>
            <a:ext cx="1120548" cy="399148"/>
          </a:xfrm>
          <a:prstGeom prst="rect">
            <a:avLst/>
          </a:prstGeom>
          <a:noFill/>
        </p:spPr>
        <p:txBody>
          <a:bodyPr wrap="square" lIns="0" tIns="0" rIns="0" bIns="0" rtlCol="0">
            <a:spAutoFit/>
          </a:body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5"/>
                                        </p:tgtEl>
                                        <p:attrNameLst>
                                          <p:attrName>ppt_y</p:attrName>
                                        </p:attrNameLst>
                                      </p:cBhvr>
                                      <p:tavLst>
                                        <p:tav tm="0">
                                          <p:val>
                                            <p:strVal val="#ppt_y"/>
                                          </p:val>
                                        </p:tav>
                                        <p:tav tm="100000">
                                          <p:val>
                                            <p:strVal val="#ppt_y"/>
                                          </p:val>
                                        </p:tav>
                                      </p:tavLst>
                                    </p:anim>
                                    <p:anim calcmode="lin" valueType="num">
                                      <p:cBhvr>
                                        <p:cTn id="9"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5"/>
                                        </p:tgtEl>
                                      </p:cBhvr>
                                    </p:animEffect>
                                  </p:childTnLst>
                                </p:cTn>
                              </p:par>
                            </p:childTnLst>
                          </p:cTn>
                        </p:par>
                        <p:par>
                          <p:cTn id="12" fill="hold">
                            <p:stCondLst>
                              <p:cond delay="800"/>
                            </p:stCondLst>
                            <p:childTnLst>
                              <p:par>
                                <p:cTn id="13" presetID="53" presetClass="entr" presetSubtype="16" fill="hold" nodeType="afterEffect">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cBhvr>
                                        <p:cTn id="15" dur="500" fill="hold"/>
                                        <p:tgtEl>
                                          <p:spTgt spid="42"/>
                                        </p:tgtEl>
                                        <p:attrNameLst>
                                          <p:attrName>ppt_w</p:attrName>
                                        </p:attrNameLst>
                                      </p:cBhvr>
                                      <p:tavLst>
                                        <p:tav tm="0">
                                          <p:val>
                                            <p:fltVal val="0"/>
                                          </p:val>
                                        </p:tav>
                                        <p:tav tm="100000">
                                          <p:val>
                                            <p:strVal val="#ppt_w"/>
                                          </p:val>
                                        </p:tav>
                                      </p:tavLst>
                                    </p:anim>
                                    <p:anim calcmode="lin" valueType="num">
                                      <p:cBhvr>
                                        <p:cTn id="16" dur="500" fill="hold"/>
                                        <p:tgtEl>
                                          <p:spTgt spid="42"/>
                                        </p:tgtEl>
                                        <p:attrNameLst>
                                          <p:attrName>ppt_h</p:attrName>
                                        </p:attrNameLst>
                                      </p:cBhvr>
                                      <p:tavLst>
                                        <p:tav tm="0">
                                          <p:val>
                                            <p:fltVal val="0"/>
                                          </p:val>
                                        </p:tav>
                                        <p:tav tm="100000">
                                          <p:val>
                                            <p:strVal val="#ppt_h"/>
                                          </p:val>
                                        </p:tav>
                                      </p:tavLst>
                                    </p:anim>
                                    <p:animEffect transition="in" filter="fade">
                                      <p:cBhvr>
                                        <p:cTn id="17" dur="500"/>
                                        <p:tgtEl>
                                          <p:spTgt spid="42"/>
                                        </p:tgtEl>
                                      </p:cBhvr>
                                    </p:animEffect>
                                  </p:childTnLst>
                                </p:cTn>
                              </p:par>
                            </p:childTnLst>
                          </p:cTn>
                        </p:par>
                        <p:par>
                          <p:cTn id="18" fill="hold">
                            <p:stCondLst>
                              <p:cond delay="1300"/>
                            </p:stCondLst>
                            <p:childTnLst>
                              <p:par>
                                <p:cTn id="19" presetID="12" presetClass="entr" presetSubtype="4" fill="hold" grpId="0" nodeType="afterEffect">
                                  <p:stCondLst>
                                    <p:cond delay="0"/>
                                  </p:stCondLst>
                                  <p:childTnLst>
                                    <p:set>
                                      <p:cBhvr>
                                        <p:cTn id="20" dur="1" fill="hold">
                                          <p:stCondLst>
                                            <p:cond delay="0"/>
                                          </p:stCondLst>
                                        </p:cTn>
                                        <p:tgtEl>
                                          <p:spTgt spid="65"/>
                                        </p:tgtEl>
                                        <p:attrNameLst>
                                          <p:attrName>style.visibility</p:attrName>
                                        </p:attrNameLst>
                                      </p:cBhvr>
                                      <p:to>
                                        <p:strVal val="visible"/>
                                      </p:to>
                                    </p:set>
                                    <p:animEffect transition="in" filter="slide(fromBottom)">
                                      <p:cBhvr>
                                        <p:cTn id="21" dur="500"/>
                                        <p:tgtEl>
                                          <p:spTgt spid="65"/>
                                        </p:tgtEl>
                                      </p:cBhvr>
                                    </p:animEffect>
                                  </p:childTnLst>
                                </p:cTn>
                              </p:par>
                            </p:childTnLst>
                          </p:cTn>
                        </p:par>
                        <p:par>
                          <p:cTn id="22" fill="hold">
                            <p:stCondLst>
                              <p:cond delay="1800"/>
                            </p:stCondLst>
                            <p:childTnLst>
                              <p:par>
                                <p:cTn id="23" presetID="18" presetClass="entr" presetSubtype="3" fill="hold" nodeType="after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strips(upRight)">
                                      <p:cBhvr>
                                        <p:cTn id="25" dur="500"/>
                                        <p:tgtEl>
                                          <p:spTgt spid="60"/>
                                        </p:tgtEl>
                                      </p:cBhvr>
                                    </p:animEffect>
                                  </p:childTnLst>
                                </p:cTn>
                              </p:par>
                            </p:childTnLst>
                          </p:cTn>
                        </p:par>
                        <p:par>
                          <p:cTn id="26" fill="hold">
                            <p:stCondLst>
                              <p:cond delay="2300"/>
                            </p:stCondLst>
                            <p:childTnLst>
                              <p:par>
                                <p:cTn id="27" presetID="53" presetClass="entr" presetSubtype="16" fill="hold" nodeType="afterEffect">
                                  <p:stCondLst>
                                    <p:cond delay="0"/>
                                  </p:stCondLst>
                                  <p:childTnLst>
                                    <p:set>
                                      <p:cBhvr>
                                        <p:cTn id="28" dur="1" fill="hold">
                                          <p:stCondLst>
                                            <p:cond delay="0"/>
                                          </p:stCondLst>
                                        </p:cTn>
                                        <p:tgtEl>
                                          <p:spTgt spid="57"/>
                                        </p:tgtEl>
                                        <p:attrNameLst>
                                          <p:attrName>style.visibility</p:attrName>
                                        </p:attrNameLst>
                                      </p:cBhvr>
                                      <p:to>
                                        <p:strVal val="visible"/>
                                      </p:to>
                                    </p:set>
                                    <p:anim calcmode="lin" valueType="num">
                                      <p:cBhvr>
                                        <p:cTn id="29" dur="500" fill="hold"/>
                                        <p:tgtEl>
                                          <p:spTgt spid="57"/>
                                        </p:tgtEl>
                                        <p:attrNameLst>
                                          <p:attrName>ppt_w</p:attrName>
                                        </p:attrNameLst>
                                      </p:cBhvr>
                                      <p:tavLst>
                                        <p:tav tm="0">
                                          <p:val>
                                            <p:fltVal val="0"/>
                                          </p:val>
                                        </p:tav>
                                        <p:tav tm="100000">
                                          <p:val>
                                            <p:strVal val="#ppt_w"/>
                                          </p:val>
                                        </p:tav>
                                      </p:tavLst>
                                    </p:anim>
                                    <p:anim calcmode="lin" valueType="num">
                                      <p:cBhvr>
                                        <p:cTn id="30" dur="500" fill="hold"/>
                                        <p:tgtEl>
                                          <p:spTgt spid="57"/>
                                        </p:tgtEl>
                                        <p:attrNameLst>
                                          <p:attrName>ppt_h</p:attrName>
                                        </p:attrNameLst>
                                      </p:cBhvr>
                                      <p:tavLst>
                                        <p:tav tm="0">
                                          <p:val>
                                            <p:fltVal val="0"/>
                                          </p:val>
                                        </p:tav>
                                        <p:tav tm="100000">
                                          <p:val>
                                            <p:strVal val="#ppt_h"/>
                                          </p:val>
                                        </p:tav>
                                      </p:tavLst>
                                    </p:anim>
                                    <p:animEffect transition="in" filter="fade">
                                      <p:cBhvr>
                                        <p:cTn id="31" dur="500"/>
                                        <p:tgtEl>
                                          <p:spTgt spid="57"/>
                                        </p:tgtEl>
                                      </p:cBhvr>
                                    </p:animEffect>
                                  </p:childTnLst>
                                </p:cTn>
                              </p:par>
                            </p:childTnLst>
                          </p:cTn>
                        </p:par>
                        <p:par>
                          <p:cTn id="32" fill="hold">
                            <p:stCondLst>
                              <p:cond delay="2800"/>
                            </p:stCondLst>
                            <p:childTnLst>
                              <p:par>
                                <p:cTn id="33" presetID="12" presetClass="entr" presetSubtype="4" fill="hold" grpId="0" nodeType="afterEffect">
                                  <p:stCondLst>
                                    <p:cond delay="0"/>
                                  </p:stCondLst>
                                  <p:childTnLst>
                                    <p:set>
                                      <p:cBhvr>
                                        <p:cTn id="34" dur="1" fill="hold">
                                          <p:stCondLst>
                                            <p:cond delay="0"/>
                                          </p:stCondLst>
                                        </p:cTn>
                                        <p:tgtEl>
                                          <p:spTgt spid="66"/>
                                        </p:tgtEl>
                                        <p:attrNameLst>
                                          <p:attrName>style.visibility</p:attrName>
                                        </p:attrNameLst>
                                      </p:cBhvr>
                                      <p:to>
                                        <p:strVal val="visible"/>
                                      </p:to>
                                    </p:set>
                                    <p:animEffect transition="in" filter="slide(fromBottom)">
                                      <p:cBhvr>
                                        <p:cTn id="35" dur="500"/>
                                        <p:tgtEl>
                                          <p:spTgt spid="66"/>
                                        </p:tgtEl>
                                      </p:cBhvr>
                                    </p:animEffect>
                                  </p:childTnLst>
                                </p:cTn>
                              </p:par>
                            </p:childTnLst>
                          </p:cTn>
                        </p:par>
                        <p:par>
                          <p:cTn id="36" fill="hold">
                            <p:stCondLst>
                              <p:cond delay="3300"/>
                            </p:stCondLst>
                            <p:childTnLst>
                              <p:par>
                                <p:cTn id="37" presetID="18" presetClass="entr" presetSubtype="6" fill="hold" nodeType="afterEffect">
                                  <p:stCondLst>
                                    <p:cond delay="0"/>
                                  </p:stCondLst>
                                  <p:childTnLst>
                                    <p:set>
                                      <p:cBhvr>
                                        <p:cTn id="38" dur="1" fill="hold">
                                          <p:stCondLst>
                                            <p:cond delay="0"/>
                                          </p:stCondLst>
                                        </p:cTn>
                                        <p:tgtEl>
                                          <p:spTgt spid="64"/>
                                        </p:tgtEl>
                                        <p:attrNameLst>
                                          <p:attrName>style.visibility</p:attrName>
                                        </p:attrNameLst>
                                      </p:cBhvr>
                                      <p:to>
                                        <p:strVal val="visible"/>
                                      </p:to>
                                    </p:set>
                                    <p:animEffect transition="in" filter="strips(downRight)">
                                      <p:cBhvr>
                                        <p:cTn id="39" dur="500"/>
                                        <p:tgtEl>
                                          <p:spTgt spid="64"/>
                                        </p:tgtEl>
                                      </p:cBhvr>
                                    </p:animEffect>
                                  </p:childTnLst>
                                </p:cTn>
                              </p:par>
                            </p:childTnLst>
                          </p:cTn>
                        </p:par>
                        <p:par>
                          <p:cTn id="40" fill="hold">
                            <p:stCondLst>
                              <p:cond delay="3800"/>
                            </p:stCondLst>
                            <p:childTnLst>
                              <p:par>
                                <p:cTn id="41" presetID="53" presetClass="entr" presetSubtype="16" fill="hold" nodeType="afterEffect">
                                  <p:stCondLst>
                                    <p:cond delay="0"/>
                                  </p:stCondLst>
                                  <p:childTnLst>
                                    <p:set>
                                      <p:cBhvr>
                                        <p:cTn id="42" dur="1" fill="hold">
                                          <p:stCondLst>
                                            <p:cond delay="0"/>
                                          </p:stCondLst>
                                        </p:cTn>
                                        <p:tgtEl>
                                          <p:spTgt spid="45"/>
                                        </p:tgtEl>
                                        <p:attrNameLst>
                                          <p:attrName>style.visibility</p:attrName>
                                        </p:attrNameLst>
                                      </p:cBhvr>
                                      <p:to>
                                        <p:strVal val="visible"/>
                                      </p:to>
                                    </p:set>
                                    <p:anim calcmode="lin" valueType="num">
                                      <p:cBhvr>
                                        <p:cTn id="43" dur="500" fill="hold"/>
                                        <p:tgtEl>
                                          <p:spTgt spid="45"/>
                                        </p:tgtEl>
                                        <p:attrNameLst>
                                          <p:attrName>ppt_w</p:attrName>
                                        </p:attrNameLst>
                                      </p:cBhvr>
                                      <p:tavLst>
                                        <p:tav tm="0">
                                          <p:val>
                                            <p:fltVal val="0"/>
                                          </p:val>
                                        </p:tav>
                                        <p:tav tm="100000">
                                          <p:val>
                                            <p:strVal val="#ppt_w"/>
                                          </p:val>
                                        </p:tav>
                                      </p:tavLst>
                                    </p:anim>
                                    <p:anim calcmode="lin" valueType="num">
                                      <p:cBhvr>
                                        <p:cTn id="44" dur="500" fill="hold"/>
                                        <p:tgtEl>
                                          <p:spTgt spid="45"/>
                                        </p:tgtEl>
                                        <p:attrNameLst>
                                          <p:attrName>ppt_h</p:attrName>
                                        </p:attrNameLst>
                                      </p:cBhvr>
                                      <p:tavLst>
                                        <p:tav tm="0">
                                          <p:val>
                                            <p:fltVal val="0"/>
                                          </p:val>
                                        </p:tav>
                                        <p:tav tm="100000">
                                          <p:val>
                                            <p:strVal val="#ppt_h"/>
                                          </p:val>
                                        </p:tav>
                                      </p:tavLst>
                                    </p:anim>
                                    <p:animEffect transition="in" filter="fade">
                                      <p:cBhvr>
                                        <p:cTn id="45" dur="500"/>
                                        <p:tgtEl>
                                          <p:spTgt spid="45"/>
                                        </p:tgtEl>
                                      </p:cBhvr>
                                    </p:animEffect>
                                  </p:childTnLst>
                                </p:cTn>
                              </p:par>
                            </p:childTnLst>
                          </p:cTn>
                        </p:par>
                        <p:par>
                          <p:cTn id="46" fill="hold">
                            <p:stCondLst>
                              <p:cond delay="4300"/>
                            </p:stCondLst>
                            <p:childTnLst>
                              <p:par>
                                <p:cTn id="47" presetID="12" presetClass="entr" presetSubtype="4" fill="hold" grpId="0" nodeType="afterEffect">
                                  <p:stCondLst>
                                    <p:cond delay="0"/>
                                  </p:stCondLst>
                                  <p:childTnLst>
                                    <p:set>
                                      <p:cBhvr>
                                        <p:cTn id="48" dur="1" fill="hold">
                                          <p:stCondLst>
                                            <p:cond delay="0"/>
                                          </p:stCondLst>
                                        </p:cTn>
                                        <p:tgtEl>
                                          <p:spTgt spid="70"/>
                                        </p:tgtEl>
                                        <p:attrNameLst>
                                          <p:attrName>style.visibility</p:attrName>
                                        </p:attrNameLst>
                                      </p:cBhvr>
                                      <p:to>
                                        <p:strVal val="visible"/>
                                      </p:to>
                                    </p:set>
                                    <p:animEffect transition="in" filter="slide(fromBottom)">
                                      <p:cBhvr>
                                        <p:cTn id="49" dur="500"/>
                                        <p:tgtEl>
                                          <p:spTgt spid="70"/>
                                        </p:tgtEl>
                                      </p:cBhvr>
                                    </p:animEffect>
                                  </p:childTnLst>
                                </p:cTn>
                              </p:par>
                            </p:childTnLst>
                          </p:cTn>
                        </p:par>
                        <p:par>
                          <p:cTn id="50" fill="hold">
                            <p:stCondLst>
                              <p:cond delay="4800"/>
                            </p:stCondLst>
                            <p:childTnLst>
                              <p:par>
                                <p:cTn id="51" presetID="18" presetClass="entr" presetSubtype="3" fill="hold" nodeType="afterEffect">
                                  <p:stCondLst>
                                    <p:cond delay="0"/>
                                  </p:stCondLst>
                                  <p:childTnLst>
                                    <p:set>
                                      <p:cBhvr>
                                        <p:cTn id="52" dur="1" fill="hold">
                                          <p:stCondLst>
                                            <p:cond delay="0"/>
                                          </p:stCondLst>
                                        </p:cTn>
                                        <p:tgtEl>
                                          <p:spTgt spid="61"/>
                                        </p:tgtEl>
                                        <p:attrNameLst>
                                          <p:attrName>style.visibility</p:attrName>
                                        </p:attrNameLst>
                                      </p:cBhvr>
                                      <p:to>
                                        <p:strVal val="visible"/>
                                      </p:to>
                                    </p:set>
                                    <p:animEffect transition="in" filter="strips(upRight)">
                                      <p:cBhvr>
                                        <p:cTn id="53" dur="500"/>
                                        <p:tgtEl>
                                          <p:spTgt spid="61"/>
                                        </p:tgtEl>
                                      </p:cBhvr>
                                    </p:animEffect>
                                  </p:childTnLst>
                                </p:cTn>
                              </p:par>
                            </p:childTnLst>
                          </p:cTn>
                        </p:par>
                        <p:par>
                          <p:cTn id="54" fill="hold">
                            <p:stCondLst>
                              <p:cond delay="5300"/>
                            </p:stCondLst>
                            <p:childTnLst>
                              <p:par>
                                <p:cTn id="55" presetID="53" presetClass="entr" presetSubtype="16" fill="hold" nodeType="afterEffect">
                                  <p:stCondLst>
                                    <p:cond delay="0"/>
                                  </p:stCondLst>
                                  <p:childTnLst>
                                    <p:set>
                                      <p:cBhvr>
                                        <p:cTn id="56" dur="1" fill="hold">
                                          <p:stCondLst>
                                            <p:cond delay="0"/>
                                          </p:stCondLst>
                                        </p:cTn>
                                        <p:tgtEl>
                                          <p:spTgt spid="51"/>
                                        </p:tgtEl>
                                        <p:attrNameLst>
                                          <p:attrName>style.visibility</p:attrName>
                                        </p:attrNameLst>
                                      </p:cBhvr>
                                      <p:to>
                                        <p:strVal val="visible"/>
                                      </p:to>
                                    </p:set>
                                    <p:anim calcmode="lin" valueType="num">
                                      <p:cBhvr>
                                        <p:cTn id="57" dur="500" fill="hold"/>
                                        <p:tgtEl>
                                          <p:spTgt spid="51"/>
                                        </p:tgtEl>
                                        <p:attrNameLst>
                                          <p:attrName>ppt_w</p:attrName>
                                        </p:attrNameLst>
                                      </p:cBhvr>
                                      <p:tavLst>
                                        <p:tav tm="0">
                                          <p:val>
                                            <p:fltVal val="0"/>
                                          </p:val>
                                        </p:tav>
                                        <p:tav tm="100000">
                                          <p:val>
                                            <p:strVal val="#ppt_w"/>
                                          </p:val>
                                        </p:tav>
                                      </p:tavLst>
                                    </p:anim>
                                    <p:anim calcmode="lin" valueType="num">
                                      <p:cBhvr>
                                        <p:cTn id="58" dur="500" fill="hold"/>
                                        <p:tgtEl>
                                          <p:spTgt spid="51"/>
                                        </p:tgtEl>
                                        <p:attrNameLst>
                                          <p:attrName>ppt_h</p:attrName>
                                        </p:attrNameLst>
                                      </p:cBhvr>
                                      <p:tavLst>
                                        <p:tav tm="0">
                                          <p:val>
                                            <p:fltVal val="0"/>
                                          </p:val>
                                        </p:tav>
                                        <p:tav tm="100000">
                                          <p:val>
                                            <p:strVal val="#ppt_h"/>
                                          </p:val>
                                        </p:tav>
                                      </p:tavLst>
                                    </p:anim>
                                    <p:animEffect transition="in" filter="fade">
                                      <p:cBhvr>
                                        <p:cTn id="59" dur="500"/>
                                        <p:tgtEl>
                                          <p:spTgt spid="51"/>
                                        </p:tgtEl>
                                      </p:cBhvr>
                                    </p:animEffect>
                                  </p:childTnLst>
                                </p:cTn>
                              </p:par>
                            </p:childTnLst>
                          </p:cTn>
                        </p:par>
                        <p:par>
                          <p:cTn id="60" fill="hold">
                            <p:stCondLst>
                              <p:cond delay="5800"/>
                            </p:stCondLst>
                            <p:childTnLst>
                              <p:par>
                                <p:cTn id="61" presetID="12" presetClass="entr" presetSubtype="4" fill="hold" grpId="0" nodeType="afterEffect">
                                  <p:stCondLst>
                                    <p:cond delay="0"/>
                                  </p:stCondLst>
                                  <p:childTnLst>
                                    <p:set>
                                      <p:cBhvr>
                                        <p:cTn id="62" dur="1" fill="hold">
                                          <p:stCondLst>
                                            <p:cond delay="0"/>
                                          </p:stCondLst>
                                        </p:cTn>
                                        <p:tgtEl>
                                          <p:spTgt spid="67"/>
                                        </p:tgtEl>
                                        <p:attrNameLst>
                                          <p:attrName>style.visibility</p:attrName>
                                        </p:attrNameLst>
                                      </p:cBhvr>
                                      <p:to>
                                        <p:strVal val="visible"/>
                                      </p:to>
                                    </p:set>
                                    <p:animEffect transition="in" filter="slide(fromBottom)">
                                      <p:cBhvr>
                                        <p:cTn id="63" dur="500"/>
                                        <p:tgtEl>
                                          <p:spTgt spid="67"/>
                                        </p:tgtEl>
                                      </p:cBhvr>
                                    </p:animEffect>
                                  </p:childTnLst>
                                </p:cTn>
                              </p:par>
                            </p:childTnLst>
                          </p:cTn>
                        </p:par>
                        <p:par>
                          <p:cTn id="64" fill="hold">
                            <p:stCondLst>
                              <p:cond delay="6300"/>
                            </p:stCondLst>
                            <p:childTnLst>
                              <p:par>
                                <p:cTn id="65" presetID="18" presetClass="entr" presetSubtype="6" fill="hold" nodeType="afterEffect">
                                  <p:stCondLst>
                                    <p:cond delay="0"/>
                                  </p:stCondLst>
                                  <p:childTnLst>
                                    <p:set>
                                      <p:cBhvr>
                                        <p:cTn id="66" dur="1" fill="hold">
                                          <p:stCondLst>
                                            <p:cond delay="0"/>
                                          </p:stCondLst>
                                        </p:cTn>
                                        <p:tgtEl>
                                          <p:spTgt spid="63"/>
                                        </p:tgtEl>
                                        <p:attrNameLst>
                                          <p:attrName>style.visibility</p:attrName>
                                        </p:attrNameLst>
                                      </p:cBhvr>
                                      <p:to>
                                        <p:strVal val="visible"/>
                                      </p:to>
                                    </p:set>
                                    <p:animEffect transition="in" filter="strips(downRight)">
                                      <p:cBhvr>
                                        <p:cTn id="67" dur="500"/>
                                        <p:tgtEl>
                                          <p:spTgt spid="63"/>
                                        </p:tgtEl>
                                      </p:cBhvr>
                                    </p:animEffect>
                                  </p:childTnLst>
                                </p:cTn>
                              </p:par>
                            </p:childTnLst>
                          </p:cTn>
                        </p:par>
                        <p:par>
                          <p:cTn id="68" fill="hold">
                            <p:stCondLst>
                              <p:cond delay="6800"/>
                            </p:stCondLst>
                            <p:childTnLst>
                              <p:par>
                                <p:cTn id="69" presetID="53" presetClass="entr" presetSubtype="16" fill="hold" nodeType="afterEffect">
                                  <p:stCondLst>
                                    <p:cond delay="0"/>
                                  </p:stCondLst>
                                  <p:childTnLst>
                                    <p:set>
                                      <p:cBhvr>
                                        <p:cTn id="70" dur="1" fill="hold">
                                          <p:stCondLst>
                                            <p:cond delay="0"/>
                                          </p:stCondLst>
                                        </p:cTn>
                                        <p:tgtEl>
                                          <p:spTgt spid="54"/>
                                        </p:tgtEl>
                                        <p:attrNameLst>
                                          <p:attrName>style.visibility</p:attrName>
                                        </p:attrNameLst>
                                      </p:cBhvr>
                                      <p:to>
                                        <p:strVal val="visible"/>
                                      </p:to>
                                    </p:set>
                                    <p:anim calcmode="lin" valueType="num">
                                      <p:cBhvr>
                                        <p:cTn id="71" dur="500" fill="hold"/>
                                        <p:tgtEl>
                                          <p:spTgt spid="54"/>
                                        </p:tgtEl>
                                        <p:attrNameLst>
                                          <p:attrName>ppt_w</p:attrName>
                                        </p:attrNameLst>
                                      </p:cBhvr>
                                      <p:tavLst>
                                        <p:tav tm="0">
                                          <p:val>
                                            <p:fltVal val="0"/>
                                          </p:val>
                                        </p:tav>
                                        <p:tav tm="100000">
                                          <p:val>
                                            <p:strVal val="#ppt_w"/>
                                          </p:val>
                                        </p:tav>
                                      </p:tavLst>
                                    </p:anim>
                                    <p:anim calcmode="lin" valueType="num">
                                      <p:cBhvr>
                                        <p:cTn id="72" dur="500" fill="hold"/>
                                        <p:tgtEl>
                                          <p:spTgt spid="54"/>
                                        </p:tgtEl>
                                        <p:attrNameLst>
                                          <p:attrName>ppt_h</p:attrName>
                                        </p:attrNameLst>
                                      </p:cBhvr>
                                      <p:tavLst>
                                        <p:tav tm="0">
                                          <p:val>
                                            <p:fltVal val="0"/>
                                          </p:val>
                                        </p:tav>
                                        <p:tav tm="100000">
                                          <p:val>
                                            <p:strVal val="#ppt_h"/>
                                          </p:val>
                                        </p:tav>
                                      </p:tavLst>
                                    </p:anim>
                                    <p:animEffect transition="in" filter="fade">
                                      <p:cBhvr>
                                        <p:cTn id="73" dur="500"/>
                                        <p:tgtEl>
                                          <p:spTgt spid="54"/>
                                        </p:tgtEl>
                                      </p:cBhvr>
                                    </p:animEffect>
                                  </p:childTnLst>
                                </p:cTn>
                              </p:par>
                            </p:childTnLst>
                          </p:cTn>
                        </p:par>
                        <p:par>
                          <p:cTn id="74" fill="hold">
                            <p:stCondLst>
                              <p:cond delay="7300"/>
                            </p:stCondLst>
                            <p:childTnLst>
                              <p:par>
                                <p:cTn id="75" presetID="12" presetClass="entr" presetSubtype="4" fill="hold" grpId="0" nodeType="afterEffect">
                                  <p:stCondLst>
                                    <p:cond delay="0"/>
                                  </p:stCondLst>
                                  <p:childTnLst>
                                    <p:set>
                                      <p:cBhvr>
                                        <p:cTn id="76" dur="1" fill="hold">
                                          <p:stCondLst>
                                            <p:cond delay="0"/>
                                          </p:stCondLst>
                                        </p:cTn>
                                        <p:tgtEl>
                                          <p:spTgt spid="69"/>
                                        </p:tgtEl>
                                        <p:attrNameLst>
                                          <p:attrName>style.visibility</p:attrName>
                                        </p:attrNameLst>
                                      </p:cBhvr>
                                      <p:to>
                                        <p:strVal val="visible"/>
                                      </p:to>
                                    </p:set>
                                    <p:animEffect transition="in" filter="slide(fromBottom)">
                                      <p:cBhvr>
                                        <p:cTn id="77" dur="500"/>
                                        <p:tgtEl>
                                          <p:spTgt spid="69"/>
                                        </p:tgtEl>
                                      </p:cBhvr>
                                    </p:animEffect>
                                  </p:childTnLst>
                                </p:cTn>
                              </p:par>
                            </p:childTnLst>
                          </p:cTn>
                        </p:par>
                        <p:par>
                          <p:cTn id="78" fill="hold">
                            <p:stCondLst>
                              <p:cond delay="7800"/>
                            </p:stCondLst>
                            <p:childTnLst>
                              <p:par>
                                <p:cTn id="79" presetID="18" presetClass="entr" presetSubtype="3" fill="hold" nodeType="afterEffect">
                                  <p:stCondLst>
                                    <p:cond delay="0"/>
                                  </p:stCondLst>
                                  <p:childTnLst>
                                    <p:set>
                                      <p:cBhvr>
                                        <p:cTn id="80" dur="1" fill="hold">
                                          <p:stCondLst>
                                            <p:cond delay="0"/>
                                          </p:stCondLst>
                                        </p:cTn>
                                        <p:tgtEl>
                                          <p:spTgt spid="62"/>
                                        </p:tgtEl>
                                        <p:attrNameLst>
                                          <p:attrName>style.visibility</p:attrName>
                                        </p:attrNameLst>
                                      </p:cBhvr>
                                      <p:to>
                                        <p:strVal val="visible"/>
                                      </p:to>
                                    </p:set>
                                    <p:animEffect transition="in" filter="strips(upRight)">
                                      <p:cBhvr>
                                        <p:cTn id="81" dur="500"/>
                                        <p:tgtEl>
                                          <p:spTgt spid="62"/>
                                        </p:tgtEl>
                                      </p:cBhvr>
                                    </p:animEffect>
                                  </p:childTnLst>
                                </p:cTn>
                              </p:par>
                            </p:childTnLst>
                          </p:cTn>
                        </p:par>
                        <p:par>
                          <p:cTn id="82" fill="hold">
                            <p:stCondLst>
                              <p:cond delay="8300"/>
                            </p:stCondLst>
                            <p:childTnLst>
                              <p:par>
                                <p:cTn id="83" presetID="53" presetClass="entr" presetSubtype="16" fill="hold" nodeType="afterEffect">
                                  <p:stCondLst>
                                    <p:cond delay="0"/>
                                  </p:stCondLst>
                                  <p:childTnLst>
                                    <p:set>
                                      <p:cBhvr>
                                        <p:cTn id="84" dur="1" fill="hold">
                                          <p:stCondLst>
                                            <p:cond delay="0"/>
                                          </p:stCondLst>
                                        </p:cTn>
                                        <p:tgtEl>
                                          <p:spTgt spid="48"/>
                                        </p:tgtEl>
                                        <p:attrNameLst>
                                          <p:attrName>style.visibility</p:attrName>
                                        </p:attrNameLst>
                                      </p:cBhvr>
                                      <p:to>
                                        <p:strVal val="visible"/>
                                      </p:to>
                                    </p:set>
                                    <p:anim calcmode="lin" valueType="num">
                                      <p:cBhvr>
                                        <p:cTn id="85" dur="500" fill="hold"/>
                                        <p:tgtEl>
                                          <p:spTgt spid="48"/>
                                        </p:tgtEl>
                                        <p:attrNameLst>
                                          <p:attrName>ppt_w</p:attrName>
                                        </p:attrNameLst>
                                      </p:cBhvr>
                                      <p:tavLst>
                                        <p:tav tm="0">
                                          <p:val>
                                            <p:fltVal val="0"/>
                                          </p:val>
                                        </p:tav>
                                        <p:tav tm="100000">
                                          <p:val>
                                            <p:strVal val="#ppt_w"/>
                                          </p:val>
                                        </p:tav>
                                      </p:tavLst>
                                    </p:anim>
                                    <p:anim calcmode="lin" valueType="num">
                                      <p:cBhvr>
                                        <p:cTn id="86" dur="500" fill="hold"/>
                                        <p:tgtEl>
                                          <p:spTgt spid="48"/>
                                        </p:tgtEl>
                                        <p:attrNameLst>
                                          <p:attrName>ppt_h</p:attrName>
                                        </p:attrNameLst>
                                      </p:cBhvr>
                                      <p:tavLst>
                                        <p:tav tm="0">
                                          <p:val>
                                            <p:fltVal val="0"/>
                                          </p:val>
                                        </p:tav>
                                        <p:tav tm="100000">
                                          <p:val>
                                            <p:strVal val="#ppt_h"/>
                                          </p:val>
                                        </p:tav>
                                      </p:tavLst>
                                    </p:anim>
                                    <p:animEffect transition="in" filter="fade">
                                      <p:cBhvr>
                                        <p:cTn id="87" dur="500"/>
                                        <p:tgtEl>
                                          <p:spTgt spid="48"/>
                                        </p:tgtEl>
                                      </p:cBhvr>
                                    </p:animEffect>
                                  </p:childTnLst>
                                </p:cTn>
                              </p:par>
                            </p:childTnLst>
                          </p:cTn>
                        </p:par>
                        <p:par>
                          <p:cTn id="88" fill="hold">
                            <p:stCondLst>
                              <p:cond delay="8800"/>
                            </p:stCondLst>
                            <p:childTnLst>
                              <p:par>
                                <p:cTn id="89" presetID="12" presetClass="entr" presetSubtype="4" fill="hold" grpId="0" nodeType="afterEffect">
                                  <p:stCondLst>
                                    <p:cond delay="0"/>
                                  </p:stCondLst>
                                  <p:childTnLst>
                                    <p:set>
                                      <p:cBhvr>
                                        <p:cTn id="90" dur="1" fill="hold">
                                          <p:stCondLst>
                                            <p:cond delay="0"/>
                                          </p:stCondLst>
                                        </p:cTn>
                                        <p:tgtEl>
                                          <p:spTgt spid="68"/>
                                        </p:tgtEl>
                                        <p:attrNameLst>
                                          <p:attrName>style.visibility</p:attrName>
                                        </p:attrNameLst>
                                      </p:cBhvr>
                                      <p:to>
                                        <p:strVal val="visible"/>
                                      </p:to>
                                    </p:set>
                                    <p:animEffect transition="in" filter="slide(fromBottom)">
                                      <p:cBhvr>
                                        <p:cTn id="91"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65" grpId="0"/>
      <p:bldP spid="66" grpId="0"/>
      <p:bldP spid="67" grpId="0"/>
      <p:bldP spid="68" grpId="0"/>
      <p:bldP spid="69" grpId="0"/>
      <p:bldP spid="7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dirty="0">
                <a:solidFill>
                  <a:schemeClr val="bg1">
                    <a:lumMod val="50000"/>
                  </a:schemeClr>
                </a:solidFill>
                <a:latin typeface="+mn-lt"/>
                <a:ea typeface="+mn-ea"/>
                <a:cs typeface="+mn-ea"/>
                <a:sym typeface="+mn-lt"/>
              </a:rPr>
              <a:t>执行力明确目标</a:t>
            </a:r>
            <a:endParaRPr lang="en-GB" altLang="zh-CN" sz="1800" dirty="0">
              <a:solidFill>
                <a:schemeClr val="bg1">
                  <a:lumMod val="50000"/>
                </a:schemeClr>
              </a:solidFill>
              <a:latin typeface="+mn-lt"/>
              <a:ea typeface="+mn-ea"/>
              <a:cs typeface="+mn-ea"/>
              <a:sym typeface="+mn-lt"/>
            </a:endParaRPr>
          </a:p>
        </p:txBody>
      </p:sp>
      <p:sp>
        <p:nvSpPr>
          <p:cNvPr id="17" name="Shape 1875"/>
          <p:cNvSpPr/>
          <p:nvPr/>
        </p:nvSpPr>
        <p:spPr>
          <a:xfrm>
            <a:off x="5477114" y="1520170"/>
            <a:ext cx="1330092" cy="399148"/>
          </a:xfrm>
          <a:prstGeom prst="rect">
            <a:avLst/>
          </a:prstGeom>
          <a:ln w="12700">
            <a:miter lim="400000"/>
          </a:ln>
        </p:spPr>
        <p:txBody>
          <a:bodyPr lIns="0" tIns="0" rIns="0" bIns="0" anchor="t" anchorCtr="0">
            <a:spAutoFit/>
          </a:bodyPr>
          <a:lstStyle>
            <a:lvl1pPr algn="l">
              <a:lnSpc>
                <a:spcPct val="120000"/>
              </a:lnSpc>
              <a:spcBef>
                <a:spcPts val="1500"/>
              </a:spcBef>
              <a:defRPr sz="2000">
                <a:solidFill>
                  <a:srgbClr val="53585F"/>
                </a:solidFill>
                <a:latin typeface="Source Sans Pro"/>
                <a:ea typeface="Source Sans Pro"/>
                <a:cs typeface="Source Sans Pro"/>
                <a:sym typeface="Source Sans Pro"/>
              </a:defRPr>
            </a:lvl1pPr>
          </a:lstStyle>
          <a:p>
            <a:pPr>
              <a:lnSpc>
                <a:spcPct val="150000"/>
              </a:lnSpc>
            </a:pPr>
            <a:r>
              <a:rPr lang="zh-CN" altLang="en-US" sz="600" dirty="0">
                <a:solidFill>
                  <a:schemeClr val="bg1">
                    <a:lumMod val="50000"/>
                  </a:schemeClr>
                </a:solidFill>
                <a:latin typeface="+mn-lt"/>
                <a:ea typeface="+mn-ea"/>
                <a:cs typeface="+mn-ea"/>
                <a:sym typeface="+mn-lt"/>
              </a:rPr>
              <a:t>这里输入您的文字这里输入您的文字这里输入您的文字这里输入您的文字这里输入您这里输入您</a:t>
            </a:r>
          </a:p>
        </p:txBody>
      </p:sp>
      <p:sp>
        <p:nvSpPr>
          <p:cNvPr id="18" name="Shape 1877"/>
          <p:cNvSpPr/>
          <p:nvPr/>
        </p:nvSpPr>
        <p:spPr>
          <a:xfrm>
            <a:off x="3894236" y="1520170"/>
            <a:ext cx="1300983" cy="13012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7DBFC5"/>
          </a:solidFill>
          <a:ln w="12700" cap="flat">
            <a:noFill/>
            <a:miter lim="400000"/>
          </a:ln>
          <a:effectLst/>
        </p:spPr>
        <p:txBody>
          <a:bodyPr wrap="square" lIns="18620" tIns="18620" rIns="18620" bIns="18620" numCol="1" anchor="ctr">
            <a:noAutofit/>
          </a:bodyPr>
          <a:lstStyle/>
          <a:p>
            <a:pPr>
              <a:lnSpc>
                <a:spcPct val="120000"/>
              </a:lnSpc>
            </a:pPr>
            <a:endParaRPr sz="1300">
              <a:solidFill>
                <a:srgbClr val="53585F"/>
              </a:solidFill>
              <a:cs typeface="+mn-ea"/>
              <a:sym typeface="+mn-lt"/>
            </a:endParaRPr>
          </a:p>
        </p:txBody>
      </p:sp>
      <p:sp>
        <p:nvSpPr>
          <p:cNvPr id="19" name="Shape 1879"/>
          <p:cNvSpPr/>
          <p:nvPr/>
        </p:nvSpPr>
        <p:spPr>
          <a:xfrm>
            <a:off x="4636406" y="2262482"/>
            <a:ext cx="1300983" cy="13012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26E86"/>
          </a:solidFill>
          <a:ln w="12700" cap="flat">
            <a:noFill/>
            <a:miter lim="400000"/>
          </a:ln>
          <a:effectLst/>
        </p:spPr>
        <p:txBody>
          <a:bodyPr wrap="square" lIns="18620" tIns="18620" rIns="18620" bIns="18620" numCol="1" anchor="ctr">
            <a:noAutofit/>
          </a:bodyPr>
          <a:lstStyle/>
          <a:p>
            <a:pPr>
              <a:lnSpc>
                <a:spcPct val="120000"/>
              </a:lnSpc>
            </a:pPr>
            <a:endParaRPr sz="1300">
              <a:solidFill>
                <a:srgbClr val="53585F"/>
              </a:solidFill>
              <a:cs typeface="+mn-ea"/>
              <a:sym typeface="+mn-lt"/>
            </a:endParaRPr>
          </a:p>
        </p:txBody>
      </p:sp>
      <p:sp>
        <p:nvSpPr>
          <p:cNvPr id="20" name="Shape 1883"/>
          <p:cNvSpPr/>
          <p:nvPr/>
        </p:nvSpPr>
        <p:spPr>
          <a:xfrm>
            <a:off x="3152064" y="2262482"/>
            <a:ext cx="1300983" cy="13012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8620" tIns="18620" rIns="18620" bIns="18620" numCol="1" anchor="ctr">
            <a:noAutofit/>
          </a:bodyPr>
          <a:lstStyle/>
          <a:p>
            <a:pPr>
              <a:lnSpc>
                <a:spcPct val="120000"/>
              </a:lnSpc>
            </a:pPr>
            <a:endParaRPr sz="1300">
              <a:solidFill>
                <a:srgbClr val="53585F"/>
              </a:solidFill>
              <a:cs typeface="+mn-ea"/>
              <a:sym typeface="+mn-lt"/>
            </a:endParaRPr>
          </a:p>
        </p:txBody>
      </p:sp>
      <p:sp>
        <p:nvSpPr>
          <p:cNvPr id="21" name="Shape 1886"/>
          <p:cNvSpPr/>
          <p:nvPr/>
        </p:nvSpPr>
        <p:spPr>
          <a:xfrm>
            <a:off x="6213148" y="3065931"/>
            <a:ext cx="1330092" cy="399148"/>
          </a:xfrm>
          <a:prstGeom prst="rect">
            <a:avLst/>
          </a:prstGeom>
          <a:ln w="12700">
            <a:miter lim="400000"/>
          </a:ln>
        </p:spPr>
        <p:txBody>
          <a:bodyPr lIns="0" tIns="0" rIns="0" bIns="0" anchor="t" anchorCtr="0">
            <a:spAutoFit/>
          </a:bodyPr>
          <a:lstStyle>
            <a:lvl1pPr algn="l">
              <a:lnSpc>
                <a:spcPct val="120000"/>
              </a:lnSpc>
              <a:spcBef>
                <a:spcPts val="1500"/>
              </a:spcBef>
              <a:defRPr sz="2000">
                <a:solidFill>
                  <a:srgbClr val="53585F"/>
                </a:solidFill>
                <a:latin typeface="Source Sans Pro"/>
                <a:ea typeface="Source Sans Pro"/>
                <a:cs typeface="Source Sans Pro"/>
                <a:sym typeface="Source Sans Pro"/>
              </a:defRPr>
            </a:lvl1pPr>
          </a:lstStyle>
          <a:p>
            <a:pPr>
              <a:lnSpc>
                <a:spcPct val="150000"/>
              </a:lnSpc>
            </a:pPr>
            <a:r>
              <a:rPr lang="zh-CN" altLang="en-US" sz="600" dirty="0">
                <a:solidFill>
                  <a:schemeClr val="bg1">
                    <a:lumMod val="50000"/>
                  </a:schemeClr>
                </a:solidFill>
                <a:latin typeface="+mn-lt"/>
                <a:ea typeface="+mn-ea"/>
                <a:cs typeface="+mn-ea"/>
                <a:sym typeface="+mn-lt"/>
              </a:rPr>
              <a:t>这里输入您的文字这里输入您的文字这里输入您的文字这里输入您的文字这里输入您这里输入您</a:t>
            </a:r>
          </a:p>
        </p:txBody>
      </p:sp>
      <p:sp>
        <p:nvSpPr>
          <p:cNvPr id="22" name="Shape 1887"/>
          <p:cNvSpPr/>
          <p:nvPr/>
        </p:nvSpPr>
        <p:spPr>
          <a:xfrm>
            <a:off x="6220292" y="2884226"/>
            <a:ext cx="1155421" cy="169021"/>
          </a:xfrm>
          <a:prstGeom prst="rect">
            <a:avLst/>
          </a:prstGeom>
          <a:ln w="12700">
            <a:miter lim="400000"/>
          </a:ln>
        </p:spPr>
        <p:txBody>
          <a:bodyPr lIns="0" tIns="0" rIns="0" bIns="0" anchor="t" anchorCtr="0">
            <a:spAutoFit/>
          </a:bodyPr>
          <a:lstStyle>
            <a:lvl1pPr algn="l">
              <a:lnSpc>
                <a:spcPct val="120000"/>
              </a:lnSpc>
              <a:defRPr sz="3500">
                <a:solidFill>
                  <a:srgbClr val="53585F"/>
                </a:solidFill>
              </a:defRPr>
            </a:lvl1pPr>
          </a:lstStyle>
          <a:p>
            <a:pPr>
              <a:defRPr sz="1800">
                <a:solidFill>
                  <a:srgbClr val="000000"/>
                </a:solidFill>
              </a:defRPr>
            </a:pPr>
            <a:r>
              <a:rPr lang="zh-CN" altLang="en-US" sz="1000" dirty="0">
                <a:solidFill>
                  <a:schemeClr val="bg1">
                    <a:lumMod val="65000"/>
                  </a:schemeClr>
                </a:solidFill>
                <a:cs typeface="+mn-ea"/>
                <a:sym typeface="+mn-lt"/>
              </a:rPr>
              <a:t>请替换文字内容</a:t>
            </a:r>
            <a:endParaRPr sz="1000" dirty="0">
              <a:solidFill>
                <a:schemeClr val="bg1">
                  <a:lumMod val="65000"/>
                </a:schemeClr>
              </a:solidFill>
              <a:cs typeface="+mn-ea"/>
              <a:sym typeface="+mn-lt"/>
            </a:endParaRPr>
          </a:p>
        </p:txBody>
      </p:sp>
      <p:sp>
        <p:nvSpPr>
          <p:cNvPr id="23" name="Shape 1888"/>
          <p:cNvSpPr/>
          <p:nvPr/>
        </p:nvSpPr>
        <p:spPr>
          <a:xfrm>
            <a:off x="1543436" y="2455551"/>
            <a:ext cx="1339162" cy="399148"/>
          </a:xfrm>
          <a:prstGeom prst="rect">
            <a:avLst/>
          </a:prstGeom>
          <a:ln w="12700">
            <a:miter lim="400000"/>
          </a:ln>
        </p:spPr>
        <p:txBody>
          <a:bodyPr lIns="0" tIns="0" rIns="0" bIns="0" anchor="t" anchorCtr="0">
            <a:spAutoFit/>
          </a:bodyPr>
          <a:lstStyle>
            <a:lvl1pPr algn="r">
              <a:lnSpc>
                <a:spcPct val="120000"/>
              </a:lnSpc>
              <a:spcBef>
                <a:spcPts val="4500"/>
              </a:spcBef>
              <a:defRPr sz="2000">
                <a:solidFill>
                  <a:srgbClr val="53585F"/>
                </a:solidFill>
                <a:latin typeface="Source Sans Pro"/>
                <a:ea typeface="Source Sans Pro"/>
                <a:cs typeface="Source Sans Pro"/>
                <a:sym typeface="Source Sans Pro"/>
              </a:defRPr>
            </a:lvl1pPr>
          </a:lstStyle>
          <a:p>
            <a:pPr>
              <a:lnSpc>
                <a:spcPct val="150000"/>
              </a:lnSpc>
            </a:pPr>
            <a:r>
              <a:rPr lang="zh-CN" altLang="en-US" sz="600" dirty="0">
                <a:solidFill>
                  <a:schemeClr val="bg1">
                    <a:lumMod val="50000"/>
                  </a:schemeClr>
                </a:solidFill>
                <a:latin typeface="+mn-lt"/>
                <a:ea typeface="+mn-ea"/>
                <a:cs typeface="+mn-ea"/>
                <a:sym typeface="+mn-lt"/>
              </a:rPr>
              <a:t>这里输入您的文字这里输入您的文字这里输入您的文字这里输入您的文字这里输入您这里输入您</a:t>
            </a:r>
          </a:p>
        </p:txBody>
      </p:sp>
      <p:sp>
        <p:nvSpPr>
          <p:cNvPr id="24" name="Shape 1889"/>
          <p:cNvSpPr/>
          <p:nvPr/>
        </p:nvSpPr>
        <p:spPr>
          <a:xfrm>
            <a:off x="1728496" y="2257272"/>
            <a:ext cx="1155422" cy="169021"/>
          </a:xfrm>
          <a:prstGeom prst="rect">
            <a:avLst/>
          </a:prstGeom>
          <a:ln w="12700">
            <a:miter lim="400000"/>
          </a:ln>
        </p:spPr>
        <p:txBody>
          <a:bodyPr lIns="0" tIns="0" rIns="0" bIns="0" anchor="t" anchorCtr="0">
            <a:spAutoFit/>
          </a:bodyPr>
          <a:lstStyle>
            <a:lvl1pPr algn="r">
              <a:defRPr sz="3500">
                <a:solidFill>
                  <a:srgbClr val="53585F"/>
                </a:solidFill>
              </a:defRPr>
            </a:lvl1pPr>
          </a:lstStyle>
          <a:p>
            <a:pPr>
              <a:lnSpc>
                <a:spcPct val="120000"/>
              </a:lnSpc>
              <a:defRPr sz="1800">
                <a:solidFill>
                  <a:srgbClr val="000000"/>
                </a:solidFill>
              </a:defRPr>
            </a:pPr>
            <a:r>
              <a:rPr lang="zh-CN" altLang="en-US" sz="1000" dirty="0">
                <a:solidFill>
                  <a:schemeClr val="bg1">
                    <a:lumMod val="65000"/>
                  </a:schemeClr>
                </a:solidFill>
                <a:cs typeface="+mn-ea"/>
                <a:sym typeface="+mn-lt"/>
              </a:rPr>
              <a:t>请替换文字内容</a:t>
            </a:r>
            <a:endParaRPr sz="1000" dirty="0">
              <a:solidFill>
                <a:schemeClr val="bg1">
                  <a:lumMod val="65000"/>
                </a:schemeClr>
              </a:solidFill>
              <a:cs typeface="+mn-ea"/>
              <a:sym typeface="+mn-lt"/>
            </a:endParaRPr>
          </a:p>
        </p:txBody>
      </p:sp>
      <p:sp>
        <p:nvSpPr>
          <p:cNvPr id="25" name="Shape 1891"/>
          <p:cNvSpPr/>
          <p:nvPr/>
        </p:nvSpPr>
        <p:spPr>
          <a:xfrm>
            <a:off x="2399444" y="3687866"/>
            <a:ext cx="1155422" cy="169021"/>
          </a:xfrm>
          <a:prstGeom prst="rect">
            <a:avLst/>
          </a:prstGeom>
          <a:ln w="12700">
            <a:miter lim="400000"/>
          </a:ln>
        </p:spPr>
        <p:txBody>
          <a:bodyPr lIns="0" tIns="0" rIns="0" bIns="0" anchor="t" anchorCtr="0">
            <a:spAutoFit/>
          </a:bodyPr>
          <a:lstStyle>
            <a:lvl1pPr algn="r">
              <a:defRPr sz="3500">
                <a:solidFill>
                  <a:srgbClr val="53585F"/>
                </a:solidFill>
              </a:defRPr>
            </a:lvl1pPr>
          </a:lstStyle>
          <a:p>
            <a:pPr>
              <a:lnSpc>
                <a:spcPct val="120000"/>
              </a:lnSpc>
              <a:defRPr sz="1800">
                <a:solidFill>
                  <a:srgbClr val="000000"/>
                </a:solidFill>
              </a:defRPr>
            </a:pPr>
            <a:r>
              <a:rPr lang="zh-CN" altLang="en-US" sz="1000" dirty="0">
                <a:solidFill>
                  <a:schemeClr val="bg1">
                    <a:lumMod val="65000"/>
                  </a:schemeClr>
                </a:solidFill>
                <a:cs typeface="+mn-ea"/>
                <a:sym typeface="+mn-lt"/>
              </a:rPr>
              <a:t>请替换文字内容</a:t>
            </a:r>
            <a:endParaRPr sz="1000" dirty="0">
              <a:solidFill>
                <a:schemeClr val="bg1">
                  <a:lumMod val="65000"/>
                </a:schemeClr>
              </a:solidFill>
              <a:cs typeface="+mn-ea"/>
              <a:sym typeface="+mn-lt"/>
            </a:endParaRPr>
          </a:p>
        </p:txBody>
      </p:sp>
      <p:sp>
        <p:nvSpPr>
          <p:cNvPr id="26" name="Text Placeholder 3"/>
          <p:cNvSpPr txBox="1"/>
          <p:nvPr/>
        </p:nvSpPr>
        <p:spPr>
          <a:xfrm>
            <a:off x="5477114" y="1304341"/>
            <a:ext cx="1631527" cy="169021"/>
          </a:xfrm>
          <a:prstGeom prst="rect">
            <a:avLst/>
          </a:prstGeom>
        </p:spPr>
        <p:txBody>
          <a:bodyPr vert="horz" lIns="0" tIns="0" rIns="0" bIns="0" rtlCol="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zh-CN" altLang="en-US" sz="1000">
                <a:solidFill>
                  <a:schemeClr val="bg1">
                    <a:lumMod val="65000"/>
                  </a:schemeClr>
                </a:solidFill>
                <a:cs typeface="+mn-ea"/>
                <a:sym typeface="+mn-lt"/>
              </a:rPr>
              <a:t>请替换文字内容</a:t>
            </a:r>
            <a:endParaRPr lang="id-ID" sz="1000" dirty="0">
              <a:solidFill>
                <a:schemeClr val="bg1">
                  <a:lumMod val="65000"/>
                </a:schemeClr>
              </a:solidFill>
              <a:cs typeface="+mn-ea"/>
              <a:sym typeface="+mn-lt"/>
            </a:endParaRPr>
          </a:p>
        </p:txBody>
      </p:sp>
      <p:sp>
        <p:nvSpPr>
          <p:cNvPr id="27" name="Text Placeholder 4"/>
          <p:cNvSpPr txBox="1"/>
          <p:nvPr/>
        </p:nvSpPr>
        <p:spPr>
          <a:xfrm>
            <a:off x="2229423" y="3882532"/>
            <a:ext cx="1306352" cy="553998"/>
          </a:xfrm>
          <a:prstGeom prst="rect">
            <a:avLst/>
          </a:prstGeom>
        </p:spPr>
        <p:txBody>
          <a:bodyPr vert="horz" wrap="square" lIns="0" tIns="0" rIns="0" bIns="0" rtlCol="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sp>
        <p:nvSpPr>
          <p:cNvPr id="28" name="Text Placeholder 3"/>
          <p:cNvSpPr txBox="1"/>
          <p:nvPr/>
        </p:nvSpPr>
        <p:spPr>
          <a:xfrm>
            <a:off x="4236524" y="1962879"/>
            <a:ext cx="616405" cy="457115"/>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000" dirty="0">
                <a:solidFill>
                  <a:srgbClr val="FCFCFC"/>
                </a:solidFill>
                <a:latin typeface="+mn-lt"/>
                <a:ea typeface="+mn-ea"/>
                <a:cs typeface="+mn-ea"/>
                <a:sym typeface="+mn-lt"/>
              </a:rPr>
              <a:t>请替换文字内容</a:t>
            </a:r>
            <a:endParaRPr lang="id-ID" sz="1000" dirty="0">
              <a:solidFill>
                <a:srgbClr val="FCFCFC"/>
              </a:solidFill>
              <a:latin typeface="+mn-lt"/>
              <a:ea typeface="+mn-ea"/>
              <a:cs typeface="+mn-ea"/>
              <a:sym typeface="+mn-lt"/>
            </a:endParaRPr>
          </a:p>
        </p:txBody>
      </p:sp>
      <p:sp>
        <p:nvSpPr>
          <p:cNvPr id="29" name="Shape 1881"/>
          <p:cNvSpPr/>
          <p:nvPr/>
        </p:nvSpPr>
        <p:spPr>
          <a:xfrm>
            <a:off x="3894236" y="3004795"/>
            <a:ext cx="1300983" cy="130123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7DBFC5"/>
          </a:solidFill>
          <a:ln w="12700" cap="flat">
            <a:noFill/>
            <a:miter lim="400000"/>
          </a:ln>
          <a:effectLst/>
        </p:spPr>
        <p:txBody>
          <a:bodyPr wrap="square" lIns="18620" tIns="18620" rIns="18620" bIns="18620" numCol="1" anchor="ctr">
            <a:noAutofit/>
          </a:bodyPr>
          <a:lstStyle/>
          <a:p>
            <a:pPr>
              <a:lnSpc>
                <a:spcPct val="120000"/>
              </a:lnSpc>
            </a:pPr>
            <a:endParaRPr sz="1300">
              <a:solidFill>
                <a:srgbClr val="53585F"/>
              </a:solidFill>
              <a:cs typeface="+mn-ea"/>
              <a:sym typeface="+mn-lt"/>
            </a:endParaRPr>
          </a:p>
        </p:txBody>
      </p:sp>
      <p:sp>
        <p:nvSpPr>
          <p:cNvPr id="30" name="Text Placeholder 3"/>
          <p:cNvSpPr txBox="1"/>
          <p:nvPr/>
        </p:nvSpPr>
        <p:spPr>
          <a:xfrm>
            <a:off x="4978695" y="2705190"/>
            <a:ext cx="616405" cy="457115"/>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000" dirty="0">
                <a:solidFill>
                  <a:srgbClr val="FCFCFC"/>
                </a:solidFill>
                <a:latin typeface="+mn-lt"/>
                <a:ea typeface="+mn-ea"/>
                <a:cs typeface="+mn-ea"/>
                <a:sym typeface="+mn-lt"/>
              </a:rPr>
              <a:t>请替换文字内容</a:t>
            </a:r>
            <a:endParaRPr lang="id-ID" sz="1000" dirty="0">
              <a:solidFill>
                <a:srgbClr val="FCFCFC"/>
              </a:solidFill>
              <a:latin typeface="+mn-lt"/>
              <a:ea typeface="+mn-ea"/>
              <a:cs typeface="+mn-ea"/>
              <a:sym typeface="+mn-lt"/>
            </a:endParaRPr>
          </a:p>
        </p:txBody>
      </p:sp>
      <p:sp>
        <p:nvSpPr>
          <p:cNvPr id="31" name="Text Placeholder 3"/>
          <p:cNvSpPr txBox="1"/>
          <p:nvPr/>
        </p:nvSpPr>
        <p:spPr>
          <a:xfrm>
            <a:off x="4236524" y="3447503"/>
            <a:ext cx="616405" cy="457115"/>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000" dirty="0">
                <a:solidFill>
                  <a:srgbClr val="FCFCFC"/>
                </a:solidFill>
                <a:latin typeface="+mn-lt"/>
                <a:ea typeface="+mn-ea"/>
                <a:cs typeface="+mn-ea"/>
                <a:sym typeface="+mn-lt"/>
              </a:rPr>
              <a:t>请替换文字内容</a:t>
            </a:r>
            <a:endParaRPr lang="id-ID" sz="1000" dirty="0">
              <a:solidFill>
                <a:srgbClr val="FCFCFC"/>
              </a:solidFill>
              <a:latin typeface="+mn-lt"/>
              <a:ea typeface="+mn-ea"/>
              <a:cs typeface="+mn-ea"/>
              <a:sym typeface="+mn-lt"/>
            </a:endParaRPr>
          </a:p>
        </p:txBody>
      </p:sp>
      <p:sp>
        <p:nvSpPr>
          <p:cNvPr id="32" name="Shape 1883"/>
          <p:cNvSpPr/>
          <p:nvPr/>
        </p:nvSpPr>
        <p:spPr>
          <a:xfrm>
            <a:off x="3150793" y="2262482"/>
            <a:ext cx="1300983" cy="13012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26E86"/>
          </a:solidFill>
          <a:ln w="12700" cap="flat">
            <a:noFill/>
            <a:miter lim="400000"/>
          </a:ln>
          <a:effectLst/>
        </p:spPr>
        <p:txBody>
          <a:bodyPr wrap="square" lIns="18620" tIns="18620" rIns="18620" bIns="18620" numCol="1" anchor="ctr">
            <a:noAutofit/>
          </a:bodyPr>
          <a:lstStyle/>
          <a:p>
            <a:pPr>
              <a:lnSpc>
                <a:spcPct val="120000"/>
              </a:lnSpc>
            </a:pPr>
            <a:endParaRPr sz="1300">
              <a:solidFill>
                <a:srgbClr val="53585F"/>
              </a:solidFill>
              <a:cs typeface="+mn-ea"/>
              <a:sym typeface="+mn-lt"/>
            </a:endParaRPr>
          </a:p>
        </p:txBody>
      </p:sp>
      <p:sp>
        <p:nvSpPr>
          <p:cNvPr id="33" name="Text Placeholder 3"/>
          <p:cNvSpPr txBox="1"/>
          <p:nvPr/>
        </p:nvSpPr>
        <p:spPr>
          <a:xfrm>
            <a:off x="3494353" y="2705190"/>
            <a:ext cx="616405" cy="457115"/>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000" dirty="0">
                <a:solidFill>
                  <a:srgbClr val="FCFCFC"/>
                </a:solidFill>
                <a:latin typeface="+mn-lt"/>
                <a:ea typeface="+mn-ea"/>
                <a:cs typeface="+mn-ea"/>
                <a:sym typeface="+mn-lt"/>
              </a:rPr>
              <a:t>请替换文字内容</a:t>
            </a:r>
            <a:endParaRPr lang="id-ID" sz="1000" dirty="0">
              <a:solidFill>
                <a:srgbClr val="FCFCFC"/>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800"/>
                            </p:stCondLst>
                            <p:childTnLst>
                              <p:par>
                                <p:cTn id="13" presetID="10" presetClass="entr" presetSubtype="0" fill="hold" grpId="0"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par>
                          <p:cTn id="16" fill="hold">
                            <p:stCondLst>
                              <p:cond delay="1300"/>
                            </p:stCondLst>
                            <p:childTnLst>
                              <p:par>
                                <p:cTn id="17" presetID="10"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childTnLst>
                                </p:cTn>
                              </p:par>
                            </p:childTnLst>
                          </p:cTn>
                        </p:par>
                        <p:par>
                          <p:cTn id="20" fill="hold">
                            <p:stCondLst>
                              <p:cond delay="1800"/>
                            </p:stCondLst>
                            <p:childTnLst>
                              <p:par>
                                <p:cTn id="21" presetID="22" presetClass="entr" presetSubtype="8" fill="hold" grpId="0" nodeType="afterEffect">
                                  <p:stCondLst>
                                    <p:cond delay="0"/>
                                  </p:stCondLst>
                                  <p:childTnLst>
                                    <p:set>
                                      <p:cBhvr>
                                        <p:cTn id="22" dur="1" fill="hold">
                                          <p:stCondLst>
                                            <p:cond delay="0"/>
                                          </p:stCondLst>
                                        </p:cTn>
                                        <p:tgtEl>
                                          <p:spTgt spid="26">
                                            <p:txEl>
                                              <p:pRg st="0" end="0"/>
                                            </p:txEl>
                                          </p:spTgt>
                                        </p:tgtEl>
                                        <p:attrNameLst>
                                          <p:attrName>style.visibility</p:attrName>
                                        </p:attrNameLst>
                                      </p:cBhvr>
                                      <p:to>
                                        <p:strVal val="visible"/>
                                      </p:to>
                                    </p:set>
                                    <p:animEffect transition="in" filter="wipe(left)">
                                      <p:cBhvr>
                                        <p:cTn id="23" dur="500"/>
                                        <p:tgtEl>
                                          <p:spTgt spid="26">
                                            <p:txEl>
                                              <p:pRg st="0" end="0"/>
                                            </p:txEl>
                                          </p:spTgt>
                                        </p:tgtEl>
                                      </p:cBhvr>
                                    </p:animEffect>
                                  </p:childTnLst>
                                </p:cTn>
                              </p:par>
                            </p:childTnLst>
                          </p:cTn>
                        </p:par>
                        <p:par>
                          <p:cTn id="24" fill="hold">
                            <p:stCondLst>
                              <p:cond delay="2300"/>
                            </p:stCondLst>
                            <p:childTnLst>
                              <p:par>
                                <p:cTn id="25" presetID="18" presetClass="entr" presetSubtype="6"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strips(downRight)">
                                      <p:cBhvr>
                                        <p:cTn id="27" dur="500"/>
                                        <p:tgtEl>
                                          <p:spTgt spid="17"/>
                                        </p:tgtEl>
                                      </p:cBhvr>
                                    </p:animEffect>
                                  </p:childTnLst>
                                </p:cTn>
                              </p:par>
                            </p:childTnLst>
                          </p:cTn>
                        </p:par>
                        <p:par>
                          <p:cTn id="28" fill="hold">
                            <p:stCondLst>
                              <p:cond delay="2800"/>
                            </p:stCondLst>
                            <p:childTnLst>
                              <p:par>
                                <p:cTn id="29" presetID="10" presetClass="entr" presetSubtype="0"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childTnLst>
                          </p:cTn>
                        </p:par>
                        <p:par>
                          <p:cTn id="32" fill="hold">
                            <p:stCondLst>
                              <p:cond delay="3300"/>
                            </p:stCondLst>
                            <p:childTnLst>
                              <p:par>
                                <p:cTn id="33" presetID="10" presetClass="entr" presetSubtype="0"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500"/>
                                        <p:tgtEl>
                                          <p:spTgt spid="30"/>
                                        </p:tgtEl>
                                      </p:cBhvr>
                                    </p:animEffect>
                                  </p:childTnLst>
                                </p:cTn>
                              </p:par>
                            </p:childTnLst>
                          </p:cTn>
                        </p:par>
                        <p:par>
                          <p:cTn id="36" fill="hold">
                            <p:stCondLst>
                              <p:cond delay="3800"/>
                            </p:stCondLst>
                            <p:childTnLst>
                              <p:par>
                                <p:cTn id="37" presetID="22" presetClass="entr" presetSubtype="8"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wipe(left)">
                                      <p:cBhvr>
                                        <p:cTn id="39" dur="500"/>
                                        <p:tgtEl>
                                          <p:spTgt spid="22"/>
                                        </p:tgtEl>
                                      </p:cBhvr>
                                    </p:animEffect>
                                  </p:childTnLst>
                                </p:cTn>
                              </p:par>
                            </p:childTnLst>
                          </p:cTn>
                        </p:par>
                        <p:par>
                          <p:cTn id="40" fill="hold">
                            <p:stCondLst>
                              <p:cond delay="4300"/>
                            </p:stCondLst>
                            <p:childTnLst>
                              <p:par>
                                <p:cTn id="41" presetID="18" presetClass="entr" presetSubtype="6"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strips(downRight)">
                                      <p:cBhvr>
                                        <p:cTn id="43" dur="500"/>
                                        <p:tgtEl>
                                          <p:spTgt spid="21"/>
                                        </p:tgtEl>
                                      </p:cBhvr>
                                    </p:animEffect>
                                  </p:childTnLst>
                                </p:cTn>
                              </p:par>
                            </p:childTnLst>
                          </p:cTn>
                        </p:par>
                        <p:par>
                          <p:cTn id="44" fill="hold">
                            <p:stCondLst>
                              <p:cond delay="4800"/>
                            </p:stCondLst>
                            <p:childTnLst>
                              <p:par>
                                <p:cTn id="45" presetID="10" presetClass="entr" presetSubtype="0" fill="hold" grpId="0"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childTnLst>
                          </p:cTn>
                        </p:par>
                        <p:par>
                          <p:cTn id="48" fill="hold">
                            <p:stCondLst>
                              <p:cond delay="5300"/>
                            </p:stCondLst>
                            <p:childTnLst>
                              <p:par>
                                <p:cTn id="49" presetID="10" presetClass="entr" presetSubtype="0" fill="hold" grpId="0"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500"/>
                                        <p:tgtEl>
                                          <p:spTgt spid="31"/>
                                        </p:tgtEl>
                                      </p:cBhvr>
                                    </p:animEffect>
                                  </p:childTnLst>
                                </p:cTn>
                              </p:par>
                            </p:childTnLst>
                          </p:cTn>
                        </p:par>
                        <p:par>
                          <p:cTn id="52" fill="hold">
                            <p:stCondLst>
                              <p:cond delay="5800"/>
                            </p:stCondLst>
                            <p:childTnLst>
                              <p:par>
                                <p:cTn id="53" presetID="22" presetClass="entr" presetSubtype="2"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wipe(right)">
                                      <p:cBhvr>
                                        <p:cTn id="55" dur="500"/>
                                        <p:tgtEl>
                                          <p:spTgt spid="25"/>
                                        </p:tgtEl>
                                      </p:cBhvr>
                                    </p:animEffect>
                                  </p:childTnLst>
                                </p:cTn>
                              </p:par>
                            </p:childTnLst>
                          </p:cTn>
                        </p:par>
                        <p:par>
                          <p:cTn id="56" fill="hold">
                            <p:stCondLst>
                              <p:cond delay="6300"/>
                            </p:stCondLst>
                            <p:childTnLst>
                              <p:par>
                                <p:cTn id="57" presetID="18" presetClass="entr" presetSubtype="12" fill="hold" grpId="0" nodeType="afterEffect">
                                  <p:stCondLst>
                                    <p:cond delay="0"/>
                                  </p:stCondLst>
                                  <p:childTnLst>
                                    <p:set>
                                      <p:cBhvr>
                                        <p:cTn id="58" dur="1" fill="hold">
                                          <p:stCondLst>
                                            <p:cond delay="0"/>
                                          </p:stCondLst>
                                        </p:cTn>
                                        <p:tgtEl>
                                          <p:spTgt spid="27">
                                            <p:txEl>
                                              <p:pRg st="0" end="0"/>
                                            </p:txEl>
                                          </p:spTgt>
                                        </p:tgtEl>
                                        <p:attrNameLst>
                                          <p:attrName>style.visibility</p:attrName>
                                        </p:attrNameLst>
                                      </p:cBhvr>
                                      <p:to>
                                        <p:strVal val="visible"/>
                                      </p:to>
                                    </p:set>
                                    <p:animEffect transition="in" filter="strips(downLeft)">
                                      <p:cBhvr>
                                        <p:cTn id="59" dur="500"/>
                                        <p:tgtEl>
                                          <p:spTgt spid="27">
                                            <p:txEl>
                                              <p:pRg st="0" end="0"/>
                                            </p:txEl>
                                          </p:spTgt>
                                        </p:tgtEl>
                                      </p:cBhvr>
                                    </p:animEffect>
                                  </p:childTnLst>
                                </p:cTn>
                              </p:par>
                            </p:childTnLst>
                          </p:cTn>
                        </p:par>
                        <p:par>
                          <p:cTn id="60" fill="hold">
                            <p:stCondLst>
                              <p:cond delay="6800"/>
                            </p:stCondLst>
                            <p:childTnLst>
                              <p:par>
                                <p:cTn id="61" presetID="10" presetClass="entr" presetSubtype="0" fill="hold" grpId="0" nodeType="after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500"/>
                                        <p:tgtEl>
                                          <p:spTgt spid="20"/>
                                        </p:tgtEl>
                                      </p:cBhvr>
                                    </p:animEffect>
                                  </p:childTnLst>
                                </p:cTn>
                              </p:par>
                            </p:childTnLst>
                          </p:cTn>
                        </p:par>
                        <p:par>
                          <p:cTn id="64" fill="hold">
                            <p:stCondLst>
                              <p:cond delay="7300"/>
                            </p:stCondLst>
                            <p:childTnLst>
                              <p:par>
                                <p:cTn id="65" presetID="10" presetClass="entr" presetSubtype="0" fill="hold" grpId="0" nodeType="after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fade">
                                      <p:cBhvr>
                                        <p:cTn id="67" dur="500"/>
                                        <p:tgtEl>
                                          <p:spTgt spid="33"/>
                                        </p:tgtEl>
                                      </p:cBhvr>
                                    </p:animEffect>
                                  </p:childTnLst>
                                </p:cTn>
                              </p:par>
                            </p:childTnLst>
                          </p:cTn>
                        </p:par>
                        <p:par>
                          <p:cTn id="68" fill="hold">
                            <p:stCondLst>
                              <p:cond delay="7800"/>
                            </p:stCondLst>
                            <p:childTnLst>
                              <p:par>
                                <p:cTn id="69" presetID="22" presetClass="entr" presetSubtype="2"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wipe(right)">
                                      <p:cBhvr>
                                        <p:cTn id="71" dur="500"/>
                                        <p:tgtEl>
                                          <p:spTgt spid="24"/>
                                        </p:tgtEl>
                                      </p:cBhvr>
                                    </p:animEffect>
                                  </p:childTnLst>
                                </p:cTn>
                              </p:par>
                            </p:childTnLst>
                          </p:cTn>
                        </p:par>
                        <p:par>
                          <p:cTn id="72" fill="hold">
                            <p:stCondLst>
                              <p:cond delay="8300"/>
                            </p:stCondLst>
                            <p:childTnLst>
                              <p:par>
                                <p:cTn id="73" presetID="18" presetClass="entr" presetSubtype="12" fill="hold" grpId="0" nodeType="after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strips(downLeft)">
                                      <p:cBhvr>
                                        <p:cTn id="75" dur="500"/>
                                        <p:tgtEl>
                                          <p:spTgt spid="23"/>
                                        </p:tgtEl>
                                      </p:cBhvr>
                                    </p:animEffect>
                                  </p:childTnLst>
                                </p:cTn>
                              </p:par>
                              <p:par>
                                <p:cTn id="76" presetID="1" presetClass="entr" presetSubtype="0" fill="hold" grpId="0" nodeType="withEffect">
                                  <p:stCondLst>
                                    <p:cond delay="0"/>
                                  </p:stCondLst>
                                  <p:childTnLst>
                                    <p:set>
                                      <p:cBhvr>
                                        <p:cTn id="77" dur="1" fill="hold">
                                          <p:stCondLst>
                                            <p:cond delay="0"/>
                                          </p:stCondLst>
                                        </p:cTn>
                                        <p:tgtEl>
                                          <p:spTgt spid="32"/>
                                        </p:tgtEl>
                                        <p:attrNameLst>
                                          <p:attrName>style.visibility</p:attrName>
                                        </p:attrNameLst>
                                      </p:cBhvr>
                                      <p:to>
                                        <p:strVal val="visible"/>
                                      </p:to>
                                    </p:set>
                                  </p:childTnLst>
                                </p:cTn>
                              </p:par>
                              <p:par>
                                <p:cTn id="78" presetID="27" presetClass="emph" presetSubtype="0" fill="remove" grpId="1" nodeType="withEffect">
                                  <p:stCondLst>
                                    <p:cond delay="0"/>
                                  </p:stCondLst>
                                  <p:childTnLst>
                                    <p:animClr clrSpc="rgb" dir="cw">
                                      <p:cBhvr override="childStyle">
                                        <p:cTn id="79" dur="250" autoRev="1" fill="remove"/>
                                        <p:tgtEl>
                                          <p:spTgt spid="32"/>
                                        </p:tgtEl>
                                        <p:attrNameLst>
                                          <p:attrName>style.color</p:attrName>
                                        </p:attrNameLst>
                                      </p:cBhvr>
                                      <p:to>
                                        <a:schemeClr val="bg1"/>
                                      </p:to>
                                    </p:animClr>
                                    <p:animClr clrSpc="rgb" dir="cw">
                                      <p:cBhvr>
                                        <p:cTn id="80" dur="250" autoRev="1" fill="remove"/>
                                        <p:tgtEl>
                                          <p:spTgt spid="32"/>
                                        </p:tgtEl>
                                        <p:attrNameLst>
                                          <p:attrName>fillcolor</p:attrName>
                                        </p:attrNameLst>
                                      </p:cBhvr>
                                      <p:to>
                                        <a:schemeClr val="bg1"/>
                                      </p:to>
                                    </p:animClr>
                                    <p:set>
                                      <p:cBhvr>
                                        <p:cTn id="81" dur="250" autoRev="1" fill="remove"/>
                                        <p:tgtEl>
                                          <p:spTgt spid="32"/>
                                        </p:tgtEl>
                                        <p:attrNameLst>
                                          <p:attrName>fill.type</p:attrName>
                                        </p:attrNameLst>
                                      </p:cBhvr>
                                      <p:to>
                                        <p:strVal val="solid"/>
                                      </p:to>
                                    </p:set>
                                    <p:set>
                                      <p:cBhvr>
                                        <p:cTn id="82" dur="250" autoRev="1" fill="remove"/>
                                        <p:tgtEl>
                                          <p:spTgt spid="3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18" grpId="0" animBg="1"/>
      <p:bldP spid="19" grpId="0" animBg="1"/>
      <p:bldP spid="20" grpId="0" animBg="1"/>
      <p:bldP spid="21" grpId="0" animBg="1"/>
      <p:bldP spid="22" grpId="0" animBg="1"/>
      <p:bldP spid="23" grpId="0" animBg="1"/>
      <p:bldP spid="24" grpId="0" animBg="1"/>
      <p:bldP spid="25" grpId="0" animBg="1"/>
      <p:bldP spid="26" grpId="0" build="p"/>
      <p:bldP spid="27" grpId="0" build="p"/>
      <p:bldP spid="28" grpId="0"/>
      <p:bldP spid="29" grpId="0" animBg="1"/>
      <p:bldP spid="30" grpId="0"/>
      <p:bldP spid="31" grpId="0"/>
      <p:bldP spid="32" grpId="0" animBg="1"/>
      <p:bldP spid="32" grpId="1" animBg="1"/>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0" y="931540"/>
            <a:ext cx="9144000" cy="3512418"/>
          </a:xfrm>
          <a:prstGeom prst="rect">
            <a:avLst/>
          </a:prstGeom>
          <a:solidFill>
            <a:srgbClr val="333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pic>
        <p:nvPicPr>
          <p:cNvPr id="15" name="图片 14"/>
          <p:cNvPicPr>
            <a:picLocks noChangeAspect="1"/>
          </p:cNvPicPr>
          <p:nvPr/>
        </p:nvPicPr>
        <p:blipFill>
          <a:blip r:embed="rId3" cstate="screen"/>
          <a:stretch>
            <a:fillRect/>
          </a:stretch>
        </p:blipFill>
        <p:spPr>
          <a:xfrm>
            <a:off x="3240020" y="-1400268"/>
            <a:ext cx="6407343" cy="6588021"/>
          </a:xfrm>
          <a:prstGeom prst="rect">
            <a:avLst/>
          </a:prstGeom>
        </p:spPr>
      </p:pic>
      <p:sp>
        <p:nvSpPr>
          <p:cNvPr id="16" name="矩形 15"/>
          <p:cNvSpPr/>
          <p:nvPr/>
        </p:nvSpPr>
        <p:spPr>
          <a:xfrm>
            <a:off x="3240020" y="2202952"/>
            <a:ext cx="4536504" cy="1775775"/>
          </a:xfrm>
          <a:prstGeom prst="rect">
            <a:avLst/>
          </a:prstGeom>
          <a:solidFill>
            <a:srgbClr val="6498AD">
              <a:alpha val="87000"/>
            </a:srgbClr>
          </a:solidFill>
          <a:ln>
            <a:noFill/>
          </a:ln>
          <a:effectLst>
            <a:outerShdw blurRad="228600" dist="101600" dir="4200000" algn="tl"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TextBox 48"/>
          <p:cNvSpPr txBox="1"/>
          <p:nvPr/>
        </p:nvSpPr>
        <p:spPr>
          <a:xfrm>
            <a:off x="4283968" y="2896109"/>
            <a:ext cx="1757640" cy="540854"/>
          </a:xfrm>
          <a:prstGeom prst="rect">
            <a:avLst/>
          </a:prstGeom>
          <a:noFill/>
        </p:spPr>
        <p:txBody>
          <a:bodyPr wrap="square" lIns="0" tIns="0" rIns="0" bIns="0" rtlCol="0">
            <a:spAutoFit/>
          </a:bodyPr>
          <a:lstStyle/>
          <a:p>
            <a:pPr algn="r">
              <a:lnSpc>
                <a:spcPct val="120000"/>
              </a:lnSpc>
            </a:pPr>
            <a:r>
              <a:rPr lang="zh-CN" altLang="en-US" sz="3200" dirty="0">
                <a:solidFill>
                  <a:schemeClr val="bg1"/>
                </a:solidFill>
                <a:cs typeface="+mn-ea"/>
                <a:sym typeface="+mn-lt"/>
              </a:rPr>
              <a:t>执行过程</a:t>
            </a:r>
            <a:endParaRPr lang="en-US" altLang="zh-CN" sz="3200" dirty="0">
              <a:solidFill>
                <a:schemeClr val="bg1"/>
              </a:solidFill>
              <a:cs typeface="+mn-ea"/>
              <a:sym typeface="+mn-lt"/>
            </a:endParaRPr>
          </a:p>
        </p:txBody>
      </p:sp>
      <p:sp>
        <p:nvSpPr>
          <p:cNvPr id="19" name="TextBox 49"/>
          <p:cNvSpPr txBox="1"/>
          <p:nvPr/>
        </p:nvSpPr>
        <p:spPr>
          <a:xfrm>
            <a:off x="4384150" y="3511568"/>
            <a:ext cx="2780138" cy="246221"/>
          </a:xfrm>
          <a:prstGeom prst="rect">
            <a:avLst/>
          </a:prstGeom>
          <a:noFill/>
        </p:spPr>
        <p:txBody>
          <a:bodyPr wrap="square" lIns="0" tIns="0" rIns="0" bIns="0" rtlCol="0">
            <a:spAutoFit/>
          </a:bodyPr>
          <a:lstStyle/>
          <a:p>
            <a:pPr eaLnBrk="0" hangingPunct="0"/>
            <a:r>
              <a:rPr lang="zh-CN" altLang="en-US" sz="800" dirty="0">
                <a:solidFill>
                  <a:schemeClr val="bg1"/>
                </a:solidFill>
                <a:cs typeface="+mn-ea"/>
                <a:sym typeface="+mn-lt"/>
              </a:rPr>
              <a:t>请替换文字内容，点击添加相关标题文字，修改文字内容，</a:t>
            </a:r>
            <a:endParaRPr lang="en-US" altLang="zh-CN" sz="800" dirty="0">
              <a:solidFill>
                <a:schemeClr val="bg1"/>
              </a:solidFill>
              <a:cs typeface="+mn-ea"/>
              <a:sym typeface="+mn-lt"/>
            </a:endParaRPr>
          </a:p>
          <a:p>
            <a:pPr eaLnBrk="0" hangingPunct="0"/>
            <a:r>
              <a:rPr lang="zh-CN" altLang="en-US" sz="800" dirty="0">
                <a:solidFill>
                  <a:schemeClr val="bg1"/>
                </a:solidFill>
                <a:cs typeface="+mn-ea"/>
                <a:sym typeface="+mn-lt"/>
              </a:rPr>
              <a:t>也可以直接复制你的内容到此。</a:t>
            </a:r>
          </a:p>
        </p:txBody>
      </p:sp>
      <p:sp>
        <p:nvSpPr>
          <p:cNvPr id="8" name="矩形 7"/>
          <p:cNvSpPr/>
          <p:nvPr/>
        </p:nvSpPr>
        <p:spPr>
          <a:xfrm>
            <a:off x="2843808" y="1717814"/>
            <a:ext cx="1883163" cy="1862048"/>
          </a:xfrm>
          <a:prstGeom prst="rect">
            <a:avLst/>
          </a:prstGeom>
        </p:spPr>
        <p:txBody>
          <a:bodyPr wrap="square">
            <a:spAutoFit/>
          </a:bodyPr>
          <a:lstStyle/>
          <a:p>
            <a:pPr algn="ctr" fontAlgn="auto">
              <a:spcBef>
                <a:spcPts val="0"/>
              </a:spcBef>
              <a:spcAft>
                <a:spcPts val="0"/>
              </a:spcAft>
              <a:defRPr/>
            </a:pPr>
            <a:r>
              <a:rPr lang="en-US" altLang="zh-CN" sz="11500" spc="300" dirty="0">
                <a:solidFill>
                  <a:schemeClr val="bg1"/>
                </a:solidFill>
                <a:latin typeface="Agency FB" panose="020B0503020202020204" pitchFamily="34" charset="0"/>
                <a:cs typeface="+mn-ea"/>
                <a:sym typeface="+mn-lt"/>
              </a:rPr>
              <a:t>02</a:t>
            </a:r>
            <a:endParaRPr lang="zh-CN" altLang="en-US" sz="11500" spc="300" dirty="0">
              <a:solidFill>
                <a:schemeClr val="bg1"/>
              </a:solidFill>
              <a:latin typeface="Agency FB" panose="020B0503020202020204" pitchFamily="34" charset="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1000" fill="hold"/>
                                        <p:tgtEl>
                                          <p:spTgt spid="15"/>
                                        </p:tgtEl>
                                        <p:attrNameLst>
                                          <p:attrName>ppt_w</p:attrName>
                                        </p:attrNameLst>
                                      </p:cBhvr>
                                      <p:tavLst>
                                        <p:tav tm="0">
                                          <p:val>
                                            <p:fltVal val="0"/>
                                          </p:val>
                                        </p:tav>
                                        <p:tav tm="100000">
                                          <p:val>
                                            <p:strVal val="#ppt_w"/>
                                          </p:val>
                                        </p:tav>
                                      </p:tavLst>
                                    </p:anim>
                                    <p:anim calcmode="lin" valueType="num">
                                      <p:cBhvr>
                                        <p:cTn id="12" dur="1000" fill="hold"/>
                                        <p:tgtEl>
                                          <p:spTgt spid="15"/>
                                        </p:tgtEl>
                                        <p:attrNameLst>
                                          <p:attrName>ppt_h</p:attrName>
                                        </p:attrNameLst>
                                      </p:cBhvr>
                                      <p:tavLst>
                                        <p:tav tm="0">
                                          <p:val>
                                            <p:fltVal val="0"/>
                                          </p:val>
                                        </p:tav>
                                        <p:tav tm="100000">
                                          <p:val>
                                            <p:strVal val="#ppt_h"/>
                                          </p:val>
                                        </p:tav>
                                      </p:tavLst>
                                    </p:anim>
                                    <p:anim calcmode="lin" valueType="num">
                                      <p:cBhvr>
                                        <p:cTn id="13" dur="1000" fill="hold"/>
                                        <p:tgtEl>
                                          <p:spTgt spid="15"/>
                                        </p:tgtEl>
                                        <p:attrNameLst>
                                          <p:attrName>style.rotation</p:attrName>
                                        </p:attrNameLst>
                                      </p:cBhvr>
                                      <p:tavLst>
                                        <p:tav tm="0">
                                          <p:val>
                                            <p:fltVal val="90"/>
                                          </p:val>
                                        </p:tav>
                                        <p:tav tm="100000">
                                          <p:val>
                                            <p:fltVal val="0"/>
                                          </p:val>
                                        </p:tav>
                                      </p:tavLst>
                                    </p:anim>
                                    <p:animEffect transition="in" filter="fade">
                                      <p:cBhvr>
                                        <p:cTn id="14" dur="1000"/>
                                        <p:tgtEl>
                                          <p:spTgt spid="15"/>
                                        </p:tgtEl>
                                      </p:cBhvr>
                                    </p:animEffect>
                                  </p:childTnLst>
                                </p:cTn>
                              </p:par>
                            </p:childTnLst>
                          </p:cTn>
                        </p:par>
                        <p:par>
                          <p:cTn id="15" fill="hold">
                            <p:stCondLst>
                              <p:cond delay="1500"/>
                            </p:stCondLst>
                            <p:childTnLst>
                              <p:par>
                                <p:cTn id="16" presetID="16" presetClass="entr" presetSubtype="42"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arn(outHorizontal)">
                                      <p:cBhvr>
                                        <p:cTn id="18" dur="500"/>
                                        <p:tgtEl>
                                          <p:spTgt spid="16"/>
                                        </p:tgtEl>
                                      </p:cBhvr>
                                    </p:animEffect>
                                  </p:childTnLst>
                                </p:cTn>
                              </p:par>
                            </p:childTnLst>
                          </p:cTn>
                        </p:par>
                        <p:par>
                          <p:cTn id="19" fill="hold">
                            <p:stCondLst>
                              <p:cond delay="2000"/>
                            </p:stCondLst>
                            <p:childTnLst>
                              <p:par>
                                <p:cTn id="20" presetID="22" presetClass="entr" presetSubtype="8" fill="hold" grpId="0" nodeType="afterEffect">
                                  <p:stCondLst>
                                    <p:cond delay="0"/>
                                  </p:stCondLst>
                                  <p:iterate type="lt">
                                    <p:tmPct val="30000"/>
                                  </p:iterate>
                                  <p:childTnLst>
                                    <p:set>
                                      <p:cBhvr>
                                        <p:cTn id="21" dur="1" fill="hold">
                                          <p:stCondLst>
                                            <p:cond delay="0"/>
                                          </p:stCondLst>
                                        </p:cTn>
                                        <p:tgtEl>
                                          <p:spTgt spid="18"/>
                                        </p:tgtEl>
                                        <p:attrNameLst>
                                          <p:attrName>style.visibility</p:attrName>
                                        </p:attrNameLst>
                                      </p:cBhvr>
                                      <p:to>
                                        <p:strVal val="visible"/>
                                      </p:to>
                                    </p:set>
                                    <p:animEffect transition="in" filter="wipe(left)">
                                      <p:cBhvr>
                                        <p:cTn id="22" dur="200"/>
                                        <p:tgtEl>
                                          <p:spTgt spid="18"/>
                                        </p:tgtEl>
                                      </p:cBhvr>
                                    </p:animEffect>
                                  </p:childTnLst>
                                </p:cTn>
                              </p:par>
                              <p:par>
                                <p:cTn id="23" presetID="36" presetClass="emph" presetSubtype="0" fill="hold" grpId="1" nodeType="withEffect">
                                  <p:stCondLst>
                                    <p:cond delay="0"/>
                                  </p:stCondLst>
                                  <p:iterate type="lt">
                                    <p:tmPct val="30000"/>
                                  </p:iterate>
                                  <p:childTnLst>
                                    <p:animScale>
                                      <p:cBhvr>
                                        <p:cTn id="24" dur="50" autoRev="1" fill="hold">
                                          <p:stCondLst>
                                            <p:cond delay="0"/>
                                          </p:stCondLst>
                                        </p:cTn>
                                        <p:tgtEl>
                                          <p:spTgt spid="18"/>
                                        </p:tgtEl>
                                      </p:cBhvr>
                                      <p:to x="80000" y="100000"/>
                                    </p:animScale>
                                    <p:anim by="(#ppt_w*0.10)" calcmode="lin" valueType="num">
                                      <p:cBhvr>
                                        <p:cTn id="25" dur="50" autoRev="1" fill="hold">
                                          <p:stCondLst>
                                            <p:cond delay="0"/>
                                          </p:stCondLst>
                                        </p:cTn>
                                        <p:tgtEl>
                                          <p:spTgt spid="18"/>
                                        </p:tgtEl>
                                        <p:attrNameLst>
                                          <p:attrName>ppt_x</p:attrName>
                                        </p:attrNameLst>
                                      </p:cBhvr>
                                    </p:anim>
                                    <p:anim by="(-#ppt_w*0.10)" calcmode="lin" valueType="num">
                                      <p:cBhvr>
                                        <p:cTn id="26" dur="50" autoRev="1" fill="hold">
                                          <p:stCondLst>
                                            <p:cond delay="0"/>
                                          </p:stCondLst>
                                        </p:cTn>
                                        <p:tgtEl>
                                          <p:spTgt spid="18"/>
                                        </p:tgtEl>
                                        <p:attrNameLst>
                                          <p:attrName>ppt_y</p:attrName>
                                        </p:attrNameLst>
                                      </p:cBhvr>
                                    </p:anim>
                                    <p:animRot by="-480000">
                                      <p:cBhvr>
                                        <p:cTn id="27" dur="50" autoRev="1" fill="hold">
                                          <p:stCondLst>
                                            <p:cond delay="0"/>
                                          </p:stCondLst>
                                        </p:cTn>
                                        <p:tgtEl>
                                          <p:spTgt spid="18"/>
                                        </p:tgtEl>
                                        <p:attrNameLst>
                                          <p:attrName>r</p:attrName>
                                        </p:attrNameLst>
                                      </p:cBhvr>
                                    </p:animRot>
                                  </p:childTnLst>
                                </p:cTn>
                              </p:par>
                            </p:childTnLst>
                          </p:cTn>
                        </p:par>
                        <p:par>
                          <p:cTn id="28" fill="hold">
                            <p:stCondLst>
                              <p:cond delay="1879"/>
                            </p:stCondLst>
                            <p:childTnLst>
                              <p:par>
                                <p:cTn id="29" presetID="22" presetClass="entr" presetSubtype="8" fill="hold" grpId="0" nodeType="afterEffect">
                                  <p:stCondLst>
                                    <p:cond delay="0"/>
                                  </p:stCondLst>
                                  <p:iterate type="lt">
                                    <p:tmPct val="30000"/>
                                  </p:iterate>
                                  <p:childTnLst>
                                    <p:set>
                                      <p:cBhvr>
                                        <p:cTn id="30" dur="1" fill="hold">
                                          <p:stCondLst>
                                            <p:cond delay="0"/>
                                          </p:stCondLst>
                                        </p:cTn>
                                        <p:tgtEl>
                                          <p:spTgt spid="19"/>
                                        </p:tgtEl>
                                        <p:attrNameLst>
                                          <p:attrName>style.visibility</p:attrName>
                                        </p:attrNameLst>
                                      </p:cBhvr>
                                      <p:to>
                                        <p:strVal val="visible"/>
                                      </p:to>
                                    </p:set>
                                    <p:animEffect transition="in" filter="wipe(left)">
                                      <p:cBhvr>
                                        <p:cTn id="31" dur="200"/>
                                        <p:tgtEl>
                                          <p:spTgt spid="19"/>
                                        </p:tgtEl>
                                      </p:cBhvr>
                                    </p:animEffect>
                                  </p:childTnLst>
                                </p:cTn>
                              </p:par>
                              <p:par>
                                <p:cTn id="32" presetID="36" presetClass="emph" presetSubtype="0" fill="hold" grpId="1" nodeType="withEffect">
                                  <p:stCondLst>
                                    <p:cond delay="0"/>
                                  </p:stCondLst>
                                  <p:iterate type="lt">
                                    <p:tmPct val="30000"/>
                                  </p:iterate>
                                  <p:childTnLst>
                                    <p:animScale>
                                      <p:cBhvr>
                                        <p:cTn id="33" dur="50" autoRev="1" fill="hold">
                                          <p:stCondLst>
                                            <p:cond delay="0"/>
                                          </p:stCondLst>
                                        </p:cTn>
                                        <p:tgtEl>
                                          <p:spTgt spid="19"/>
                                        </p:tgtEl>
                                      </p:cBhvr>
                                      <p:to x="80000" y="100000"/>
                                    </p:animScale>
                                    <p:anim by="(#ppt_w*0.10)" calcmode="lin" valueType="num">
                                      <p:cBhvr>
                                        <p:cTn id="34" dur="50" autoRev="1" fill="hold">
                                          <p:stCondLst>
                                            <p:cond delay="0"/>
                                          </p:stCondLst>
                                        </p:cTn>
                                        <p:tgtEl>
                                          <p:spTgt spid="19"/>
                                        </p:tgtEl>
                                        <p:attrNameLst>
                                          <p:attrName>ppt_x</p:attrName>
                                        </p:attrNameLst>
                                      </p:cBhvr>
                                    </p:anim>
                                    <p:anim by="(-#ppt_w*0.10)" calcmode="lin" valueType="num">
                                      <p:cBhvr>
                                        <p:cTn id="35" dur="50" autoRev="1" fill="hold">
                                          <p:stCondLst>
                                            <p:cond delay="0"/>
                                          </p:stCondLst>
                                        </p:cTn>
                                        <p:tgtEl>
                                          <p:spTgt spid="19"/>
                                        </p:tgtEl>
                                        <p:attrNameLst>
                                          <p:attrName>ppt_y</p:attrName>
                                        </p:attrNameLst>
                                      </p:cBhvr>
                                    </p:anim>
                                    <p:animRot by="-480000">
                                      <p:cBhvr>
                                        <p:cTn id="36" dur="50" autoRev="1" fill="hold">
                                          <p:stCondLst>
                                            <p:cond delay="0"/>
                                          </p:stCondLst>
                                        </p:cTn>
                                        <p:tgtEl>
                                          <p:spTgt spid="19"/>
                                        </p:tgtEl>
                                        <p:attrNameLst>
                                          <p:attrName>r</p:attrName>
                                        </p:attrNameLst>
                                      </p:cBhvr>
                                    </p:animRot>
                                  </p:childTnLst>
                                </p:cTn>
                              </p:par>
                            </p:childTnLst>
                          </p:cTn>
                        </p:par>
                        <p:par>
                          <p:cTn id="37" fill="hold">
                            <p:stCondLst>
                              <p:cond delay="4420"/>
                            </p:stCondLst>
                            <p:childTnLst>
                              <p:par>
                                <p:cTn id="38" presetID="38" presetClass="entr" presetSubtype="0" accel="50000" fill="hold" grpId="0" nodeType="afterEffect">
                                  <p:stCondLst>
                                    <p:cond delay="0"/>
                                  </p:stCondLst>
                                  <p:iterate type="lt">
                                    <p:tmPct val="50000"/>
                                  </p:iterate>
                                  <p:childTnLst>
                                    <p:set>
                                      <p:cBhvr>
                                        <p:cTn id="39" dur="1" fill="hold">
                                          <p:stCondLst>
                                            <p:cond delay="0"/>
                                          </p:stCondLst>
                                        </p:cTn>
                                        <p:tgtEl>
                                          <p:spTgt spid="8"/>
                                        </p:tgtEl>
                                        <p:attrNameLst>
                                          <p:attrName>style.visibility</p:attrName>
                                        </p:attrNameLst>
                                      </p:cBhvr>
                                      <p:to>
                                        <p:strVal val="visible"/>
                                      </p:to>
                                    </p:set>
                                    <p:set>
                                      <p:cBhvr>
                                        <p:cTn id="40" dur="341" fill="hold">
                                          <p:stCondLst>
                                            <p:cond delay="0"/>
                                          </p:stCondLst>
                                        </p:cTn>
                                        <p:tgtEl>
                                          <p:spTgt spid="8"/>
                                        </p:tgtEl>
                                        <p:attrNameLst>
                                          <p:attrName>style.rotation</p:attrName>
                                        </p:attrNameLst>
                                      </p:cBhvr>
                                      <p:to>
                                        <p:strVal val="-45.0"/>
                                      </p:to>
                                    </p:set>
                                    <p:anim calcmode="lin" valueType="num">
                                      <p:cBhvr>
                                        <p:cTn id="41" dur="341" fill="hold">
                                          <p:stCondLst>
                                            <p:cond delay="341"/>
                                          </p:stCondLst>
                                        </p:cTn>
                                        <p:tgtEl>
                                          <p:spTgt spid="8"/>
                                        </p:tgtEl>
                                        <p:attrNameLst>
                                          <p:attrName>style.rotation</p:attrName>
                                        </p:attrNameLst>
                                      </p:cBhvr>
                                      <p:tavLst>
                                        <p:tav tm="0">
                                          <p:val>
                                            <p:fltVal val="-45"/>
                                          </p:val>
                                        </p:tav>
                                        <p:tav tm="69900">
                                          <p:val>
                                            <p:fltVal val="45"/>
                                          </p:val>
                                        </p:tav>
                                        <p:tav tm="100000">
                                          <p:val>
                                            <p:fltVal val="0"/>
                                          </p:val>
                                        </p:tav>
                                      </p:tavLst>
                                    </p:anim>
                                    <p:anim calcmode="lin" valueType="num">
                                      <p:cBhvr>
                                        <p:cTn id="42" dur="341" fill="hold">
                                          <p:stCondLst>
                                            <p:cond delay="0"/>
                                          </p:stCondLst>
                                        </p:cTn>
                                        <p:tgtEl>
                                          <p:spTgt spid="8"/>
                                        </p:tgtEl>
                                        <p:attrNameLst>
                                          <p:attrName>ppt_y</p:attrName>
                                        </p:attrNameLst>
                                      </p:cBhvr>
                                      <p:tavLst>
                                        <p:tav tm="0">
                                          <p:val>
                                            <p:strVal val="#ppt_y-1"/>
                                          </p:val>
                                        </p:tav>
                                        <p:tav tm="100000">
                                          <p:val>
                                            <p:strVal val="#ppt_y-(0.354*#ppt_w-0.172*#ppt_h)"/>
                                          </p:val>
                                        </p:tav>
                                      </p:tavLst>
                                    </p:anim>
                                    <p:anim calcmode="lin" valueType="num">
                                      <p:cBhvr>
                                        <p:cTn id="43" dur="117" decel="50000" autoRev="1" fill="hold">
                                          <p:stCondLst>
                                            <p:cond delay="341"/>
                                          </p:stCondLst>
                                        </p:cTn>
                                        <p:tgtEl>
                                          <p:spTgt spid="8"/>
                                        </p:tgtEl>
                                        <p:attrNameLst>
                                          <p:attrName>ppt_y</p:attrName>
                                        </p:attrNameLst>
                                      </p:cBhvr>
                                      <p:tavLst>
                                        <p:tav tm="0">
                                          <p:val>
                                            <p:strVal val="#ppt_y-(0.354*#ppt_w-0.172*#ppt_h)"/>
                                          </p:val>
                                        </p:tav>
                                        <p:tav tm="100000">
                                          <p:val>
                                            <p:strVal val="#ppt_y-(0.354*#ppt_w-0.172*#ppt_h)-#ppt_h/2"/>
                                          </p:val>
                                        </p:tav>
                                      </p:tavLst>
                                    </p:anim>
                                    <p:anim calcmode="lin" valueType="num">
                                      <p:cBhvr>
                                        <p:cTn id="44" dur="102" fill="hold">
                                          <p:stCondLst>
                                            <p:cond delay="648"/>
                                          </p:stCondLst>
                                        </p:cTn>
                                        <p:tgtEl>
                                          <p:spTgt spid="8"/>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8" grpId="0"/>
      <p:bldP spid="18" grpId="1"/>
      <p:bldP spid="19" grpId="0"/>
      <p:bldP spid="19" grpId="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dirty="0">
                <a:solidFill>
                  <a:schemeClr val="bg1">
                    <a:lumMod val="50000"/>
                  </a:schemeClr>
                </a:solidFill>
                <a:latin typeface="+mn-lt"/>
                <a:ea typeface="+mn-ea"/>
                <a:cs typeface="+mn-ea"/>
                <a:sym typeface="+mn-lt"/>
              </a:rPr>
              <a:t>执行过程</a:t>
            </a:r>
            <a:endParaRPr lang="en-GB" altLang="zh-CN" sz="1800" dirty="0">
              <a:solidFill>
                <a:schemeClr val="bg1">
                  <a:lumMod val="50000"/>
                </a:schemeClr>
              </a:solidFill>
              <a:latin typeface="+mn-lt"/>
              <a:ea typeface="+mn-ea"/>
              <a:cs typeface="+mn-ea"/>
              <a:sym typeface="+mn-lt"/>
            </a:endParaRPr>
          </a:p>
        </p:txBody>
      </p:sp>
      <p:sp>
        <p:nvSpPr>
          <p:cNvPr id="88" name="Round Same Side Corner Rectangle 112"/>
          <p:cNvSpPr/>
          <p:nvPr/>
        </p:nvSpPr>
        <p:spPr>
          <a:xfrm rot="16200000">
            <a:off x="4564510" y="-2016331"/>
            <a:ext cx="1445845" cy="7701562"/>
          </a:xfrm>
          <a:prstGeom prst="round2SameRect">
            <a:avLst>
              <a:gd name="adj1" fmla="val 50000"/>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3560" tIns="31780" rIns="63560" bIns="31780" rtlCol="0" anchor="ctr">
            <a:noAutofit/>
          </a:bodyPr>
          <a:lstStyle/>
          <a:p>
            <a:pPr algn="ctr">
              <a:lnSpc>
                <a:spcPct val="120000"/>
              </a:lnSpc>
            </a:pPr>
            <a:endParaRPr lang="en-US" sz="1100" dirty="0">
              <a:cs typeface="+mn-ea"/>
              <a:sym typeface="+mn-lt"/>
            </a:endParaRPr>
          </a:p>
        </p:txBody>
      </p:sp>
      <p:sp>
        <p:nvSpPr>
          <p:cNvPr id="89" name="Round Same Side Corner Rectangle 114"/>
          <p:cNvSpPr/>
          <p:nvPr/>
        </p:nvSpPr>
        <p:spPr>
          <a:xfrm rot="10800000">
            <a:off x="2499096" y="1121096"/>
            <a:ext cx="815112" cy="702815"/>
          </a:xfrm>
          <a:prstGeom prst="round2SameRect">
            <a:avLst/>
          </a:prstGeom>
          <a:solidFill>
            <a:srgbClr val="7DBFC5"/>
          </a:solidFill>
          <a:ln>
            <a:noFill/>
          </a:ln>
          <a:effectLst/>
        </p:spPr>
        <p:style>
          <a:lnRef idx="1">
            <a:schemeClr val="accent1"/>
          </a:lnRef>
          <a:fillRef idx="3">
            <a:schemeClr val="accent1"/>
          </a:fillRef>
          <a:effectRef idx="2">
            <a:schemeClr val="accent1"/>
          </a:effectRef>
          <a:fontRef idx="minor">
            <a:schemeClr val="lt1"/>
          </a:fontRef>
        </p:style>
        <p:txBody>
          <a:bodyPr wrap="square" lIns="63560" tIns="31780" rIns="63560" bIns="31780" rtlCol="0" anchor="ctr">
            <a:noAutofit/>
          </a:bodyPr>
          <a:lstStyle/>
          <a:p>
            <a:pPr algn="ctr">
              <a:lnSpc>
                <a:spcPct val="120000"/>
              </a:lnSpc>
            </a:pPr>
            <a:endParaRPr lang="en-US" sz="1100" dirty="0">
              <a:cs typeface="+mn-ea"/>
              <a:sym typeface="+mn-lt"/>
            </a:endParaRPr>
          </a:p>
        </p:txBody>
      </p:sp>
      <p:sp>
        <p:nvSpPr>
          <p:cNvPr id="90" name="Round Same Side Corner Rectangle 115"/>
          <p:cNvSpPr/>
          <p:nvPr/>
        </p:nvSpPr>
        <p:spPr>
          <a:xfrm rot="10800000">
            <a:off x="5160276" y="1121097"/>
            <a:ext cx="815112" cy="883202"/>
          </a:xfrm>
          <a:prstGeom prst="round2SameRect">
            <a:avLst/>
          </a:prstGeom>
          <a:solidFill>
            <a:srgbClr val="7DBFC5"/>
          </a:solidFill>
          <a:ln>
            <a:noFill/>
          </a:ln>
          <a:effectLst/>
        </p:spPr>
        <p:style>
          <a:lnRef idx="1">
            <a:schemeClr val="accent3"/>
          </a:lnRef>
          <a:fillRef idx="3">
            <a:schemeClr val="accent3"/>
          </a:fillRef>
          <a:effectRef idx="2">
            <a:schemeClr val="accent3"/>
          </a:effectRef>
          <a:fontRef idx="minor">
            <a:schemeClr val="lt1"/>
          </a:fontRef>
        </p:style>
        <p:txBody>
          <a:bodyPr wrap="square" lIns="63560" tIns="31780" rIns="63560" bIns="31780" rtlCol="0" anchor="ctr">
            <a:noAutofit/>
          </a:bodyPr>
          <a:lstStyle/>
          <a:p>
            <a:pPr algn="ctr">
              <a:lnSpc>
                <a:spcPct val="120000"/>
              </a:lnSpc>
            </a:pPr>
            <a:endParaRPr lang="en-US" sz="1100" dirty="0">
              <a:cs typeface="+mn-ea"/>
              <a:sym typeface="+mn-lt"/>
            </a:endParaRPr>
          </a:p>
        </p:txBody>
      </p:sp>
      <p:sp>
        <p:nvSpPr>
          <p:cNvPr id="91" name="Round Same Side Corner Rectangle 116"/>
          <p:cNvSpPr/>
          <p:nvPr/>
        </p:nvSpPr>
        <p:spPr>
          <a:xfrm rot="10800000">
            <a:off x="3829228" y="1121096"/>
            <a:ext cx="815112" cy="1087021"/>
          </a:xfrm>
          <a:prstGeom prst="round2SameRect">
            <a:avLst/>
          </a:prstGeom>
          <a:solidFill>
            <a:srgbClr val="326E86"/>
          </a:solidFill>
          <a:ln>
            <a:noFill/>
          </a:ln>
          <a:effectLst/>
        </p:spPr>
        <p:style>
          <a:lnRef idx="1">
            <a:schemeClr val="accent2"/>
          </a:lnRef>
          <a:fillRef idx="3">
            <a:schemeClr val="accent2"/>
          </a:fillRef>
          <a:effectRef idx="2">
            <a:schemeClr val="accent2"/>
          </a:effectRef>
          <a:fontRef idx="minor">
            <a:schemeClr val="lt1"/>
          </a:fontRef>
        </p:style>
        <p:txBody>
          <a:bodyPr wrap="square" lIns="63560" tIns="31780" rIns="63560" bIns="31780" rtlCol="0" anchor="ctr">
            <a:noAutofit/>
          </a:bodyPr>
          <a:lstStyle/>
          <a:p>
            <a:pPr algn="ctr">
              <a:lnSpc>
                <a:spcPct val="120000"/>
              </a:lnSpc>
            </a:pPr>
            <a:endParaRPr lang="en-US" sz="1100" dirty="0">
              <a:cs typeface="+mn-ea"/>
              <a:sym typeface="+mn-lt"/>
            </a:endParaRPr>
          </a:p>
        </p:txBody>
      </p:sp>
      <p:sp>
        <p:nvSpPr>
          <p:cNvPr id="92" name="Round Same Side Corner Rectangle 117"/>
          <p:cNvSpPr/>
          <p:nvPr/>
        </p:nvSpPr>
        <p:spPr>
          <a:xfrm rot="10800000">
            <a:off x="6425236" y="1121095"/>
            <a:ext cx="815112" cy="1087022"/>
          </a:xfrm>
          <a:prstGeom prst="round2SameRect">
            <a:avLst/>
          </a:prstGeom>
          <a:solidFill>
            <a:srgbClr val="326E86"/>
          </a:solidFill>
          <a:ln>
            <a:noFill/>
          </a:ln>
          <a:effectLst/>
        </p:spPr>
        <p:style>
          <a:lnRef idx="1">
            <a:schemeClr val="accent4"/>
          </a:lnRef>
          <a:fillRef idx="3">
            <a:schemeClr val="accent4"/>
          </a:fillRef>
          <a:effectRef idx="2">
            <a:schemeClr val="accent4"/>
          </a:effectRef>
          <a:fontRef idx="minor">
            <a:schemeClr val="lt1"/>
          </a:fontRef>
        </p:style>
        <p:txBody>
          <a:bodyPr wrap="square" lIns="63560" tIns="31780" rIns="63560" bIns="31780" rtlCol="0" anchor="ctr">
            <a:noAutofit/>
          </a:bodyPr>
          <a:lstStyle/>
          <a:p>
            <a:pPr algn="ctr">
              <a:lnSpc>
                <a:spcPct val="120000"/>
              </a:lnSpc>
            </a:pPr>
            <a:endParaRPr lang="en-US" sz="1100" dirty="0">
              <a:cs typeface="+mn-ea"/>
              <a:sym typeface="+mn-lt"/>
            </a:endParaRPr>
          </a:p>
        </p:txBody>
      </p:sp>
      <p:sp>
        <p:nvSpPr>
          <p:cNvPr id="93" name="Round Same Side Corner Rectangle 118"/>
          <p:cNvSpPr/>
          <p:nvPr/>
        </p:nvSpPr>
        <p:spPr>
          <a:xfrm rot="10800000">
            <a:off x="7670617" y="1121096"/>
            <a:ext cx="815112" cy="702815"/>
          </a:xfrm>
          <a:prstGeom prst="round2SameRect">
            <a:avLst/>
          </a:prstGeom>
          <a:solidFill>
            <a:srgbClr val="7DBFC5"/>
          </a:solidFill>
          <a:ln>
            <a:noFill/>
          </a:ln>
          <a:effectLst/>
        </p:spPr>
        <p:style>
          <a:lnRef idx="1">
            <a:schemeClr val="accent5"/>
          </a:lnRef>
          <a:fillRef idx="3">
            <a:schemeClr val="accent5"/>
          </a:fillRef>
          <a:effectRef idx="2">
            <a:schemeClr val="accent5"/>
          </a:effectRef>
          <a:fontRef idx="minor">
            <a:schemeClr val="lt1"/>
          </a:fontRef>
        </p:style>
        <p:txBody>
          <a:bodyPr wrap="square" lIns="63560" tIns="31780" rIns="63560" bIns="31780" rtlCol="0" anchor="ctr">
            <a:noAutofit/>
          </a:bodyPr>
          <a:lstStyle/>
          <a:p>
            <a:pPr algn="ctr">
              <a:lnSpc>
                <a:spcPct val="120000"/>
              </a:lnSpc>
            </a:pPr>
            <a:endParaRPr lang="en-US" sz="1100" dirty="0">
              <a:cs typeface="+mn-ea"/>
              <a:sym typeface="+mn-lt"/>
            </a:endParaRPr>
          </a:p>
        </p:txBody>
      </p:sp>
      <p:sp>
        <p:nvSpPr>
          <p:cNvPr id="94" name="Freeform 103"/>
          <p:cNvSpPr>
            <a:spLocks noEditPoints="1"/>
          </p:cNvSpPr>
          <p:nvPr/>
        </p:nvSpPr>
        <p:spPr bwMode="auto">
          <a:xfrm>
            <a:off x="2763771" y="1262066"/>
            <a:ext cx="285763" cy="420875"/>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ln>
        </p:spPr>
        <p:txBody>
          <a:bodyPr vert="horz" wrap="square" lIns="79662" tIns="39831" rIns="79662" bIns="39831" numCol="1" anchor="t" anchorCtr="0" compatLnSpc="1">
            <a:noAutofit/>
          </a:bodyPr>
          <a:lstStyle/>
          <a:p>
            <a:pPr>
              <a:lnSpc>
                <a:spcPct val="120000"/>
              </a:lnSpc>
            </a:pPr>
            <a:endParaRPr lang="en-US" sz="1100" dirty="0">
              <a:solidFill>
                <a:schemeClr val="bg1"/>
              </a:solidFill>
              <a:cs typeface="+mn-ea"/>
              <a:sym typeface="+mn-lt"/>
            </a:endParaRPr>
          </a:p>
        </p:txBody>
      </p:sp>
      <p:sp>
        <p:nvSpPr>
          <p:cNvPr id="95" name="Freeform 178"/>
          <p:cNvSpPr>
            <a:spLocks noEditPoints="1"/>
          </p:cNvSpPr>
          <p:nvPr/>
        </p:nvSpPr>
        <p:spPr bwMode="auto">
          <a:xfrm>
            <a:off x="4041225" y="1517291"/>
            <a:ext cx="391118" cy="294630"/>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ln>
        </p:spPr>
        <p:txBody>
          <a:bodyPr vert="horz" wrap="square" lIns="79662" tIns="39831" rIns="79662" bIns="39831" numCol="1" anchor="t" anchorCtr="0" compatLnSpc="1">
            <a:noAutofit/>
          </a:bodyPr>
          <a:lstStyle/>
          <a:p>
            <a:pPr>
              <a:lnSpc>
                <a:spcPct val="120000"/>
              </a:lnSpc>
            </a:pPr>
            <a:endParaRPr lang="en-US" sz="1100" dirty="0">
              <a:cs typeface="+mn-ea"/>
              <a:sym typeface="+mn-lt"/>
            </a:endParaRPr>
          </a:p>
        </p:txBody>
      </p:sp>
      <p:sp>
        <p:nvSpPr>
          <p:cNvPr id="96" name="Freeform 83"/>
          <p:cNvSpPr>
            <a:spLocks noEditPoints="1"/>
          </p:cNvSpPr>
          <p:nvPr/>
        </p:nvSpPr>
        <p:spPr bwMode="auto">
          <a:xfrm>
            <a:off x="5431766" y="1358554"/>
            <a:ext cx="272134" cy="408284"/>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ln>
        </p:spPr>
        <p:txBody>
          <a:bodyPr vert="horz" wrap="square" lIns="79662" tIns="39831" rIns="79662" bIns="39831" numCol="1" anchor="t" anchorCtr="0" compatLnSpc="1">
            <a:noAutofit/>
          </a:bodyPr>
          <a:lstStyle/>
          <a:p>
            <a:pPr>
              <a:lnSpc>
                <a:spcPct val="120000"/>
              </a:lnSpc>
            </a:pPr>
            <a:endParaRPr lang="en-US" sz="1100" dirty="0">
              <a:cs typeface="+mn-ea"/>
              <a:sym typeface="+mn-lt"/>
            </a:endParaRPr>
          </a:p>
        </p:txBody>
      </p:sp>
      <p:sp>
        <p:nvSpPr>
          <p:cNvPr id="97" name="Freeform 62"/>
          <p:cNvSpPr>
            <a:spLocks noEditPoints="1"/>
          </p:cNvSpPr>
          <p:nvPr/>
        </p:nvSpPr>
        <p:spPr bwMode="auto">
          <a:xfrm>
            <a:off x="6640082" y="1470317"/>
            <a:ext cx="385422" cy="388576"/>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ln>
        </p:spPr>
        <p:txBody>
          <a:bodyPr vert="horz" wrap="square" lIns="79662" tIns="39831" rIns="79662" bIns="39831" numCol="1" anchor="t" anchorCtr="0" compatLnSpc="1">
            <a:noAutofit/>
          </a:bodyPr>
          <a:lstStyle/>
          <a:p>
            <a:pPr>
              <a:lnSpc>
                <a:spcPct val="120000"/>
              </a:lnSpc>
            </a:pPr>
            <a:endParaRPr lang="en-US" sz="1100" dirty="0">
              <a:cs typeface="+mn-ea"/>
              <a:sym typeface="+mn-lt"/>
            </a:endParaRPr>
          </a:p>
        </p:txBody>
      </p:sp>
      <p:sp>
        <p:nvSpPr>
          <p:cNvPr id="98" name="Freeform 228"/>
          <p:cNvSpPr/>
          <p:nvPr/>
        </p:nvSpPr>
        <p:spPr bwMode="auto">
          <a:xfrm>
            <a:off x="7909695" y="1275885"/>
            <a:ext cx="336959" cy="339314"/>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ln>
        </p:spPr>
        <p:txBody>
          <a:bodyPr vert="horz" wrap="square" lIns="79662" tIns="39831" rIns="79662" bIns="39831" numCol="1" anchor="t" anchorCtr="0" compatLnSpc="1">
            <a:noAutofit/>
          </a:bodyPr>
          <a:lstStyle/>
          <a:p>
            <a:pPr>
              <a:lnSpc>
                <a:spcPct val="120000"/>
              </a:lnSpc>
            </a:pPr>
            <a:endParaRPr lang="en-US" sz="1100" dirty="0">
              <a:cs typeface="+mn-ea"/>
              <a:sym typeface="+mn-lt"/>
            </a:endParaRPr>
          </a:p>
        </p:txBody>
      </p:sp>
      <p:grpSp>
        <p:nvGrpSpPr>
          <p:cNvPr id="99" name="Group 151"/>
          <p:cNvGrpSpPr/>
          <p:nvPr/>
        </p:nvGrpSpPr>
        <p:grpSpPr>
          <a:xfrm>
            <a:off x="2817429" y="1868425"/>
            <a:ext cx="178447" cy="1168569"/>
            <a:chOff x="4067062" y="2800350"/>
            <a:chExt cx="200183" cy="1310663"/>
          </a:xfrm>
        </p:grpSpPr>
        <p:sp>
          <p:nvSpPr>
            <p:cNvPr id="100" name="Oval 125"/>
            <p:cNvSpPr>
              <a:spLocks noChangeAspect="1"/>
            </p:cNvSpPr>
            <p:nvPr/>
          </p:nvSpPr>
          <p:spPr>
            <a:xfrm>
              <a:off x="4067062" y="2800350"/>
              <a:ext cx="200183" cy="194452"/>
            </a:xfrm>
            <a:prstGeom prst="ellipse">
              <a:avLst/>
            </a:prstGeom>
            <a:solidFill>
              <a:srgbClr val="7DBFC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en-US" sz="1600" dirty="0">
                <a:solidFill>
                  <a:schemeClr val="tx1">
                    <a:lumMod val="50000"/>
                    <a:lumOff val="50000"/>
                  </a:schemeClr>
                </a:solidFill>
                <a:cs typeface="+mn-ea"/>
                <a:sym typeface="+mn-lt"/>
              </a:endParaRPr>
            </a:p>
          </p:txBody>
        </p:sp>
        <p:sp>
          <p:nvSpPr>
            <p:cNvPr id="101" name="TextBox 100"/>
            <p:cNvSpPr txBox="1"/>
            <p:nvPr/>
          </p:nvSpPr>
          <p:spPr>
            <a:xfrm>
              <a:off x="4172188" y="3926473"/>
              <a:ext cx="46" cy="184540"/>
            </a:xfrm>
            <a:prstGeom prst="rect">
              <a:avLst/>
            </a:prstGeom>
            <a:noFill/>
          </p:spPr>
          <p:txBody>
            <a:bodyPr wrap="square" lIns="0" tIns="0" rIns="0" bIns="0" rtlCol="0" anchor="t">
              <a:noAutofit/>
            </a:bodyPr>
            <a:lstStyle/>
            <a:p>
              <a:pPr algn="ctr">
                <a:lnSpc>
                  <a:spcPct val="120000"/>
                </a:lnSpc>
              </a:pPr>
              <a:endParaRPr lang="en-US" sz="1000" dirty="0">
                <a:solidFill>
                  <a:schemeClr val="tx1">
                    <a:lumMod val="50000"/>
                    <a:lumOff val="50000"/>
                  </a:schemeClr>
                </a:solidFill>
                <a:cs typeface="+mn-ea"/>
                <a:sym typeface="+mn-lt"/>
              </a:endParaRPr>
            </a:p>
          </p:txBody>
        </p:sp>
        <p:cxnSp>
          <p:nvCxnSpPr>
            <p:cNvPr id="102" name="Straight Connector 128"/>
            <p:cNvCxnSpPr/>
            <p:nvPr/>
          </p:nvCxnSpPr>
          <p:spPr>
            <a:xfrm rot="16200000" flipH="1">
              <a:off x="3761109" y="3454873"/>
              <a:ext cx="812091" cy="2"/>
            </a:xfrm>
            <a:prstGeom prst="line">
              <a:avLst/>
            </a:prstGeom>
            <a:ln w="12700">
              <a:solidFill>
                <a:srgbClr val="7DBFC5"/>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103" name="Group 155"/>
          <p:cNvGrpSpPr/>
          <p:nvPr/>
        </p:nvGrpSpPr>
        <p:grpSpPr>
          <a:xfrm>
            <a:off x="4143056" y="2235294"/>
            <a:ext cx="178447" cy="1168569"/>
            <a:chOff x="4067062" y="2800350"/>
            <a:chExt cx="200183" cy="1310663"/>
          </a:xfrm>
          <a:solidFill>
            <a:srgbClr val="326E86"/>
          </a:solidFill>
        </p:grpSpPr>
        <p:sp>
          <p:nvSpPr>
            <p:cNvPr id="104" name="Oval 156"/>
            <p:cNvSpPr>
              <a:spLocks noChangeAspect="1"/>
            </p:cNvSpPr>
            <p:nvPr/>
          </p:nvSpPr>
          <p:spPr>
            <a:xfrm>
              <a:off x="4067062" y="2800350"/>
              <a:ext cx="200183" cy="19445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en-US" sz="1600" dirty="0">
                <a:solidFill>
                  <a:schemeClr val="tx1">
                    <a:lumMod val="50000"/>
                    <a:lumOff val="50000"/>
                  </a:schemeClr>
                </a:solidFill>
                <a:cs typeface="+mn-ea"/>
                <a:sym typeface="+mn-lt"/>
              </a:endParaRPr>
            </a:p>
          </p:txBody>
        </p:sp>
        <p:sp>
          <p:nvSpPr>
            <p:cNvPr id="105" name="TextBox 104"/>
            <p:cNvSpPr txBox="1"/>
            <p:nvPr/>
          </p:nvSpPr>
          <p:spPr>
            <a:xfrm>
              <a:off x="4172188" y="3926473"/>
              <a:ext cx="46" cy="184540"/>
            </a:xfrm>
            <a:prstGeom prst="rect">
              <a:avLst/>
            </a:prstGeom>
            <a:grpFill/>
          </p:spPr>
          <p:txBody>
            <a:bodyPr wrap="square" lIns="0" tIns="0" rIns="0" bIns="0" rtlCol="0" anchor="t">
              <a:noAutofit/>
            </a:bodyPr>
            <a:lstStyle/>
            <a:p>
              <a:pPr algn="ctr">
                <a:lnSpc>
                  <a:spcPct val="120000"/>
                </a:lnSpc>
              </a:pPr>
              <a:endParaRPr lang="en-US" sz="1000" dirty="0">
                <a:solidFill>
                  <a:schemeClr val="tx1">
                    <a:lumMod val="50000"/>
                    <a:lumOff val="50000"/>
                  </a:schemeClr>
                </a:solidFill>
                <a:cs typeface="+mn-ea"/>
                <a:sym typeface="+mn-lt"/>
              </a:endParaRPr>
            </a:p>
          </p:txBody>
        </p:sp>
        <p:cxnSp>
          <p:nvCxnSpPr>
            <p:cNvPr id="106" name="Straight Connector 158"/>
            <p:cNvCxnSpPr/>
            <p:nvPr/>
          </p:nvCxnSpPr>
          <p:spPr>
            <a:xfrm rot="16200000" flipH="1">
              <a:off x="3761109" y="3454873"/>
              <a:ext cx="812091" cy="2"/>
            </a:xfrm>
            <a:prstGeom prst="line">
              <a:avLst/>
            </a:prstGeom>
            <a:grpFill/>
            <a:ln w="12700">
              <a:solidFill>
                <a:srgbClr val="326E86"/>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107" name="Group 159"/>
          <p:cNvGrpSpPr/>
          <p:nvPr/>
        </p:nvGrpSpPr>
        <p:grpSpPr>
          <a:xfrm>
            <a:off x="5507274" y="2038271"/>
            <a:ext cx="178447" cy="1168569"/>
            <a:chOff x="4067062" y="2800350"/>
            <a:chExt cx="200183" cy="1310663"/>
          </a:xfrm>
        </p:grpSpPr>
        <p:sp>
          <p:nvSpPr>
            <p:cNvPr id="108" name="Oval 160"/>
            <p:cNvSpPr>
              <a:spLocks noChangeAspect="1"/>
            </p:cNvSpPr>
            <p:nvPr/>
          </p:nvSpPr>
          <p:spPr>
            <a:xfrm>
              <a:off x="4067062" y="2800350"/>
              <a:ext cx="200183" cy="194452"/>
            </a:xfrm>
            <a:prstGeom prst="ellipse">
              <a:avLst/>
            </a:prstGeom>
            <a:solidFill>
              <a:srgbClr val="7DBFC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en-US" sz="1600" dirty="0">
                <a:solidFill>
                  <a:schemeClr val="tx1">
                    <a:lumMod val="50000"/>
                    <a:lumOff val="50000"/>
                  </a:schemeClr>
                </a:solidFill>
                <a:cs typeface="+mn-ea"/>
                <a:sym typeface="+mn-lt"/>
              </a:endParaRPr>
            </a:p>
          </p:txBody>
        </p:sp>
        <p:sp>
          <p:nvSpPr>
            <p:cNvPr id="109" name="TextBox 108"/>
            <p:cNvSpPr txBox="1"/>
            <p:nvPr/>
          </p:nvSpPr>
          <p:spPr>
            <a:xfrm>
              <a:off x="4172188" y="3926473"/>
              <a:ext cx="46" cy="184540"/>
            </a:xfrm>
            <a:prstGeom prst="rect">
              <a:avLst/>
            </a:prstGeom>
            <a:noFill/>
          </p:spPr>
          <p:txBody>
            <a:bodyPr wrap="square" lIns="0" tIns="0" rIns="0" bIns="0" rtlCol="0" anchor="t">
              <a:noAutofit/>
            </a:bodyPr>
            <a:lstStyle/>
            <a:p>
              <a:pPr algn="ctr">
                <a:lnSpc>
                  <a:spcPct val="120000"/>
                </a:lnSpc>
              </a:pPr>
              <a:endParaRPr lang="en-US" sz="1000" dirty="0">
                <a:solidFill>
                  <a:schemeClr val="tx1">
                    <a:lumMod val="50000"/>
                    <a:lumOff val="50000"/>
                  </a:schemeClr>
                </a:solidFill>
                <a:cs typeface="+mn-ea"/>
                <a:sym typeface="+mn-lt"/>
              </a:endParaRPr>
            </a:p>
          </p:txBody>
        </p:sp>
        <p:cxnSp>
          <p:nvCxnSpPr>
            <p:cNvPr id="110" name="Straight Connector 162"/>
            <p:cNvCxnSpPr/>
            <p:nvPr/>
          </p:nvCxnSpPr>
          <p:spPr>
            <a:xfrm rot="16200000" flipH="1">
              <a:off x="3761109" y="3454873"/>
              <a:ext cx="812091" cy="2"/>
            </a:xfrm>
            <a:prstGeom prst="line">
              <a:avLst/>
            </a:prstGeom>
            <a:ln w="12700">
              <a:solidFill>
                <a:srgbClr val="7DBFC5"/>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111" name="Group 163"/>
          <p:cNvGrpSpPr/>
          <p:nvPr/>
        </p:nvGrpSpPr>
        <p:grpSpPr>
          <a:xfrm>
            <a:off x="6743568" y="2235294"/>
            <a:ext cx="178447" cy="1168569"/>
            <a:chOff x="4067062" y="2800350"/>
            <a:chExt cx="200183" cy="1310663"/>
          </a:xfrm>
          <a:solidFill>
            <a:srgbClr val="326E86"/>
          </a:solidFill>
        </p:grpSpPr>
        <p:sp>
          <p:nvSpPr>
            <p:cNvPr id="112" name="Oval 164"/>
            <p:cNvSpPr>
              <a:spLocks noChangeAspect="1"/>
            </p:cNvSpPr>
            <p:nvPr/>
          </p:nvSpPr>
          <p:spPr>
            <a:xfrm>
              <a:off x="4067062" y="2800350"/>
              <a:ext cx="200183" cy="19445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en-US" sz="1600" dirty="0">
                <a:solidFill>
                  <a:schemeClr val="tx1">
                    <a:lumMod val="50000"/>
                    <a:lumOff val="50000"/>
                  </a:schemeClr>
                </a:solidFill>
                <a:cs typeface="+mn-ea"/>
                <a:sym typeface="+mn-lt"/>
              </a:endParaRPr>
            </a:p>
          </p:txBody>
        </p:sp>
        <p:sp>
          <p:nvSpPr>
            <p:cNvPr id="113" name="TextBox 112"/>
            <p:cNvSpPr txBox="1"/>
            <p:nvPr/>
          </p:nvSpPr>
          <p:spPr>
            <a:xfrm>
              <a:off x="4172188" y="3926473"/>
              <a:ext cx="46" cy="184540"/>
            </a:xfrm>
            <a:prstGeom prst="rect">
              <a:avLst/>
            </a:prstGeom>
            <a:grpFill/>
          </p:spPr>
          <p:txBody>
            <a:bodyPr wrap="square" lIns="0" tIns="0" rIns="0" bIns="0" rtlCol="0" anchor="t">
              <a:noAutofit/>
            </a:bodyPr>
            <a:lstStyle/>
            <a:p>
              <a:pPr algn="ctr">
                <a:lnSpc>
                  <a:spcPct val="120000"/>
                </a:lnSpc>
              </a:pPr>
              <a:endParaRPr lang="en-US" sz="1000" dirty="0">
                <a:solidFill>
                  <a:schemeClr val="tx1">
                    <a:lumMod val="50000"/>
                    <a:lumOff val="50000"/>
                  </a:schemeClr>
                </a:solidFill>
                <a:cs typeface="+mn-ea"/>
                <a:sym typeface="+mn-lt"/>
              </a:endParaRPr>
            </a:p>
          </p:txBody>
        </p:sp>
        <p:cxnSp>
          <p:nvCxnSpPr>
            <p:cNvPr id="114" name="Straight Connector 166"/>
            <p:cNvCxnSpPr/>
            <p:nvPr/>
          </p:nvCxnSpPr>
          <p:spPr>
            <a:xfrm rot="16200000" flipH="1">
              <a:off x="3761109" y="3454873"/>
              <a:ext cx="812091" cy="2"/>
            </a:xfrm>
            <a:prstGeom prst="line">
              <a:avLst/>
            </a:prstGeom>
            <a:grpFill/>
            <a:ln w="12700">
              <a:solidFill>
                <a:srgbClr val="326E86"/>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115" name="Group 167"/>
          <p:cNvGrpSpPr/>
          <p:nvPr/>
        </p:nvGrpSpPr>
        <p:grpSpPr>
          <a:xfrm>
            <a:off x="7988950" y="1876916"/>
            <a:ext cx="178447" cy="1168569"/>
            <a:chOff x="4067062" y="2800350"/>
            <a:chExt cx="200183" cy="1310663"/>
          </a:xfrm>
        </p:grpSpPr>
        <p:sp>
          <p:nvSpPr>
            <p:cNvPr id="116" name="Oval 168"/>
            <p:cNvSpPr>
              <a:spLocks noChangeAspect="1"/>
            </p:cNvSpPr>
            <p:nvPr/>
          </p:nvSpPr>
          <p:spPr>
            <a:xfrm>
              <a:off x="4067062" y="2800350"/>
              <a:ext cx="200183" cy="194452"/>
            </a:xfrm>
            <a:prstGeom prst="ellipse">
              <a:avLst/>
            </a:prstGeom>
            <a:solidFill>
              <a:srgbClr val="7DBFC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en-US" sz="1600" dirty="0">
                <a:solidFill>
                  <a:schemeClr val="tx1">
                    <a:lumMod val="50000"/>
                    <a:lumOff val="50000"/>
                  </a:schemeClr>
                </a:solidFill>
                <a:cs typeface="+mn-ea"/>
                <a:sym typeface="+mn-lt"/>
              </a:endParaRPr>
            </a:p>
          </p:txBody>
        </p:sp>
        <p:sp>
          <p:nvSpPr>
            <p:cNvPr id="117" name="TextBox 116"/>
            <p:cNvSpPr txBox="1"/>
            <p:nvPr/>
          </p:nvSpPr>
          <p:spPr>
            <a:xfrm>
              <a:off x="4172188" y="3926473"/>
              <a:ext cx="46" cy="184540"/>
            </a:xfrm>
            <a:prstGeom prst="rect">
              <a:avLst/>
            </a:prstGeom>
            <a:noFill/>
          </p:spPr>
          <p:txBody>
            <a:bodyPr wrap="square" lIns="0" tIns="0" rIns="0" bIns="0" rtlCol="0" anchor="t">
              <a:noAutofit/>
            </a:bodyPr>
            <a:lstStyle/>
            <a:p>
              <a:pPr algn="ctr">
                <a:lnSpc>
                  <a:spcPct val="120000"/>
                </a:lnSpc>
              </a:pPr>
              <a:endParaRPr lang="en-US" sz="1000" dirty="0">
                <a:solidFill>
                  <a:schemeClr val="tx1">
                    <a:lumMod val="50000"/>
                    <a:lumOff val="50000"/>
                  </a:schemeClr>
                </a:solidFill>
                <a:cs typeface="+mn-ea"/>
                <a:sym typeface="+mn-lt"/>
              </a:endParaRPr>
            </a:p>
          </p:txBody>
        </p:sp>
        <p:cxnSp>
          <p:nvCxnSpPr>
            <p:cNvPr id="118" name="Straight Connector 170"/>
            <p:cNvCxnSpPr/>
            <p:nvPr/>
          </p:nvCxnSpPr>
          <p:spPr>
            <a:xfrm rot="16200000" flipH="1">
              <a:off x="3761109" y="3454873"/>
              <a:ext cx="812091" cy="2"/>
            </a:xfrm>
            <a:prstGeom prst="line">
              <a:avLst/>
            </a:prstGeom>
            <a:ln w="12700">
              <a:solidFill>
                <a:srgbClr val="7DBFC5"/>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119" name="Group 56"/>
          <p:cNvGrpSpPr/>
          <p:nvPr/>
        </p:nvGrpSpPr>
        <p:grpSpPr>
          <a:xfrm>
            <a:off x="2459568" y="3085605"/>
            <a:ext cx="1016293" cy="778260"/>
            <a:chOff x="1315495" y="1255378"/>
            <a:chExt cx="3432321" cy="553145"/>
          </a:xfrm>
        </p:grpSpPr>
        <p:sp>
          <p:nvSpPr>
            <p:cNvPr id="120" name="Text Placeholder 3"/>
            <p:cNvSpPr txBox="1"/>
            <p:nvPr/>
          </p:nvSpPr>
          <p:spPr>
            <a:xfrm>
              <a:off x="1315495" y="1255378"/>
              <a:ext cx="3432318" cy="132162"/>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796925">
                <a:lnSpc>
                  <a:spcPct val="120000"/>
                </a:lnSpc>
                <a:spcBef>
                  <a:spcPct val="20000"/>
                </a:spcBef>
                <a:defRPr/>
              </a:pPr>
              <a:r>
                <a:rPr lang="zh-CN" altLang="en-US" sz="1100" dirty="0">
                  <a:solidFill>
                    <a:schemeClr val="bg1">
                      <a:lumMod val="65000"/>
                    </a:schemeClr>
                  </a:solidFill>
                  <a:cs typeface="+mn-ea"/>
                  <a:sym typeface="+mn-lt"/>
                </a:rPr>
                <a:t>请替换文字内容</a:t>
              </a:r>
              <a:endParaRPr lang="en-US" sz="1100" dirty="0">
                <a:solidFill>
                  <a:schemeClr val="bg1">
                    <a:lumMod val="65000"/>
                  </a:schemeClr>
                </a:solidFill>
                <a:cs typeface="+mn-ea"/>
                <a:sym typeface="+mn-lt"/>
              </a:endParaRPr>
            </a:p>
          </p:txBody>
        </p:sp>
        <p:sp>
          <p:nvSpPr>
            <p:cNvPr id="121" name="Text Placeholder 3"/>
            <p:cNvSpPr txBox="1"/>
            <p:nvPr/>
          </p:nvSpPr>
          <p:spPr>
            <a:xfrm>
              <a:off x="1315498" y="1414771"/>
              <a:ext cx="3432318" cy="393752"/>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grpSp>
      <p:grpSp>
        <p:nvGrpSpPr>
          <p:cNvPr id="122" name="Group 56"/>
          <p:cNvGrpSpPr/>
          <p:nvPr/>
        </p:nvGrpSpPr>
        <p:grpSpPr>
          <a:xfrm>
            <a:off x="3778781" y="3392851"/>
            <a:ext cx="1016293" cy="778263"/>
            <a:chOff x="1315495" y="1255377"/>
            <a:chExt cx="3432321" cy="553147"/>
          </a:xfrm>
        </p:grpSpPr>
        <p:sp>
          <p:nvSpPr>
            <p:cNvPr id="123" name="Text Placeholder 3"/>
            <p:cNvSpPr txBox="1"/>
            <p:nvPr/>
          </p:nvSpPr>
          <p:spPr>
            <a:xfrm>
              <a:off x="1315495" y="1255377"/>
              <a:ext cx="3432318" cy="132162"/>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796925">
                <a:lnSpc>
                  <a:spcPct val="120000"/>
                </a:lnSpc>
                <a:spcBef>
                  <a:spcPct val="20000"/>
                </a:spcBef>
                <a:defRPr/>
              </a:pPr>
              <a:r>
                <a:rPr lang="zh-CN" altLang="en-US" sz="1100" dirty="0">
                  <a:solidFill>
                    <a:schemeClr val="bg1">
                      <a:lumMod val="65000"/>
                    </a:schemeClr>
                  </a:solidFill>
                  <a:cs typeface="+mn-ea"/>
                  <a:sym typeface="+mn-lt"/>
                </a:rPr>
                <a:t>请替换文字内容</a:t>
              </a:r>
              <a:endParaRPr lang="en-US" sz="1100" dirty="0">
                <a:solidFill>
                  <a:schemeClr val="bg1">
                    <a:lumMod val="65000"/>
                  </a:schemeClr>
                </a:solidFill>
                <a:cs typeface="+mn-ea"/>
                <a:sym typeface="+mn-lt"/>
              </a:endParaRPr>
            </a:p>
          </p:txBody>
        </p:sp>
        <p:sp>
          <p:nvSpPr>
            <p:cNvPr id="124" name="Text Placeholder 3"/>
            <p:cNvSpPr txBox="1"/>
            <p:nvPr/>
          </p:nvSpPr>
          <p:spPr>
            <a:xfrm>
              <a:off x="1315498" y="1414772"/>
              <a:ext cx="3432318" cy="393752"/>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grpSp>
      <p:grpSp>
        <p:nvGrpSpPr>
          <p:cNvPr id="125" name="Group 56"/>
          <p:cNvGrpSpPr/>
          <p:nvPr/>
        </p:nvGrpSpPr>
        <p:grpSpPr>
          <a:xfrm>
            <a:off x="5097997" y="3085604"/>
            <a:ext cx="1016293" cy="778263"/>
            <a:chOff x="1315495" y="1255377"/>
            <a:chExt cx="3432321" cy="553147"/>
          </a:xfrm>
        </p:grpSpPr>
        <p:sp>
          <p:nvSpPr>
            <p:cNvPr id="126" name="Text Placeholder 3"/>
            <p:cNvSpPr txBox="1"/>
            <p:nvPr/>
          </p:nvSpPr>
          <p:spPr>
            <a:xfrm>
              <a:off x="1315495" y="1255377"/>
              <a:ext cx="3432318" cy="132162"/>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796925">
                <a:lnSpc>
                  <a:spcPct val="120000"/>
                </a:lnSpc>
                <a:spcBef>
                  <a:spcPct val="20000"/>
                </a:spcBef>
                <a:defRPr/>
              </a:pPr>
              <a:r>
                <a:rPr lang="zh-CN" altLang="en-US" sz="1100" dirty="0">
                  <a:solidFill>
                    <a:schemeClr val="bg1">
                      <a:lumMod val="65000"/>
                    </a:schemeClr>
                  </a:solidFill>
                  <a:cs typeface="+mn-ea"/>
                  <a:sym typeface="+mn-lt"/>
                </a:rPr>
                <a:t>请替换文字内容</a:t>
              </a:r>
              <a:endParaRPr lang="en-US" sz="1100" dirty="0">
                <a:solidFill>
                  <a:schemeClr val="bg1">
                    <a:lumMod val="65000"/>
                  </a:schemeClr>
                </a:solidFill>
                <a:cs typeface="+mn-ea"/>
                <a:sym typeface="+mn-lt"/>
              </a:endParaRPr>
            </a:p>
          </p:txBody>
        </p:sp>
        <p:sp>
          <p:nvSpPr>
            <p:cNvPr id="127" name="Text Placeholder 3"/>
            <p:cNvSpPr txBox="1"/>
            <p:nvPr/>
          </p:nvSpPr>
          <p:spPr>
            <a:xfrm>
              <a:off x="1315498" y="1414772"/>
              <a:ext cx="3432318" cy="393752"/>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grpSp>
      <p:grpSp>
        <p:nvGrpSpPr>
          <p:cNvPr id="128" name="Group 56"/>
          <p:cNvGrpSpPr/>
          <p:nvPr/>
        </p:nvGrpSpPr>
        <p:grpSpPr>
          <a:xfrm>
            <a:off x="6349831" y="3392849"/>
            <a:ext cx="1016293" cy="778263"/>
            <a:chOff x="1315495" y="1255376"/>
            <a:chExt cx="3432321" cy="553147"/>
          </a:xfrm>
        </p:grpSpPr>
        <p:sp>
          <p:nvSpPr>
            <p:cNvPr id="129" name="Text Placeholder 3"/>
            <p:cNvSpPr txBox="1"/>
            <p:nvPr/>
          </p:nvSpPr>
          <p:spPr>
            <a:xfrm>
              <a:off x="1315495" y="1255376"/>
              <a:ext cx="3432318" cy="132162"/>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796925">
                <a:lnSpc>
                  <a:spcPct val="120000"/>
                </a:lnSpc>
                <a:spcBef>
                  <a:spcPct val="20000"/>
                </a:spcBef>
                <a:defRPr/>
              </a:pPr>
              <a:r>
                <a:rPr lang="zh-CN" altLang="en-US" sz="1100" dirty="0">
                  <a:solidFill>
                    <a:schemeClr val="bg1">
                      <a:lumMod val="65000"/>
                    </a:schemeClr>
                  </a:solidFill>
                  <a:cs typeface="+mn-ea"/>
                  <a:sym typeface="+mn-lt"/>
                </a:rPr>
                <a:t>请替换文字内容</a:t>
              </a:r>
              <a:endParaRPr lang="en-US" sz="1100" dirty="0">
                <a:solidFill>
                  <a:schemeClr val="bg1">
                    <a:lumMod val="65000"/>
                  </a:schemeClr>
                </a:solidFill>
                <a:cs typeface="+mn-ea"/>
                <a:sym typeface="+mn-lt"/>
              </a:endParaRPr>
            </a:p>
          </p:txBody>
        </p:sp>
        <p:sp>
          <p:nvSpPr>
            <p:cNvPr id="130" name="Text Placeholder 3"/>
            <p:cNvSpPr txBox="1"/>
            <p:nvPr/>
          </p:nvSpPr>
          <p:spPr>
            <a:xfrm>
              <a:off x="1315498" y="1414771"/>
              <a:ext cx="3432318" cy="393752"/>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grpSp>
      <p:grpSp>
        <p:nvGrpSpPr>
          <p:cNvPr id="131" name="Group 56"/>
          <p:cNvGrpSpPr/>
          <p:nvPr/>
        </p:nvGrpSpPr>
        <p:grpSpPr>
          <a:xfrm>
            <a:off x="7564807" y="3085604"/>
            <a:ext cx="1016293" cy="778263"/>
            <a:chOff x="1315495" y="1255377"/>
            <a:chExt cx="3432321" cy="553147"/>
          </a:xfrm>
        </p:grpSpPr>
        <p:sp>
          <p:nvSpPr>
            <p:cNvPr id="132" name="Text Placeholder 3"/>
            <p:cNvSpPr txBox="1"/>
            <p:nvPr/>
          </p:nvSpPr>
          <p:spPr>
            <a:xfrm>
              <a:off x="1315495" y="1255377"/>
              <a:ext cx="3432318" cy="132162"/>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796925">
                <a:lnSpc>
                  <a:spcPct val="120000"/>
                </a:lnSpc>
                <a:spcBef>
                  <a:spcPct val="20000"/>
                </a:spcBef>
                <a:defRPr/>
              </a:pPr>
              <a:r>
                <a:rPr lang="zh-CN" altLang="en-US" sz="1100" dirty="0">
                  <a:solidFill>
                    <a:schemeClr val="bg1">
                      <a:lumMod val="65000"/>
                    </a:schemeClr>
                  </a:solidFill>
                  <a:cs typeface="+mn-ea"/>
                  <a:sym typeface="+mn-lt"/>
                </a:rPr>
                <a:t>请替换文字内容</a:t>
              </a:r>
              <a:endParaRPr lang="en-US" sz="1100" dirty="0">
                <a:solidFill>
                  <a:schemeClr val="bg1">
                    <a:lumMod val="65000"/>
                  </a:schemeClr>
                </a:solidFill>
                <a:cs typeface="+mn-ea"/>
                <a:sym typeface="+mn-lt"/>
              </a:endParaRPr>
            </a:p>
          </p:txBody>
        </p:sp>
        <p:sp>
          <p:nvSpPr>
            <p:cNvPr id="133" name="Text Placeholder 3"/>
            <p:cNvSpPr txBox="1"/>
            <p:nvPr/>
          </p:nvSpPr>
          <p:spPr>
            <a:xfrm>
              <a:off x="1315498" y="1414772"/>
              <a:ext cx="3432318" cy="393752"/>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nSpc>
                  <a:spcPct val="150000"/>
                </a:lnSpc>
              </a:pPr>
              <a:r>
                <a:rPr lang="zh-CN" altLang="en-US" sz="600" dirty="0">
                  <a:solidFill>
                    <a:schemeClr val="bg1">
                      <a:lumMod val="50000"/>
                    </a:schemeClr>
                  </a:solidFill>
                  <a:cs typeface="+mn-ea"/>
                  <a:sym typeface="+mn-lt"/>
                </a:rPr>
                <a:t>这里输入您的文字这里输入您的文字这里输入您的文字这里输入您的文字这里输入您这里输入您</a:t>
              </a:r>
            </a:p>
          </p:txBody>
        </p:sp>
      </p:grpSp>
    </p:spTree>
  </p:cSld>
  <p:clrMapOvr>
    <a:masterClrMapping/>
  </p:clrMapOvr>
  <mc:AlternateContent xmlns:mc="http://schemas.openxmlformats.org/markup-compatibility/2006" xmlns:p14="http://schemas.microsoft.com/office/powerpoint/2010/main">
    <mc:Choice Requires="p14">
      <p:transition spd="slow" p14:dur="1250" advClick="0" advTm="4000">
        <p:fad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649"/>
                            </p:stCondLst>
                            <p:childTnLst>
                              <p:par>
                                <p:cTn id="13" presetID="22" presetClass="entr" presetSubtype="2" fill="hold" grpId="0" nodeType="afterEffect">
                                  <p:stCondLst>
                                    <p:cond delay="0"/>
                                  </p:stCondLst>
                                  <p:childTnLst>
                                    <p:set>
                                      <p:cBhvr>
                                        <p:cTn id="14" dur="1" fill="hold">
                                          <p:stCondLst>
                                            <p:cond delay="0"/>
                                          </p:stCondLst>
                                        </p:cTn>
                                        <p:tgtEl>
                                          <p:spTgt spid="88"/>
                                        </p:tgtEl>
                                        <p:attrNameLst>
                                          <p:attrName>style.visibility</p:attrName>
                                        </p:attrNameLst>
                                      </p:cBhvr>
                                      <p:to>
                                        <p:strVal val="visible"/>
                                      </p:to>
                                    </p:set>
                                    <p:animEffect transition="in" filter="wipe(right)">
                                      <p:cBhvr>
                                        <p:cTn id="15" dur="500"/>
                                        <p:tgtEl>
                                          <p:spTgt spid="88"/>
                                        </p:tgtEl>
                                      </p:cBhvr>
                                    </p:animEffect>
                                  </p:childTnLst>
                                </p:cTn>
                              </p:par>
                            </p:childTnLst>
                          </p:cTn>
                        </p:par>
                        <p:par>
                          <p:cTn id="16" fill="hold">
                            <p:stCondLst>
                              <p:cond delay="1149"/>
                            </p:stCondLst>
                            <p:childTnLst>
                              <p:par>
                                <p:cTn id="17" presetID="22" presetClass="entr" presetSubtype="1" fill="hold" grpId="0" nodeType="afterEffect">
                                  <p:stCondLst>
                                    <p:cond delay="0"/>
                                  </p:stCondLst>
                                  <p:childTnLst>
                                    <p:set>
                                      <p:cBhvr>
                                        <p:cTn id="18" dur="1" fill="hold">
                                          <p:stCondLst>
                                            <p:cond delay="0"/>
                                          </p:stCondLst>
                                        </p:cTn>
                                        <p:tgtEl>
                                          <p:spTgt spid="89"/>
                                        </p:tgtEl>
                                        <p:attrNameLst>
                                          <p:attrName>style.visibility</p:attrName>
                                        </p:attrNameLst>
                                      </p:cBhvr>
                                      <p:to>
                                        <p:strVal val="visible"/>
                                      </p:to>
                                    </p:set>
                                    <p:animEffect transition="in" filter="wipe(up)">
                                      <p:cBhvr>
                                        <p:cTn id="19" dur="500"/>
                                        <p:tgtEl>
                                          <p:spTgt spid="89"/>
                                        </p:tgtEl>
                                      </p:cBhvr>
                                    </p:animEffect>
                                  </p:childTnLst>
                                </p:cTn>
                              </p:par>
                            </p:childTnLst>
                          </p:cTn>
                        </p:par>
                        <p:par>
                          <p:cTn id="20" fill="hold">
                            <p:stCondLst>
                              <p:cond delay="1649"/>
                            </p:stCondLst>
                            <p:childTnLst>
                              <p:par>
                                <p:cTn id="21" presetID="53" presetClass="entr" presetSubtype="16" fill="hold" grpId="0" nodeType="afterEffect">
                                  <p:stCondLst>
                                    <p:cond delay="0"/>
                                  </p:stCondLst>
                                  <p:childTnLst>
                                    <p:set>
                                      <p:cBhvr>
                                        <p:cTn id="22" dur="1" fill="hold">
                                          <p:stCondLst>
                                            <p:cond delay="0"/>
                                          </p:stCondLst>
                                        </p:cTn>
                                        <p:tgtEl>
                                          <p:spTgt spid="94"/>
                                        </p:tgtEl>
                                        <p:attrNameLst>
                                          <p:attrName>style.visibility</p:attrName>
                                        </p:attrNameLst>
                                      </p:cBhvr>
                                      <p:to>
                                        <p:strVal val="visible"/>
                                      </p:to>
                                    </p:set>
                                    <p:anim calcmode="lin" valueType="num">
                                      <p:cBhvr>
                                        <p:cTn id="23" dur="500" fill="hold"/>
                                        <p:tgtEl>
                                          <p:spTgt spid="94"/>
                                        </p:tgtEl>
                                        <p:attrNameLst>
                                          <p:attrName>ppt_w</p:attrName>
                                        </p:attrNameLst>
                                      </p:cBhvr>
                                      <p:tavLst>
                                        <p:tav tm="0">
                                          <p:val>
                                            <p:fltVal val="0"/>
                                          </p:val>
                                        </p:tav>
                                        <p:tav tm="100000">
                                          <p:val>
                                            <p:strVal val="#ppt_w"/>
                                          </p:val>
                                        </p:tav>
                                      </p:tavLst>
                                    </p:anim>
                                    <p:anim calcmode="lin" valueType="num">
                                      <p:cBhvr>
                                        <p:cTn id="24" dur="500" fill="hold"/>
                                        <p:tgtEl>
                                          <p:spTgt spid="94"/>
                                        </p:tgtEl>
                                        <p:attrNameLst>
                                          <p:attrName>ppt_h</p:attrName>
                                        </p:attrNameLst>
                                      </p:cBhvr>
                                      <p:tavLst>
                                        <p:tav tm="0">
                                          <p:val>
                                            <p:fltVal val="0"/>
                                          </p:val>
                                        </p:tav>
                                        <p:tav tm="100000">
                                          <p:val>
                                            <p:strVal val="#ppt_h"/>
                                          </p:val>
                                        </p:tav>
                                      </p:tavLst>
                                    </p:anim>
                                    <p:animEffect transition="in" filter="fade">
                                      <p:cBhvr>
                                        <p:cTn id="25" dur="500"/>
                                        <p:tgtEl>
                                          <p:spTgt spid="94"/>
                                        </p:tgtEl>
                                      </p:cBhvr>
                                    </p:animEffect>
                                  </p:childTnLst>
                                </p:cTn>
                              </p:par>
                            </p:childTnLst>
                          </p:cTn>
                        </p:par>
                        <p:par>
                          <p:cTn id="26" fill="hold">
                            <p:stCondLst>
                              <p:cond delay="2149"/>
                            </p:stCondLst>
                            <p:childTnLst>
                              <p:par>
                                <p:cTn id="27" presetID="22" presetClass="entr" presetSubtype="1" fill="hold" nodeType="afterEffect">
                                  <p:stCondLst>
                                    <p:cond delay="0"/>
                                  </p:stCondLst>
                                  <p:childTnLst>
                                    <p:set>
                                      <p:cBhvr>
                                        <p:cTn id="28" dur="1" fill="hold">
                                          <p:stCondLst>
                                            <p:cond delay="0"/>
                                          </p:stCondLst>
                                        </p:cTn>
                                        <p:tgtEl>
                                          <p:spTgt spid="99"/>
                                        </p:tgtEl>
                                        <p:attrNameLst>
                                          <p:attrName>style.visibility</p:attrName>
                                        </p:attrNameLst>
                                      </p:cBhvr>
                                      <p:to>
                                        <p:strVal val="visible"/>
                                      </p:to>
                                    </p:set>
                                    <p:animEffect transition="in" filter="wipe(up)">
                                      <p:cBhvr>
                                        <p:cTn id="29" dur="500"/>
                                        <p:tgtEl>
                                          <p:spTgt spid="99"/>
                                        </p:tgtEl>
                                      </p:cBhvr>
                                    </p:animEffect>
                                  </p:childTnLst>
                                </p:cTn>
                              </p:par>
                            </p:childTnLst>
                          </p:cTn>
                        </p:par>
                        <p:par>
                          <p:cTn id="30" fill="hold">
                            <p:stCondLst>
                              <p:cond delay="2649"/>
                            </p:stCondLst>
                            <p:childTnLst>
                              <p:par>
                                <p:cTn id="31" presetID="22" presetClass="entr" presetSubtype="1" fill="hold" grpId="0" nodeType="afterEffect">
                                  <p:stCondLst>
                                    <p:cond delay="0"/>
                                  </p:stCondLst>
                                  <p:childTnLst>
                                    <p:set>
                                      <p:cBhvr>
                                        <p:cTn id="32" dur="1" fill="hold">
                                          <p:stCondLst>
                                            <p:cond delay="0"/>
                                          </p:stCondLst>
                                        </p:cTn>
                                        <p:tgtEl>
                                          <p:spTgt spid="91"/>
                                        </p:tgtEl>
                                        <p:attrNameLst>
                                          <p:attrName>style.visibility</p:attrName>
                                        </p:attrNameLst>
                                      </p:cBhvr>
                                      <p:to>
                                        <p:strVal val="visible"/>
                                      </p:to>
                                    </p:set>
                                    <p:animEffect transition="in" filter="wipe(up)">
                                      <p:cBhvr>
                                        <p:cTn id="33" dur="500"/>
                                        <p:tgtEl>
                                          <p:spTgt spid="91"/>
                                        </p:tgtEl>
                                      </p:cBhvr>
                                    </p:animEffect>
                                  </p:childTnLst>
                                </p:cTn>
                              </p:par>
                            </p:childTnLst>
                          </p:cTn>
                        </p:par>
                        <p:par>
                          <p:cTn id="34" fill="hold">
                            <p:stCondLst>
                              <p:cond delay="3149"/>
                            </p:stCondLst>
                            <p:childTnLst>
                              <p:par>
                                <p:cTn id="35" presetID="53" presetClass="entr" presetSubtype="16" fill="hold" grpId="0" nodeType="afterEffect">
                                  <p:stCondLst>
                                    <p:cond delay="0"/>
                                  </p:stCondLst>
                                  <p:childTnLst>
                                    <p:set>
                                      <p:cBhvr>
                                        <p:cTn id="36" dur="1" fill="hold">
                                          <p:stCondLst>
                                            <p:cond delay="0"/>
                                          </p:stCondLst>
                                        </p:cTn>
                                        <p:tgtEl>
                                          <p:spTgt spid="95"/>
                                        </p:tgtEl>
                                        <p:attrNameLst>
                                          <p:attrName>style.visibility</p:attrName>
                                        </p:attrNameLst>
                                      </p:cBhvr>
                                      <p:to>
                                        <p:strVal val="visible"/>
                                      </p:to>
                                    </p:set>
                                    <p:anim calcmode="lin" valueType="num">
                                      <p:cBhvr>
                                        <p:cTn id="37" dur="500" fill="hold"/>
                                        <p:tgtEl>
                                          <p:spTgt spid="95"/>
                                        </p:tgtEl>
                                        <p:attrNameLst>
                                          <p:attrName>ppt_w</p:attrName>
                                        </p:attrNameLst>
                                      </p:cBhvr>
                                      <p:tavLst>
                                        <p:tav tm="0">
                                          <p:val>
                                            <p:fltVal val="0"/>
                                          </p:val>
                                        </p:tav>
                                        <p:tav tm="100000">
                                          <p:val>
                                            <p:strVal val="#ppt_w"/>
                                          </p:val>
                                        </p:tav>
                                      </p:tavLst>
                                    </p:anim>
                                    <p:anim calcmode="lin" valueType="num">
                                      <p:cBhvr>
                                        <p:cTn id="38" dur="500" fill="hold"/>
                                        <p:tgtEl>
                                          <p:spTgt spid="95"/>
                                        </p:tgtEl>
                                        <p:attrNameLst>
                                          <p:attrName>ppt_h</p:attrName>
                                        </p:attrNameLst>
                                      </p:cBhvr>
                                      <p:tavLst>
                                        <p:tav tm="0">
                                          <p:val>
                                            <p:fltVal val="0"/>
                                          </p:val>
                                        </p:tav>
                                        <p:tav tm="100000">
                                          <p:val>
                                            <p:strVal val="#ppt_h"/>
                                          </p:val>
                                        </p:tav>
                                      </p:tavLst>
                                    </p:anim>
                                    <p:animEffect transition="in" filter="fade">
                                      <p:cBhvr>
                                        <p:cTn id="39" dur="500"/>
                                        <p:tgtEl>
                                          <p:spTgt spid="95"/>
                                        </p:tgtEl>
                                      </p:cBhvr>
                                    </p:animEffect>
                                  </p:childTnLst>
                                </p:cTn>
                              </p:par>
                            </p:childTnLst>
                          </p:cTn>
                        </p:par>
                        <p:par>
                          <p:cTn id="40" fill="hold">
                            <p:stCondLst>
                              <p:cond delay="3649"/>
                            </p:stCondLst>
                            <p:childTnLst>
                              <p:par>
                                <p:cTn id="41" presetID="22" presetClass="entr" presetSubtype="1" fill="hold" nodeType="afterEffect">
                                  <p:stCondLst>
                                    <p:cond delay="0"/>
                                  </p:stCondLst>
                                  <p:childTnLst>
                                    <p:set>
                                      <p:cBhvr>
                                        <p:cTn id="42" dur="1" fill="hold">
                                          <p:stCondLst>
                                            <p:cond delay="0"/>
                                          </p:stCondLst>
                                        </p:cTn>
                                        <p:tgtEl>
                                          <p:spTgt spid="103"/>
                                        </p:tgtEl>
                                        <p:attrNameLst>
                                          <p:attrName>style.visibility</p:attrName>
                                        </p:attrNameLst>
                                      </p:cBhvr>
                                      <p:to>
                                        <p:strVal val="visible"/>
                                      </p:to>
                                    </p:set>
                                    <p:animEffect transition="in" filter="wipe(up)">
                                      <p:cBhvr>
                                        <p:cTn id="43" dur="500"/>
                                        <p:tgtEl>
                                          <p:spTgt spid="103"/>
                                        </p:tgtEl>
                                      </p:cBhvr>
                                    </p:animEffect>
                                  </p:childTnLst>
                                </p:cTn>
                              </p:par>
                            </p:childTnLst>
                          </p:cTn>
                        </p:par>
                        <p:par>
                          <p:cTn id="44" fill="hold">
                            <p:stCondLst>
                              <p:cond delay="4149"/>
                            </p:stCondLst>
                            <p:childTnLst>
                              <p:par>
                                <p:cTn id="45" presetID="22" presetClass="entr" presetSubtype="1" fill="hold" grpId="0" nodeType="afterEffect">
                                  <p:stCondLst>
                                    <p:cond delay="0"/>
                                  </p:stCondLst>
                                  <p:childTnLst>
                                    <p:set>
                                      <p:cBhvr>
                                        <p:cTn id="46" dur="1" fill="hold">
                                          <p:stCondLst>
                                            <p:cond delay="0"/>
                                          </p:stCondLst>
                                        </p:cTn>
                                        <p:tgtEl>
                                          <p:spTgt spid="90"/>
                                        </p:tgtEl>
                                        <p:attrNameLst>
                                          <p:attrName>style.visibility</p:attrName>
                                        </p:attrNameLst>
                                      </p:cBhvr>
                                      <p:to>
                                        <p:strVal val="visible"/>
                                      </p:to>
                                    </p:set>
                                    <p:animEffect transition="in" filter="wipe(up)">
                                      <p:cBhvr>
                                        <p:cTn id="47" dur="500"/>
                                        <p:tgtEl>
                                          <p:spTgt spid="90"/>
                                        </p:tgtEl>
                                      </p:cBhvr>
                                    </p:animEffect>
                                  </p:childTnLst>
                                </p:cTn>
                              </p:par>
                            </p:childTnLst>
                          </p:cTn>
                        </p:par>
                        <p:par>
                          <p:cTn id="48" fill="hold">
                            <p:stCondLst>
                              <p:cond delay="4649"/>
                            </p:stCondLst>
                            <p:childTnLst>
                              <p:par>
                                <p:cTn id="49" presetID="53" presetClass="entr" presetSubtype="16" fill="hold" grpId="0" nodeType="afterEffect">
                                  <p:stCondLst>
                                    <p:cond delay="0"/>
                                  </p:stCondLst>
                                  <p:childTnLst>
                                    <p:set>
                                      <p:cBhvr>
                                        <p:cTn id="50" dur="1" fill="hold">
                                          <p:stCondLst>
                                            <p:cond delay="0"/>
                                          </p:stCondLst>
                                        </p:cTn>
                                        <p:tgtEl>
                                          <p:spTgt spid="96"/>
                                        </p:tgtEl>
                                        <p:attrNameLst>
                                          <p:attrName>style.visibility</p:attrName>
                                        </p:attrNameLst>
                                      </p:cBhvr>
                                      <p:to>
                                        <p:strVal val="visible"/>
                                      </p:to>
                                    </p:set>
                                    <p:anim calcmode="lin" valueType="num">
                                      <p:cBhvr>
                                        <p:cTn id="51" dur="500" fill="hold"/>
                                        <p:tgtEl>
                                          <p:spTgt spid="96"/>
                                        </p:tgtEl>
                                        <p:attrNameLst>
                                          <p:attrName>ppt_w</p:attrName>
                                        </p:attrNameLst>
                                      </p:cBhvr>
                                      <p:tavLst>
                                        <p:tav tm="0">
                                          <p:val>
                                            <p:fltVal val="0"/>
                                          </p:val>
                                        </p:tav>
                                        <p:tav tm="100000">
                                          <p:val>
                                            <p:strVal val="#ppt_w"/>
                                          </p:val>
                                        </p:tav>
                                      </p:tavLst>
                                    </p:anim>
                                    <p:anim calcmode="lin" valueType="num">
                                      <p:cBhvr>
                                        <p:cTn id="52" dur="500" fill="hold"/>
                                        <p:tgtEl>
                                          <p:spTgt spid="96"/>
                                        </p:tgtEl>
                                        <p:attrNameLst>
                                          <p:attrName>ppt_h</p:attrName>
                                        </p:attrNameLst>
                                      </p:cBhvr>
                                      <p:tavLst>
                                        <p:tav tm="0">
                                          <p:val>
                                            <p:fltVal val="0"/>
                                          </p:val>
                                        </p:tav>
                                        <p:tav tm="100000">
                                          <p:val>
                                            <p:strVal val="#ppt_h"/>
                                          </p:val>
                                        </p:tav>
                                      </p:tavLst>
                                    </p:anim>
                                    <p:animEffect transition="in" filter="fade">
                                      <p:cBhvr>
                                        <p:cTn id="53" dur="500"/>
                                        <p:tgtEl>
                                          <p:spTgt spid="96"/>
                                        </p:tgtEl>
                                      </p:cBhvr>
                                    </p:animEffect>
                                  </p:childTnLst>
                                </p:cTn>
                              </p:par>
                            </p:childTnLst>
                          </p:cTn>
                        </p:par>
                        <p:par>
                          <p:cTn id="54" fill="hold">
                            <p:stCondLst>
                              <p:cond delay="5149"/>
                            </p:stCondLst>
                            <p:childTnLst>
                              <p:par>
                                <p:cTn id="55" presetID="22" presetClass="entr" presetSubtype="1" fill="hold" nodeType="afterEffect">
                                  <p:stCondLst>
                                    <p:cond delay="0"/>
                                  </p:stCondLst>
                                  <p:childTnLst>
                                    <p:set>
                                      <p:cBhvr>
                                        <p:cTn id="56" dur="1" fill="hold">
                                          <p:stCondLst>
                                            <p:cond delay="0"/>
                                          </p:stCondLst>
                                        </p:cTn>
                                        <p:tgtEl>
                                          <p:spTgt spid="107"/>
                                        </p:tgtEl>
                                        <p:attrNameLst>
                                          <p:attrName>style.visibility</p:attrName>
                                        </p:attrNameLst>
                                      </p:cBhvr>
                                      <p:to>
                                        <p:strVal val="visible"/>
                                      </p:to>
                                    </p:set>
                                    <p:animEffect transition="in" filter="wipe(up)">
                                      <p:cBhvr>
                                        <p:cTn id="57" dur="500"/>
                                        <p:tgtEl>
                                          <p:spTgt spid="107"/>
                                        </p:tgtEl>
                                      </p:cBhvr>
                                    </p:animEffect>
                                  </p:childTnLst>
                                </p:cTn>
                              </p:par>
                            </p:childTnLst>
                          </p:cTn>
                        </p:par>
                        <p:par>
                          <p:cTn id="58" fill="hold">
                            <p:stCondLst>
                              <p:cond delay="5649"/>
                            </p:stCondLst>
                            <p:childTnLst>
                              <p:par>
                                <p:cTn id="59" presetID="22" presetClass="entr" presetSubtype="1" fill="hold" grpId="0" nodeType="afterEffect">
                                  <p:stCondLst>
                                    <p:cond delay="0"/>
                                  </p:stCondLst>
                                  <p:childTnLst>
                                    <p:set>
                                      <p:cBhvr>
                                        <p:cTn id="60" dur="1" fill="hold">
                                          <p:stCondLst>
                                            <p:cond delay="0"/>
                                          </p:stCondLst>
                                        </p:cTn>
                                        <p:tgtEl>
                                          <p:spTgt spid="92"/>
                                        </p:tgtEl>
                                        <p:attrNameLst>
                                          <p:attrName>style.visibility</p:attrName>
                                        </p:attrNameLst>
                                      </p:cBhvr>
                                      <p:to>
                                        <p:strVal val="visible"/>
                                      </p:to>
                                    </p:set>
                                    <p:animEffect transition="in" filter="wipe(up)">
                                      <p:cBhvr>
                                        <p:cTn id="61" dur="500"/>
                                        <p:tgtEl>
                                          <p:spTgt spid="92"/>
                                        </p:tgtEl>
                                      </p:cBhvr>
                                    </p:animEffect>
                                  </p:childTnLst>
                                </p:cTn>
                              </p:par>
                            </p:childTnLst>
                          </p:cTn>
                        </p:par>
                        <p:par>
                          <p:cTn id="62" fill="hold">
                            <p:stCondLst>
                              <p:cond delay="6149"/>
                            </p:stCondLst>
                            <p:childTnLst>
                              <p:par>
                                <p:cTn id="63" presetID="53" presetClass="entr" presetSubtype="16" fill="hold" grpId="0" nodeType="afterEffect">
                                  <p:stCondLst>
                                    <p:cond delay="0"/>
                                  </p:stCondLst>
                                  <p:childTnLst>
                                    <p:set>
                                      <p:cBhvr>
                                        <p:cTn id="64" dur="1" fill="hold">
                                          <p:stCondLst>
                                            <p:cond delay="0"/>
                                          </p:stCondLst>
                                        </p:cTn>
                                        <p:tgtEl>
                                          <p:spTgt spid="97"/>
                                        </p:tgtEl>
                                        <p:attrNameLst>
                                          <p:attrName>style.visibility</p:attrName>
                                        </p:attrNameLst>
                                      </p:cBhvr>
                                      <p:to>
                                        <p:strVal val="visible"/>
                                      </p:to>
                                    </p:set>
                                    <p:anim calcmode="lin" valueType="num">
                                      <p:cBhvr>
                                        <p:cTn id="65" dur="500" fill="hold"/>
                                        <p:tgtEl>
                                          <p:spTgt spid="97"/>
                                        </p:tgtEl>
                                        <p:attrNameLst>
                                          <p:attrName>ppt_w</p:attrName>
                                        </p:attrNameLst>
                                      </p:cBhvr>
                                      <p:tavLst>
                                        <p:tav tm="0">
                                          <p:val>
                                            <p:fltVal val="0"/>
                                          </p:val>
                                        </p:tav>
                                        <p:tav tm="100000">
                                          <p:val>
                                            <p:strVal val="#ppt_w"/>
                                          </p:val>
                                        </p:tav>
                                      </p:tavLst>
                                    </p:anim>
                                    <p:anim calcmode="lin" valueType="num">
                                      <p:cBhvr>
                                        <p:cTn id="66" dur="500" fill="hold"/>
                                        <p:tgtEl>
                                          <p:spTgt spid="97"/>
                                        </p:tgtEl>
                                        <p:attrNameLst>
                                          <p:attrName>ppt_h</p:attrName>
                                        </p:attrNameLst>
                                      </p:cBhvr>
                                      <p:tavLst>
                                        <p:tav tm="0">
                                          <p:val>
                                            <p:fltVal val="0"/>
                                          </p:val>
                                        </p:tav>
                                        <p:tav tm="100000">
                                          <p:val>
                                            <p:strVal val="#ppt_h"/>
                                          </p:val>
                                        </p:tav>
                                      </p:tavLst>
                                    </p:anim>
                                    <p:animEffect transition="in" filter="fade">
                                      <p:cBhvr>
                                        <p:cTn id="67" dur="500"/>
                                        <p:tgtEl>
                                          <p:spTgt spid="97"/>
                                        </p:tgtEl>
                                      </p:cBhvr>
                                    </p:animEffect>
                                  </p:childTnLst>
                                </p:cTn>
                              </p:par>
                            </p:childTnLst>
                          </p:cTn>
                        </p:par>
                        <p:par>
                          <p:cTn id="68" fill="hold">
                            <p:stCondLst>
                              <p:cond delay="6649"/>
                            </p:stCondLst>
                            <p:childTnLst>
                              <p:par>
                                <p:cTn id="69" presetID="22" presetClass="entr" presetSubtype="1" fill="hold" nodeType="afterEffect">
                                  <p:stCondLst>
                                    <p:cond delay="0"/>
                                  </p:stCondLst>
                                  <p:childTnLst>
                                    <p:set>
                                      <p:cBhvr>
                                        <p:cTn id="70" dur="1" fill="hold">
                                          <p:stCondLst>
                                            <p:cond delay="0"/>
                                          </p:stCondLst>
                                        </p:cTn>
                                        <p:tgtEl>
                                          <p:spTgt spid="111"/>
                                        </p:tgtEl>
                                        <p:attrNameLst>
                                          <p:attrName>style.visibility</p:attrName>
                                        </p:attrNameLst>
                                      </p:cBhvr>
                                      <p:to>
                                        <p:strVal val="visible"/>
                                      </p:to>
                                    </p:set>
                                    <p:animEffect transition="in" filter="wipe(up)">
                                      <p:cBhvr>
                                        <p:cTn id="71" dur="500"/>
                                        <p:tgtEl>
                                          <p:spTgt spid="111"/>
                                        </p:tgtEl>
                                      </p:cBhvr>
                                    </p:animEffect>
                                  </p:childTnLst>
                                </p:cTn>
                              </p:par>
                            </p:childTnLst>
                          </p:cTn>
                        </p:par>
                        <p:par>
                          <p:cTn id="72" fill="hold">
                            <p:stCondLst>
                              <p:cond delay="7149"/>
                            </p:stCondLst>
                            <p:childTnLst>
                              <p:par>
                                <p:cTn id="73" presetID="22" presetClass="entr" presetSubtype="1" fill="hold" grpId="0" nodeType="afterEffect">
                                  <p:stCondLst>
                                    <p:cond delay="0"/>
                                  </p:stCondLst>
                                  <p:childTnLst>
                                    <p:set>
                                      <p:cBhvr>
                                        <p:cTn id="74" dur="1" fill="hold">
                                          <p:stCondLst>
                                            <p:cond delay="0"/>
                                          </p:stCondLst>
                                        </p:cTn>
                                        <p:tgtEl>
                                          <p:spTgt spid="93"/>
                                        </p:tgtEl>
                                        <p:attrNameLst>
                                          <p:attrName>style.visibility</p:attrName>
                                        </p:attrNameLst>
                                      </p:cBhvr>
                                      <p:to>
                                        <p:strVal val="visible"/>
                                      </p:to>
                                    </p:set>
                                    <p:animEffect transition="in" filter="wipe(up)">
                                      <p:cBhvr>
                                        <p:cTn id="75" dur="500"/>
                                        <p:tgtEl>
                                          <p:spTgt spid="93"/>
                                        </p:tgtEl>
                                      </p:cBhvr>
                                    </p:animEffect>
                                  </p:childTnLst>
                                </p:cTn>
                              </p:par>
                            </p:childTnLst>
                          </p:cTn>
                        </p:par>
                        <p:par>
                          <p:cTn id="76" fill="hold">
                            <p:stCondLst>
                              <p:cond delay="7649"/>
                            </p:stCondLst>
                            <p:childTnLst>
                              <p:par>
                                <p:cTn id="77" presetID="53" presetClass="entr" presetSubtype="16" fill="hold" grpId="0" nodeType="afterEffect">
                                  <p:stCondLst>
                                    <p:cond delay="0"/>
                                  </p:stCondLst>
                                  <p:childTnLst>
                                    <p:set>
                                      <p:cBhvr>
                                        <p:cTn id="78" dur="1" fill="hold">
                                          <p:stCondLst>
                                            <p:cond delay="0"/>
                                          </p:stCondLst>
                                        </p:cTn>
                                        <p:tgtEl>
                                          <p:spTgt spid="98"/>
                                        </p:tgtEl>
                                        <p:attrNameLst>
                                          <p:attrName>style.visibility</p:attrName>
                                        </p:attrNameLst>
                                      </p:cBhvr>
                                      <p:to>
                                        <p:strVal val="visible"/>
                                      </p:to>
                                    </p:set>
                                    <p:anim calcmode="lin" valueType="num">
                                      <p:cBhvr>
                                        <p:cTn id="79" dur="500" fill="hold"/>
                                        <p:tgtEl>
                                          <p:spTgt spid="98"/>
                                        </p:tgtEl>
                                        <p:attrNameLst>
                                          <p:attrName>ppt_w</p:attrName>
                                        </p:attrNameLst>
                                      </p:cBhvr>
                                      <p:tavLst>
                                        <p:tav tm="0">
                                          <p:val>
                                            <p:fltVal val="0"/>
                                          </p:val>
                                        </p:tav>
                                        <p:tav tm="100000">
                                          <p:val>
                                            <p:strVal val="#ppt_w"/>
                                          </p:val>
                                        </p:tav>
                                      </p:tavLst>
                                    </p:anim>
                                    <p:anim calcmode="lin" valueType="num">
                                      <p:cBhvr>
                                        <p:cTn id="80" dur="500" fill="hold"/>
                                        <p:tgtEl>
                                          <p:spTgt spid="98"/>
                                        </p:tgtEl>
                                        <p:attrNameLst>
                                          <p:attrName>ppt_h</p:attrName>
                                        </p:attrNameLst>
                                      </p:cBhvr>
                                      <p:tavLst>
                                        <p:tav tm="0">
                                          <p:val>
                                            <p:fltVal val="0"/>
                                          </p:val>
                                        </p:tav>
                                        <p:tav tm="100000">
                                          <p:val>
                                            <p:strVal val="#ppt_h"/>
                                          </p:val>
                                        </p:tav>
                                      </p:tavLst>
                                    </p:anim>
                                    <p:animEffect transition="in" filter="fade">
                                      <p:cBhvr>
                                        <p:cTn id="81" dur="500"/>
                                        <p:tgtEl>
                                          <p:spTgt spid="98"/>
                                        </p:tgtEl>
                                      </p:cBhvr>
                                    </p:animEffect>
                                  </p:childTnLst>
                                </p:cTn>
                              </p:par>
                            </p:childTnLst>
                          </p:cTn>
                        </p:par>
                        <p:par>
                          <p:cTn id="82" fill="hold">
                            <p:stCondLst>
                              <p:cond delay="8149"/>
                            </p:stCondLst>
                            <p:childTnLst>
                              <p:par>
                                <p:cTn id="83" presetID="22" presetClass="entr" presetSubtype="1" fill="hold" nodeType="afterEffect">
                                  <p:stCondLst>
                                    <p:cond delay="0"/>
                                  </p:stCondLst>
                                  <p:childTnLst>
                                    <p:set>
                                      <p:cBhvr>
                                        <p:cTn id="84" dur="1" fill="hold">
                                          <p:stCondLst>
                                            <p:cond delay="0"/>
                                          </p:stCondLst>
                                        </p:cTn>
                                        <p:tgtEl>
                                          <p:spTgt spid="115"/>
                                        </p:tgtEl>
                                        <p:attrNameLst>
                                          <p:attrName>style.visibility</p:attrName>
                                        </p:attrNameLst>
                                      </p:cBhvr>
                                      <p:to>
                                        <p:strVal val="visible"/>
                                      </p:to>
                                    </p:set>
                                    <p:animEffect transition="in" filter="wipe(up)">
                                      <p:cBhvr>
                                        <p:cTn id="85" dur="500"/>
                                        <p:tgtEl>
                                          <p:spTgt spid="115"/>
                                        </p:tgtEl>
                                      </p:cBhvr>
                                    </p:animEffect>
                                  </p:childTnLst>
                                </p:cTn>
                              </p:par>
                            </p:childTnLst>
                          </p:cTn>
                        </p:par>
                        <p:par>
                          <p:cTn id="86" fill="hold">
                            <p:stCondLst>
                              <p:cond delay="8649"/>
                            </p:stCondLst>
                            <p:childTnLst>
                              <p:par>
                                <p:cTn id="87" presetID="2" presetClass="entr" presetSubtype="4" accel="50000" decel="50000" fill="hold" nodeType="afterEffect">
                                  <p:stCondLst>
                                    <p:cond delay="0"/>
                                  </p:stCondLst>
                                  <p:childTnLst>
                                    <p:set>
                                      <p:cBhvr>
                                        <p:cTn id="88" dur="1" fill="hold">
                                          <p:stCondLst>
                                            <p:cond delay="0"/>
                                          </p:stCondLst>
                                        </p:cTn>
                                        <p:tgtEl>
                                          <p:spTgt spid="119"/>
                                        </p:tgtEl>
                                        <p:attrNameLst>
                                          <p:attrName>style.visibility</p:attrName>
                                        </p:attrNameLst>
                                      </p:cBhvr>
                                      <p:to>
                                        <p:strVal val="visible"/>
                                      </p:to>
                                    </p:set>
                                    <p:anim calcmode="lin" valueType="num">
                                      <p:cBhvr additive="base">
                                        <p:cTn id="89" dur="500" fill="hold"/>
                                        <p:tgtEl>
                                          <p:spTgt spid="119"/>
                                        </p:tgtEl>
                                        <p:attrNameLst>
                                          <p:attrName>ppt_x</p:attrName>
                                        </p:attrNameLst>
                                      </p:cBhvr>
                                      <p:tavLst>
                                        <p:tav tm="0">
                                          <p:val>
                                            <p:strVal val="#ppt_x"/>
                                          </p:val>
                                        </p:tav>
                                        <p:tav tm="100000">
                                          <p:val>
                                            <p:strVal val="#ppt_x"/>
                                          </p:val>
                                        </p:tav>
                                      </p:tavLst>
                                    </p:anim>
                                    <p:anim calcmode="lin" valueType="num">
                                      <p:cBhvr additive="base">
                                        <p:cTn id="90" dur="500" fill="hold"/>
                                        <p:tgtEl>
                                          <p:spTgt spid="119"/>
                                        </p:tgtEl>
                                        <p:attrNameLst>
                                          <p:attrName>ppt_y</p:attrName>
                                        </p:attrNameLst>
                                      </p:cBhvr>
                                      <p:tavLst>
                                        <p:tav tm="0">
                                          <p:val>
                                            <p:strVal val="1+#ppt_h/2"/>
                                          </p:val>
                                        </p:tav>
                                        <p:tav tm="100000">
                                          <p:val>
                                            <p:strVal val="#ppt_y"/>
                                          </p:val>
                                        </p:tav>
                                      </p:tavLst>
                                    </p:anim>
                                  </p:childTnLst>
                                </p:cTn>
                              </p:par>
                            </p:childTnLst>
                          </p:cTn>
                        </p:par>
                        <p:par>
                          <p:cTn id="91" fill="hold">
                            <p:stCondLst>
                              <p:cond delay="9149"/>
                            </p:stCondLst>
                            <p:childTnLst>
                              <p:par>
                                <p:cTn id="92" presetID="2" presetClass="entr" presetSubtype="4" accel="50000" decel="50000" fill="hold" nodeType="afterEffect">
                                  <p:stCondLst>
                                    <p:cond delay="0"/>
                                  </p:stCondLst>
                                  <p:childTnLst>
                                    <p:set>
                                      <p:cBhvr>
                                        <p:cTn id="93" dur="1" fill="hold">
                                          <p:stCondLst>
                                            <p:cond delay="0"/>
                                          </p:stCondLst>
                                        </p:cTn>
                                        <p:tgtEl>
                                          <p:spTgt spid="122"/>
                                        </p:tgtEl>
                                        <p:attrNameLst>
                                          <p:attrName>style.visibility</p:attrName>
                                        </p:attrNameLst>
                                      </p:cBhvr>
                                      <p:to>
                                        <p:strVal val="visible"/>
                                      </p:to>
                                    </p:set>
                                    <p:anim calcmode="lin" valueType="num">
                                      <p:cBhvr additive="base">
                                        <p:cTn id="94" dur="500" fill="hold"/>
                                        <p:tgtEl>
                                          <p:spTgt spid="122"/>
                                        </p:tgtEl>
                                        <p:attrNameLst>
                                          <p:attrName>ppt_x</p:attrName>
                                        </p:attrNameLst>
                                      </p:cBhvr>
                                      <p:tavLst>
                                        <p:tav tm="0">
                                          <p:val>
                                            <p:strVal val="#ppt_x"/>
                                          </p:val>
                                        </p:tav>
                                        <p:tav tm="100000">
                                          <p:val>
                                            <p:strVal val="#ppt_x"/>
                                          </p:val>
                                        </p:tav>
                                      </p:tavLst>
                                    </p:anim>
                                    <p:anim calcmode="lin" valueType="num">
                                      <p:cBhvr additive="base">
                                        <p:cTn id="95" dur="500" fill="hold"/>
                                        <p:tgtEl>
                                          <p:spTgt spid="122"/>
                                        </p:tgtEl>
                                        <p:attrNameLst>
                                          <p:attrName>ppt_y</p:attrName>
                                        </p:attrNameLst>
                                      </p:cBhvr>
                                      <p:tavLst>
                                        <p:tav tm="0">
                                          <p:val>
                                            <p:strVal val="1+#ppt_h/2"/>
                                          </p:val>
                                        </p:tav>
                                        <p:tav tm="100000">
                                          <p:val>
                                            <p:strVal val="#ppt_y"/>
                                          </p:val>
                                        </p:tav>
                                      </p:tavLst>
                                    </p:anim>
                                  </p:childTnLst>
                                </p:cTn>
                              </p:par>
                            </p:childTnLst>
                          </p:cTn>
                        </p:par>
                        <p:par>
                          <p:cTn id="96" fill="hold">
                            <p:stCondLst>
                              <p:cond delay="9649"/>
                            </p:stCondLst>
                            <p:childTnLst>
                              <p:par>
                                <p:cTn id="97" presetID="2" presetClass="entr" presetSubtype="4" accel="50000" decel="50000" fill="hold" nodeType="afterEffect">
                                  <p:stCondLst>
                                    <p:cond delay="0"/>
                                  </p:stCondLst>
                                  <p:childTnLst>
                                    <p:set>
                                      <p:cBhvr>
                                        <p:cTn id="98" dur="1" fill="hold">
                                          <p:stCondLst>
                                            <p:cond delay="0"/>
                                          </p:stCondLst>
                                        </p:cTn>
                                        <p:tgtEl>
                                          <p:spTgt spid="125"/>
                                        </p:tgtEl>
                                        <p:attrNameLst>
                                          <p:attrName>style.visibility</p:attrName>
                                        </p:attrNameLst>
                                      </p:cBhvr>
                                      <p:to>
                                        <p:strVal val="visible"/>
                                      </p:to>
                                    </p:set>
                                    <p:anim calcmode="lin" valueType="num">
                                      <p:cBhvr additive="base">
                                        <p:cTn id="99" dur="500" fill="hold"/>
                                        <p:tgtEl>
                                          <p:spTgt spid="125"/>
                                        </p:tgtEl>
                                        <p:attrNameLst>
                                          <p:attrName>ppt_x</p:attrName>
                                        </p:attrNameLst>
                                      </p:cBhvr>
                                      <p:tavLst>
                                        <p:tav tm="0">
                                          <p:val>
                                            <p:strVal val="#ppt_x"/>
                                          </p:val>
                                        </p:tav>
                                        <p:tav tm="100000">
                                          <p:val>
                                            <p:strVal val="#ppt_x"/>
                                          </p:val>
                                        </p:tav>
                                      </p:tavLst>
                                    </p:anim>
                                    <p:anim calcmode="lin" valueType="num">
                                      <p:cBhvr additive="base">
                                        <p:cTn id="100" dur="500" fill="hold"/>
                                        <p:tgtEl>
                                          <p:spTgt spid="125"/>
                                        </p:tgtEl>
                                        <p:attrNameLst>
                                          <p:attrName>ppt_y</p:attrName>
                                        </p:attrNameLst>
                                      </p:cBhvr>
                                      <p:tavLst>
                                        <p:tav tm="0">
                                          <p:val>
                                            <p:strVal val="1+#ppt_h/2"/>
                                          </p:val>
                                        </p:tav>
                                        <p:tav tm="100000">
                                          <p:val>
                                            <p:strVal val="#ppt_y"/>
                                          </p:val>
                                        </p:tav>
                                      </p:tavLst>
                                    </p:anim>
                                  </p:childTnLst>
                                </p:cTn>
                              </p:par>
                            </p:childTnLst>
                          </p:cTn>
                        </p:par>
                        <p:par>
                          <p:cTn id="101" fill="hold">
                            <p:stCondLst>
                              <p:cond delay="10149"/>
                            </p:stCondLst>
                            <p:childTnLst>
                              <p:par>
                                <p:cTn id="102" presetID="2" presetClass="entr" presetSubtype="4" accel="50000" decel="50000" fill="hold" nodeType="afterEffect">
                                  <p:stCondLst>
                                    <p:cond delay="0"/>
                                  </p:stCondLst>
                                  <p:childTnLst>
                                    <p:set>
                                      <p:cBhvr>
                                        <p:cTn id="103" dur="1" fill="hold">
                                          <p:stCondLst>
                                            <p:cond delay="0"/>
                                          </p:stCondLst>
                                        </p:cTn>
                                        <p:tgtEl>
                                          <p:spTgt spid="128"/>
                                        </p:tgtEl>
                                        <p:attrNameLst>
                                          <p:attrName>style.visibility</p:attrName>
                                        </p:attrNameLst>
                                      </p:cBhvr>
                                      <p:to>
                                        <p:strVal val="visible"/>
                                      </p:to>
                                    </p:set>
                                    <p:anim calcmode="lin" valueType="num">
                                      <p:cBhvr additive="base">
                                        <p:cTn id="104" dur="500" fill="hold"/>
                                        <p:tgtEl>
                                          <p:spTgt spid="128"/>
                                        </p:tgtEl>
                                        <p:attrNameLst>
                                          <p:attrName>ppt_x</p:attrName>
                                        </p:attrNameLst>
                                      </p:cBhvr>
                                      <p:tavLst>
                                        <p:tav tm="0">
                                          <p:val>
                                            <p:strVal val="#ppt_x"/>
                                          </p:val>
                                        </p:tav>
                                        <p:tav tm="100000">
                                          <p:val>
                                            <p:strVal val="#ppt_x"/>
                                          </p:val>
                                        </p:tav>
                                      </p:tavLst>
                                    </p:anim>
                                    <p:anim calcmode="lin" valueType="num">
                                      <p:cBhvr additive="base">
                                        <p:cTn id="105" dur="500" fill="hold"/>
                                        <p:tgtEl>
                                          <p:spTgt spid="128"/>
                                        </p:tgtEl>
                                        <p:attrNameLst>
                                          <p:attrName>ppt_y</p:attrName>
                                        </p:attrNameLst>
                                      </p:cBhvr>
                                      <p:tavLst>
                                        <p:tav tm="0">
                                          <p:val>
                                            <p:strVal val="1+#ppt_h/2"/>
                                          </p:val>
                                        </p:tav>
                                        <p:tav tm="100000">
                                          <p:val>
                                            <p:strVal val="#ppt_y"/>
                                          </p:val>
                                        </p:tav>
                                      </p:tavLst>
                                    </p:anim>
                                  </p:childTnLst>
                                </p:cTn>
                              </p:par>
                            </p:childTnLst>
                          </p:cTn>
                        </p:par>
                        <p:par>
                          <p:cTn id="106" fill="hold">
                            <p:stCondLst>
                              <p:cond delay="10649"/>
                            </p:stCondLst>
                            <p:childTnLst>
                              <p:par>
                                <p:cTn id="107" presetID="2" presetClass="entr" presetSubtype="4" accel="50000" decel="50000" fill="hold" nodeType="afterEffect">
                                  <p:stCondLst>
                                    <p:cond delay="0"/>
                                  </p:stCondLst>
                                  <p:childTnLst>
                                    <p:set>
                                      <p:cBhvr>
                                        <p:cTn id="108" dur="1" fill="hold">
                                          <p:stCondLst>
                                            <p:cond delay="0"/>
                                          </p:stCondLst>
                                        </p:cTn>
                                        <p:tgtEl>
                                          <p:spTgt spid="131"/>
                                        </p:tgtEl>
                                        <p:attrNameLst>
                                          <p:attrName>style.visibility</p:attrName>
                                        </p:attrNameLst>
                                      </p:cBhvr>
                                      <p:to>
                                        <p:strVal val="visible"/>
                                      </p:to>
                                    </p:set>
                                    <p:anim calcmode="lin" valueType="num">
                                      <p:cBhvr additive="base">
                                        <p:cTn id="109" dur="500" fill="hold"/>
                                        <p:tgtEl>
                                          <p:spTgt spid="131"/>
                                        </p:tgtEl>
                                        <p:attrNameLst>
                                          <p:attrName>ppt_x</p:attrName>
                                        </p:attrNameLst>
                                      </p:cBhvr>
                                      <p:tavLst>
                                        <p:tav tm="0">
                                          <p:val>
                                            <p:strVal val="#ppt_x"/>
                                          </p:val>
                                        </p:tav>
                                        <p:tav tm="100000">
                                          <p:val>
                                            <p:strVal val="#ppt_x"/>
                                          </p:val>
                                        </p:tav>
                                      </p:tavLst>
                                    </p:anim>
                                    <p:anim calcmode="lin" valueType="num">
                                      <p:cBhvr additive="base">
                                        <p:cTn id="110"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第一PPT模板网-WWW.1PPT.COM"/>
</p:tagLst>
</file>

<file path=ppt/tags/tag2.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3.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heme/theme1.xml><?xml version="1.0" encoding="utf-8"?>
<a:theme xmlns:a="http://schemas.openxmlformats.org/drawingml/2006/main" name="第一PPT，www.1ppt.com">
  <a:themeElements>
    <a:clrScheme name="自定义 237">
      <a:dk1>
        <a:sysClr val="windowText" lastClr="000000"/>
      </a:dk1>
      <a:lt1>
        <a:sysClr val="window" lastClr="FFFFFF"/>
      </a:lt1>
      <a:dk2>
        <a:srgbClr val="1F497D"/>
      </a:dk2>
      <a:lt2>
        <a:srgbClr val="EEECE1"/>
      </a:lt2>
      <a:accent1>
        <a:srgbClr val="005DA2"/>
      </a:accent1>
      <a:accent2>
        <a:srgbClr val="C4C7CB"/>
      </a:accent2>
      <a:accent3>
        <a:srgbClr val="7F7F7F"/>
      </a:accent3>
      <a:accent4>
        <a:srgbClr val="7F7F7F"/>
      </a:accent4>
      <a:accent5>
        <a:srgbClr val="7F7F7F"/>
      </a:accent5>
      <a:accent6>
        <a:srgbClr val="7F7F7F"/>
      </a:accent6>
      <a:hlink>
        <a:srgbClr val="17365D"/>
      </a:hlink>
      <a:folHlink>
        <a:srgbClr val="548DD4"/>
      </a:folHlink>
    </a:clrScheme>
    <a:fontScheme name="ixcnh3e2">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smtClean="0">
            <a:solidFill>
              <a:schemeClr val="tx1">
                <a:lumMod val="75000"/>
                <a:lumOff val="25000"/>
              </a:schemeClr>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2814</Words>
  <Application>Microsoft Office PowerPoint</Application>
  <PresentationFormat>全屏显示(16:9)</PresentationFormat>
  <Paragraphs>289</Paragraphs>
  <Slides>24</Slides>
  <Notes>24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24</vt:i4>
      </vt:variant>
    </vt:vector>
  </HeadingPairs>
  <TitlesOfParts>
    <vt:vector size="30" baseType="lpstr">
      <vt:lpstr>Helvetica Light</vt:lpstr>
      <vt:lpstr>inpin heiti</vt:lpstr>
      <vt:lpstr>Kontrapunkt Bob Bold</vt:lpstr>
      <vt:lpstr>Agency FB</vt:lpstr>
      <vt:lpstr>Arial</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员工执行力培训</dc:title>
  <dc:creator>第一PPT</dc:creator>
  <cp:keywords>第一PPT模板网-WWW.1PPT.COM</cp:keywords>
  <dc:description>www.1ppt.com</dc:description>
  <cp:lastModifiedBy>天 下</cp:lastModifiedBy>
  <cp:revision>142</cp:revision>
  <dcterms:created xsi:type="dcterms:W3CDTF">2015-12-11T17:46:00Z</dcterms:created>
  <dcterms:modified xsi:type="dcterms:W3CDTF">2021-01-05T13:49:23Z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