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414" r:id="rId2"/>
    <p:sldId id="280" r:id="rId3"/>
    <p:sldId id="373" r:id="rId4"/>
    <p:sldId id="298" r:id="rId5"/>
    <p:sldId id="276" r:id="rId6"/>
    <p:sldId id="393" r:id="rId7"/>
    <p:sldId id="277" r:id="rId8"/>
    <p:sldId id="285" r:id="rId9"/>
    <p:sldId id="286" r:id="rId10"/>
    <p:sldId id="290" r:id="rId11"/>
    <p:sldId id="400" r:id="rId12"/>
    <p:sldId id="293" r:id="rId13"/>
    <p:sldId id="294" r:id="rId14"/>
    <p:sldId id="295" r:id="rId15"/>
    <p:sldId id="278" r:id="rId16"/>
    <p:sldId id="391" r:id="rId17"/>
    <p:sldId id="392" r:id="rId18"/>
    <p:sldId id="395" r:id="rId19"/>
    <p:sldId id="401" r:id="rId20"/>
    <p:sldId id="402" r:id="rId21"/>
    <p:sldId id="403" r:id="rId22"/>
    <p:sldId id="404" r:id="rId23"/>
    <p:sldId id="405" r:id="rId24"/>
    <p:sldId id="407" r:id="rId25"/>
    <p:sldId id="408" r:id="rId26"/>
    <p:sldId id="406" r:id="rId27"/>
    <p:sldId id="409" r:id="rId28"/>
    <p:sldId id="410" r:id="rId29"/>
    <p:sldId id="415" r:id="rId30"/>
    <p:sldId id="416" r:id="rId31"/>
    <p:sldId id="411" r:id="rId32"/>
    <p:sldId id="417" r:id="rId33"/>
    <p:sldId id="418" r:id="rId34"/>
    <p:sldId id="420" r:id="rId35"/>
    <p:sldId id="419" r:id="rId36"/>
    <p:sldId id="396" r:id="rId37"/>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426"/>
    <a:srgbClr val="E74C2E"/>
    <a:srgbClr val="CB3517"/>
    <a:srgbClr val="323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914" autoAdjust="0"/>
  </p:normalViewPr>
  <p:slideViewPr>
    <p:cSldViewPr>
      <p:cViewPr>
        <p:scale>
          <a:sx n="100" d="100"/>
          <a:sy n="100" d="100"/>
        </p:scale>
        <p:origin x="-1860" y="-864"/>
      </p:cViewPr>
      <p:guideLst>
        <p:guide orient="horz" pos="162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80868484264E-2"/>
          <c:y val="8.5536465601249403E-2"/>
          <c:w val="0.85336857891191398"/>
          <c:h val="0.796030889103572"/>
        </c:manualLayout>
      </c:layout>
      <c:barChart>
        <c:barDir val="bar"/>
        <c:grouping val="stacked"/>
        <c:varyColors val="0"/>
        <c:ser>
          <c:idx val="0"/>
          <c:order val="0"/>
          <c:tx>
            <c:strRef>
              <c:f>Sheet1!$B$1</c:f>
              <c:strCache>
                <c:ptCount val="1"/>
                <c:pt idx="0">
                  <c:v>系列 1</c:v>
                </c:pt>
              </c:strCache>
            </c:strRef>
          </c:tx>
          <c:spPr>
            <a:solidFill>
              <a:srgbClr val="E74C2E"/>
            </a:solidFill>
            <a:effectLst>
              <a:outerShdw blurRad="152400" dist="88900" dir="8100000" algn="tr"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08E1-474F-811E-43912A2B2A8A}"/>
              </c:ext>
            </c:extLst>
          </c:dPt>
          <c:dPt>
            <c:idx val="2"/>
            <c:invertIfNegative val="0"/>
            <c:bubble3D val="0"/>
            <c:extLst>
              <c:ext xmlns:c16="http://schemas.microsoft.com/office/drawing/2014/chart" uri="{C3380CC4-5D6E-409C-BE32-E72D297353CC}">
                <c16:uniqueId val="{00000001-08E1-474F-811E-43912A2B2A8A}"/>
              </c:ext>
            </c:extLst>
          </c:dPt>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extLst>
            <c:ext xmlns:c16="http://schemas.microsoft.com/office/drawing/2014/chart" uri="{C3380CC4-5D6E-409C-BE32-E72D297353CC}">
              <c16:uniqueId val="{00000002-08E1-474F-811E-43912A2B2A8A}"/>
            </c:ext>
          </c:extLst>
        </c:ser>
        <c:ser>
          <c:idx val="1"/>
          <c:order val="1"/>
          <c:tx>
            <c:strRef>
              <c:f>Sheet1!$C$1</c:f>
              <c:strCache>
                <c:ptCount val="1"/>
                <c:pt idx="0">
                  <c:v>系列 2</c:v>
                </c:pt>
              </c:strCache>
            </c:strRef>
          </c:tx>
          <c:spPr>
            <a:solidFill>
              <a:schemeClr val="bg1">
                <a:lumMod val="85000"/>
              </a:schemeClr>
            </a:solidFill>
            <a:effectLst>
              <a:innerShdw blurRad="63500" dist="50800" dir="18900000">
                <a:prstClr val="black">
                  <a:alpha val="50000"/>
                </a:prstClr>
              </a:innerShdw>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extLst>
            <c:ext xmlns:c16="http://schemas.microsoft.com/office/drawing/2014/chart" uri="{C3380CC4-5D6E-409C-BE32-E72D297353CC}">
              <c16:uniqueId val="{00000003-08E1-474F-811E-43912A2B2A8A}"/>
            </c:ext>
          </c:extLst>
        </c:ser>
        <c:dLbls>
          <c:showLegendKey val="0"/>
          <c:showVal val="0"/>
          <c:showCatName val="0"/>
          <c:showSerName val="0"/>
          <c:showPercent val="0"/>
          <c:showBubbleSize val="0"/>
        </c:dLbls>
        <c:gapWidth val="50"/>
        <c:overlap val="100"/>
        <c:axId val="236656128"/>
        <c:axId val="236657664"/>
      </c:barChart>
      <c:catAx>
        <c:axId val="236656128"/>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36657664"/>
        <c:crosses val="autoZero"/>
        <c:auto val="1"/>
        <c:lblAlgn val="ctr"/>
        <c:lblOffset val="100"/>
        <c:noMultiLvlLbl val="0"/>
      </c:catAx>
      <c:valAx>
        <c:axId val="23665766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crossAx val="23665612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dPt>
            <c:idx val="0"/>
            <c:bubble3D val="0"/>
            <c:spPr>
              <a:solidFill>
                <a:srgbClr val="E74C2E"/>
              </a:solidFill>
              <a:effectLst>
                <a:innerShdw blurRad="63500" dist="50800" dir="18900000">
                  <a:prstClr val="black">
                    <a:alpha val="50000"/>
                  </a:prstClr>
                </a:innerShdw>
              </a:effectLst>
            </c:spPr>
            <c:extLst>
              <c:ext xmlns:c16="http://schemas.microsoft.com/office/drawing/2014/chart" uri="{C3380CC4-5D6E-409C-BE32-E72D297353CC}">
                <c16:uniqueId val="{00000001-9CFA-4EE3-BB3B-6019583C3E64}"/>
              </c:ext>
            </c:extLst>
          </c:dPt>
          <c:dPt>
            <c:idx val="1"/>
            <c:bubble3D val="0"/>
            <c:extLst>
              <c:ext xmlns:c16="http://schemas.microsoft.com/office/drawing/2014/chart" uri="{C3380CC4-5D6E-409C-BE32-E72D297353CC}">
                <c16:uniqueId val="{00000003-9CFA-4EE3-BB3B-6019583C3E64}"/>
              </c:ext>
            </c:extLst>
          </c:dPt>
          <c:dPt>
            <c:idx val="2"/>
            <c:bubble3D val="0"/>
            <c:extLst>
              <c:ext xmlns:c16="http://schemas.microsoft.com/office/drawing/2014/chart" uri="{C3380CC4-5D6E-409C-BE32-E72D297353CC}">
                <c16:uniqueId val="{00000005-9CFA-4EE3-BB3B-6019583C3E64}"/>
              </c:ext>
            </c:extLst>
          </c:dPt>
          <c:dPt>
            <c:idx val="3"/>
            <c:bubble3D val="0"/>
            <c:extLst>
              <c:ext xmlns:c16="http://schemas.microsoft.com/office/drawing/2014/chart" uri="{C3380CC4-5D6E-409C-BE32-E72D297353CC}">
                <c16:uniqueId val="{00000007-9CFA-4EE3-BB3B-6019583C3E64}"/>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CFA-4EE3-BB3B-6019583C3E64}"/>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286FA-1D4E-41F4-820F-9675833312C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79876-21DC-41E8-8E63-89BCD04AD8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D608D6B-5688-4B1B-816B-C8E80BFF8CDD}"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F16079A-01F7-403F-A5A4-2406BB22D543}"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0E9E1B8-D0C0-42DE-B82B-0D9273CB657D}"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A0CE1AF-DAB2-4ADF-93FA-D25DD27C0739}"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C4AE661-801A-4BC7-BD13-B4514D0BF7CB}"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AE90F0C4-B81E-437B-B9F6-D83FD98A62B2}" type="datetime1">
              <a:rPr lang="zh-CN" altLang="en-US" smtClean="0"/>
              <a:t>2021/1/5</a:t>
            </a:fld>
            <a:endParaRPr lang="zh-CN" altLang="en-US"/>
          </a:p>
        </p:txBody>
      </p:sp>
      <p:sp>
        <p:nvSpPr>
          <p:cNvPr id="7"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7C37047B-9E9A-4966-BBED-C933A05174B3}" type="datetime1">
              <a:rPr lang="zh-CN" altLang="en-US" smtClean="0"/>
              <a:t>2021/1/5</a:t>
            </a:fld>
            <a:endParaRPr lang="zh-CN" altLang="en-US"/>
          </a:p>
        </p:txBody>
      </p:sp>
      <p:sp>
        <p:nvSpPr>
          <p:cNvPr id="9" name="灯片编号占位符 8"/>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156E77B-BCC5-45BE-9B5E-2D38C7AFB5B0}" type="datetime1">
              <a:rPr lang="zh-CN" altLang="en-US" smtClean="0"/>
              <a:t>2021/1/5</a:t>
            </a:fld>
            <a:endParaRPr lang="zh-CN" altLang="en-US"/>
          </a:p>
        </p:txBody>
      </p:sp>
      <p:sp>
        <p:nvSpPr>
          <p:cNvPr id="5" name="灯片编号占位符 4"/>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8B9A80-8B57-403E-9ABD-5EF56E9E49B2}" type="datetime1">
              <a:rPr lang="zh-CN" altLang="en-US" smtClean="0"/>
              <a:t>2021/1/5</a:t>
            </a:fld>
            <a:endParaRPr lang="zh-CN" altLang="en-US"/>
          </a:p>
        </p:txBody>
      </p:sp>
      <p:sp>
        <p:nvSpPr>
          <p:cNvPr id="4" name="灯片编号占位符 3"/>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8F5F676-15A5-402A-A89B-21515CD99382}" type="datetime1">
              <a:rPr lang="zh-CN" altLang="en-US" smtClean="0"/>
              <a:t>2021/1/5</a:t>
            </a:fld>
            <a:endParaRPr lang="zh-CN" altLang="en-US"/>
          </a:p>
        </p:txBody>
      </p:sp>
      <p:sp>
        <p:nvSpPr>
          <p:cNvPr id="7"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6E23C7EA-4A56-4142-8A9F-722925628C6B}" type="datetime1">
              <a:rPr lang="zh-CN" altLang="en-US" smtClean="0"/>
              <a:t>2021/1/5</a:t>
            </a:fld>
            <a:endParaRPr lang="zh-CN" altLang="en-US"/>
          </a:p>
        </p:txBody>
      </p:sp>
      <p:sp>
        <p:nvSpPr>
          <p:cNvPr id="7"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 y="4731990"/>
            <a:ext cx="9143999" cy="4165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日期占位符 3"/>
          <p:cNvSpPr>
            <a:spLocks noGrp="1"/>
          </p:cNvSpPr>
          <p:nvPr>
            <p:ph type="dt" sz="half" idx="2"/>
          </p:nvPr>
        </p:nvSpPr>
        <p:spPr>
          <a:xfrm>
            <a:off x="62136" y="4803335"/>
            <a:ext cx="2133600" cy="273844"/>
          </a:xfrm>
          <a:prstGeom prst="rect">
            <a:avLst/>
          </a:prstGeom>
        </p:spPr>
        <p:txBody>
          <a:bodyPr vert="horz" lIns="91440" tIns="45720" rIns="91440" bIns="45720" rtlCol="0" anchor="ctr"/>
          <a:lstStyle>
            <a:lvl1pPr algn="l">
              <a:defRPr sz="1200">
                <a:solidFill>
                  <a:schemeClr val="bg1"/>
                </a:solidFill>
                <a:latin typeface="Impact" panose="020B0806030902050204" pitchFamily="34" charset="0"/>
                <a:ea typeface="+mn-ea"/>
              </a:defRPr>
            </a:lvl1pPr>
          </a:lstStyle>
          <a:p>
            <a:fld id="{9DD1F462-85FF-4F29-B431-4C51C50C97AB}" type="datetime1">
              <a:rPr lang="zh-CN" altLang="en-US" smtClean="0"/>
              <a:t>2021/1/5</a:t>
            </a:fld>
            <a:endParaRPr lang="zh-CN" altLang="en-US"/>
          </a:p>
        </p:txBody>
      </p:sp>
      <p:grpSp>
        <p:nvGrpSpPr>
          <p:cNvPr id="9" name="组合 8"/>
          <p:cNvGrpSpPr/>
          <p:nvPr userDrawn="1"/>
        </p:nvGrpSpPr>
        <p:grpSpPr>
          <a:xfrm>
            <a:off x="8662737" y="4867191"/>
            <a:ext cx="224839" cy="224839"/>
            <a:chOff x="11550315" y="6496550"/>
            <a:chExt cx="299785" cy="299785"/>
          </a:xfrm>
        </p:grpSpPr>
        <p:sp>
          <p:nvSpPr>
            <p:cNvPr id="10"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a:off x="8291829" y="4867191"/>
            <a:ext cx="224839" cy="224839"/>
            <a:chOff x="11550315" y="6496550"/>
            <a:chExt cx="299785" cy="299785"/>
          </a:xfrm>
        </p:grpSpPr>
        <p:sp>
          <p:nvSpPr>
            <p:cNvPr id="13"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userDrawn="1"/>
        </p:nvSpPr>
        <p:spPr>
          <a:xfrm>
            <a:off x="-1" y="195486"/>
            <a:ext cx="827585"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895341" y="195183"/>
            <a:ext cx="220275" cy="4663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8848519" y="223916"/>
            <a:ext cx="296534"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d:\users\administrator\appdata\roaming\360se6\User Data\temp\188976-1206061014078.jpg"/>
          <p:cNvPicPr>
            <a:picLocks noChangeAspect="1" noChangeArrowheads="1"/>
          </p:cNvPicPr>
          <p:nvPr/>
        </p:nvPicPr>
        <p:blipFill rotWithShape="1">
          <a:blip r:embed="rId3">
            <a:extLst>
              <a:ext uri="{28A0092B-C50C-407E-A947-70E740481C1C}">
                <a14:useLocalDpi xmlns:a14="http://schemas.microsoft.com/office/drawing/2010/main" val="0"/>
              </a:ext>
            </a:extLst>
          </a:blip>
          <a:srcRect t="7909"/>
          <a:stretch>
            <a:fillRect/>
          </a:stretch>
        </p:blipFill>
        <p:spPr bwMode="auto">
          <a:xfrm>
            <a:off x="230779" y="149097"/>
            <a:ext cx="8025843" cy="4109416"/>
          </a:xfrm>
          <a:prstGeom prst="rect">
            <a:avLst/>
          </a:prstGeom>
          <a:noFill/>
          <a:extLst>
            <a:ext uri="{909E8E84-426E-40DD-AFC4-6F175D3DCCD1}">
              <a14:hiddenFill xmlns:a14="http://schemas.microsoft.com/office/drawing/2010/main">
                <a:solidFill>
                  <a:srgbClr val="FFFFFF"/>
                </a:solidFill>
              </a14:hiddenFill>
            </a:ext>
          </a:extLst>
        </p:spPr>
      </p:pic>
      <p:sp>
        <p:nvSpPr>
          <p:cNvPr id="6" name="日期占位符 1"/>
          <p:cNvSpPr txBox="1"/>
          <p:nvPr/>
        </p:nvSpPr>
        <p:spPr>
          <a:xfrm>
            <a:off x="2406188" y="4675787"/>
            <a:ext cx="2133600" cy="273844"/>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1"/>
                </a:solidFill>
                <a:latin typeface="Impact" panose="020B080603090205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CAE67-CA47-4824-86DE-BA31F9CF9142}" type="datetime1">
              <a:rPr lang="zh-CN" altLang="en-US" smtClean="0"/>
              <a:t>2021/1/5</a:t>
            </a:fld>
            <a:endParaRPr lang="zh-CN" altLang="en-US"/>
          </a:p>
        </p:txBody>
      </p:sp>
      <p:sp>
        <p:nvSpPr>
          <p:cNvPr id="36" name="矩形 26"/>
          <p:cNvSpPr>
            <a:spLocks noChangeArrowheads="1"/>
          </p:cNvSpPr>
          <p:nvPr/>
        </p:nvSpPr>
        <p:spPr bwMode="auto">
          <a:xfrm>
            <a:off x="2912570" y="3363838"/>
            <a:ext cx="5641158"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4000" b="1" spc="225" dirty="0">
                <a:solidFill>
                  <a:schemeClr val="tx2">
                    <a:lumMod val="75000"/>
                  </a:schemeClr>
                </a:solidFill>
                <a:latin typeface="微软雅黑" panose="020B0503020204020204" pitchFamily="34" charset="-122"/>
                <a:ea typeface="微软雅黑" panose="020B0503020204020204" pitchFamily="34" charset="-122"/>
              </a:rPr>
              <a:t>会议培训演讲</a:t>
            </a:r>
            <a:r>
              <a:rPr lang="en-US" altLang="zh-CN" sz="4000" b="1" spc="225" dirty="0">
                <a:solidFill>
                  <a:schemeClr val="tx2">
                    <a:lumMod val="75000"/>
                  </a:schemeClr>
                </a:solidFill>
                <a:latin typeface="微软雅黑" panose="020B0503020204020204" pitchFamily="34" charset="-122"/>
                <a:ea typeface="微软雅黑" panose="020B0503020204020204" pitchFamily="34" charset="-122"/>
              </a:rPr>
              <a:t>PPT</a:t>
            </a:r>
            <a:r>
              <a:rPr lang="zh-CN" altLang="en-US" sz="4000" b="1" spc="225" dirty="0">
                <a:solidFill>
                  <a:schemeClr val="tx2">
                    <a:lumMod val="75000"/>
                  </a:schemeClr>
                </a:solidFill>
                <a:latin typeface="微软雅黑" panose="020B0503020204020204" pitchFamily="34" charset="-122"/>
                <a:ea typeface="微软雅黑" panose="020B0503020204020204" pitchFamily="34" charset="-122"/>
              </a:rPr>
              <a:t>模板</a:t>
            </a:r>
          </a:p>
        </p:txBody>
      </p:sp>
      <p:grpSp>
        <p:nvGrpSpPr>
          <p:cNvPr id="37" name="组合 36"/>
          <p:cNvGrpSpPr/>
          <p:nvPr/>
        </p:nvGrpSpPr>
        <p:grpSpPr>
          <a:xfrm>
            <a:off x="4204077" y="4025333"/>
            <a:ext cx="3887594" cy="72009"/>
            <a:chOff x="539552" y="195486"/>
            <a:chExt cx="1482080" cy="72008"/>
          </a:xfrm>
        </p:grpSpPr>
        <p:sp>
          <p:nvSpPr>
            <p:cNvPr id="38" name="矩形 37"/>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01552" y="195486"/>
              <a:ext cx="720080" cy="720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4132068" y="4097342"/>
            <a:ext cx="723275" cy="253916"/>
          </a:xfrm>
          <a:prstGeom prst="rect">
            <a:avLst/>
          </a:prstGeom>
          <a:noFill/>
        </p:spPr>
        <p:txBody>
          <a:bodyPr wrap="none" rtlCol="0">
            <a:spAutoFit/>
          </a:bodyPr>
          <a:lstStyle/>
          <a:p>
            <a:r>
              <a:rPr lang="en-US" altLang="zh-CN" sz="1050" dirty="0">
                <a:solidFill>
                  <a:srgbClr val="E74C2E"/>
                </a:solidFill>
                <a:latin typeface="Impact" panose="020B0806030902050204" pitchFamily="34" charset="0"/>
              </a:rPr>
              <a:t>DESIGNER:</a:t>
            </a:r>
            <a:endParaRPr lang="zh-CN" altLang="en-US" sz="1050" dirty="0">
              <a:solidFill>
                <a:srgbClr val="E74C2E"/>
              </a:solidFill>
              <a:latin typeface="Impact" panose="020B0806030902050204" pitchFamily="34" charset="0"/>
              <a:ea typeface="微软雅黑" panose="020B0503020204020204" pitchFamily="34" charset="-122"/>
            </a:endParaRPr>
          </a:p>
        </p:txBody>
      </p:sp>
      <p:sp>
        <p:nvSpPr>
          <p:cNvPr id="41" name="TextBox 40"/>
          <p:cNvSpPr txBox="1"/>
          <p:nvPr/>
        </p:nvSpPr>
        <p:spPr>
          <a:xfrm>
            <a:off x="4106254" y="4227032"/>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grpSp>
        <p:nvGrpSpPr>
          <p:cNvPr id="42" name="组合 41"/>
          <p:cNvGrpSpPr/>
          <p:nvPr/>
        </p:nvGrpSpPr>
        <p:grpSpPr>
          <a:xfrm>
            <a:off x="3016451" y="4025031"/>
            <a:ext cx="1119868" cy="466662"/>
            <a:chOff x="3163712" y="2643758"/>
            <a:chExt cx="1119868" cy="466662"/>
          </a:xfrm>
        </p:grpSpPr>
        <p:sp>
          <p:nvSpPr>
            <p:cNvPr id="43" name="矩形 42"/>
            <p:cNvSpPr/>
            <p:nvPr/>
          </p:nvSpPr>
          <p:spPr>
            <a:xfrm>
              <a:off x="3163712" y="2644061"/>
              <a:ext cx="827585" cy="4663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987046" y="2643758"/>
              <a:ext cx="296534"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a:grpSpLocks noChangeAspect="1"/>
          </p:cNvGrpSpPr>
          <p:nvPr/>
        </p:nvGrpSpPr>
        <p:grpSpPr>
          <a:xfrm>
            <a:off x="5868144" y="4138461"/>
            <a:ext cx="422091" cy="422091"/>
            <a:chOff x="2492224" y="1959430"/>
            <a:chExt cx="2148114" cy="2148114"/>
          </a:xfrm>
        </p:grpSpPr>
        <p:sp>
          <p:nvSpPr>
            <p:cNvPr id="46" name="椭圆 45"/>
            <p:cNvSpPr/>
            <p:nvPr/>
          </p:nvSpPr>
          <p:spPr>
            <a:xfrm>
              <a:off x="249222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7" name="图片 46"/>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48" name="组合 47"/>
          <p:cNvGrpSpPr>
            <a:grpSpLocks noChangeAspect="1"/>
          </p:cNvGrpSpPr>
          <p:nvPr/>
        </p:nvGrpSpPr>
        <p:grpSpPr>
          <a:xfrm>
            <a:off x="6878646" y="4138461"/>
            <a:ext cx="422091" cy="422091"/>
            <a:chOff x="6564085" y="1959430"/>
            <a:chExt cx="2148114" cy="2148114"/>
          </a:xfrm>
        </p:grpSpPr>
        <p:sp>
          <p:nvSpPr>
            <p:cNvPr id="49" name="椭圆 48"/>
            <p:cNvSpPr/>
            <p:nvPr/>
          </p:nvSpPr>
          <p:spPr>
            <a:xfrm>
              <a:off x="6564085"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7033174" y="2413982"/>
              <a:ext cx="1209936" cy="1239010"/>
              <a:chOff x="3598200" y="1732459"/>
              <a:chExt cx="1947600" cy="1994400"/>
            </a:xfrm>
          </p:grpSpPr>
          <p:sp>
            <p:nvSpPr>
              <p:cNvPr id="51"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组合 55"/>
          <p:cNvGrpSpPr>
            <a:grpSpLocks noChangeAspect="1"/>
          </p:cNvGrpSpPr>
          <p:nvPr/>
        </p:nvGrpSpPr>
        <p:grpSpPr>
          <a:xfrm>
            <a:off x="6374590" y="4138461"/>
            <a:ext cx="422091" cy="422091"/>
            <a:chOff x="4528154" y="1959430"/>
            <a:chExt cx="2148114" cy="2148114"/>
          </a:xfrm>
        </p:grpSpPr>
        <p:sp>
          <p:nvSpPr>
            <p:cNvPr id="57" name="椭圆 56"/>
            <p:cNvSpPr/>
            <p:nvPr/>
          </p:nvSpPr>
          <p:spPr>
            <a:xfrm>
              <a:off x="452815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4"/>
            <p:cNvGrpSpPr>
              <a:grpSpLocks noChangeAspect="1"/>
            </p:cNvGrpSpPr>
            <p:nvPr/>
          </p:nvGrpSpPr>
          <p:grpSpPr bwMode="auto">
            <a:xfrm>
              <a:off x="5033378" y="2342981"/>
              <a:ext cx="1137666" cy="1381012"/>
              <a:chOff x="2694" y="1931"/>
              <a:chExt cx="374" cy="454"/>
            </a:xfrm>
            <a:solidFill>
              <a:schemeClr val="bg1"/>
            </a:solidFill>
          </p:grpSpPr>
          <p:sp>
            <p:nvSpPr>
              <p:cNvPr id="59"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6"/>
                                        </p:tgtEl>
                                        <p:attrNameLst>
                                          <p:attrName>style.visibility</p:attrName>
                                        </p:attrNameLst>
                                      </p:cBhvr>
                                      <p:to>
                                        <p:strVal val="visible"/>
                                      </p:to>
                                    </p:set>
                                    <p:anim calcmode="discrete" valueType="clr">
                                      <p:cBhvr override="childStyle">
                                        <p:cTn id="13" dur="20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36"/>
                                        </p:tgtEl>
                                        <p:attrNameLst>
                                          <p:attrName>fillcolor</p:attrName>
                                        </p:attrNameLst>
                                      </p:cBhvr>
                                      <p:tavLst>
                                        <p:tav tm="0">
                                          <p:val>
                                            <p:clrVal>
                                              <a:schemeClr val="accent2"/>
                                            </p:clrVal>
                                          </p:val>
                                        </p:tav>
                                        <p:tav tm="50000">
                                          <p:val>
                                            <p:clrVal>
                                              <a:schemeClr val="hlink"/>
                                            </p:clrVal>
                                          </p:val>
                                        </p:tav>
                                      </p:tavLst>
                                    </p:anim>
                                    <p:set>
                                      <p:cBhvr>
                                        <p:cTn id="15" dur="200"/>
                                        <p:tgtEl>
                                          <p:spTgt spid="36"/>
                                        </p:tgtEl>
                                        <p:attrNameLst>
                                          <p:attrName>fill.type</p:attrName>
                                        </p:attrNameLst>
                                      </p:cBhvr>
                                      <p:to>
                                        <p:strVal val="solid"/>
                                      </p:to>
                                    </p:set>
                                  </p:childTnLst>
                                </p:cTn>
                              </p:par>
                            </p:childTnLst>
                          </p:cTn>
                        </p:par>
                        <p:par>
                          <p:cTn id="16" fill="hold">
                            <p:stCondLst>
                              <p:cond delay="1200"/>
                            </p:stCondLst>
                            <p:childTnLst>
                              <p:par>
                                <p:cTn id="17" presetID="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p:stCondLst>
                              <p:cond delay="1700"/>
                            </p:stCondLst>
                            <p:childTnLst>
                              <p:par>
                                <p:cTn id="22" presetID="2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22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40"/>
                                        </p:tgtEl>
                                        <p:attrNameLst>
                                          <p:attrName>style.visibility</p:attrName>
                                        </p:attrNameLst>
                                      </p:cBhvr>
                                      <p:to>
                                        <p:strVal val="visible"/>
                                      </p:to>
                                    </p:set>
                                    <p:anim by="(-#ppt_w*2)" calcmode="lin" valueType="num">
                                      <p:cBhvr rctx="PPT">
                                        <p:cTn id="28" dur="500" autoRev="1" fill="hold">
                                          <p:stCondLst>
                                            <p:cond delay="0"/>
                                          </p:stCondLst>
                                        </p:cTn>
                                        <p:tgtEl>
                                          <p:spTgt spid="40"/>
                                        </p:tgtEl>
                                        <p:attrNameLst>
                                          <p:attrName>ppt_w</p:attrName>
                                        </p:attrNameLst>
                                      </p:cBhvr>
                                    </p:anim>
                                    <p:anim by="(#ppt_w*0.50)" calcmode="lin" valueType="num">
                                      <p:cBhvr>
                                        <p:cTn id="29" dur="500" decel="50000" autoRev="1" fill="hold">
                                          <p:stCondLst>
                                            <p:cond delay="0"/>
                                          </p:stCondLst>
                                        </p:cTn>
                                        <p:tgtEl>
                                          <p:spTgt spid="40"/>
                                        </p:tgtEl>
                                        <p:attrNameLst>
                                          <p:attrName>ppt_x</p:attrName>
                                        </p:attrNameLst>
                                      </p:cBhvr>
                                    </p:anim>
                                    <p:anim from="(-#ppt_h/2)" to="(#ppt_y)" calcmode="lin" valueType="num">
                                      <p:cBhvr>
                                        <p:cTn id="30" dur="1000" fill="hold">
                                          <p:stCondLst>
                                            <p:cond delay="0"/>
                                          </p:stCondLst>
                                        </p:cTn>
                                        <p:tgtEl>
                                          <p:spTgt spid="40"/>
                                        </p:tgtEl>
                                        <p:attrNameLst>
                                          <p:attrName>ppt_y</p:attrName>
                                        </p:attrNameLst>
                                      </p:cBhvr>
                                    </p:anim>
                                    <p:animRot by="21600000">
                                      <p:cBhvr>
                                        <p:cTn id="31" dur="1000" fill="hold">
                                          <p:stCondLst>
                                            <p:cond delay="0"/>
                                          </p:stCondLst>
                                        </p:cTn>
                                        <p:tgtEl>
                                          <p:spTgt spid="40"/>
                                        </p:tgtEl>
                                        <p:attrNameLst>
                                          <p:attrName>r</p:attrName>
                                        </p:attrNameLst>
                                      </p:cBhvr>
                                    </p:animRot>
                                  </p:childTnLst>
                                </p:cTn>
                              </p:par>
                            </p:childTnLst>
                          </p:cTn>
                        </p:par>
                        <p:par>
                          <p:cTn id="32" fill="hold">
                            <p:stCondLst>
                              <p:cond delay="4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1"/>
                                        </p:tgtEl>
                                        <p:attrNameLst>
                                          <p:attrName>style.visibility</p:attrName>
                                        </p:attrNameLst>
                                      </p:cBhvr>
                                      <p:to>
                                        <p:strVal val="visible"/>
                                      </p:to>
                                    </p:set>
                                    <p:anim by="(-#ppt_w*2)" calcmode="lin" valueType="num">
                                      <p:cBhvr rctx="PPT">
                                        <p:cTn id="35" dur="500" autoRev="1" fill="hold">
                                          <p:stCondLst>
                                            <p:cond delay="0"/>
                                          </p:stCondLst>
                                        </p:cTn>
                                        <p:tgtEl>
                                          <p:spTgt spid="41"/>
                                        </p:tgtEl>
                                        <p:attrNameLst>
                                          <p:attrName>ppt_w</p:attrName>
                                        </p:attrNameLst>
                                      </p:cBhvr>
                                    </p:anim>
                                    <p:anim by="(#ppt_w*0.50)" calcmode="lin" valueType="num">
                                      <p:cBhvr>
                                        <p:cTn id="36" dur="500" decel="50000" autoRev="1" fill="hold">
                                          <p:stCondLst>
                                            <p:cond delay="0"/>
                                          </p:stCondLst>
                                        </p:cTn>
                                        <p:tgtEl>
                                          <p:spTgt spid="41"/>
                                        </p:tgtEl>
                                        <p:attrNameLst>
                                          <p:attrName>ppt_x</p:attrName>
                                        </p:attrNameLst>
                                      </p:cBhvr>
                                    </p:anim>
                                    <p:anim from="(-#ppt_h/2)" to="(#ppt_y)" calcmode="lin" valueType="num">
                                      <p:cBhvr>
                                        <p:cTn id="37" dur="1000" fill="hold">
                                          <p:stCondLst>
                                            <p:cond delay="0"/>
                                          </p:stCondLst>
                                        </p:cTn>
                                        <p:tgtEl>
                                          <p:spTgt spid="41"/>
                                        </p:tgtEl>
                                        <p:attrNameLst>
                                          <p:attrName>ppt_y</p:attrName>
                                        </p:attrNameLst>
                                      </p:cBhvr>
                                    </p:anim>
                                    <p:animRot by="21600000">
                                      <p:cBhvr>
                                        <p:cTn id="38" dur="1000" fill="hold">
                                          <p:stCondLst>
                                            <p:cond delay="0"/>
                                          </p:stCondLst>
                                        </p:cTn>
                                        <p:tgtEl>
                                          <p:spTgt spid="41"/>
                                        </p:tgtEl>
                                        <p:attrNameLst>
                                          <p:attrName>r</p:attrName>
                                        </p:attrNameLst>
                                      </p:cBhvr>
                                    </p:animRot>
                                  </p:childTnLst>
                                </p:cTn>
                              </p:par>
                            </p:childTnLst>
                          </p:cTn>
                        </p:par>
                        <p:par>
                          <p:cTn id="39" fill="hold">
                            <p:stCondLst>
                              <p:cond delay="6099"/>
                            </p:stCondLst>
                            <p:childTnLst>
                              <p:par>
                                <p:cTn id="40" presetID="53" presetClass="entr" presetSubtype="16"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6599"/>
                            </p:stCondLst>
                            <p:childTnLst>
                              <p:par>
                                <p:cTn id="46" presetID="5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7099"/>
                            </p:stCondLst>
                            <p:childTnLst>
                              <p:par>
                                <p:cTn id="52" presetID="53" presetClass="entr" presetSubtype="16"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utoUpdateAnimBg="0"/>
      <p:bldP spid="40"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80C11A-00F9-4396-B518-B41F0143E80A}" type="datetime1">
              <a:rPr lang="zh-CN" altLang="en-US" smtClean="0"/>
              <a:t>2021/1/5</a:t>
            </a:fld>
            <a:endParaRPr lang="zh-CN" altLang="en-US"/>
          </a:p>
        </p:txBody>
      </p:sp>
      <p:cxnSp>
        <p:nvCxnSpPr>
          <p:cNvPr id="4" name="直接连接符 3"/>
          <p:cNvCxnSpPr/>
          <p:nvPr/>
        </p:nvCxnSpPr>
        <p:spPr>
          <a:xfrm>
            <a:off x="29984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493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002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511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41140" y="3765253"/>
            <a:ext cx="5651500" cy="1026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just" eaLnBrk="1" fontAlgn="auto" hangingPunct="1">
              <a:lnSpc>
                <a:spcPct val="120000"/>
              </a:lnSpc>
              <a:spcBef>
                <a:spcPts val="0"/>
              </a:spcBef>
              <a:spcAft>
                <a:spcPts val="0"/>
              </a:spcAft>
              <a:defRPr/>
            </a:pPr>
            <a:endParaRPr lang="zh-CN" altLang="en-US" sz="1200" dirty="0">
              <a:solidFill>
                <a:srgbClr val="4D4D4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41140" y="1087140"/>
            <a:ext cx="5759450" cy="368300"/>
            <a:chOff x="1741140" y="1087140"/>
            <a:chExt cx="5759450" cy="368300"/>
          </a:xfrm>
        </p:grpSpPr>
        <p:sp>
          <p:nvSpPr>
            <p:cNvPr id="10"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100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1741140" y="1131590"/>
              <a:ext cx="4700588" cy="260350"/>
              <a:chOff x="1741140" y="1131590"/>
              <a:chExt cx="4700588" cy="260350"/>
            </a:xfrm>
          </p:grpSpPr>
          <p:sp>
            <p:nvSpPr>
              <p:cNvPr id="12" name="同侧圆角矩形 11"/>
              <p:cNvSpPr/>
              <p:nvPr/>
            </p:nvSpPr>
            <p:spPr>
              <a:xfrm rot="5400000">
                <a:off x="4152553" y="-897235"/>
                <a:ext cx="260350" cy="4318000"/>
              </a:xfrm>
              <a:prstGeom prst="round2SameRect">
                <a:avLst>
                  <a:gd name="adj1" fmla="val 50000"/>
                  <a:gd name="adj2" fmla="val 0"/>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A</a:t>
                </a:r>
                <a:endParaRPr lang="zh-CN" altLang="en-US">
                  <a:solidFill>
                    <a:srgbClr val="FFFFFF"/>
                  </a:solidFill>
                </a:endParaRPr>
              </a:p>
            </p:txBody>
          </p:sp>
        </p:grpSp>
      </p:grpSp>
      <p:grpSp>
        <p:nvGrpSpPr>
          <p:cNvPr id="14" name="组合 13"/>
          <p:cNvGrpSpPr/>
          <p:nvPr/>
        </p:nvGrpSpPr>
        <p:grpSpPr>
          <a:xfrm>
            <a:off x="1741140" y="1468140"/>
            <a:ext cx="5759450" cy="368300"/>
            <a:chOff x="1741140" y="1468140"/>
            <a:chExt cx="5759450" cy="368300"/>
          </a:xfrm>
        </p:grpSpPr>
        <p:sp>
          <p:nvSpPr>
            <p:cNvPr id="15"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88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16" name="同侧圆角矩形 15"/>
            <p:cNvSpPr/>
            <p:nvPr/>
          </p:nvSpPr>
          <p:spPr>
            <a:xfrm rot="5400000">
              <a:off x="3864422" y="-224929"/>
              <a:ext cx="260350" cy="37417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B</a:t>
              </a:r>
              <a:endParaRPr lang="zh-CN" altLang="en-US">
                <a:solidFill>
                  <a:srgbClr val="FFFFFF"/>
                </a:solidFill>
              </a:endParaRPr>
            </a:p>
          </p:txBody>
        </p:sp>
      </p:grpSp>
      <p:grpSp>
        <p:nvGrpSpPr>
          <p:cNvPr id="18" name="组合 17"/>
          <p:cNvGrpSpPr/>
          <p:nvPr/>
        </p:nvGrpSpPr>
        <p:grpSpPr>
          <a:xfrm>
            <a:off x="1741140" y="1849140"/>
            <a:ext cx="5759450" cy="368300"/>
            <a:chOff x="1741140" y="1849140"/>
            <a:chExt cx="5759450" cy="368300"/>
          </a:xfrm>
        </p:grpSpPr>
        <p:sp>
          <p:nvSpPr>
            <p:cNvPr id="19" name="文本框 369"/>
            <p:cNvSpPr txBox="1">
              <a:spLocks noChangeArrowheads="1"/>
            </p:cNvSpPr>
            <p:nvPr/>
          </p:nvSpPr>
          <p:spPr bwMode="auto">
            <a:xfrm>
              <a:off x="6630640" y="1849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75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0" name="同侧圆角矩形 19"/>
            <p:cNvSpPr/>
            <p:nvPr/>
          </p:nvSpPr>
          <p:spPr>
            <a:xfrm rot="5400000">
              <a:off x="3579466" y="444202"/>
              <a:ext cx="258762" cy="31702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C</a:t>
              </a:r>
              <a:endParaRPr lang="zh-CN" altLang="en-US">
                <a:solidFill>
                  <a:srgbClr val="FFFFFF"/>
                </a:solidFill>
              </a:endParaRPr>
            </a:p>
          </p:txBody>
        </p:sp>
      </p:grpSp>
      <p:grpSp>
        <p:nvGrpSpPr>
          <p:cNvPr id="22" name="组合 21"/>
          <p:cNvGrpSpPr/>
          <p:nvPr/>
        </p:nvGrpSpPr>
        <p:grpSpPr>
          <a:xfrm>
            <a:off x="1741140" y="2230140"/>
            <a:ext cx="5759450" cy="368300"/>
            <a:chOff x="1741140" y="2230140"/>
            <a:chExt cx="5759450" cy="368300"/>
          </a:xfrm>
        </p:grpSpPr>
        <p:sp>
          <p:nvSpPr>
            <p:cNvPr id="23"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58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4" name="同侧圆角矩形 23"/>
            <p:cNvSpPr/>
            <p:nvPr/>
          </p:nvSpPr>
          <p:spPr>
            <a:xfrm rot="5400000">
              <a:off x="3262760" y="1145083"/>
              <a:ext cx="258762" cy="253682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D</a:t>
              </a:r>
              <a:endParaRPr lang="zh-CN" altLang="en-US">
                <a:solidFill>
                  <a:srgbClr val="FFFFFF"/>
                </a:solidFill>
              </a:endParaRPr>
            </a:p>
          </p:txBody>
        </p:sp>
      </p:grpSp>
      <p:grpSp>
        <p:nvGrpSpPr>
          <p:cNvPr id="26" name="组合 25"/>
          <p:cNvGrpSpPr/>
          <p:nvPr/>
        </p:nvGrpSpPr>
        <p:grpSpPr>
          <a:xfrm>
            <a:off x="1741140" y="2611140"/>
            <a:ext cx="5759450" cy="368300"/>
            <a:chOff x="1741140" y="2611140"/>
            <a:chExt cx="5759450" cy="368300"/>
          </a:xfrm>
        </p:grpSpPr>
        <p:sp>
          <p:nvSpPr>
            <p:cNvPr id="27"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45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8" name="同侧圆角矩形 27"/>
            <p:cNvSpPr/>
            <p:nvPr/>
          </p:nvSpPr>
          <p:spPr>
            <a:xfrm rot="5400000">
              <a:off x="2929384" y="1861046"/>
              <a:ext cx="258763" cy="187007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E</a:t>
              </a:r>
              <a:endParaRPr lang="zh-CN" altLang="en-US">
                <a:solidFill>
                  <a:srgbClr val="FFFFFF"/>
                </a:solidFill>
              </a:endParaRPr>
            </a:p>
          </p:txBody>
        </p:sp>
      </p:grpSp>
      <p:grpSp>
        <p:nvGrpSpPr>
          <p:cNvPr id="30" name="组合 29"/>
          <p:cNvGrpSpPr/>
          <p:nvPr/>
        </p:nvGrpSpPr>
        <p:grpSpPr>
          <a:xfrm>
            <a:off x="1741140" y="2992140"/>
            <a:ext cx="5759450" cy="368300"/>
            <a:chOff x="1741140" y="2992140"/>
            <a:chExt cx="5759450" cy="368300"/>
          </a:xfrm>
        </p:grpSpPr>
        <p:sp>
          <p:nvSpPr>
            <p:cNvPr id="31"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30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32" name="同侧圆角矩形 31"/>
            <p:cNvSpPr/>
            <p:nvPr/>
          </p:nvSpPr>
          <p:spPr>
            <a:xfrm rot="5400000">
              <a:off x="2657127" y="2558600"/>
              <a:ext cx="258763" cy="132556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F</a:t>
              </a:r>
              <a:endParaRPr lang="zh-CN" altLang="en-US">
                <a:solidFill>
                  <a:srgbClr val="FFFFFF"/>
                </a:solidFill>
              </a:endParaRPr>
            </a:p>
          </p:txBody>
        </p:sp>
      </p:grpSp>
      <p:sp>
        <p:nvSpPr>
          <p:cNvPr id="34" name="矩形 33"/>
          <p:cNvSpPr/>
          <p:nvPr/>
        </p:nvSpPr>
        <p:spPr>
          <a:xfrm>
            <a:off x="1691680" y="3887204"/>
            <a:ext cx="5926863" cy="628762"/>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5486"/>
            <a:ext cx="1515760" cy="72008"/>
            <a:chOff x="539552" y="195486"/>
            <a:chExt cx="1482080" cy="72008"/>
          </a:xfrm>
        </p:grpSpPr>
        <p:sp>
          <p:nvSpPr>
            <p:cNvPr id="36" name="矩形 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9" name="TextBox 38"/>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3B3AA1-283F-479B-9754-F53DB8FFD9C1}" type="datetime1">
              <a:rPr lang="zh-CN" altLang="en-US" smtClean="0"/>
              <a:t>2021/1/5</a:t>
            </a:fld>
            <a:endParaRPr lang="zh-CN" altLang="en-US"/>
          </a:p>
        </p:txBody>
      </p:sp>
      <p:grpSp>
        <p:nvGrpSpPr>
          <p:cNvPr id="36" name="组合 35"/>
          <p:cNvGrpSpPr/>
          <p:nvPr/>
        </p:nvGrpSpPr>
        <p:grpSpPr>
          <a:xfrm>
            <a:off x="6084168" y="1545062"/>
            <a:ext cx="1866375" cy="596609"/>
            <a:chOff x="6241409" y="2263298"/>
            <a:chExt cx="1866375" cy="596609"/>
          </a:xfrm>
        </p:grpSpPr>
        <p:sp>
          <p:nvSpPr>
            <p:cNvPr id="37" name="TextBox 36"/>
            <p:cNvSpPr txBox="1"/>
            <p:nvPr/>
          </p:nvSpPr>
          <p:spPr>
            <a:xfrm>
              <a:off x="6417578" y="2263298"/>
              <a:ext cx="1690206" cy="238527"/>
            </a:xfrm>
            <a:prstGeom prst="rect">
              <a:avLst/>
            </a:prstGeom>
            <a:noFill/>
          </p:spPr>
          <p:txBody>
            <a:bodyPr wrap="none" lIns="68580" tIns="34290" rIns="68580" bIns="34290" rtlCol="0">
              <a:spAutoFit/>
            </a:bodyPr>
            <a:lstStyle/>
            <a:p>
              <a:r>
                <a:rPr lang="zh-CN" altLang="en-US" sz="1100" dirty="0">
                  <a:solidFill>
                    <a:srgbClr val="E74C2E"/>
                  </a:solidFill>
                </a:rPr>
                <a:t>：目标值及当前完成情况</a:t>
              </a:r>
            </a:p>
          </p:txBody>
        </p:sp>
        <p:sp>
          <p:nvSpPr>
            <p:cNvPr id="38" name="TextBox 37"/>
            <p:cNvSpPr txBox="1"/>
            <p:nvPr/>
          </p:nvSpPr>
          <p:spPr>
            <a:xfrm>
              <a:off x="6417578" y="2611441"/>
              <a:ext cx="984885" cy="238527"/>
            </a:xfrm>
            <a:prstGeom prst="rect">
              <a:avLst/>
            </a:prstGeom>
            <a:noFill/>
          </p:spPr>
          <p:txBody>
            <a:bodyPr wrap="none" lIns="68580" tIns="34290" rIns="68580" bIns="34290" rtlCol="0">
              <a:spAutoFit/>
            </a:bodyPr>
            <a:lstStyle/>
            <a:p>
              <a:r>
                <a:rPr lang="zh-CN" altLang="en-US" sz="1100" dirty="0">
                  <a:solidFill>
                    <a:srgbClr val="E74C2E"/>
                  </a:solidFill>
                </a:rPr>
                <a:t>：完成百分比</a:t>
              </a:r>
            </a:p>
          </p:txBody>
        </p:sp>
        <p:grpSp>
          <p:nvGrpSpPr>
            <p:cNvPr id="39" name="组合 38"/>
            <p:cNvGrpSpPr/>
            <p:nvPr/>
          </p:nvGrpSpPr>
          <p:grpSpPr>
            <a:xfrm>
              <a:off x="6241409" y="2284488"/>
              <a:ext cx="175500" cy="216000"/>
              <a:chOff x="7464128" y="2542472"/>
              <a:chExt cx="683470" cy="2604255"/>
            </a:xfrm>
          </p:grpSpPr>
          <p:sp>
            <p:nvSpPr>
              <p:cNvPr id="46" name="Oval 24"/>
              <p:cNvSpPr>
                <a:spLocks noChangeArrowheads="1"/>
              </p:cNvSpPr>
              <p:nvPr/>
            </p:nvSpPr>
            <p:spPr bwMode="auto">
              <a:xfrm>
                <a:off x="7464128" y="2542472"/>
                <a:ext cx="683470" cy="341735"/>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5"/>
              <p:cNvSpPr/>
              <p:nvPr/>
            </p:nvSpPr>
            <p:spPr bwMode="auto">
              <a:xfrm>
                <a:off x="7464128" y="2702734"/>
                <a:ext cx="683470" cy="2443993"/>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7"/>
              <p:cNvSpPr/>
              <p:nvPr/>
            </p:nvSpPr>
            <p:spPr bwMode="auto">
              <a:xfrm>
                <a:off x="7464128" y="4176639"/>
                <a:ext cx="683470" cy="970087"/>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58C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249607" y="2631033"/>
              <a:ext cx="174263" cy="228874"/>
              <a:chOff x="7804302" y="3566767"/>
              <a:chExt cx="232351" cy="305165"/>
            </a:xfrm>
          </p:grpSpPr>
          <p:sp>
            <p:nvSpPr>
              <p:cNvPr id="41" name="矩形 40"/>
              <p:cNvSpPr/>
              <p:nvPr/>
            </p:nvSpPr>
            <p:spPr>
              <a:xfrm>
                <a:off x="7804302" y="3566767"/>
                <a:ext cx="232351" cy="305165"/>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7837858" y="3651680"/>
                <a:ext cx="155656" cy="164944"/>
                <a:chOff x="5442967" y="1302096"/>
                <a:chExt cx="2600720" cy="999590"/>
              </a:xfrm>
            </p:grpSpPr>
            <p:cxnSp>
              <p:nvCxnSpPr>
                <p:cNvPr id="43" name="直接连接符 42"/>
                <p:cNvCxnSpPr/>
                <p:nvPr/>
              </p:nvCxnSpPr>
              <p:spPr>
                <a:xfrm flipV="1">
                  <a:off x="5442967" y="1784355"/>
                  <a:ext cx="867300" cy="496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10267" y="1798977"/>
                  <a:ext cx="869749" cy="5027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80016" y="1302096"/>
                  <a:ext cx="863671" cy="9995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9" name="组合 48"/>
          <p:cNvGrpSpPr/>
          <p:nvPr/>
        </p:nvGrpSpPr>
        <p:grpSpPr>
          <a:xfrm>
            <a:off x="331663" y="1275606"/>
            <a:ext cx="4636970" cy="2852147"/>
            <a:chOff x="1115888" y="1591811"/>
            <a:chExt cx="4636970" cy="2852147"/>
          </a:xfrm>
        </p:grpSpPr>
        <p:sp>
          <p:nvSpPr>
            <p:cNvPr id="50" name="矩形 73"/>
            <p:cNvSpPr/>
            <p:nvPr/>
          </p:nvSpPr>
          <p:spPr>
            <a:xfrm>
              <a:off x="1419733" y="1981900"/>
              <a:ext cx="3853645" cy="2127630"/>
            </a:xfrm>
            <a:custGeom>
              <a:avLst/>
              <a:gdLst>
                <a:gd name="connsiteX0" fmla="*/ 0 w 5129804"/>
                <a:gd name="connsiteY0" fmla="*/ 0 h 2828451"/>
                <a:gd name="connsiteX1" fmla="*/ 5129804 w 5129804"/>
                <a:gd name="connsiteY1" fmla="*/ 0 h 2828451"/>
                <a:gd name="connsiteX2" fmla="*/ 5129804 w 5129804"/>
                <a:gd name="connsiteY2" fmla="*/ 2828451 h 2828451"/>
                <a:gd name="connsiteX3" fmla="*/ 0 w 5129804"/>
                <a:gd name="connsiteY3" fmla="*/ 2828451 h 2828451"/>
                <a:gd name="connsiteX4" fmla="*/ 0 w 5129804"/>
                <a:gd name="connsiteY4" fmla="*/ 0 h 2828451"/>
                <a:gd name="connsiteX0-1" fmla="*/ 0 w 5138193"/>
                <a:gd name="connsiteY0-2" fmla="*/ 8389 h 2828451"/>
                <a:gd name="connsiteX1-3" fmla="*/ 5138193 w 5138193"/>
                <a:gd name="connsiteY1-4" fmla="*/ 0 h 2828451"/>
                <a:gd name="connsiteX2-5" fmla="*/ 5138193 w 5138193"/>
                <a:gd name="connsiteY2-6" fmla="*/ 2828451 h 2828451"/>
                <a:gd name="connsiteX3-7" fmla="*/ 8389 w 5138193"/>
                <a:gd name="connsiteY3-8" fmla="*/ 2828451 h 2828451"/>
                <a:gd name="connsiteX4-9" fmla="*/ 0 w 5138193"/>
                <a:gd name="connsiteY4-10" fmla="*/ 8389 h 2828451"/>
                <a:gd name="connsiteX0-11" fmla="*/ 0 w 5138193"/>
                <a:gd name="connsiteY0-12" fmla="*/ 0 h 2836840"/>
                <a:gd name="connsiteX1-13" fmla="*/ 5138193 w 5138193"/>
                <a:gd name="connsiteY1-14" fmla="*/ 8389 h 2836840"/>
                <a:gd name="connsiteX2-15" fmla="*/ 5138193 w 5138193"/>
                <a:gd name="connsiteY2-16" fmla="*/ 2836840 h 2836840"/>
                <a:gd name="connsiteX3-17" fmla="*/ 8389 w 5138193"/>
                <a:gd name="connsiteY3-18" fmla="*/ 2836840 h 2836840"/>
                <a:gd name="connsiteX4-19" fmla="*/ 0 w 5138193"/>
                <a:gd name="connsiteY4-20" fmla="*/ 0 h 28368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8193" h="2836840">
                  <a:moveTo>
                    <a:pt x="0" y="0"/>
                  </a:moveTo>
                  <a:lnTo>
                    <a:pt x="5138193" y="8389"/>
                  </a:lnTo>
                  <a:lnTo>
                    <a:pt x="5138193" y="2836840"/>
                  </a:lnTo>
                  <a:lnTo>
                    <a:pt x="8389" y="2836840"/>
                  </a:lnTo>
                  <a:cubicBezTo>
                    <a:pt x="5593" y="1896819"/>
                    <a:pt x="2796" y="940021"/>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1" name="矩形 19"/>
            <p:cNvSpPr/>
            <p:nvPr/>
          </p:nvSpPr>
          <p:spPr>
            <a:xfrm>
              <a:off x="1411738" y="1988191"/>
              <a:ext cx="131312" cy="2112896"/>
            </a:xfrm>
            <a:custGeom>
              <a:avLst/>
              <a:gdLst>
                <a:gd name="connsiteX0" fmla="*/ 0 w 175083"/>
                <a:gd name="connsiteY0" fmla="*/ 0 h 2817194"/>
                <a:gd name="connsiteX1" fmla="*/ 175083 w 175083"/>
                <a:gd name="connsiteY1" fmla="*/ 0 h 2817194"/>
                <a:gd name="connsiteX2" fmla="*/ 175083 w 175083"/>
                <a:gd name="connsiteY2" fmla="*/ 2817194 h 2817194"/>
                <a:gd name="connsiteX3" fmla="*/ 0 w 175083"/>
                <a:gd name="connsiteY3" fmla="*/ 2817194 h 2817194"/>
                <a:gd name="connsiteX4" fmla="*/ 0 w 175083"/>
                <a:gd name="connsiteY4" fmla="*/ 0 h 2817194"/>
                <a:gd name="connsiteX0-1" fmla="*/ 0 w 194133"/>
                <a:gd name="connsiteY0-2" fmla="*/ 0 h 2817194"/>
                <a:gd name="connsiteX1-3" fmla="*/ 175083 w 194133"/>
                <a:gd name="connsiteY1-4" fmla="*/ 0 h 2817194"/>
                <a:gd name="connsiteX2-5" fmla="*/ 194133 w 194133"/>
                <a:gd name="connsiteY2-6" fmla="*/ 2579069 h 2817194"/>
                <a:gd name="connsiteX3-7" fmla="*/ 0 w 194133"/>
                <a:gd name="connsiteY3-8" fmla="*/ 2817194 h 2817194"/>
                <a:gd name="connsiteX4-9" fmla="*/ 0 w 194133"/>
                <a:gd name="connsiteY4-10" fmla="*/ 0 h 2817194"/>
                <a:gd name="connsiteX0-11" fmla="*/ 0 w 175083"/>
                <a:gd name="connsiteY0-12" fmla="*/ 0 h 2817194"/>
                <a:gd name="connsiteX1-13" fmla="*/ 175083 w 175083"/>
                <a:gd name="connsiteY1-14" fmla="*/ 0 h 2817194"/>
                <a:gd name="connsiteX2-15" fmla="*/ 165558 w 175083"/>
                <a:gd name="connsiteY2-16" fmla="*/ 2579069 h 2817194"/>
                <a:gd name="connsiteX3-17" fmla="*/ 0 w 175083"/>
                <a:gd name="connsiteY3-18" fmla="*/ 2817194 h 2817194"/>
                <a:gd name="connsiteX4-19" fmla="*/ 0 w 175083"/>
                <a:gd name="connsiteY4-20" fmla="*/ 0 h 2817194"/>
                <a:gd name="connsiteX0-21" fmla="*/ 9525 w 175083"/>
                <a:gd name="connsiteY0-22" fmla="*/ 104775 h 2817194"/>
                <a:gd name="connsiteX1-23" fmla="*/ 175083 w 175083"/>
                <a:gd name="connsiteY1-24" fmla="*/ 0 h 2817194"/>
                <a:gd name="connsiteX2-25" fmla="*/ 165558 w 175083"/>
                <a:gd name="connsiteY2-26" fmla="*/ 2579069 h 2817194"/>
                <a:gd name="connsiteX3-27" fmla="*/ 0 w 175083"/>
                <a:gd name="connsiteY3-28" fmla="*/ 2817194 h 2817194"/>
                <a:gd name="connsiteX4-29" fmla="*/ 9525 w 175083"/>
                <a:gd name="connsiteY4-30" fmla="*/ 104775 h 2817194"/>
                <a:gd name="connsiteX0-31" fmla="*/ 19050 w 175083"/>
                <a:gd name="connsiteY0-32" fmla="*/ 104775 h 2817194"/>
                <a:gd name="connsiteX1-33" fmla="*/ 175083 w 175083"/>
                <a:gd name="connsiteY1-34" fmla="*/ 0 h 2817194"/>
                <a:gd name="connsiteX2-35" fmla="*/ 165558 w 175083"/>
                <a:gd name="connsiteY2-36" fmla="*/ 2579069 h 2817194"/>
                <a:gd name="connsiteX3-37" fmla="*/ 0 w 175083"/>
                <a:gd name="connsiteY3-38" fmla="*/ 2817194 h 2817194"/>
                <a:gd name="connsiteX4-39" fmla="*/ 19050 w 175083"/>
                <a:gd name="connsiteY4-40" fmla="*/ 104775 h 2817194"/>
                <a:gd name="connsiteX0-41" fmla="*/ 9525 w 175083"/>
                <a:gd name="connsiteY0-42" fmla="*/ 95250 h 2817194"/>
                <a:gd name="connsiteX1-43" fmla="*/ 175083 w 175083"/>
                <a:gd name="connsiteY1-44" fmla="*/ 0 h 2817194"/>
                <a:gd name="connsiteX2-45" fmla="*/ 165558 w 175083"/>
                <a:gd name="connsiteY2-46" fmla="*/ 2579069 h 2817194"/>
                <a:gd name="connsiteX3-47" fmla="*/ 0 w 175083"/>
                <a:gd name="connsiteY3-48" fmla="*/ 2817194 h 2817194"/>
                <a:gd name="connsiteX4-49" fmla="*/ 9525 w 175083"/>
                <a:gd name="connsiteY4-50" fmla="*/ 95250 h 28171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083" h="2817194">
                  <a:moveTo>
                    <a:pt x="9525" y="95250"/>
                  </a:moveTo>
                  <a:lnTo>
                    <a:pt x="175083" y="0"/>
                  </a:lnTo>
                  <a:lnTo>
                    <a:pt x="165558" y="2579069"/>
                  </a:lnTo>
                  <a:lnTo>
                    <a:pt x="0" y="2817194"/>
                  </a:lnTo>
                  <a:lnTo>
                    <a:pt x="9525" y="95250"/>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平行四边形 16"/>
            <p:cNvSpPr/>
            <p:nvPr/>
          </p:nvSpPr>
          <p:spPr>
            <a:xfrm>
              <a:off x="1412413" y="3939682"/>
              <a:ext cx="3857377" cy="162000"/>
            </a:xfrm>
            <a:custGeom>
              <a:avLst/>
              <a:gdLst>
                <a:gd name="connsiteX0" fmla="*/ 0 w 5139329"/>
                <a:gd name="connsiteY0" fmla="*/ 185973 h 185973"/>
                <a:gd name="connsiteX1" fmla="*/ 46493 w 5139329"/>
                <a:gd name="connsiteY1" fmla="*/ 0 h 185973"/>
                <a:gd name="connsiteX2" fmla="*/ 5139329 w 5139329"/>
                <a:gd name="connsiteY2" fmla="*/ 0 h 185973"/>
                <a:gd name="connsiteX3" fmla="*/ 5092836 w 5139329"/>
                <a:gd name="connsiteY3" fmla="*/ 185973 h 185973"/>
                <a:gd name="connsiteX4" fmla="*/ 0 w 5139329"/>
                <a:gd name="connsiteY4" fmla="*/ 185973 h 185973"/>
                <a:gd name="connsiteX0-1" fmla="*/ 0 w 5139329"/>
                <a:gd name="connsiteY0-2" fmla="*/ 185973 h 185973"/>
                <a:gd name="connsiteX1-3" fmla="*/ 151268 w 5139329"/>
                <a:gd name="connsiteY1-4" fmla="*/ 0 h 185973"/>
                <a:gd name="connsiteX2-5" fmla="*/ 5139329 w 5139329"/>
                <a:gd name="connsiteY2-6" fmla="*/ 0 h 185973"/>
                <a:gd name="connsiteX3-7" fmla="*/ 5092836 w 5139329"/>
                <a:gd name="connsiteY3-8" fmla="*/ 185973 h 185973"/>
                <a:gd name="connsiteX4-9" fmla="*/ 0 w 5139329"/>
                <a:gd name="connsiteY4-10" fmla="*/ 185973 h 185973"/>
                <a:gd name="connsiteX0-11" fmla="*/ 0 w 5143170"/>
                <a:gd name="connsiteY0-12" fmla="*/ 185973 h 185973"/>
                <a:gd name="connsiteX1-13" fmla="*/ 151268 w 5143170"/>
                <a:gd name="connsiteY1-14" fmla="*/ 0 h 185973"/>
                <a:gd name="connsiteX2-15" fmla="*/ 5139329 w 5143170"/>
                <a:gd name="connsiteY2-16" fmla="*/ 0 h 185973"/>
                <a:gd name="connsiteX3-17" fmla="*/ 5143170 w 5143170"/>
                <a:gd name="connsiteY3-18" fmla="*/ 185973 h 185973"/>
                <a:gd name="connsiteX4-19" fmla="*/ 0 w 5143170"/>
                <a:gd name="connsiteY4-20" fmla="*/ 185973 h 185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43170" h="185973">
                  <a:moveTo>
                    <a:pt x="0" y="185973"/>
                  </a:moveTo>
                  <a:lnTo>
                    <a:pt x="151268" y="0"/>
                  </a:lnTo>
                  <a:lnTo>
                    <a:pt x="5139329" y="0"/>
                  </a:lnTo>
                  <a:cubicBezTo>
                    <a:pt x="5140609" y="61991"/>
                    <a:pt x="5141890" y="123982"/>
                    <a:pt x="5143170" y="185973"/>
                  </a:cubicBezTo>
                  <a:lnTo>
                    <a:pt x="0" y="185973"/>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53" name="直接连接符 52"/>
            <p:cNvCxnSpPr/>
            <p:nvPr/>
          </p:nvCxnSpPr>
          <p:spPr>
            <a:xfrm>
              <a:off x="1418482" y="3010247"/>
              <a:ext cx="3854045"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414637" y="3753684"/>
              <a:ext cx="3857889"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416560" y="3381965"/>
              <a:ext cx="3855967"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420403" y="2638528"/>
              <a:ext cx="3852123"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22326" y="2266809"/>
              <a:ext cx="3850201"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sp>
          <p:nvSpPr>
            <p:cNvPr id="58" name="Freeform 33"/>
            <p:cNvSpPr/>
            <p:nvPr/>
          </p:nvSpPr>
          <p:spPr bwMode="auto">
            <a:xfrm>
              <a:off x="3050222"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9" name="Freeform 37"/>
            <p:cNvSpPr/>
            <p:nvPr/>
          </p:nvSpPr>
          <p:spPr bwMode="auto">
            <a:xfrm>
              <a:off x="3700696"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0" name="Freeform 29"/>
            <p:cNvSpPr/>
            <p:nvPr/>
          </p:nvSpPr>
          <p:spPr bwMode="auto">
            <a:xfrm>
              <a:off x="2399747"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1" name="Freeform 31"/>
            <p:cNvSpPr/>
            <p:nvPr/>
          </p:nvSpPr>
          <p:spPr bwMode="auto">
            <a:xfrm>
              <a:off x="2399747" y="3021688"/>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62" name="Freeform 39"/>
            <p:cNvSpPr/>
            <p:nvPr/>
          </p:nvSpPr>
          <p:spPr bwMode="auto">
            <a:xfrm>
              <a:off x="3700696" y="2981319"/>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3" name="Freeform 35"/>
            <p:cNvSpPr/>
            <p:nvPr/>
          </p:nvSpPr>
          <p:spPr bwMode="auto">
            <a:xfrm>
              <a:off x="3050222" y="2633691"/>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629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4" name="AutoShape 7"/>
            <p:cNvSpPr>
              <a:spLocks noChangeAspect="1" noChangeArrowheads="1" noTextEdit="1"/>
            </p:cNvSpPr>
            <p:nvPr/>
          </p:nvSpPr>
          <p:spPr bwMode="auto">
            <a:xfrm>
              <a:off x="1670806" y="2229002"/>
              <a:ext cx="2746841" cy="18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65" name="Oval 24"/>
            <p:cNvSpPr>
              <a:spLocks noChangeArrowheads="1"/>
            </p:cNvSpPr>
            <p:nvPr/>
          </p:nvSpPr>
          <p:spPr bwMode="auto">
            <a:xfrm>
              <a:off x="175104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6" name="Freeform 25"/>
            <p:cNvSpPr/>
            <p:nvPr/>
          </p:nvSpPr>
          <p:spPr bwMode="auto">
            <a:xfrm>
              <a:off x="175104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7" name="Oval 26"/>
            <p:cNvSpPr>
              <a:spLocks noChangeArrowheads="1"/>
            </p:cNvSpPr>
            <p:nvPr/>
          </p:nvSpPr>
          <p:spPr bwMode="auto">
            <a:xfrm>
              <a:off x="1751041" y="3247342"/>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68" name="Freeform 27"/>
            <p:cNvSpPr/>
            <p:nvPr/>
          </p:nvSpPr>
          <p:spPr bwMode="auto">
            <a:xfrm>
              <a:off x="1751041" y="3389107"/>
              <a:ext cx="512603" cy="727565"/>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69" name="Oval 28"/>
            <p:cNvSpPr>
              <a:spLocks noChangeArrowheads="1"/>
            </p:cNvSpPr>
            <p:nvPr/>
          </p:nvSpPr>
          <p:spPr bwMode="auto">
            <a:xfrm>
              <a:off x="2399747"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0" name="Oval 30"/>
            <p:cNvSpPr>
              <a:spLocks noChangeArrowheads="1"/>
            </p:cNvSpPr>
            <p:nvPr/>
          </p:nvSpPr>
          <p:spPr bwMode="auto">
            <a:xfrm>
              <a:off x="2399747" y="2899635"/>
              <a:ext cx="514370" cy="258069"/>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71" name="Freeform 31"/>
            <p:cNvSpPr/>
            <p:nvPr/>
          </p:nvSpPr>
          <p:spPr bwMode="auto">
            <a:xfrm>
              <a:off x="2399747" y="3390119"/>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72" name="Oval 32"/>
            <p:cNvSpPr>
              <a:spLocks noChangeArrowheads="1"/>
            </p:cNvSpPr>
            <p:nvPr/>
          </p:nvSpPr>
          <p:spPr bwMode="auto">
            <a:xfrm>
              <a:off x="3050222"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3" name="Oval 34"/>
            <p:cNvSpPr>
              <a:spLocks noChangeArrowheads="1"/>
            </p:cNvSpPr>
            <p:nvPr/>
          </p:nvSpPr>
          <p:spPr bwMode="auto">
            <a:xfrm>
              <a:off x="3050222" y="2507669"/>
              <a:ext cx="514370" cy="273977"/>
            </a:xfrm>
            <a:prstGeom prst="ellipse">
              <a:avLst/>
            </a:pr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4" name="Freeform 35"/>
            <p:cNvSpPr/>
            <p:nvPr/>
          </p:nvSpPr>
          <p:spPr bwMode="auto">
            <a:xfrm>
              <a:off x="3050222" y="2670708"/>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5" name="Oval 36"/>
            <p:cNvSpPr>
              <a:spLocks noChangeArrowheads="1"/>
            </p:cNvSpPr>
            <p:nvPr/>
          </p:nvSpPr>
          <p:spPr bwMode="auto">
            <a:xfrm>
              <a:off x="3700696"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6" name="Oval 38"/>
            <p:cNvSpPr>
              <a:spLocks noChangeArrowheads="1"/>
            </p:cNvSpPr>
            <p:nvPr/>
          </p:nvSpPr>
          <p:spPr bwMode="auto">
            <a:xfrm>
              <a:off x="3700696" y="2876674"/>
              <a:ext cx="512603" cy="258069"/>
            </a:xfrm>
            <a:prstGeom prst="ellipse">
              <a:avLst/>
            </a:pr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7" name="Freeform 39"/>
            <p:cNvSpPr/>
            <p:nvPr/>
          </p:nvSpPr>
          <p:spPr bwMode="auto">
            <a:xfrm>
              <a:off x="3700696" y="3064881"/>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8" name="Oval 40"/>
            <p:cNvSpPr>
              <a:spLocks noChangeArrowheads="1"/>
            </p:cNvSpPr>
            <p:nvPr/>
          </p:nvSpPr>
          <p:spPr bwMode="auto">
            <a:xfrm>
              <a:off x="435117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9" name="Freeform 41"/>
            <p:cNvSpPr/>
            <p:nvPr/>
          </p:nvSpPr>
          <p:spPr bwMode="auto">
            <a:xfrm>
              <a:off x="435117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0" name="Oval 42"/>
            <p:cNvSpPr>
              <a:spLocks noChangeArrowheads="1"/>
            </p:cNvSpPr>
            <p:nvPr/>
          </p:nvSpPr>
          <p:spPr bwMode="auto">
            <a:xfrm>
              <a:off x="4351171" y="2162630"/>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81" name="Freeform 43"/>
            <p:cNvSpPr/>
            <p:nvPr/>
          </p:nvSpPr>
          <p:spPr bwMode="auto">
            <a:xfrm>
              <a:off x="4351171" y="3185077"/>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2" name="Freeform 43"/>
            <p:cNvSpPr/>
            <p:nvPr/>
          </p:nvSpPr>
          <p:spPr bwMode="auto">
            <a:xfrm>
              <a:off x="4351171" y="2738760"/>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3" name="Freeform 43"/>
            <p:cNvSpPr/>
            <p:nvPr/>
          </p:nvSpPr>
          <p:spPr bwMode="auto">
            <a:xfrm>
              <a:off x="4351171" y="2282826"/>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cxnSp>
          <p:nvCxnSpPr>
            <p:cNvPr id="84" name="直接箭头连接符 83"/>
            <p:cNvCxnSpPr/>
            <p:nvPr/>
          </p:nvCxnSpPr>
          <p:spPr>
            <a:xfrm>
              <a:off x="1233181" y="4102223"/>
              <a:ext cx="4492304" cy="0"/>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1414637" y="1591811"/>
              <a:ext cx="0" cy="2658783"/>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782714" y="4236209"/>
              <a:ext cx="284373"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2011</a:t>
              </a:r>
              <a:endParaRPr lang="zh-CN" altLang="en-US" sz="900" dirty="0">
                <a:solidFill>
                  <a:srgbClr val="E74C2E"/>
                </a:solidFill>
                <a:latin typeface="Haettenschweiler" pitchFamily="34" charset="0"/>
              </a:endParaRPr>
            </a:p>
          </p:txBody>
        </p:sp>
        <p:sp>
          <p:nvSpPr>
            <p:cNvPr id="87" name="TextBox 86"/>
            <p:cNvSpPr txBox="1"/>
            <p:nvPr/>
          </p:nvSpPr>
          <p:spPr>
            <a:xfrm>
              <a:off x="1176350" y="3634720"/>
              <a:ext cx="229871" cy="284693"/>
            </a:xfrm>
            <a:prstGeom prst="rect">
              <a:avLst/>
            </a:prstGeom>
            <a:noFill/>
          </p:spPr>
          <p:txBody>
            <a:bodyPr wrap="none" lIns="68580" tIns="34290" rIns="68580" bIns="34290" rtlCol="0">
              <a:spAutoFit/>
            </a:bodyPr>
            <a:lstStyle/>
            <a:p>
              <a:r>
                <a:rPr lang="en-US" altLang="zh-CN" dirty="0">
                  <a:solidFill>
                    <a:srgbClr val="F15A24"/>
                  </a:solidFill>
                </a:rPr>
                <a:t>1</a:t>
              </a:r>
              <a:endParaRPr lang="zh-CN" altLang="en-US" dirty="0">
                <a:solidFill>
                  <a:srgbClr val="F15A24"/>
                </a:solidFill>
              </a:endParaRPr>
            </a:p>
          </p:txBody>
        </p:sp>
        <p:sp>
          <p:nvSpPr>
            <p:cNvPr id="88" name="TextBox 87"/>
            <p:cNvSpPr txBox="1"/>
            <p:nvPr/>
          </p:nvSpPr>
          <p:spPr>
            <a:xfrm>
              <a:off x="1176350" y="3245327"/>
              <a:ext cx="229871" cy="284693"/>
            </a:xfrm>
            <a:prstGeom prst="rect">
              <a:avLst/>
            </a:prstGeom>
            <a:noFill/>
          </p:spPr>
          <p:txBody>
            <a:bodyPr wrap="none" lIns="68580" tIns="34290" rIns="68580" bIns="34290" rtlCol="0">
              <a:spAutoFit/>
            </a:bodyPr>
            <a:lstStyle/>
            <a:p>
              <a:r>
                <a:rPr lang="en-US" altLang="zh-CN" dirty="0">
                  <a:solidFill>
                    <a:srgbClr val="F15A24"/>
                  </a:solidFill>
                </a:rPr>
                <a:t>2</a:t>
              </a:r>
              <a:endParaRPr lang="zh-CN" altLang="en-US" dirty="0">
                <a:solidFill>
                  <a:srgbClr val="F15A24"/>
                </a:solidFill>
              </a:endParaRPr>
            </a:p>
          </p:txBody>
        </p:sp>
        <p:sp>
          <p:nvSpPr>
            <p:cNvPr id="89" name="TextBox 88"/>
            <p:cNvSpPr txBox="1"/>
            <p:nvPr/>
          </p:nvSpPr>
          <p:spPr>
            <a:xfrm>
              <a:off x="1176350" y="2874717"/>
              <a:ext cx="229871" cy="284693"/>
            </a:xfrm>
            <a:prstGeom prst="rect">
              <a:avLst/>
            </a:prstGeom>
            <a:noFill/>
          </p:spPr>
          <p:txBody>
            <a:bodyPr wrap="none" lIns="68580" tIns="34290" rIns="68580" bIns="34290" rtlCol="0">
              <a:spAutoFit/>
            </a:bodyPr>
            <a:lstStyle/>
            <a:p>
              <a:r>
                <a:rPr lang="en-US" altLang="zh-CN" dirty="0">
                  <a:solidFill>
                    <a:srgbClr val="F15A24"/>
                  </a:solidFill>
                </a:rPr>
                <a:t>3</a:t>
              </a:r>
              <a:endParaRPr lang="zh-CN" altLang="en-US" dirty="0">
                <a:solidFill>
                  <a:srgbClr val="F15A24"/>
                </a:solidFill>
              </a:endParaRPr>
            </a:p>
          </p:txBody>
        </p:sp>
        <p:sp>
          <p:nvSpPr>
            <p:cNvPr id="90" name="TextBox 89"/>
            <p:cNvSpPr txBox="1"/>
            <p:nvPr/>
          </p:nvSpPr>
          <p:spPr>
            <a:xfrm>
              <a:off x="1176350" y="2504107"/>
              <a:ext cx="229871" cy="284693"/>
            </a:xfrm>
            <a:prstGeom prst="rect">
              <a:avLst/>
            </a:prstGeom>
            <a:noFill/>
          </p:spPr>
          <p:txBody>
            <a:bodyPr wrap="none" lIns="68580" tIns="34290" rIns="68580" bIns="34290" rtlCol="0">
              <a:spAutoFit/>
            </a:bodyPr>
            <a:lstStyle/>
            <a:p>
              <a:r>
                <a:rPr lang="en-US" altLang="zh-CN" dirty="0">
                  <a:solidFill>
                    <a:srgbClr val="F15A24"/>
                  </a:solidFill>
                </a:rPr>
                <a:t>4</a:t>
              </a:r>
              <a:endParaRPr lang="zh-CN" altLang="en-US" dirty="0">
                <a:solidFill>
                  <a:srgbClr val="F15A24"/>
                </a:solidFill>
              </a:endParaRPr>
            </a:p>
          </p:txBody>
        </p:sp>
        <p:sp>
          <p:nvSpPr>
            <p:cNvPr id="91" name="TextBox 90"/>
            <p:cNvSpPr txBox="1"/>
            <p:nvPr/>
          </p:nvSpPr>
          <p:spPr>
            <a:xfrm>
              <a:off x="1176350" y="2133497"/>
              <a:ext cx="229871" cy="284693"/>
            </a:xfrm>
            <a:prstGeom prst="rect">
              <a:avLst/>
            </a:prstGeom>
            <a:noFill/>
          </p:spPr>
          <p:txBody>
            <a:bodyPr wrap="none" lIns="68580" tIns="34290" rIns="68580" bIns="34290" rtlCol="0">
              <a:spAutoFit/>
            </a:bodyPr>
            <a:lstStyle/>
            <a:p>
              <a:r>
                <a:rPr lang="en-US" altLang="zh-CN" dirty="0">
                  <a:solidFill>
                    <a:srgbClr val="F15A24"/>
                  </a:solidFill>
                </a:rPr>
                <a:t>5</a:t>
              </a:r>
              <a:endParaRPr lang="zh-CN" altLang="en-US" dirty="0">
                <a:solidFill>
                  <a:srgbClr val="F15A24"/>
                </a:solidFill>
              </a:endParaRPr>
            </a:p>
          </p:txBody>
        </p:sp>
        <p:cxnSp>
          <p:nvCxnSpPr>
            <p:cNvPr id="92" name="直接连接符 91"/>
            <p:cNvCxnSpPr/>
            <p:nvPr/>
          </p:nvCxnSpPr>
          <p:spPr>
            <a:xfrm flipV="1">
              <a:off x="2007342" y="3005709"/>
              <a:ext cx="649590" cy="368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2656932" y="2633691"/>
              <a:ext cx="650475" cy="3720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307407" y="2644657"/>
              <a:ext cx="652312" cy="377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3959719" y="2271996"/>
              <a:ext cx="647753" cy="7496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988466" y="3346808"/>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7" name="椭圆 96"/>
            <p:cNvSpPr/>
            <p:nvPr/>
          </p:nvSpPr>
          <p:spPr>
            <a:xfrm>
              <a:off x="2650148" y="2970352"/>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8" name="椭圆 97"/>
            <p:cNvSpPr/>
            <p:nvPr/>
          </p:nvSpPr>
          <p:spPr>
            <a:xfrm>
              <a:off x="3280372" y="2606479"/>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9" name="椭圆 98"/>
            <p:cNvSpPr/>
            <p:nvPr/>
          </p:nvSpPr>
          <p:spPr>
            <a:xfrm>
              <a:off x="3935762" y="2978741"/>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0" name="椭圆 99"/>
            <p:cNvSpPr/>
            <p:nvPr/>
          </p:nvSpPr>
          <p:spPr>
            <a:xfrm>
              <a:off x="4597445" y="2237363"/>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1" name="TextBox 100"/>
            <p:cNvSpPr txBox="1"/>
            <p:nvPr/>
          </p:nvSpPr>
          <p:spPr>
            <a:xfrm>
              <a:off x="1842891" y="3141518"/>
              <a:ext cx="366927" cy="253916"/>
            </a:xfrm>
            <a:prstGeom prst="rect">
              <a:avLst/>
            </a:prstGeom>
            <a:noFill/>
          </p:spPr>
          <p:txBody>
            <a:bodyPr wrap="none" lIns="68580" tIns="34290" rIns="68580" bIns="34290" rtlCol="0">
              <a:spAutoFit/>
            </a:bodyPr>
            <a:lstStyle/>
            <a:p>
              <a:r>
                <a:rPr lang="en-US" altLang="zh-CN" sz="1200" dirty="0">
                  <a:solidFill>
                    <a:schemeClr val="bg1"/>
                  </a:solidFill>
                </a:rPr>
                <a:t>40</a:t>
              </a:r>
              <a:r>
                <a:rPr lang="en-US" altLang="zh-CN" sz="800" dirty="0">
                  <a:solidFill>
                    <a:schemeClr val="bg1"/>
                  </a:solidFill>
                </a:rPr>
                <a:t>%</a:t>
              </a:r>
              <a:endParaRPr lang="zh-CN" altLang="en-US" sz="800" dirty="0">
                <a:solidFill>
                  <a:schemeClr val="bg1"/>
                </a:solidFill>
              </a:endParaRPr>
            </a:p>
          </p:txBody>
        </p:sp>
        <p:sp>
          <p:nvSpPr>
            <p:cNvPr id="102" name="TextBox 101"/>
            <p:cNvSpPr txBox="1"/>
            <p:nvPr/>
          </p:nvSpPr>
          <p:spPr>
            <a:xfrm>
              <a:off x="2520685" y="2784485"/>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3" name="TextBox 102"/>
            <p:cNvSpPr txBox="1"/>
            <p:nvPr/>
          </p:nvSpPr>
          <p:spPr>
            <a:xfrm>
              <a:off x="3173312" y="2421160"/>
              <a:ext cx="366927" cy="253916"/>
            </a:xfrm>
            <a:prstGeom prst="rect">
              <a:avLst/>
            </a:prstGeom>
            <a:noFill/>
          </p:spPr>
          <p:txBody>
            <a:bodyPr wrap="none" lIns="68580" tIns="34290" rIns="68580" bIns="34290" rtlCol="0">
              <a:spAutoFit/>
            </a:bodyPr>
            <a:lstStyle/>
            <a:p>
              <a:r>
                <a:rPr lang="en-US" altLang="zh-CN" sz="1200" dirty="0">
                  <a:solidFill>
                    <a:schemeClr val="bg1"/>
                  </a:solidFill>
                </a:rPr>
                <a:t>80</a:t>
              </a:r>
              <a:r>
                <a:rPr lang="en-US" altLang="zh-CN" sz="800" dirty="0">
                  <a:solidFill>
                    <a:schemeClr val="bg1"/>
                  </a:solidFill>
                </a:rPr>
                <a:t>%</a:t>
              </a:r>
              <a:endParaRPr lang="zh-CN" altLang="en-US" sz="800" dirty="0">
                <a:solidFill>
                  <a:schemeClr val="bg1"/>
                </a:solidFill>
              </a:endParaRPr>
            </a:p>
          </p:txBody>
        </p:sp>
        <p:sp>
          <p:nvSpPr>
            <p:cNvPr id="104" name="TextBox 103"/>
            <p:cNvSpPr txBox="1"/>
            <p:nvPr/>
          </p:nvSpPr>
          <p:spPr>
            <a:xfrm>
              <a:off x="4417647" y="2065285"/>
              <a:ext cx="445074" cy="253916"/>
            </a:xfrm>
            <a:prstGeom prst="rect">
              <a:avLst/>
            </a:prstGeom>
            <a:noFill/>
          </p:spPr>
          <p:txBody>
            <a:bodyPr wrap="none" lIns="68580" tIns="34290" rIns="68580" bIns="34290" rtlCol="0">
              <a:spAutoFit/>
            </a:bodyPr>
            <a:lstStyle/>
            <a:p>
              <a:r>
                <a:rPr lang="en-US" altLang="zh-CN" sz="1200" dirty="0">
                  <a:solidFill>
                    <a:schemeClr val="bg1"/>
                  </a:solidFill>
                </a:rPr>
                <a:t>100</a:t>
              </a:r>
              <a:r>
                <a:rPr lang="en-US" altLang="zh-CN" sz="800" dirty="0">
                  <a:solidFill>
                    <a:schemeClr val="bg1"/>
                  </a:solidFill>
                </a:rPr>
                <a:t>%</a:t>
              </a:r>
              <a:endParaRPr lang="zh-CN" altLang="en-US" sz="800" dirty="0">
                <a:solidFill>
                  <a:schemeClr val="bg1"/>
                </a:solidFill>
              </a:endParaRPr>
            </a:p>
          </p:txBody>
        </p:sp>
        <p:sp>
          <p:nvSpPr>
            <p:cNvPr id="105" name="TextBox 104"/>
            <p:cNvSpPr txBox="1"/>
            <p:nvPr/>
          </p:nvSpPr>
          <p:spPr>
            <a:xfrm>
              <a:off x="3806299" y="2776992"/>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6" name="TextBox 105"/>
            <p:cNvSpPr txBox="1"/>
            <p:nvPr/>
          </p:nvSpPr>
          <p:spPr>
            <a:xfrm>
              <a:off x="1115888" y="1830898"/>
              <a:ext cx="350096" cy="196208"/>
            </a:xfrm>
            <a:prstGeom prst="rect">
              <a:avLst/>
            </a:prstGeom>
            <a:noFill/>
            <a:ln>
              <a:noFill/>
            </a:ln>
          </p:spPr>
          <p:txBody>
            <a:bodyPr wrap="none" lIns="68580" tIns="34290" rIns="68580" bIns="34290" rtlCol="0">
              <a:spAutoFit/>
            </a:bodyPr>
            <a:lstStyle/>
            <a:p>
              <a:r>
                <a:rPr lang="zh-CN" altLang="en-US" sz="800" dirty="0">
                  <a:solidFill>
                    <a:srgbClr val="E87071"/>
                  </a:solidFill>
                  <a:latin typeface="微软雅黑" panose="020B0503020204020204" pitchFamily="34" charset="-122"/>
                  <a:ea typeface="微软雅黑" panose="020B0503020204020204" pitchFamily="34" charset="-122"/>
                </a:rPr>
                <a:t>数量</a:t>
              </a:r>
            </a:p>
          </p:txBody>
        </p:sp>
        <p:sp>
          <p:nvSpPr>
            <p:cNvPr id="107" name="TextBox 106"/>
            <p:cNvSpPr txBox="1"/>
            <p:nvPr/>
          </p:nvSpPr>
          <p:spPr>
            <a:xfrm>
              <a:off x="2441709"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2012</a:t>
              </a:r>
              <a:endParaRPr lang="zh-CN" altLang="en-US" sz="900" dirty="0">
                <a:solidFill>
                  <a:srgbClr val="E74C2E"/>
                </a:solidFill>
                <a:latin typeface="Haettenschweiler" pitchFamily="34" charset="0"/>
              </a:endParaRPr>
            </a:p>
          </p:txBody>
        </p:sp>
        <p:sp>
          <p:nvSpPr>
            <p:cNvPr id="108" name="TextBox 107"/>
            <p:cNvSpPr txBox="1"/>
            <p:nvPr/>
          </p:nvSpPr>
          <p:spPr>
            <a:xfrm>
              <a:off x="3100703"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2013</a:t>
              </a:r>
              <a:endParaRPr lang="zh-CN" altLang="en-US" sz="900" dirty="0">
                <a:solidFill>
                  <a:srgbClr val="E74C2E"/>
                </a:solidFill>
                <a:latin typeface="Haettenschweiler" pitchFamily="34" charset="0"/>
              </a:endParaRPr>
            </a:p>
          </p:txBody>
        </p:sp>
        <p:sp>
          <p:nvSpPr>
            <p:cNvPr id="109" name="TextBox 108"/>
            <p:cNvSpPr txBox="1"/>
            <p:nvPr/>
          </p:nvSpPr>
          <p:spPr>
            <a:xfrm>
              <a:off x="3759697" y="4236209"/>
              <a:ext cx="306815"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2014</a:t>
              </a:r>
              <a:endParaRPr lang="zh-CN" altLang="en-US" sz="900" dirty="0">
                <a:solidFill>
                  <a:srgbClr val="E74C2E"/>
                </a:solidFill>
                <a:latin typeface="Haettenschweiler" pitchFamily="34" charset="0"/>
              </a:endParaRPr>
            </a:p>
          </p:txBody>
        </p:sp>
        <p:sp>
          <p:nvSpPr>
            <p:cNvPr id="110" name="TextBox 109"/>
            <p:cNvSpPr txBox="1"/>
            <p:nvPr/>
          </p:nvSpPr>
          <p:spPr>
            <a:xfrm>
              <a:off x="4418692"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2017</a:t>
              </a:r>
              <a:endParaRPr lang="zh-CN" altLang="en-US" sz="900" dirty="0">
                <a:solidFill>
                  <a:srgbClr val="E74C2E"/>
                </a:solidFill>
                <a:latin typeface="Haettenschweiler" pitchFamily="34" charset="0"/>
              </a:endParaRPr>
            </a:p>
          </p:txBody>
        </p:sp>
        <p:cxnSp>
          <p:nvCxnSpPr>
            <p:cNvPr id="111" name="直接箭头连接符 110"/>
            <p:cNvCxnSpPr/>
            <p:nvPr/>
          </p:nvCxnSpPr>
          <p:spPr>
            <a:xfrm flipV="1">
              <a:off x="5272349" y="1605208"/>
              <a:ext cx="0" cy="265878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266505" y="3648395"/>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20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3" name="TextBox 112"/>
            <p:cNvSpPr txBox="1"/>
            <p:nvPr/>
          </p:nvSpPr>
          <p:spPr>
            <a:xfrm>
              <a:off x="5266505" y="326584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40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4" name="TextBox 113"/>
            <p:cNvSpPr txBox="1"/>
            <p:nvPr/>
          </p:nvSpPr>
          <p:spPr>
            <a:xfrm>
              <a:off x="5266505" y="2883286"/>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60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5" name="TextBox 114"/>
            <p:cNvSpPr txBox="1"/>
            <p:nvPr/>
          </p:nvSpPr>
          <p:spPr>
            <a:xfrm>
              <a:off x="5266505" y="250073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80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6" name="TextBox 115"/>
            <p:cNvSpPr txBox="1"/>
            <p:nvPr/>
          </p:nvSpPr>
          <p:spPr>
            <a:xfrm>
              <a:off x="5266506" y="2118176"/>
              <a:ext cx="486352" cy="284693"/>
            </a:xfrm>
            <a:prstGeom prst="rect">
              <a:avLst/>
            </a:prstGeom>
            <a:noFill/>
            <a:ln>
              <a:noFill/>
            </a:ln>
          </p:spPr>
          <p:txBody>
            <a:bodyPr wrap="none" lIns="68580" tIns="34290" rIns="68580" bIns="34290" rtlCol="0">
              <a:spAutoFit/>
            </a:bodyPr>
            <a:lstStyle/>
            <a:p>
              <a:r>
                <a:rPr lang="en-US" altLang="zh-CN" dirty="0">
                  <a:solidFill>
                    <a:schemeClr val="bg1">
                      <a:lumMod val="65000"/>
                    </a:schemeClr>
                  </a:solidFill>
                </a:rPr>
                <a:t>100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7" name="TextBox 116"/>
            <p:cNvSpPr txBox="1"/>
            <p:nvPr/>
          </p:nvSpPr>
          <p:spPr>
            <a:xfrm>
              <a:off x="5225624" y="1843367"/>
              <a:ext cx="455894" cy="196208"/>
            </a:xfrm>
            <a:prstGeom prst="rect">
              <a:avLst/>
            </a:prstGeom>
            <a:noFill/>
            <a:ln>
              <a:noFill/>
            </a:ln>
          </p:spPr>
          <p:txBody>
            <a:bodyPr wrap="none" lIns="68580" tIns="34290" rIns="68580" bIns="3429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完成率</a:t>
              </a:r>
            </a:p>
          </p:txBody>
        </p:sp>
        <p:sp>
          <p:nvSpPr>
            <p:cNvPr id="118" name="TextBox 117"/>
            <p:cNvSpPr txBox="1"/>
            <p:nvPr/>
          </p:nvSpPr>
          <p:spPr>
            <a:xfrm>
              <a:off x="1176350" y="4028179"/>
              <a:ext cx="229871" cy="284693"/>
            </a:xfrm>
            <a:prstGeom prst="rect">
              <a:avLst/>
            </a:prstGeom>
            <a:noFill/>
          </p:spPr>
          <p:txBody>
            <a:bodyPr wrap="none" lIns="68580" tIns="34290" rIns="68580" bIns="34290" rtlCol="0">
              <a:spAutoFit/>
            </a:bodyPr>
            <a:lstStyle/>
            <a:p>
              <a:r>
                <a:rPr lang="en-US" altLang="zh-CN" dirty="0">
                  <a:solidFill>
                    <a:srgbClr val="F15A24"/>
                  </a:solidFill>
                </a:rPr>
                <a:t>0</a:t>
              </a:r>
              <a:endParaRPr lang="zh-CN" altLang="en-US" dirty="0">
                <a:solidFill>
                  <a:srgbClr val="F15A24"/>
                </a:solidFill>
              </a:endParaRPr>
            </a:p>
          </p:txBody>
        </p:sp>
        <p:sp>
          <p:nvSpPr>
            <p:cNvPr id="119" name="TextBox 118"/>
            <p:cNvSpPr txBox="1"/>
            <p:nvPr/>
          </p:nvSpPr>
          <p:spPr>
            <a:xfrm>
              <a:off x="5266505" y="4030951"/>
              <a:ext cx="303609"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0</a:t>
              </a:r>
              <a:r>
                <a:rPr lang="en-US" altLang="zh-CN" sz="800" dirty="0">
                  <a:solidFill>
                    <a:schemeClr val="bg1">
                      <a:lumMod val="65000"/>
                    </a:schemeClr>
                  </a:solidFill>
                </a:rPr>
                <a:t>%</a:t>
              </a:r>
              <a:endParaRPr lang="zh-CN" altLang="en-US" sz="800" dirty="0">
                <a:solidFill>
                  <a:schemeClr val="bg1">
                    <a:lumMod val="65000"/>
                  </a:schemeClr>
                </a:solidFill>
              </a:endParaRPr>
            </a:p>
          </p:txBody>
        </p:sp>
      </p:grpSp>
      <p:grpSp>
        <p:nvGrpSpPr>
          <p:cNvPr id="120" name="组合 119"/>
          <p:cNvGrpSpPr/>
          <p:nvPr/>
        </p:nvGrpSpPr>
        <p:grpSpPr>
          <a:xfrm>
            <a:off x="5182386" y="2772098"/>
            <a:ext cx="3505619" cy="371612"/>
            <a:chOff x="5182386" y="2772098"/>
            <a:chExt cx="3505619" cy="371612"/>
          </a:xfrm>
          <a:solidFill>
            <a:srgbClr val="E74C2E"/>
          </a:solidFill>
        </p:grpSpPr>
        <p:sp>
          <p:nvSpPr>
            <p:cNvPr id="121"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122" name="圆角矩形 121"/>
            <p:cNvSpPr/>
            <p:nvPr/>
          </p:nvSpPr>
          <p:spPr>
            <a:xfrm>
              <a:off x="5598626" y="2871397"/>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123" name="矩形 122"/>
          <p:cNvSpPr/>
          <p:nvPr/>
        </p:nvSpPr>
        <p:spPr>
          <a:xfrm>
            <a:off x="5193271" y="3244956"/>
            <a:ext cx="3494734" cy="773783"/>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187624" y="195486"/>
            <a:ext cx="1515760" cy="72008"/>
            <a:chOff x="539552" y="195486"/>
            <a:chExt cx="1482080" cy="72008"/>
          </a:xfrm>
        </p:grpSpPr>
        <p:sp>
          <p:nvSpPr>
            <p:cNvPr id="125" name="矩形 1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8" name="TextBox 12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9" name="TextBox 1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left)">
                                      <p:cBhvr>
                                        <p:cTn id="23" dur="1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17A639-2163-4E9C-A5A6-8A1F2C701703}" type="datetime1">
              <a:rPr lang="zh-CN" altLang="en-US" smtClean="0"/>
              <a:t>2021/1/5</a:t>
            </a:fld>
            <a:endParaRPr lang="zh-CN" altLang="en-US"/>
          </a:p>
        </p:txBody>
      </p:sp>
      <p:grpSp>
        <p:nvGrpSpPr>
          <p:cNvPr id="62" name="组合 61"/>
          <p:cNvGrpSpPr/>
          <p:nvPr/>
        </p:nvGrpSpPr>
        <p:grpSpPr>
          <a:xfrm>
            <a:off x="3119513" y="1435238"/>
            <a:ext cx="3135342" cy="2837126"/>
            <a:chOff x="2933988" y="1509740"/>
            <a:chExt cx="3135342" cy="2837126"/>
          </a:xfrm>
        </p:grpSpPr>
        <p:sp>
          <p:nvSpPr>
            <p:cNvPr id="63" name="等腰三角形 62"/>
            <p:cNvSpPr/>
            <p:nvPr/>
          </p:nvSpPr>
          <p:spPr>
            <a:xfrm rot="10800000">
              <a:off x="2996500" y="1712528"/>
              <a:ext cx="2948688" cy="2541972"/>
            </a:xfrm>
            <a:prstGeom prst="triangle">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3"/>
            <p:cNvSpPr>
              <a:spLocks noEditPoints="1"/>
            </p:cNvSpPr>
            <p:nvPr/>
          </p:nvSpPr>
          <p:spPr bwMode="auto">
            <a:xfrm>
              <a:off x="5795010" y="150974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65" name="Freeform 34"/>
            <p:cNvSpPr>
              <a:spLocks noEditPoints="1"/>
            </p:cNvSpPr>
            <p:nvPr/>
          </p:nvSpPr>
          <p:spPr bwMode="auto">
            <a:xfrm>
              <a:off x="2933988" y="1532566"/>
              <a:ext cx="243552" cy="399104"/>
            </a:xfrm>
            <a:custGeom>
              <a:avLst/>
              <a:gdLst>
                <a:gd name="T0" fmla="*/ 58 w 116"/>
                <a:gd name="T1" fmla="*/ 0 h 190"/>
                <a:gd name="T2" fmla="*/ 77 w 116"/>
                <a:gd name="T3" fmla="*/ 19 h 190"/>
                <a:gd name="T4" fmla="*/ 58 w 116"/>
                <a:gd name="T5" fmla="*/ 38 h 190"/>
                <a:gd name="T6" fmla="*/ 39 w 116"/>
                <a:gd name="T7" fmla="*/ 19 h 190"/>
                <a:gd name="T8" fmla="*/ 58 w 116"/>
                <a:gd name="T9" fmla="*/ 0 h 190"/>
                <a:gd name="T10" fmla="*/ 80 w 116"/>
                <a:gd name="T11" fmla="*/ 89 h 190"/>
                <a:gd name="T12" fmla="*/ 96 w 116"/>
                <a:gd name="T13" fmla="*/ 133 h 190"/>
                <a:gd name="T14" fmla="*/ 80 w 116"/>
                <a:gd name="T15" fmla="*/ 133 h 190"/>
                <a:gd name="T16" fmla="*/ 80 w 116"/>
                <a:gd name="T17" fmla="*/ 181 h 190"/>
                <a:gd name="T18" fmla="*/ 71 w 116"/>
                <a:gd name="T19" fmla="*/ 190 h 190"/>
                <a:gd name="T20" fmla="*/ 71 w 116"/>
                <a:gd name="T21" fmla="*/ 190 h 190"/>
                <a:gd name="T22" fmla="*/ 61 w 116"/>
                <a:gd name="T23" fmla="*/ 181 h 190"/>
                <a:gd name="T24" fmla="*/ 61 w 116"/>
                <a:gd name="T25" fmla="*/ 133 h 190"/>
                <a:gd name="T26" fmla="*/ 58 w 116"/>
                <a:gd name="T27" fmla="*/ 133 h 190"/>
                <a:gd name="T28" fmla="*/ 55 w 116"/>
                <a:gd name="T29" fmla="*/ 133 h 190"/>
                <a:gd name="T30" fmla="*/ 55 w 116"/>
                <a:gd name="T31" fmla="*/ 181 h 190"/>
                <a:gd name="T32" fmla="*/ 45 w 116"/>
                <a:gd name="T33" fmla="*/ 190 h 190"/>
                <a:gd name="T34" fmla="*/ 45 w 116"/>
                <a:gd name="T35" fmla="*/ 190 h 190"/>
                <a:gd name="T36" fmla="*/ 36 w 116"/>
                <a:gd name="T37" fmla="*/ 181 h 190"/>
                <a:gd name="T38" fmla="*/ 36 w 116"/>
                <a:gd name="T39" fmla="*/ 133 h 190"/>
                <a:gd name="T40" fmla="*/ 20 w 116"/>
                <a:gd name="T41" fmla="*/ 133 h 190"/>
                <a:gd name="T42" fmla="*/ 36 w 116"/>
                <a:gd name="T43" fmla="*/ 89 h 190"/>
                <a:gd name="T44" fmla="*/ 35 w 116"/>
                <a:gd name="T45" fmla="*/ 71 h 190"/>
                <a:gd name="T46" fmla="*/ 17 w 116"/>
                <a:gd name="T47" fmla="*/ 100 h 190"/>
                <a:gd name="T48" fmla="*/ 5 w 116"/>
                <a:gd name="T49" fmla="*/ 104 h 190"/>
                <a:gd name="T50" fmla="*/ 5 w 116"/>
                <a:gd name="T51" fmla="*/ 104 h 190"/>
                <a:gd name="T52" fmla="*/ 2 w 116"/>
                <a:gd name="T53" fmla="*/ 92 h 190"/>
                <a:gd name="T54" fmla="*/ 27 w 116"/>
                <a:gd name="T55" fmla="*/ 48 h 190"/>
                <a:gd name="T56" fmla="*/ 41 w 116"/>
                <a:gd name="T57" fmla="*/ 42 h 190"/>
                <a:gd name="T58" fmla="*/ 46 w 116"/>
                <a:gd name="T59" fmla="*/ 42 h 190"/>
                <a:gd name="T60" fmla="*/ 50 w 116"/>
                <a:gd name="T61" fmla="*/ 49 h 190"/>
                <a:gd name="T62" fmla="*/ 54 w 116"/>
                <a:gd name="T63" fmla="*/ 55 h 190"/>
                <a:gd name="T64" fmla="*/ 58 w 116"/>
                <a:gd name="T65" fmla="*/ 58 h 190"/>
                <a:gd name="T66" fmla="*/ 62 w 116"/>
                <a:gd name="T67" fmla="*/ 55 h 190"/>
                <a:gd name="T68" fmla="*/ 66 w 116"/>
                <a:gd name="T69" fmla="*/ 49 h 190"/>
                <a:gd name="T70" fmla="*/ 70 w 116"/>
                <a:gd name="T71" fmla="*/ 42 h 190"/>
                <a:gd name="T72" fmla="*/ 75 w 116"/>
                <a:gd name="T73" fmla="*/ 42 h 190"/>
                <a:gd name="T74" fmla="*/ 89 w 116"/>
                <a:gd name="T75" fmla="*/ 48 h 190"/>
                <a:gd name="T76" fmla="*/ 114 w 116"/>
                <a:gd name="T77" fmla="*/ 92 h 190"/>
                <a:gd name="T78" fmla="*/ 111 w 116"/>
                <a:gd name="T79" fmla="*/ 104 h 190"/>
                <a:gd name="T80" fmla="*/ 111 w 116"/>
                <a:gd name="T81" fmla="*/ 104 h 190"/>
                <a:gd name="T82" fmla="*/ 99 w 116"/>
                <a:gd name="T83" fmla="*/ 100 h 190"/>
                <a:gd name="T84" fmla="*/ 81 w 116"/>
                <a:gd name="T85" fmla="*/ 71 h 190"/>
                <a:gd name="T86" fmla="*/ 80 w 116"/>
                <a:gd name="T87"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90">
                  <a:moveTo>
                    <a:pt x="58" y="0"/>
                  </a:moveTo>
                  <a:cubicBezTo>
                    <a:pt x="68" y="0"/>
                    <a:pt x="77" y="8"/>
                    <a:pt x="77" y="19"/>
                  </a:cubicBezTo>
                  <a:cubicBezTo>
                    <a:pt x="77" y="29"/>
                    <a:pt x="68" y="38"/>
                    <a:pt x="58" y="38"/>
                  </a:cubicBezTo>
                  <a:cubicBezTo>
                    <a:pt x="48" y="38"/>
                    <a:pt x="39" y="29"/>
                    <a:pt x="39" y="19"/>
                  </a:cubicBezTo>
                  <a:cubicBezTo>
                    <a:pt x="39" y="8"/>
                    <a:pt x="48" y="0"/>
                    <a:pt x="58" y="0"/>
                  </a:cubicBezTo>
                  <a:close/>
                  <a:moveTo>
                    <a:pt x="80" y="89"/>
                  </a:moveTo>
                  <a:cubicBezTo>
                    <a:pt x="96" y="133"/>
                    <a:pt x="96" y="133"/>
                    <a:pt x="96" y="133"/>
                  </a:cubicBezTo>
                  <a:cubicBezTo>
                    <a:pt x="80" y="133"/>
                    <a:pt x="80" y="133"/>
                    <a:pt x="80" y="133"/>
                  </a:cubicBezTo>
                  <a:cubicBezTo>
                    <a:pt x="80" y="181"/>
                    <a:pt x="80" y="181"/>
                    <a:pt x="80" y="181"/>
                  </a:cubicBezTo>
                  <a:cubicBezTo>
                    <a:pt x="80" y="186"/>
                    <a:pt x="76" y="190"/>
                    <a:pt x="71" y="190"/>
                  </a:cubicBezTo>
                  <a:cubicBezTo>
                    <a:pt x="71" y="190"/>
                    <a:pt x="71" y="190"/>
                    <a:pt x="71" y="190"/>
                  </a:cubicBezTo>
                  <a:cubicBezTo>
                    <a:pt x="65" y="190"/>
                    <a:pt x="61" y="186"/>
                    <a:pt x="61" y="181"/>
                  </a:cubicBezTo>
                  <a:cubicBezTo>
                    <a:pt x="61" y="133"/>
                    <a:pt x="61" y="133"/>
                    <a:pt x="61" y="133"/>
                  </a:cubicBezTo>
                  <a:cubicBezTo>
                    <a:pt x="58" y="133"/>
                    <a:pt x="58" y="133"/>
                    <a:pt x="58" y="133"/>
                  </a:cubicBezTo>
                  <a:cubicBezTo>
                    <a:pt x="55" y="133"/>
                    <a:pt x="55" y="133"/>
                    <a:pt x="55" y="133"/>
                  </a:cubicBezTo>
                  <a:cubicBezTo>
                    <a:pt x="55" y="181"/>
                    <a:pt x="55" y="181"/>
                    <a:pt x="55" y="181"/>
                  </a:cubicBezTo>
                  <a:cubicBezTo>
                    <a:pt x="55" y="186"/>
                    <a:pt x="51" y="190"/>
                    <a:pt x="45" y="190"/>
                  </a:cubicBezTo>
                  <a:cubicBezTo>
                    <a:pt x="45" y="190"/>
                    <a:pt x="45" y="190"/>
                    <a:pt x="45" y="190"/>
                  </a:cubicBezTo>
                  <a:cubicBezTo>
                    <a:pt x="40" y="190"/>
                    <a:pt x="36" y="186"/>
                    <a:pt x="36" y="181"/>
                  </a:cubicBezTo>
                  <a:cubicBezTo>
                    <a:pt x="36" y="133"/>
                    <a:pt x="36" y="133"/>
                    <a:pt x="36" y="133"/>
                  </a:cubicBezTo>
                  <a:cubicBezTo>
                    <a:pt x="20" y="133"/>
                    <a:pt x="20" y="133"/>
                    <a:pt x="20" y="133"/>
                  </a:cubicBezTo>
                  <a:cubicBezTo>
                    <a:pt x="36" y="89"/>
                    <a:pt x="36" y="89"/>
                    <a:pt x="36" y="89"/>
                  </a:cubicBezTo>
                  <a:cubicBezTo>
                    <a:pt x="35" y="71"/>
                    <a:pt x="35" y="71"/>
                    <a:pt x="35" y="71"/>
                  </a:cubicBezTo>
                  <a:cubicBezTo>
                    <a:pt x="17" y="100"/>
                    <a:pt x="17" y="100"/>
                    <a:pt x="17" y="100"/>
                  </a:cubicBezTo>
                  <a:cubicBezTo>
                    <a:pt x="15" y="105"/>
                    <a:pt x="9" y="106"/>
                    <a:pt x="5" y="104"/>
                  </a:cubicBezTo>
                  <a:cubicBezTo>
                    <a:pt x="5" y="104"/>
                    <a:pt x="5" y="104"/>
                    <a:pt x="5" y="104"/>
                  </a:cubicBezTo>
                  <a:cubicBezTo>
                    <a:pt x="1" y="101"/>
                    <a:pt x="0" y="96"/>
                    <a:pt x="2" y="92"/>
                  </a:cubicBezTo>
                  <a:cubicBezTo>
                    <a:pt x="27" y="48"/>
                    <a:pt x="27" y="48"/>
                    <a:pt x="27" y="48"/>
                  </a:cubicBezTo>
                  <a:cubicBezTo>
                    <a:pt x="31" y="42"/>
                    <a:pt x="34" y="42"/>
                    <a:pt x="41" y="42"/>
                  </a:cubicBezTo>
                  <a:cubicBezTo>
                    <a:pt x="46" y="42"/>
                    <a:pt x="46" y="42"/>
                    <a:pt x="46" y="42"/>
                  </a:cubicBezTo>
                  <a:cubicBezTo>
                    <a:pt x="50" y="49"/>
                    <a:pt x="50" y="49"/>
                    <a:pt x="50" y="49"/>
                  </a:cubicBezTo>
                  <a:cubicBezTo>
                    <a:pt x="54" y="55"/>
                    <a:pt x="54" y="55"/>
                    <a:pt x="54" y="55"/>
                  </a:cubicBezTo>
                  <a:cubicBezTo>
                    <a:pt x="55" y="57"/>
                    <a:pt x="56" y="58"/>
                    <a:pt x="58" y="58"/>
                  </a:cubicBezTo>
                  <a:cubicBezTo>
                    <a:pt x="60" y="58"/>
                    <a:pt x="61" y="57"/>
                    <a:pt x="62" y="55"/>
                  </a:cubicBezTo>
                  <a:cubicBezTo>
                    <a:pt x="66" y="49"/>
                    <a:pt x="66" y="49"/>
                    <a:pt x="66" y="49"/>
                  </a:cubicBezTo>
                  <a:cubicBezTo>
                    <a:pt x="70" y="42"/>
                    <a:pt x="70" y="42"/>
                    <a:pt x="70" y="42"/>
                  </a:cubicBezTo>
                  <a:cubicBezTo>
                    <a:pt x="75" y="42"/>
                    <a:pt x="75" y="42"/>
                    <a:pt x="75" y="42"/>
                  </a:cubicBezTo>
                  <a:cubicBezTo>
                    <a:pt x="82" y="42"/>
                    <a:pt x="85" y="42"/>
                    <a:pt x="89" y="48"/>
                  </a:cubicBezTo>
                  <a:cubicBezTo>
                    <a:pt x="114" y="92"/>
                    <a:pt x="114" y="92"/>
                    <a:pt x="114" y="92"/>
                  </a:cubicBezTo>
                  <a:cubicBezTo>
                    <a:pt x="116" y="96"/>
                    <a:pt x="115" y="101"/>
                    <a:pt x="111" y="104"/>
                  </a:cubicBezTo>
                  <a:cubicBezTo>
                    <a:pt x="111" y="104"/>
                    <a:pt x="111" y="104"/>
                    <a:pt x="111" y="104"/>
                  </a:cubicBezTo>
                  <a:cubicBezTo>
                    <a:pt x="107" y="106"/>
                    <a:pt x="101" y="105"/>
                    <a:pt x="99" y="100"/>
                  </a:cubicBezTo>
                  <a:cubicBezTo>
                    <a:pt x="81" y="71"/>
                    <a:pt x="81" y="71"/>
                    <a:pt x="81" y="71"/>
                  </a:cubicBezTo>
                  <a:cubicBezTo>
                    <a:pt x="80" y="89"/>
                    <a:pt x="80" y="89"/>
                    <a:pt x="80" y="89"/>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66" name="Freeform 33"/>
            <p:cNvSpPr>
              <a:spLocks noEditPoints="1"/>
            </p:cNvSpPr>
            <p:nvPr/>
          </p:nvSpPr>
          <p:spPr bwMode="auto">
            <a:xfrm>
              <a:off x="4331970" y="389861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481175" y="1614598"/>
            <a:ext cx="2309813" cy="1976437"/>
            <a:chOff x="3409950" y="1700530"/>
            <a:chExt cx="2309813" cy="1976437"/>
          </a:xfrm>
        </p:grpSpPr>
        <p:sp>
          <p:nvSpPr>
            <p:cNvPr id="68" name="Freeform 8"/>
            <p:cNvSpPr/>
            <p:nvPr/>
          </p:nvSpPr>
          <p:spPr bwMode="auto">
            <a:xfrm>
              <a:off x="4546600" y="1700530"/>
              <a:ext cx="33338" cy="704850"/>
            </a:xfrm>
            <a:custGeom>
              <a:avLst/>
              <a:gdLst>
                <a:gd name="T0" fmla="*/ 0 w 21"/>
                <a:gd name="T1" fmla="*/ 444 h 444"/>
                <a:gd name="T2" fmla="*/ 0 w 21"/>
                <a:gd name="T3" fmla="*/ 0 h 444"/>
                <a:gd name="T4" fmla="*/ 21 w 21"/>
                <a:gd name="T5" fmla="*/ 0 h 444"/>
                <a:gd name="T6" fmla="*/ 21 w 21"/>
                <a:gd name="T7" fmla="*/ 444 h 444"/>
                <a:gd name="T8" fmla="*/ 0 w 21"/>
                <a:gd name="T9" fmla="*/ 444 h 444"/>
                <a:gd name="T10" fmla="*/ 0 w 21"/>
                <a:gd name="T11" fmla="*/ 444 h 444"/>
              </a:gdLst>
              <a:ahLst/>
              <a:cxnLst>
                <a:cxn ang="0">
                  <a:pos x="T0" y="T1"/>
                </a:cxn>
                <a:cxn ang="0">
                  <a:pos x="T2" y="T3"/>
                </a:cxn>
                <a:cxn ang="0">
                  <a:pos x="T4" y="T5"/>
                </a:cxn>
                <a:cxn ang="0">
                  <a:pos x="T6" y="T7"/>
                </a:cxn>
                <a:cxn ang="0">
                  <a:pos x="T8" y="T9"/>
                </a:cxn>
                <a:cxn ang="0">
                  <a:pos x="T10" y="T11"/>
                </a:cxn>
              </a:cxnLst>
              <a:rect l="0" t="0" r="r" b="b"/>
              <a:pathLst>
                <a:path w="21" h="444">
                  <a:moveTo>
                    <a:pt x="0" y="444"/>
                  </a:moveTo>
                  <a:lnTo>
                    <a:pt x="0" y="0"/>
                  </a:lnTo>
                  <a:lnTo>
                    <a:pt x="21" y="0"/>
                  </a:lnTo>
                  <a:lnTo>
                    <a:pt x="21" y="444"/>
                  </a:lnTo>
                  <a:lnTo>
                    <a:pt x="0" y="444"/>
                  </a:lnTo>
                  <a:lnTo>
                    <a:pt x="0" y="444"/>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
            <p:cNvSpPr/>
            <p:nvPr/>
          </p:nvSpPr>
          <p:spPr bwMode="auto">
            <a:xfrm>
              <a:off x="3409950" y="3289618"/>
              <a:ext cx="625475" cy="382587"/>
            </a:xfrm>
            <a:custGeom>
              <a:avLst/>
              <a:gdLst>
                <a:gd name="T0" fmla="*/ 0 w 394"/>
                <a:gd name="T1" fmla="*/ 222 h 241"/>
                <a:gd name="T2" fmla="*/ 382 w 394"/>
                <a:gd name="T3" fmla="*/ 0 h 241"/>
                <a:gd name="T4" fmla="*/ 394 w 394"/>
                <a:gd name="T5" fmla="*/ 22 h 241"/>
                <a:gd name="T6" fmla="*/ 9 w 394"/>
                <a:gd name="T7" fmla="*/ 241 h 241"/>
                <a:gd name="T8" fmla="*/ 0 w 394"/>
                <a:gd name="T9" fmla="*/ 222 h 241"/>
                <a:gd name="T10" fmla="*/ 0 w 394"/>
                <a:gd name="T11" fmla="*/ 222 h 241"/>
              </a:gdLst>
              <a:ahLst/>
              <a:cxnLst>
                <a:cxn ang="0">
                  <a:pos x="T0" y="T1"/>
                </a:cxn>
                <a:cxn ang="0">
                  <a:pos x="T2" y="T3"/>
                </a:cxn>
                <a:cxn ang="0">
                  <a:pos x="T4" y="T5"/>
                </a:cxn>
                <a:cxn ang="0">
                  <a:pos x="T6" y="T7"/>
                </a:cxn>
                <a:cxn ang="0">
                  <a:pos x="T8" y="T9"/>
                </a:cxn>
                <a:cxn ang="0">
                  <a:pos x="T10" y="T11"/>
                </a:cxn>
              </a:cxnLst>
              <a:rect l="0" t="0" r="r" b="b"/>
              <a:pathLst>
                <a:path w="394" h="241">
                  <a:moveTo>
                    <a:pt x="0" y="222"/>
                  </a:moveTo>
                  <a:lnTo>
                    <a:pt x="382" y="0"/>
                  </a:lnTo>
                  <a:lnTo>
                    <a:pt x="394" y="22"/>
                  </a:lnTo>
                  <a:lnTo>
                    <a:pt x="9" y="241"/>
                  </a:lnTo>
                  <a:lnTo>
                    <a:pt x="0" y="222"/>
                  </a:lnTo>
                  <a:lnTo>
                    <a:pt x="0"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
            <p:cNvSpPr/>
            <p:nvPr/>
          </p:nvSpPr>
          <p:spPr bwMode="auto">
            <a:xfrm>
              <a:off x="5089525" y="3294380"/>
              <a:ext cx="630238" cy="382587"/>
            </a:xfrm>
            <a:custGeom>
              <a:avLst/>
              <a:gdLst>
                <a:gd name="T0" fmla="*/ 397 w 397"/>
                <a:gd name="T1" fmla="*/ 222 h 241"/>
                <a:gd name="T2" fmla="*/ 12 w 397"/>
                <a:gd name="T3" fmla="*/ 0 h 241"/>
                <a:gd name="T4" fmla="*/ 0 w 397"/>
                <a:gd name="T5" fmla="*/ 19 h 241"/>
                <a:gd name="T6" fmla="*/ 385 w 397"/>
                <a:gd name="T7" fmla="*/ 241 h 241"/>
                <a:gd name="T8" fmla="*/ 397 w 397"/>
                <a:gd name="T9" fmla="*/ 222 h 241"/>
                <a:gd name="T10" fmla="*/ 397 w 397"/>
                <a:gd name="T11" fmla="*/ 222 h 241"/>
              </a:gdLst>
              <a:ahLst/>
              <a:cxnLst>
                <a:cxn ang="0">
                  <a:pos x="T0" y="T1"/>
                </a:cxn>
                <a:cxn ang="0">
                  <a:pos x="T2" y="T3"/>
                </a:cxn>
                <a:cxn ang="0">
                  <a:pos x="T4" y="T5"/>
                </a:cxn>
                <a:cxn ang="0">
                  <a:pos x="T6" y="T7"/>
                </a:cxn>
                <a:cxn ang="0">
                  <a:pos x="T8" y="T9"/>
                </a:cxn>
                <a:cxn ang="0">
                  <a:pos x="T10" y="T11"/>
                </a:cxn>
              </a:cxnLst>
              <a:rect l="0" t="0" r="r" b="b"/>
              <a:pathLst>
                <a:path w="397" h="241">
                  <a:moveTo>
                    <a:pt x="397" y="222"/>
                  </a:moveTo>
                  <a:lnTo>
                    <a:pt x="12" y="0"/>
                  </a:lnTo>
                  <a:lnTo>
                    <a:pt x="0" y="19"/>
                  </a:lnTo>
                  <a:lnTo>
                    <a:pt x="385" y="241"/>
                  </a:lnTo>
                  <a:lnTo>
                    <a:pt x="397" y="222"/>
                  </a:lnTo>
                  <a:lnTo>
                    <a:pt x="397"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1" name="组合 70"/>
            <p:cNvGrpSpPr/>
            <p:nvPr/>
          </p:nvGrpSpPr>
          <p:grpSpPr>
            <a:xfrm>
              <a:off x="3814763" y="2165668"/>
              <a:ext cx="1500187" cy="1352550"/>
              <a:chOff x="3814763" y="2165668"/>
              <a:chExt cx="1500187" cy="1352550"/>
            </a:xfrm>
          </p:grpSpPr>
          <p:sp>
            <p:nvSpPr>
              <p:cNvPr id="72" name="Freeform 7"/>
              <p:cNvSpPr>
                <a:spLocks noEditPoints="1"/>
              </p:cNvSpPr>
              <p:nvPr/>
            </p:nvSpPr>
            <p:spPr bwMode="auto">
              <a:xfrm>
                <a:off x="4005263" y="2364105"/>
                <a:ext cx="1114425" cy="963612"/>
              </a:xfrm>
              <a:custGeom>
                <a:avLst/>
                <a:gdLst>
                  <a:gd name="T0" fmla="*/ 693 w 702"/>
                  <a:gd name="T1" fmla="*/ 607 h 607"/>
                  <a:gd name="T2" fmla="*/ 10 w 702"/>
                  <a:gd name="T3" fmla="*/ 607 h 607"/>
                  <a:gd name="T4" fmla="*/ 10 w 702"/>
                  <a:gd name="T5" fmla="*/ 598 h 607"/>
                  <a:gd name="T6" fmla="*/ 0 w 702"/>
                  <a:gd name="T7" fmla="*/ 591 h 607"/>
                  <a:gd name="T8" fmla="*/ 343 w 702"/>
                  <a:gd name="T9" fmla="*/ 0 h 607"/>
                  <a:gd name="T10" fmla="*/ 352 w 702"/>
                  <a:gd name="T11" fmla="*/ 5 h 607"/>
                  <a:gd name="T12" fmla="*/ 362 w 702"/>
                  <a:gd name="T13" fmla="*/ 0 h 607"/>
                  <a:gd name="T14" fmla="*/ 702 w 702"/>
                  <a:gd name="T15" fmla="*/ 591 h 607"/>
                  <a:gd name="T16" fmla="*/ 693 w 702"/>
                  <a:gd name="T17" fmla="*/ 598 h 607"/>
                  <a:gd name="T18" fmla="*/ 693 w 702"/>
                  <a:gd name="T19" fmla="*/ 607 h 607"/>
                  <a:gd name="T20" fmla="*/ 693 w 702"/>
                  <a:gd name="T21" fmla="*/ 607 h 607"/>
                  <a:gd name="T22" fmla="*/ 29 w 702"/>
                  <a:gd name="T23" fmla="*/ 586 h 607"/>
                  <a:gd name="T24" fmla="*/ 674 w 702"/>
                  <a:gd name="T25" fmla="*/ 586 h 607"/>
                  <a:gd name="T26" fmla="*/ 352 w 702"/>
                  <a:gd name="T27" fmla="*/ 26 h 607"/>
                  <a:gd name="T28" fmla="*/ 29 w 702"/>
                  <a:gd name="T29" fmla="*/ 586 h 607"/>
                  <a:gd name="T30" fmla="*/ 29 w 702"/>
                  <a:gd name="T31" fmla="*/ 58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607">
                    <a:moveTo>
                      <a:pt x="693" y="607"/>
                    </a:moveTo>
                    <a:lnTo>
                      <a:pt x="10" y="607"/>
                    </a:lnTo>
                    <a:lnTo>
                      <a:pt x="10" y="598"/>
                    </a:lnTo>
                    <a:lnTo>
                      <a:pt x="0" y="591"/>
                    </a:lnTo>
                    <a:lnTo>
                      <a:pt x="343" y="0"/>
                    </a:lnTo>
                    <a:lnTo>
                      <a:pt x="352" y="5"/>
                    </a:lnTo>
                    <a:lnTo>
                      <a:pt x="362" y="0"/>
                    </a:lnTo>
                    <a:lnTo>
                      <a:pt x="702" y="591"/>
                    </a:lnTo>
                    <a:lnTo>
                      <a:pt x="693" y="598"/>
                    </a:lnTo>
                    <a:lnTo>
                      <a:pt x="693" y="607"/>
                    </a:lnTo>
                    <a:lnTo>
                      <a:pt x="693" y="607"/>
                    </a:lnTo>
                    <a:close/>
                    <a:moveTo>
                      <a:pt x="29" y="586"/>
                    </a:moveTo>
                    <a:lnTo>
                      <a:pt x="674" y="586"/>
                    </a:lnTo>
                    <a:lnTo>
                      <a:pt x="352" y="26"/>
                    </a:lnTo>
                    <a:lnTo>
                      <a:pt x="29" y="586"/>
                    </a:lnTo>
                    <a:lnTo>
                      <a:pt x="29" y="586"/>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3" name="组合 72"/>
              <p:cNvGrpSpPr/>
              <p:nvPr/>
            </p:nvGrpSpPr>
            <p:grpSpPr>
              <a:xfrm>
                <a:off x="4359275" y="2165668"/>
                <a:ext cx="411163" cy="412750"/>
                <a:chOff x="4244975" y="2154238"/>
                <a:chExt cx="411163" cy="412750"/>
              </a:xfrm>
            </p:grpSpPr>
            <p:sp>
              <p:nvSpPr>
                <p:cNvPr id="82" name="Freeform 11"/>
                <p:cNvSpPr/>
                <p:nvPr/>
              </p:nvSpPr>
              <p:spPr bwMode="auto">
                <a:xfrm>
                  <a:off x="4244975" y="2154238"/>
                  <a:ext cx="411163" cy="412750"/>
                </a:xfrm>
                <a:custGeom>
                  <a:avLst/>
                  <a:gdLst>
                    <a:gd name="T0" fmla="*/ 102 w 110"/>
                    <a:gd name="T1" fmla="*/ 28 h 110"/>
                    <a:gd name="T2" fmla="*/ 105 w 110"/>
                    <a:gd name="T3" fmla="*/ 33 h 110"/>
                    <a:gd name="T4" fmla="*/ 109 w 110"/>
                    <a:gd name="T5" fmla="*/ 59 h 110"/>
                    <a:gd name="T6" fmla="*/ 105 w 110"/>
                    <a:gd name="T7" fmla="*/ 77 h 110"/>
                    <a:gd name="T8" fmla="*/ 103 w 110"/>
                    <a:gd name="T9" fmla="*/ 82 h 110"/>
                    <a:gd name="T10" fmla="*/ 84 w 110"/>
                    <a:gd name="T11" fmla="*/ 101 h 110"/>
                    <a:gd name="T12" fmla="*/ 80 w 110"/>
                    <a:gd name="T13" fmla="*/ 104 h 110"/>
                    <a:gd name="T14" fmla="*/ 53 w 110"/>
                    <a:gd name="T15" fmla="*/ 110 h 110"/>
                    <a:gd name="T16" fmla="*/ 35 w 110"/>
                    <a:gd name="T17" fmla="*/ 107 h 110"/>
                    <a:gd name="T18" fmla="*/ 31 w 110"/>
                    <a:gd name="T19" fmla="*/ 104 h 110"/>
                    <a:gd name="T20" fmla="*/ 10 w 110"/>
                    <a:gd name="T21" fmla="*/ 87 h 110"/>
                    <a:gd name="T22" fmla="*/ 7 w 110"/>
                    <a:gd name="T23" fmla="*/ 83 h 110"/>
                    <a:gd name="T24" fmla="*/ 0 w 110"/>
                    <a:gd name="T25" fmla="*/ 57 h 110"/>
                    <a:gd name="T26" fmla="*/ 0 w 110"/>
                    <a:gd name="T27" fmla="*/ 51 h 110"/>
                    <a:gd name="T28" fmla="*/ 8 w 110"/>
                    <a:gd name="T29" fmla="*/ 26 h 110"/>
                    <a:gd name="T30" fmla="*/ 11 w 110"/>
                    <a:gd name="T31" fmla="*/ 22 h 110"/>
                    <a:gd name="T32" fmla="*/ 32 w 110"/>
                    <a:gd name="T33" fmla="*/ 5 h 110"/>
                    <a:gd name="T34" fmla="*/ 37 w 110"/>
                    <a:gd name="T35" fmla="*/ 3 h 110"/>
                    <a:gd name="T36" fmla="*/ 64 w 110"/>
                    <a:gd name="T37" fmla="*/ 1 h 110"/>
                    <a:gd name="T38" fmla="*/ 81 w 110"/>
                    <a:gd name="T39" fmla="*/ 7 h 110"/>
                    <a:gd name="T40" fmla="*/ 94 w 110"/>
                    <a:gd name="T41" fmla="*/ 17 h 110"/>
                    <a:gd name="T42" fmla="*/ 102 w 110"/>
                    <a:gd name="T4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2" y="28"/>
                      </a:moveTo>
                      <a:cubicBezTo>
                        <a:pt x="105" y="33"/>
                        <a:pt x="105" y="33"/>
                        <a:pt x="105" y="33"/>
                      </a:cubicBezTo>
                      <a:cubicBezTo>
                        <a:pt x="108" y="41"/>
                        <a:pt x="110" y="49"/>
                        <a:pt x="109" y="59"/>
                      </a:cubicBezTo>
                      <a:cubicBezTo>
                        <a:pt x="109" y="65"/>
                        <a:pt x="107" y="71"/>
                        <a:pt x="105" y="77"/>
                      </a:cubicBezTo>
                      <a:cubicBezTo>
                        <a:pt x="103" y="82"/>
                        <a:pt x="103" y="82"/>
                        <a:pt x="103" y="82"/>
                      </a:cubicBezTo>
                      <a:cubicBezTo>
                        <a:pt x="98" y="90"/>
                        <a:pt x="92" y="96"/>
                        <a:pt x="84" y="101"/>
                      </a:cubicBezTo>
                      <a:cubicBezTo>
                        <a:pt x="80" y="104"/>
                        <a:pt x="80" y="104"/>
                        <a:pt x="80" y="104"/>
                      </a:cubicBezTo>
                      <a:cubicBezTo>
                        <a:pt x="71" y="108"/>
                        <a:pt x="63" y="110"/>
                        <a:pt x="53" y="110"/>
                      </a:cubicBezTo>
                      <a:cubicBezTo>
                        <a:pt x="47" y="110"/>
                        <a:pt x="41" y="109"/>
                        <a:pt x="35" y="107"/>
                      </a:cubicBezTo>
                      <a:cubicBezTo>
                        <a:pt x="31" y="104"/>
                        <a:pt x="31" y="104"/>
                        <a:pt x="31" y="104"/>
                      </a:cubicBezTo>
                      <a:cubicBezTo>
                        <a:pt x="22" y="100"/>
                        <a:pt x="16" y="95"/>
                        <a:pt x="10" y="87"/>
                      </a:cubicBezTo>
                      <a:cubicBezTo>
                        <a:pt x="7" y="83"/>
                        <a:pt x="7" y="83"/>
                        <a:pt x="7" y="83"/>
                      </a:cubicBezTo>
                      <a:cubicBezTo>
                        <a:pt x="2" y="74"/>
                        <a:pt x="0" y="66"/>
                        <a:pt x="0" y="57"/>
                      </a:cubicBezTo>
                      <a:cubicBezTo>
                        <a:pt x="0" y="51"/>
                        <a:pt x="0" y="51"/>
                        <a:pt x="0" y="51"/>
                      </a:cubicBezTo>
                      <a:cubicBezTo>
                        <a:pt x="1" y="42"/>
                        <a:pt x="3" y="34"/>
                        <a:pt x="8" y="26"/>
                      </a:cubicBezTo>
                      <a:cubicBezTo>
                        <a:pt x="11" y="22"/>
                        <a:pt x="11" y="22"/>
                        <a:pt x="11" y="22"/>
                      </a:cubicBezTo>
                      <a:cubicBezTo>
                        <a:pt x="17" y="14"/>
                        <a:pt x="23" y="9"/>
                        <a:pt x="32" y="5"/>
                      </a:cubicBezTo>
                      <a:cubicBezTo>
                        <a:pt x="37" y="3"/>
                        <a:pt x="37" y="3"/>
                        <a:pt x="37" y="3"/>
                      </a:cubicBezTo>
                      <a:cubicBezTo>
                        <a:pt x="46" y="0"/>
                        <a:pt x="54" y="0"/>
                        <a:pt x="64" y="1"/>
                      </a:cubicBezTo>
                      <a:cubicBezTo>
                        <a:pt x="70" y="2"/>
                        <a:pt x="75" y="4"/>
                        <a:pt x="81" y="7"/>
                      </a:cubicBezTo>
                      <a:cubicBezTo>
                        <a:pt x="86" y="10"/>
                        <a:pt x="90" y="13"/>
                        <a:pt x="94" y="17"/>
                      </a:cubicBezTo>
                      <a:cubicBezTo>
                        <a:pt x="97" y="20"/>
                        <a:pt x="100" y="24"/>
                        <a:pt x="102" y="28"/>
                      </a:cubicBezTo>
                      <a:close/>
                    </a:path>
                  </a:pathLst>
                </a:custGeom>
                <a:solidFill>
                  <a:srgbClr val="CAB9A6"/>
                </a:solidFill>
                <a:ln>
                  <a:noFill/>
                </a:ln>
              </p:spPr>
              <p:txBody>
                <a:bodyPr vert="horz" wrap="square" lIns="91440" tIns="45720" rIns="91440" bIns="45720" numCol="1" anchor="t" anchorCtr="0" compatLnSpc="1"/>
                <a:lstStyle/>
                <a:p>
                  <a:endParaRPr lang="zh-CN" altLang="en-US"/>
                </a:p>
              </p:txBody>
            </p:sp>
            <p:sp>
              <p:nvSpPr>
                <p:cNvPr id="83" name="Freeform 12"/>
                <p:cNvSpPr/>
                <p:nvPr/>
              </p:nvSpPr>
              <p:spPr bwMode="auto">
                <a:xfrm>
                  <a:off x="4267200" y="2179638"/>
                  <a:ext cx="363538" cy="360362"/>
                </a:xfrm>
                <a:custGeom>
                  <a:avLst/>
                  <a:gdLst>
                    <a:gd name="T0" fmla="*/ 85 w 97"/>
                    <a:gd name="T1" fmla="*/ 27 h 96"/>
                    <a:gd name="T2" fmla="*/ 70 w 97"/>
                    <a:gd name="T3" fmla="*/ 85 h 96"/>
                    <a:gd name="T4" fmla="*/ 12 w 97"/>
                    <a:gd name="T5" fmla="*/ 69 h 96"/>
                    <a:gd name="T6" fmla="*/ 27 w 97"/>
                    <a:gd name="T7" fmla="*/ 11 h 96"/>
                    <a:gd name="T8" fmla="*/ 85 w 97"/>
                    <a:gd name="T9" fmla="*/ 27 h 96"/>
                  </a:gdLst>
                  <a:ahLst/>
                  <a:cxnLst>
                    <a:cxn ang="0">
                      <a:pos x="T0" y="T1"/>
                    </a:cxn>
                    <a:cxn ang="0">
                      <a:pos x="T2" y="T3"/>
                    </a:cxn>
                    <a:cxn ang="0">
                      <a:pos x="T4" y="T5"/>
                    </a:cxn>
                    <a:cxn ang="0">
                      <a:pos x="T6" y="T7"/>
                    </a:cxn>
                    <a:cxn ang="0">
                      <a:pos x="T8" y="T9"/>
                    </a:cxn>
                  </a:cxnLst>
                  <a:rect l="0" t="0" r="r" b="b"/>
                  <a:pathLst>
                    <a:path w="97" h="96">
                      <a:moveTo>
                        <a:pt x="85" y="27"/>
                      </a:moveTo>
                      <a:cubicBezTo>
                        <a:pt x="97" y="47"/>
                        <a:pt x="90" y="73"/>
                        <a:pt x="70" y="85"/>
                      </a:cubicBezTo>
                      <a:cubicBezTo>
                        <a:pt x="50" y="96"/>
                        <a:pt x="24" y="89"/>
                        <a:pt x="12" y="69"/>
                      </a:cubicBezTo>
                      <a:cubicBezTo>
                        <a:pt x="0" y="49"/>
                        <a:pt x="7" y="23"/>
                        <a:pt x="27" y="11"/>
                      </a:cubicBezTo>
                      <a:cubicBezTo>
                        <a:pt x="48" y="0"/>
                        <a:pt x="74" y="7"/>
                        <a:pt x="85" y="2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4397375" y="2286000"/>
                  <a:ext cx="68263" cy="146050"/>
                </a:xfrm>
                <a:custGeom>
                  <a:avLst/>
                  <a:gdLst>
                    <a:gd name="T0" fmla="*/ 26 w 43"/>
                    <a:gd name="T1" fmla="*/ 92 h 92"/>
                    <a:gd name="T2" fmla="*/ 43 w 43"/>
                    <a:gd name="T3" fmla="*/ 92 h 92"/>
                    <a:gd name="T4" fmla="*/ 43 w 43"/>
                    <a:gd name="T5" fmla="*/ 0 h 92"/>
                    <a:gd name="T6" fmla="*/ 29 w 43"/>
                    <a:gd name="T7" fmla="*/ 0 h 92"/>
                    <a:gd name="T8" fmla="*/ 0 w 43"/>
                    <a:gd name="T9" fmla="*/ 21 h 92"/>
                    <a:gd name="T10" fmla="*/ 10 w 43"/>
                    <a:gd name="T11" fmla="*/ 33 h 92"/>
                    <a:gd name="T12" fmla="*/ 26 w 43"/>
                    <a:gd name="T13" fmla="*/ 21 h 92"/>
                    <a:gd name="T14" fmla="*/ 26 w 43"/>
                    <a:gd name="T15" fmla="*/ 92 h 92"/>
                    <a:gd name="T16" fmla="*/ 26 w 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2">
                      <a:moveTo>
                        <a:pt x="26" y="92"/>
                      </a:moveTo>
                      <a:lnTo>
                        <a:pt x="43" y="92"/>
                      </a:lnTo>
                      <a:lnTo>
                        <a:pt x="43" y="0"/>
                      </a:lnTo>
                      <a:lnTo>
                        <a:pt x="29" y="0"/>
                      </a:lnTo>
                      <a:lnTo>
                        <a:pt x="0" y="21"/>
                      </a:lnTo>
                      <a:lnTo>
                        <a:pt x="10" y="33"/>
                      </a:lnTo>
                      <a:lnTo>
                        <a:pt x="26" y="21"/>
                      </a:lnTo>
                      <a:lnTo>
                        <a:pt x="26" y="92"/>
                      </a:lnTo>
                      <a:lnTo>
                        <a:pt x="2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4899025" y="3102293"/>
                <a:ext cx="415925" cy="415925"/>
                <a:chOff x="4784725" y="3090863"/>
                <a:chExt cx="415925" cy="415925"/>
              </a:xfrm>
            </p:grpSpPr>
            <p:sp>
              <p:nvSpPr>
                <p:cNvPr id="79" name="Freeform 13"/>
                <p:cNvSpPr/>
                <p:nvPr/>
              </p:nvSpPr>
              <p:spPr bwMode="auto">
                <a:xfrm>
                  <a:off x="4784725" y="3090863"/>
                  <a:ext cx="415925" cy="415925"/>
                </a:xfrm>
                <a:custGeom>
                  <a:avLst/>
                  <a:gdLst>
                    <a:gd name="T0" fmla="*/ 103 w 111"/>
                    <a:gd name="T1" fmla="*/ 83 h 111"/>
                    <a:gd name="T2" fmla="*/ 100 w 111"/>
                    <a:gd name="T3" fmla="*/ 88 h 111"/>
                    <a:gd name="T4" fmla="*/ 79 w 111"/>
                    <a:gd name="T5" fmla="*/ 105 h 111"/>
                    <a:gd name="T6" fmla="*/ 75 w 111"/>
                    <a:gd name="T7" fmla="*/ 107 h 111"/>
                    <a:gd name="T8" fmla="*/ 46 w 111"/>
                    <a:gd name="T9" fmla="*/ 110 h 111"/>
                    <a:gd name="T10" fmla="*/ 41 w 111"/>
                    <a:gd name="T11" fmla="*/ 109 h 111"/>
                    <a:gd name="T12" fmla="*/ 17 w 111"/>
                    <a:gd name="T13" fmla="*/ 95 h 111"/>
                    <a:gd name="T14" fmla="*/ 13 w 111"/>
                    <a:gd name="T15" fmla="*/ 91 h 111"/>
                    <a:gd name="T16" fmla="*/ 1 w 111"/>
                    <a:gd name="T17" fmla="*/ 65 h 111"/>
                    <a:gd name="T18" fmla="*/ 1 w 111"/>
                    <a:gd name="T19" fmla="*/ 60 h 111"/>
                    <a:gd name="T20" fmla="*/ 5 w 111"/>
                    <a:gd name="T21" fmla="*/ 33 h 111"/>
                    <a:gd name="T22" fmla="*/ 8 w 111"/>
                    <a:gd name="T23" fmla="*/ 28 h 111"/>
                    <a:gd name="T24" fmla="*/ 27 w 111"/>
                    <a:gd name="T25" fmla="*/ 9 h 111"/>
                    <a:gd name="T26" fmla="*/ 44 w 111"/>
                    <a:gd name="T27" fmla="*/ 2 h 111"/>
                    <a:gd name="T28" fmla="*/ 49 w 111"/>
                    <a:gd name="T29" fmla="*/ 1 h 111"/>
                    <a:gd name="T30" fmla="*/ 75 w 111"/>
                    <a:gd name="T31" fmla="*/ 5 h 111"/>
                    <a:gd name="T32" fmla="*/ 90 w 111"/>
                    <a:gd name="T33" fmla="*/ 13 h 111"/>
                    <a:gd name="T34" fmla="*/ 94 w 111"/>
                    <a:gd name="T35" fmla="*/ 16 h 111"/>
                    <a:gd name="T36" fmla="*/ 108 w 111"/>
                    <a:gd name="T37" fmla="*/ 39 h 111"/>
                    <a:gd name="T38" fmla="*/ 109 w 111"/>
                    <a:gd name="T39" fmla="*/ 44 h 111"/>
                    <a:gd name="T40" fmla="*/ 108 w 111"/>
                    <a:gd name="T41" fmla="*/ 70 h 111"/>
                    <a:gd name="T42" fmla="*/ 103 w 111"/>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11">
                      <a:moveTo>
                        <a:pt x="103" y="83"/>
                      </a:moveTo>
                      <a:cubicBezTo>
                        <a:pt x="100" y="88"/>
                        <a:pt x="100" y="88"/>
                        <a:pt x="100" y="88"/>
                      </a:cubicBezTo>
                      <a:cubicBezTo>
                        <a:pt x="94" y="95"/>
                        <a:pt x="88" y="101"/>
                        <a:pt x="79" y="105"/>
                      </a:cubicBezTo>
                      <a:cubicBezTo>
                        <a:pt x="75" y="107"/>
                        <a:pt x="75" y="107"/>
                        <a:pt x="75" y="107"/>
                      </a:cubicBezTo>
                      <a:cubicBezTo>
                        <a:pt x="65" y="110"/>
                        <a:pt x="56" y="111"/>
                        <a:pt x="46" y="110"/>
                      </a:cubicBezTo>
                      <a:cubicBezTo>
                        <a:pt x="41" y="109"/>
                        <a:pt x="41" y="109"/>
                        <a:pt x="41" y="109"/>
                      </a:cubicBezTo>
                      <a:cubicBezTo>
                        <a:pt x="31" y="106"/>
                        <a:pt x="24" y="102"/>
                        <a:pt x="17" y="95"/>
                      </a:cubicBezTo>
                      <a:cubicBezTo>
                        <a:pt x="13" y="91"/>
                        <a:pt x="13" y="91"/>
                        <a:pt x="13" y="91"/>
                      </a:cubicBezTo>
                      <a:cubicBezTo>
                        <a:pt x="7" y="83"/>
                        <a:pt x="3" y="75"/>
                        <a:pt x="1" y="65"/>
                      </a:cubicBezTo>
                      <a:cubicBezTo>
                        <a:pt x="1" y="60"/>
                        <a:pt x="1" y="60"/>
                        <a:pt x="1" y="60"/>
                      </a:cubicBezTo>
                      <a:cubicBezTo>
                        <a:pt x="0" y="50"/>
                        <a:pt x="1" y="42"/>
                        <a:pt x="5" y="33"/>
                      </a:cubicBezTo>
                      <a:cubicBezTo>
                        <a:pt x="8" y="28"/>
                        <a:pt x="8" y="28"/>
                        <a:pt x="8" y="28"/>
                      </a:cubicBezTo>
                      <a:cubicBezTo>
                        <a:pt x="13" y="20"/>
                        <a:pt x="18" y="14"/>
                        <a:pt x="27" y="9"/>
                      </a:cubicBezTo>
                      <a:cubicBezTo>
                        <a:pt x="32" y="6"/>
                        <a:pt x="37" y="4"/>
                        <a:pt x="44" y="2"/>
                      </a:cubicBezTo>
                      <a:cubicBezTo>
                        <a:pt x="49" y="1"/>
                        <a:pt x="49" y="1"/>
                        <a:pt x="49" y="1"/>
                      </a:cubicBezTo>
                      <a:cubicBezTo>
                        <a:pt x="58" y="0"/>
                        <a:pt x="66" y="1"/>
                        <a:pt x="75" y="5"/>
                      </a:cubicBezTo>
                      <a:cubicBezTo>
                        <a:pt x="81" y="7"/>
                        <a:pt x="85" y="9"/>
                        <a:pt x="90" y="13"/>
                      </a:cubicBezTo>
                      <a:cubicBezTo>
                        <a:pt x="94" y="16"/>
                        <a:pt x="94" y="16"/>
                        <a:pt x="94" y="16"/>
                      </a:cubicBezTo>
                      <a:cubicBezTo>
                        <a:pt x="100" y="23"/>
                        <a:pt x="105" y="30"/>
                        <a:pt x="108" y="39"/>
                      </a:cubicBezTo>
                      <a:cubicBezTo>
                        <a:pt x="109" y="44"/>
                        <a:pt x="109" y="44"/>
                        <a:pt x="109" y="44"/>
                      </a:cubicBezTo>
                      <a:cubicBezTo>
                        <a:pt x="111" y="53"/>
                        <a:pt x="110" y="61"/>
                        <a:pt x="108" y="70"/>
                      </a:cubicBezTo>
                      <a:cubicBezTo>
                        <a:pt x="107" y="75"/>
                        <a:pt x="105" y="79"/>
                        <a:pt x="103" y="83"/>
                      </a:cubicBezTo>
                      <a:close/>
                    </a:path>
                  </a:pathLst>
                </a:custGeom>
                <a:solidFill>
                  <a:srgbClr val="C6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4810125" y="3117850"/>
                  <a:ext cx="363538" cy="363537"/>
                </a:xfrm>
                <a:custGeom>
                  <a:avLst/>
                  <a:gdLst>
                    <a:gd name="T0" fmla="*/ 85 w 97"/>
                    <a:gd name="T1" fmla="*/ 70 h 97"/>
                    <a:gd name="T2" fmla="*/ 27 w 97"/>
                    <a:gd name="T3" fmla="*/ 85 h 97"/>
                    <a:gd name="T4" fmla="*/ 12 w 97"/>
                    <a:gd name="T5" fmla="*/ 28 h 97"/>
                    <a:gd name="T6" fmla="*/ 69 w 97"/>
                    <a:gd name="T7" fmla="*/ 12 h 97"/>
                    <a:gd name="T8" fmla="*/ 85 w 97"/>
                    <a:gd name="T9" fmla="*/ 70 h 97"/>
                  </a:gdLst>
                  <a:ahLst/>
                  <a:cxnLst>
                    <a:cxn ang="0">
                      <a:pos x="T0" y="T1"/>
                    </a:cxn>
                    <a:cxn ang="0">
                      <a:pos x="T2" y="T3"/>
                    </a:cxn>
                    <a:cxn ang="0">
                      <a:pos x="T4" y="T5"/>
                    </a:cxn>
                    <a:cxn ang="0">
                      <a:pos x="T6" y="T7"/>
                    </a:cxn>
                    <a:cxn ang="0">
                      <a:pos x="T8" y="T9"/>
                    </a:cxn>
                  </a:cxnLst>
                  <a:rect l="0" t="0" r="r" b="b"/>
                  <a:pathLst>
                    <a:path w="97" h="97">
                      <a:moveTo>
                        <a:pt x="85" y="70"/>
                      </a:moveTo>
                      <a:cubicBezTo>
                        <a:pt x="73" y="90"/>
                        <a:pt x="47" y="97"/>
                        <a:pt x="27" y="85"/>
                      </a:cubicBezTo>
                      <a:cubicBezTo>
                        <a:pt x="7" y="74"/>
                        <a:pt x="0" y="48"/>
                        <a:pt x="12" y="28"/>
                      </a:cubicBezTo>
                      <a:cubicBezTo>
                        <a:pt x="23" y="7"/>
                        <a:pt x="49" y="0"/>
                        <a:pt x="69" y="12"/>
                      </a:cubicBezTo>
                      <a:cubicBezTo>
                        <a:pt x="90" y="24"/>
                        <a:pt x="97" y="50"/>
                        <a:pt x="85" y="7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81" name="Freeform 27"/>
                <p:cNvSpPr/>
                <p:nvPr/>
              </p:nvSpPr>
              <p:spPr bwMode="auto">
                <a:xfrm>
                  <a:off x="4945063" y="3225800"/>
                  <a:ext cx="98425" cy="146050"/>
                </a:xfrm>
                <a:custGeom>
                  <a:avLst/>
                  <a:gdLst>
                    <a:gd name="T0" fmla="*/ 0 w 26"/>
                    <a:gd name="T1" fmla="*/ 39 h 39"/>
                    <a:gd name="T2" fmla="*/ 26 w 26"/>
                    <a:gd name="T3" fmla="*/ 39 h 39"/>
                    <a:gd name="T4" fmla="*/ 26 w 26"/>
                    <a:gd name="T5" fmla="*/ 33 h 39"/>
                    <a:gd name="T6" fmla="*/ 10 w 26"/>
                    <a:gd name="T7" fmla="*/ 33 h 39"/>
                    <a:gd name="T8" fmla="*/ 19 w 26"/>
                    <a:gd name="T9" fmla="*/ 24 h 39"/>
                    <a:gd name="T10" fmla="*/ 25 w 26"/>
                    <a:gd name="T11" fmla="*/ 11 h 39"/>
                    <a:gd name="T12" fmla="*/ 22 w 26"/>
                    <a:gd name="T13" fmla="*/ 3 h 39"/>
                    <a:gd name="T14" fmla="*/ 13 w 26"/>
                    <a:gd name="T15" fmla="*/ 0 h 39"/>
                    <a:gd name="T16" fmla="*/ 1 w 26"/>
                    <a:gd name="T17" fmla="*/ 3 h 39"/>
                    <a:gd name="T18" fmla="*/ 2 w 26"/>
                    <a:gd name="T19" fmla="*/ 10 h 39"/>
                    <a:gd name="T20" fmla="*/ 11 w 26"/>
                    <a:gd name="T21" fmla="*/ 6 h 39"/>
                    <a:gd name="T22" fmla="*/ 17 w 26"/>
                    <a:gd name="T23" fmla="*/ 12 h 39"/>
                    <a:gd name="T24" fmla="*/ 10 w 26"/>
                    <a:gd name="T25" fmla="*/ 23 h 39"/>
                    <a:gd name="T26" fmla="*/ 0 w 26"/>
                    <a:gd name="T27" fmla="*/ 33 h 39"/>
                    <a:gd name="T28" fmla="*/ 0 w 26"/>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9">
                      <a:moveTo>
                        <a:pt x="0" y="39"/>
                      </a:moveTo>
                      <a:cubicBezTo>
                        <a:pt x="26" y="39"/>
                        <a:pt x="26" y="39"/>
                        <a:pt x="26" y="39"/>
                      </a:cubicBezTo>
                      <a:cubicBezTo>
                        <a:pt x="26" y="33"/>
                        <a:pt x="26" y="33"/>
                        <a:pt x="26" y="33"/>
                      </a:cubicBezTo>
                      <a:cubicBezTo>
                        <a:pt x="10" y="33"/>
                        <a:pt x="10" y="33"/>
                        <a:pt x="10" y="33"/>
                      </a:cubicBezTo>
                      <a:cubicBezTo>
                        <a:pt x="14" y="30"/>
                        <a:pt x="16" y="28"/>
                        <a:pt x="19" y="24"/>
                      </a:cubicBezTo>
                      <a:cubicBezTo>
                        <a:pt x="24" y="18"/>
                        <a:pt x="25" y="15"/>
                        <a:pt x="25" y="11"/>
                      </a:cubicBezTo>
                      <a:cubicBezTo>
                        <a:pt x="25" y="8"/>
                        <a:pt x="24" y="5"/>
                        <a:pt x="22" y="3"/>
                      </a:cubicBezTo>
                      <a:cubicBezTo>
                        <a:pt x="19" y="1"/>
                        <a:pt x="17" y="0"/>
                        <a:pt x="13" y="0"/>
                      </a:cubicBezTo>
                      <a:cubicBezTo>
                        <a:pt x="9" y="0"/>
                        <a:pt x="6" y="1"/>
                        <a:pt x="1" y="3"/>
                      </a:cubicBezTo>
                      <a:cubicBezTo>
                        <a:pt x="2" y="10"/>
                        <a:pt x="2" y="10"/>
                        <a:pt x="2" y="10"/>
                      </a:cubicBezTo>
                      <a:cubicBezTo>
                        <a:pt x="5" y="7"/>
                        <a:pt x="8" y="6"/>
                        <a:pt x="11" y="6"/>
                      </a:cubicBezTo>
                      <a:cubicBezTo>
                        <a:pt x="15" y="6"/>
                        <a:pt x="17" y="9"/>
                        <a:pt x="17" y="12"/>
                      </a:cubicBezTo>
                      <a:cubicBezTo>
                        <a:pt x="17" y="15"/>
                        <a:pt x="15" y="18"/>
                        <a:pt x="10" y="23"/>
                      </a:cubicBezTo>
                      <a:cubicBezTo>
                        <a:pt x="8" y="26"/>
                        <a:pt x="4" y="30"/>
                        <a:pt x="0" y="33"/>
                      </a:cubicBezTo>
                      <a:cubicBezTo>
                        <a:pt x="0" y="39"/>
                        <a:pt x="0" y="39"/>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3814763" y="3102293"/>
                <a:ext cx="412750" cy="415925"/>
                <a:chOff x="3700463" y="3090863"/>
                <a:chExt cx="412750" cy="415925"/>
              </a:xfrm>
            </p:grpSpPr>
            <p:sp>
              <p:nvSpPr>
                <p:cNvPr id="76" name="Freeform 15"/>
                <p:cNvSpPr/>
                <p:nvPr/>
              </p:nvSpPr>
              <p:spPr bwMode="auto">
                <a:xfrm>
                  <a:off x="3700463" y="3090863"/>
                  <a:ext cx="412750" cy="415925"/>
                </a:xfrm>
                <a:custGeom>
                  <a:avLst/>
                  <a:gdLst>
                    <a:gd name="T0" fmla="*/ 102 w 110"/>
                    <a:gd name="T1" fmla="*/ 83 h 111"/>
                    <a:gd name="T2" fmla="*/ 99 w 110"/>
                    <a:gd name="T3" fmla="*/ 88 h 111"/>
                    <a:gd name="T4" fmla="*/ 79 w 110"/>
                    <a:gd name="T5" fmla="*/ 105 h 111"/>
                    <a:gd name="T6" fmla="*/ 74 w 110"/>
                    <a:gd name="T7" fmla="*/ 107 h 111"/>
                    <a:gd name="T8" fmla="*/ 45 w 110"/>
                    <a:gd name="T9" fmla="*/ 110 h 111"/>
                    <a:gd name="T10" fmla="*/ 40 w 110"/>
                    <a:gd name="T11" fmla="*/ 109 h 111"/>
                    <a:gd name="T12" fmla="*/ 16 w 110"/>
                    <a:gd name="T13" fmla="*/ 95 h 111"/>
                    <a:gd name="T14" fmla="*/ 13 w 110"/>
                    <a:gd name="T15" fmla="*/ 91 h 111"/>
                    <a:gd name="T16" fmla="*/ 1 w 110"/>
                    <a:gd name="T17" fmla="*/ 65 h 111"/>
                    <a:gd name="T18" fmla="*/ 0 w 110"/>
                    <a:gd name="T19" fmla="*/ 60 h 111"/>
                    <a:gd name="T20" fmla="*/ 5 w 110"/>
                    <a:gd name="T21" fmla="*/ 33 h 111"/>
                    <a:gd name="T22" fmla="*/ 7 w 110"/>
                    <a:gd name="T23" fmla="*/ 28 h 111"/>
                    <a:gd name="T24" fmla="*/ 26 w 110"/>
                    <a:gd name="T25" fmla="*/ 9 h 111"/>
                    <a:gd name="T26" fmla="*/ 43 w 110"/>
                    <a:gd name="T27" fmla="*/ 2 h 111"/>
                    <a:gd name="T28" fmla="*/ 48 w 110"/>
                    <a:gd name="T29" fmla="*/ 1 h 111"/>
                    <a:gd name="T30" fmla="*/ 75 w 110"/>
                    <a:gd name="T31" fmla="*/ 5 h 111"/>
                    <a:gd name="T32" fmla="*/ 80 w 110"/>
                    <a:gd name="T33" fmla="*/ 7 h 111"/>
                    <a:gd name="T34" fmla="*/ 100 w 110"/>
                    <a:gd name="T35" fmla="*/ 25 h 111"/>
                    <a:gd name="T36" fmla="*/ 103 w 110"/>
                    <a:gd name="T37" fmla="*/ 29 h 111"/>
                    <a:gd name="T38" fmla="*/ 110 w 110"/>
                    <a:gd name="T39" fmla="*/ 55 h 111"/>
                    <a:gd name="T40" fmla="*/ 110 w 110"/>
                    <a:gd name="T41" fmla="*/ 60 h 111"/>
                    <a:gd name="T42" fmla="*/ 102 w 110"/>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1">
                      <a:moveTo>
                        <a:pt x="102" y="83"/>
                      </a:moveTo>
                      <a:cubicBezTo>
                        <a:pt x="99" y="88"/>
                        <a:pt x="99" y="88"/>
                        <a:pt x="99" y="88"/>
                      </a:cubicBezTo>
                      <a:cubicBezTo>
                        <a:pt x="94" y="95"/>
                        <a:pt x="87" y="101"/>
                        <a:pt x="79" y="105"/>
                      </a:cubicBezTo>
                      <a:cubicBezTo>
                        <a:pt x="74" y="107"/>
                        <a:pt x="74" y="107"/>
                        <a:pt x="74" y="107"/>
                      </a:cubicBezTo>
                      <a:cubicBezTo>
                        <a:pt x="64" y="110"/>
                        <a:pt x="56" y="111"/>
                        <a:pt x="45" y="110"/>
                      </a:cubicBezTo>
                      <a:cubicBezTo>
                        <a:pt x="40" y="109"/>
                        <a:pt x="40" y="109"/>
                        <a:pt x="40" y="109"/>
                      </a:cubicBezTo>
                      <a:cubicBezTo>
                        <a:pt x="31" y="106"/>
                        <a:pt x="24" y="102"/>
                        <a:pt x="16" y="95"/>
                      </a:cubicBezTo>
                      <a:cubicBezTo>
                        <a:pt x="13" y="91"/>
                        <a:pt x="13" y="91"/>
                        <a:pt x="13" y="91"/>
                      </a:cubicBezTo>
                      <a:cubicBezTo>
                        <a:pt x="6" y="83"/>
                        <a:pt x="3" y="75"/>
                        <a:pt x="1" y="65"/>
                      </a:cubicBezTo>
                      <a:cubicBezTo>
                        <a:pt x="0" y="60"/>
                        <a:pt x="0" y="60"/>
                        <a:pt x="0" y="60"/>
                      </a:cubicBezTo>
                      <a:cubicBezTo>
                        <a:pt x="0" y="50"/>
                        <a:pt x="1" y="42"/>
                        <a:pt x="5" y="33"/>
                      </a:cubicBezTo>
                      <a:cubicBezTo>
                        <a:pt x="7" y="28"/>
                        <a:pt x="7" y="28"/>
                        <a:pt x="7" y="28"/>
                      </a:cubicBezTo>
                      <a:cubicBezTo>
                        <a:pt x="12" y="20"/>
                        <a:pt x="18" y="14"/>
                        <a:pt x="26" y="9"/>
                      </a:cubicBezTo>
                      <a:cubicBezTo>
                        <a:pt x="32" y="6"/>
                        <a:pt x="37" y="4"/>
                        <a:pt x="43" y="2"/>
                      </a:cubicBezTo>
                      <a:cubicBezTo>
                        <a:pt x="48" y="1"/>
                        <a:pt x="48" y="1"/>
                        <a:pt x="48" y="1"/>
                      </a:cubicBezTo>
                      <a:cubicBezTo>
                        <a:pt x="58" y="0"/>
                        <a:pt x="66" y="1"/>
                        <a:pt x="75" y="5"/>
                      </a:cubicBezTo>
                      <a:cubicBezTo>
                        <a:pt x="80" y="7"/>
                        <a:pt x="80" y="7"/>
                        <a:pt x="80" y="7"/>
                      </a:cubicBezTo>
                      <a:cubicBezTo>
                        <a:pt x="88" y="11"/>
                        <a:pt x="95" y="17"/>
                        <a:pt x="100" y="25"/>
                      </a:cubicBezTo>
                      <a:cubicBezTo>
                        <a:pt x="103" y="29"/>
                        <a:pt x="103" y="29"/>
                        <a:pt x="103" y="29"/>
                      </a:cubicBezTo>
                      <a:cubicBezTo>
                        <a:pt x="107" y="38"/>
                        <a:pt x="109" y="45"/>
                        <a:pt x="110" y="55"/>
                      </a:cubicBezTo>
                      <a:cubicBezTo>
                        <a:pt x="110" y="60"/>
                        <a:pt x="110" y="60"/>
                        <a:pt x="110" y="60"/>
                      </a:cubicBezTo>
                      <a:cubicBezTo>
                        <a:pt x="109" y="68"/>
                        <a:pt x="107" y="76"/>
                        <a:pt x="102" y="83"/>
                      </a:cubicBezTo>
                      <a:close/>
                    </a:path>
                  </a:pathLst>
                </a:custGeom>
                <a:solidFill>
                  <a:srgbClr val="E7E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6"/>
                <p:cNvSpPr/>
                <p:nvPr/>
              </p:nvSpPr>
              <p:spPr bwMode="auto">
                <a:xfrm>
                  <a:off x="3725863" y="3117850"/>
                  <a:ext cx="360363" cy="363537"/>
                </a:xfrm>
                <a:custGeom>
                  <a:avLst/>
                  <a:gdLst>
                    <a:gd name="T0" fmla="*/ 85 w 96"/>
                    <a:gd name="T1" fmla="*/ 70 h 97"/>
                    <a:gd name="T2" fmla="*/ 27 w 96"/>
                    <a:gd name="T3" fmla="*/ 85 h 97"/>
                    <a:gd name="T4" fmla="*/ 11 w 96"/>
                    <a:gd name="T5" fmla="*/ 28 h 97"/>
                    <a:gd name="T6" fmla="*/ 69 w 96"/>
                    <a:gd name="T7" fmla="*/ 12 h 97"/>
                    <a:gd name="T8" fmla="*/ 85 w 96"/>
                    <a:gd name="T9" fmla="*/ 70 h 97"/>
                  </a:gdLst>
                  <a:ahLst/>
                  <a:cxnLst>
                    <a:cxn ang="0">
                      <a:pos x="T0" y="T1"/>
                    </a:cxn>
                    <a:cxn ang="0">
                      <a:pos x="T2" y="T3"/>
                    </a:cxn>
                    <a:cxn ang="0">
                      <a:pos x="T4" y="T5"/>
                    </a:cxn>
                    <a:cxn ang="0">
                      <a:pos x="T6" y="T7"/>
                    </a:cxn>
                    <a:cxn ang="0">
                      <a:pos x="T8" y="T9"/>
                    </a:cxn>
                  </a:cxnLst>
                  <a:rect l="0" t="0" r="r" b="b"/>
                  <a:pathLst>
                    <a:path w="96" h="97">
                      <a:moveTo>
                        <a:pt x="85" y="70"/>
                      </a:moveTo>
                      <a:cubicBezTo>
                        <a:pt x="73" y="90"/>
                        <a:pt x="47" y="97"/>
                        <a:pt x="27" y="85"/>
                      </a:cubicBezTo>
                      <a:cubicBezTo>
                        <a:pt x="7" y="74"/>
                        <a:pt x="0" y="48"/>
                        <a:pt x="11" y="28"/>
                      </a:cubicBezTo>
                      <a:cubicBezTo>
                        <a:pt x="23" y="7"/>
                        <a:pt x="49" y="0"/>
                        <a:pt x="69" y="12"/>
                      </a:cubicBezTo>
                      <a:cubicBezTo>
                        <a:pt x="89" y="24"/>
                        <a:pt x="96" y="50"/>
                        <a:pt x="85" y="70"/>
                      </a:cubicBezTo>
                      <a:close/>
                    </a:path>
                  </a:pathLst>
                </a:custGeom>
                <a:solidFill>
                  <a:srgbClr val="EB6F23"/>
                </a:solidFill>
                <a:ln>
                  <a:noFill/>
                </a:ln>
              </p:spPr>
              <p:txBody>
                <a:bodyPr vert="horz" wrap="square" lIns="91440" tIns="45720" rIns="91440" bIns="45720" numCol="1" anchor="t" anchorCtr="0" compatLnSpc="1"/>
                <a:lstStyle/>
                <a:p>
                  <a:endParaRPr lang="zh-CN" altLang="en-US"/>
                </a:p>
              </p:txBody>
            </p:sp>
            <p:sp>
              <p:nvSpPr>
                <p:cNvPr id="78" name="Freeform 28"/>
                <p:cNvSpPr/>
                <p:nvPr/>
              </p:nvSpPr>
              <p:spPr bwMode="auto">
                <a:xfrm>
                  <a:off x="3860800" y="3225800"/>
                  <a:ext cx="98425" cy="150812"/>
                </a:xfrm>
                <a:custGeom>
                  <a:avLst/>
                  <a:gdLst>
                    <a:gd name="T0" fmla="*/ 0 w 26"/>
                    <a:gd name="T1" fmla="*/ 38 h 40"/>
                    <a:gd name="T2" fmla="*/ 10 w 26"/>
                    <a:gd name="T3" fmla="*/ 40 h 40"/>
                    <a:gd name="T4" fmla="*/ 26 w 26"/>
                    <a:gd name="T5" fmla="*/ 29 h 40"/>
                    <a:gd name="T6" fmla="*/ 22 w 26"/>
                    <a:gd name="T7" fmla="*/ 20 h 40"/>
                    <a:gd name="T8" fmla="*/ 18 w 26"/>
                    <a:gd name="T9" fmla="*/ 19 h 40"/>
                    <a:gd name="T10" fmla="*/ 25 w 26"/>
                    <a:gd name="T11" fmla="*/ 10 h 40"/>
                    <a:gd name="T12" fmla="*/ 12 w 26"/>
                    <a:gd name="T13" fmla="*/ 0 h 40"/>
                    <a:gd name="T14" fmla="*/ 1 w 26"/>
                    <a:gd name="T15" fmla="*/ 1 h 40"/>
                    <a:gd name="T16" fmla="*/ 2 w 26"/>
                    <a:gd name="T17" fmla="*/ 8 h 40"/>
                    <a:gd name="T18" fmla="*/ 11 w 26"/>
                    <a:gd name="T19" fmla="*/ 6 h 40"/>
                    <a:gd name="T20" fmla="*/ 17 w 26"/>
                    <a:gd name="T21" fmla="*/ 10 h 40"/>
                    <a:gd name="T22" fmla="*/ 15 w 26"/>
                    <a:gd name="T23" fmla="*/ 15 h 40"/>
                    <a:gd name="T24" fmla="*/ 8 w 26"/>
                    <a:gd name="T25" fmla="*/ 16 h 40"/>
                    <a:gd name="T26" fmla="*/ 5 w 26"/>
                    <a:gd name="T27" fmla="*/ 16 h 40"/>
                    <a:gd name="T28" fmla="*/ 5 w 26"/>
                    <a:gd name="T29" fmla="*/ 22 h 40"/>
                    <a:gd name="T30" fmla="*/ 8 w 26"/>
                    <a:gd name="T31" fmla="*/ 22 h 40"/>
                    <a:gd name="T32" fmla="*/ 18 w 26"/>
                    <a:gd name="T33" fmla="*/ 28 h 40"/>
                    <a:gd name="T34" fmla="*/ 10 w 26"/>
                    <a:gd name="T35" fmla="*/ 34 h 40"/>
                    <a:gd name="T36" fmla="*/ 1 w 26"/>
                    <a:gd name="T37" fmla="*/ 32 h 40"/>
                    <a:gd name="T38" fmla="*/ 0 w 26"/>
                    <a:gd name="T3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0">
                      <a:moveTo>
                        <a:pt x="0" y="38"/>
                      </a:moveTo>
                      <a:cubicBezTo>
                        <a:pt x="4" y="39"/>
                        <a:pt x="7" y="40"/>
                        <a:pt x="10" y="40"/>
                      </a:cubicBezTo>
                      <a:cubicBezTo>
                        <a:pt x="20" y="40"/>
                        <a:pt x="26" y="35"/>
                        <a:pt x="26" y="29"/>
                      </a:cubicBezTo>
                      <a:cubicBezTo>
                        <a:pt x="26" y="25"/>
                        <a:pt x="24" y="22"/>
                        <a:pt x="22" y="20"/>
                      </a:cubicBezTo>
                      <a:cubicBezTo>
                        <a:pt x="21" y="20"/>
                        <a:pt x="20" y="19"/>
                        <a:pt x="18" y="19"/>
                      </a:cubicBezTo>
                      <a:cubicBezTo>
                        <a:pt x="23" y="18"/>
                        <a:pt x="25" y="14"/>
                        <a:pt x="25" y="10"/>
                      </a:cubicBezTo>
                      <a:cubicBezTo>
                        <a:pt x="25" y="3"/>
                        <a:pt x="20" y="0"/>
                        <a:pt x="12" y="0"/>
                      </a:cubicBezTo>
                      <a:cubicBezTo>
                        <a:pt x="8" y="0"/>
                        <a:pt x="6" y="0"/>
                        <a:pt x="1" y="1"/>
                      </a:cubicBezTo>
                      <a:cubicBezTo>
                        <a:pt x="2" y="8"/>
                        <a:pt x="2" y="8"/>
                        <a:pt x="2" y="8"/>
                      </a:cubicBezTo>
                      <a:cubicBezTo>
                        <a:pt x="4" y="7"/>
                        <a:pt x="8" y="6"/>
                        <a:pt x="11" y="6"/>
                      </a:cubicBezTo>
                      <a:cubicBezTo>
                        <a:pt x="15" y="6"/>
                        <a:pt x="17" y="8"/>
                        <a:pt x="17" y="10"/>
                      </a:cubicBezTo>
                      <a:cubicBezTo>
                        <a:pt x="17" y="12"/>
                        <a:pt x="16" y="14"/>
                        <a:pt x="15" y="15"/>
                      </a:cubicBezTo>
                      <a:cubicBezTo>
                        <a:pt x="13" y="16"/>
                        <a:pt x="11" y="16"/>
                        <a:pt x="8" y="16"/>
                      </a:cubicBezTo>
                      <a:cubicBezTo>
                        <a:pt x="7" y="16"/>
                        <a:pt x="6" y="16"/>
                        <a:pt x="5" y="16"/>
                      </a:cubicBezTo>
                      <a:cubicBezTo>
                        <a:pt x="5" y="22"/>
                        <a:pt x="5" y="22"/>
                        <a:pt x="5" y="22"/>
                      </a:cubicBezTo>
                      <a:cubicBezTo>
                        <a:pt x="7" y="22"/>
                        <a:pt x="7" y="22"/>
                        <a:pt x="8" y="22"/>
                      </a:cubicBezTo>
                      <a:cubicBezTo>
                        <a:pt x="15" y="22"/>
                        <a:pt x="18" y="24"/>
                        <a:pt x="18" y="28"/>
                      </a:cubicBezTo>
                      <a:cubicBezTo>
                        <a:pt x="18" y="31"/>
                        <a:pt x="15" y="34"/>
                        <a:pt x="10" y="34"/>
                      </a:cubicBezTo>
                      <a:cubicBezTo>
                        <a:pt x="7" y="34"/>
                        <a:pt x="4" y="33"/>
                        <a:pt x="1" y="32"/>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5" name="组合 84"/>
          <p:cNvGrpSpPr/>
          <p:nvPr/>
        </p:nvGrpSpPr>
        <p:grpSpPr>
          <a:xfrm>
            <a:off x="3128750" y="1232011"/>
            <a:ext cx="3014663" cy="2711449"/>
            <a:chOff x="3057525" y="1317943"/>
            <a:chExt cx="3014663" cy="2711449"/>
          </a:xfrm>
        </p:grpSpPr>
        <p:sp>
          <p:nvSpPr>
            <p:cNvPr id="86" name="Freeform 6"/>
            <p:cNvSpPr>
              <a:spLocks noEditPoints="1"/>
            </p:cNvSpPr>
            <p:nvPr/>
          </p:nvSpPr>
          <p:spPr bwMode="auto">
            <a:xfrm>
              <a:off x="3402013" y="1675130"/>
              <a:ext cx="2322513" cy="2012950"/>
            </a:xfrm>
            <a:custGeom>
              <a:avLst/>
              <a:gdLst>
                <a:gd name="T0" fmla="*/ 1444 w 1463"/>
                <a:gd name="T1" fmla="*/ 1268 h 1268"/>
                <a:gd name="T2" fmla="*/ 19 w 1463"/>
                <a:gd name="T3" fmla="*/ 1268 h 1268"/>
                <a:gd name="T4" fmla="*/ 19 w 1463"/>
                <a:gd name="T5" fmla="*/ 1244 h 1268"/>
                <a:gd name="T6" fmla="*/ 0 w 1463"/>
                <a:gd name="T7" fmla="*/ 1232 h 1268"/>
                <a:gd name="T8" fmla="*/ 711 w 1463"/>
                <a:gd name="T9" fmla="*/ 0 h 1268"/>
                <a:gd name="T10" fmla="*/ 732 w 1463"/>
                <a:gd name="T11" fmla="*/ 11 h 1268"/>
                <a:gd name="T12" fmla="*/ 751 w 1463"/>
                <a:gd name="T13" fmla="*/ 0 h 1268"/>
                <a:gd name="T14" fmla="*/ 1463 w 1463"/>
                <a:gd name="T15" fmla="*/ 1232 h 1268"/>
                <a:gd name="T16" fmla="*/ 1444 w 1463"/>
                <a:gd name="T17" fmla="*/ 1244 h 1268"/>
                <a:gd name="T18" fmla="*/ 1444 w 1463"/>
                <a:gd name="T19" fmla="*/ 1268 h 1268"/>
                <a:gd name="T20" fmla="*/ 1444 w 1463"/>
                <a:gd name="T21" fmla="*/ 1268 h 1268"/>
                <a:gd name="T22" fmla="*/ 59 w 1463"/>
                <a:gd name="T23" fmla="*/ 1223 h 1268"/>
                <a:gd name="T24" fmla="*/ 1404 w 1463"/>
                <a:gd name="T25" fmla="*/ 1223 h 1268"/>
                <a:gd name="T26" fmla="*/ 732 w 1463"/>
                <a:gd name="T27" fmla="*/ 59 h 1268"/>
                <a:gd name="T28" fmla="*/ 59 w 1463"/>
                <a:gd name="T29" fmla="*/ 1223 h 1268"/>
                <a:gd name="T30" fmla="*/ 59 w 1463"/>
                <a:gd name="T31" fmla="*/ 122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3" h="1268">
                  <a:moveTo>
                    <a:pt x="1444" y="1268"/>
                  </a:moveTo>
                  <a:lnTo>
                    <a:pt x="19" y="1268"/>
                  </a:lnTo>
                  <a:lnTo>
                    <a:pt x="19" y="1244"/>
                  </a:lnTo>
                  <a:lnTo>
                    <a:pt x="0" y="1232"/>
                  </a:lnTo>
                  <a:lnTo>
                    <a:pt x="711" y="0"/>
                  </a:lnTo>
                  <a:lnTo>
                    <a:pt x="732" y="11"/>
                  </a:lnTo>
                  <a:lnTo>
                    <a:pt x="751" y="0"/>
                  </a:lnTo>
                  <a:lnTo>
                    <a:pt x="1463" y="1232"/>
                  </a:lnTo>
                  <a:lnTo>
                    <a:pt x="1444" y="1244"/>
                  </a:lnTo>
                  <a:lnTo>
                    <a:pt x="1444" y="1268"/>
                  </a:lnTo>
                  <a:lnTo>
                    <a:pt x="1444" y="1268"/>
                  </a:lnTo>
                  <a:close/>
                  <a:moveTo>
                    <a:pt x="59" y="1223"/>
                  </a:moveTo>
                  <a:lnTo>
                    <a:pt x="1404" y="1223"/>
                  </a:lnTo>
                  <a:lnTo>
                    <a:pt x="732" y="59"/>
                  </a:lnTo>
                  <a:lnTo>
                    <a:pt x="59" y="1223"/>
                  </a:lnTo>
                  <a:lnTo>
                    <a:pt x="59" y="1223"/>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7" name="组合 86"/>
            <p:cNvGrpSpPr/>
            <p:nvPr/>
          </p:nvGrpSpPr>
          <p:grpSpPr>
            <a:xfrm>
              <a:off x="4186238" y="1317943"/>
              <a:ext cx="754063" cy="754062"/>
              <a:chOff x="4186238" y="1317943"/>
              <a:chExt cx="754063" cy="754062"/>
            </a:xfrm>
          </p:grpSpPr>
          <p:sp>
            <p:nvSpPr>
              <p:cNvPr id="97" name="Freeform 19"/>
              <p:cNvSpPr/>
              <p:nvPr/>
            </p:nvSpPr>
            <p:spPr bwMode="auto">
              <a:xfrm>
                <a:off x="4186238" y="1317943"/>
                <a:ext cx="754063" cy="754062"/>
              </a:xfrm>
              <a:custGeom>
                <a:avLst/>
                <a:gdLst>
                  <a:gd name="T0" fmla="*/ 177 w 201"/>
                  <a:gd name="T1" fmla="*/ 56 h 201"/>
                  <a:gd name="T2" fmla="*/ 145 w 201"/>
                  <a:gd name="T3" fmla="*/ 177 h 201"/>
                  <a:gd name="T4" fmla="*/ 24 w 201"/>
                  <a:gd name="T5" fmla="*/ 144 h 201"/>
                  <a:gd name="T6" fmla="*/ 57 w 201"/>
                  <a:gd name="T7" fmla="*/ 24 h 201"/>
                  <a:gd name="T8" fmla="*/ 177 w 201"/>
                  <a:gd name="T9" fmla="*/ 56 h 201"/>
                </a:gdLst>
                <a:ahLst/>
                <a:cxnLst>
                  <a:cxn ang="0">
                    <a:pos x="T0" y="T1"/>
                  </a:cxn>
                  <a:cxn ang="0">
                    <a:pos x="T2" y="T3"/>
                  </a:cxn>
                  <a:cxn ang="0">
                    <a:pos x="T4" y="T5"/>
                  </a:cxn>
                  <a:cxn ang="0">
                    <a:pos x="T6" y="T7"/>
                  </a:cxn>
                  <a:cxn ang="0">
                    <a:pos x="T8" y="T9"/>
                  </a:cxn>
                </a:cxnLst>
                <a:rect l="0" t="0" r="r" b="b"/>
                <a:pathLst>
                  <a:path w="201" h="201">
                    <a:moveTo>
                      <a:pt x="177" y="56"/>
                    </a:moveTo>
                    <a:cubicBezTo>
                      <a:pt x="201" y="98"/>
                      <a:pt x="187" y="152"/>
                      <a:pt x="145" y="177"/>
                    </a:cubicBezTo>
                    <a:cubicBezTo>
                      <a:pt x="103" y="201"/>
                      <a:pt x="49" y="186"/>
                      <a:pt x="24" y="144"/>
                    </a:cubicBezTo>
                    <a:cubicBezTo>
                      <a:pt x="0" y="102"/>
                      <a:pt x="14" y="48"/>
                      <a:pt x="57" y="24"/>
                    </a:cubicBezTo>
                    <a:cubicBezTo>
                      <a:pt x="99" y="0"/>
                      <a:pt x="153" y="14"/>
                      <a:pt x="177" y="56"/>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nvGrpSpPr>
              <p:cNvPr id="98" name="组合 97"/>
              <p:cNvGrpSpPr/>
              <p:nvPr/>
            </p:nvGrpSpPr>
            <p:grpSpPr>
              <a:xfrm>
                <a:off x="4246563" y="1378268"/>
                <a:ext cx="633413" cy="630237"/>
                <a:chOff x="4132263" y="1366838"/>
                <a:chExt cx="633413" cy="630237"/>
              </a:xfrm>
            </p:grpSpPr>
            <p:sp>
              <p:nvSpPr>
                <p:cNvPr id="99" name="Freeform 20"/>
                <p:cNvSpPr>
                  <a:spLocks noEditPoints="1"/>
                </p:cNvSpPr>
                <p:nvPr/>
              </p:nvSpPr>
              <p:spPr bwMode="auto">
                <a:xfrm>
                  <a:off x="4132263" y="1366838"/>
                  <a:ext cx="633413" cy="630237"/>
                </a:xfrm>
                <a:custGeom>
                  <a:avLst/>
                  <a:gdLst>
                    <a:gd name="T0" fmla="*/ 144 w 169"/>
                    <a:gd name="T1" fmla="*/ 50 h 168"/>
                    <a:gd name="T2" fmla="*/ 119 w 169"/>
                    <a:gd name="T3" fmla="*/ 144 h 168"/>
                    <a:gd name="T4" fmla="*/ 25 w 169"/>
                    <a:gd name="T5" fmla="*/ 119 h 168"/>
                    <a:gd name="T6" fmla="*/ 50 w 169"/>
                    <a:gd name="T7" fmla="*/ 24 h 168"/>
                    <a:gd name="T8" fmla="*/ 144 w 169"/>
                    <a:gd name="T9" fmla="*/ 50 h 168"/>
                    <a:gd name="T10" fmla="*/ 149 w 169"/>
                    <a:gd name="T11" fmla="*/ 47 h 168"/>
                    <a:gd name="T12" fmla="*/ 121 w 169"/>
                    <a:gd name="T13" fmla="*/ 148 h 168"/>
                    <a:gd name="T14" fmla="*/ 21 w 169"/>
                    <a:gd name="T15" fmla="*/ 121 h 168"/>
                    <a:gd name="T16" fmla="*/ 48 w 169"/>
                    <a:gd name="T17" fmla="*/ 20 h 168"/>
                    <a:gd name="T18" fmla="*/ 149 w 169"/>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144" y="50"/>
                      </a:moveTo>
                      <a:cubicBezTo>
                        <a:pt x="163" y="83"/>
                        <a:pt x="152" y="125"/>
                        <a:pt x="119" y="144"/>
                      </a:cubicBezTo>
                      <a:cubicBezTo>
                        <a:pt x="86" y="163"/>
                        <a:pt x="44" y="152"/>
                        <a:pt x="25" y="119"/>
                      </a:cubicBezTo>
                      <a:cubicBezTo>
                        <a:pt x="6" y="86"/>
                        <a:pt x="17" y="43"/>
                        <a:pt x="50" y="24"/>
                      </a:cubicBezTo>
                      <a:cubicBezTo>
                        <a:pt x="83" y="5"/>
                        <a:pt x="125" y="17"/>
                        <a:pt x="144" y="50"/>
                      </a:cubicBezTo>
                      <a:close/>
                      <a:moveTo>
                        <a:pt x="149" y="47"/>
                      </a:moveTo>
                      <a:cubicBezTo>
                        <a:pt x="169" y="83"/>
                        <a:pt x="157" y="128"/>
                        <a:pt x="121" y="148"/>
                      </a:cubicBezTo>
                      <a:cubicBezTo>
                        <a:pt x="86" y="168"/>
                        <a:pt x="41" y="156"/>
                        <a:pt x="21" y="121"/>
                      </a:cubicBezTo>
                      <a:cubicBezTo>
                        <a:pt x="0" y="86"/>
                        <a:pt x="13" y="41"/>
                        <a:pt x="48" y="20"/>
                      </a:cubicBezTo>
                      <a:cubicBezTo>
                        <a:pt x="83" y="0"/>
                        <a:pt x="128" y="12"/>
                        <a:pt x="149"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a:spLocks noEditPoints="1"/>
                </p:cNvSpPr>
                <p:nvPr/>
              </p:nvSpPr>
              <p:spPr bwMode="auto">
                <a:xfrm>
                  <a:off x="4281488" y="1516063"/>
                  <a:ext cx="333375" cy="334962"/>
                </a:xfrm>
                <a:custGeom>
                  <a:avLst/>
                  <a:gdLst>
                    <a:gd name="T0" fmla="*/ 64 w 89"/>
                    <a:gd name="T1" fmla="*/ 23 h 89"/>
                    <a:gd name="T2" fmla="*/ 65 w 89"/>
                    <a:gd name="T3" fmla="*/ 24 h 89"/>
                    <a:gd name="T4" fmla="*/ 66 w 89"/>
                    <a:gd name="T5" fmla="*/ 25 h 89"/>
                    <a:gd name="T6" fmla="*/ 73 w 89"/>
                    <a:gd name="T7" fmla="*/ 44 h 89"/>
                    <a:gd name="T8" fmla="*/ 64 w 89"/>
                    <a:gd name="T9" fmla="*/ 65 h 89"/>
                    <a:gd name="T10" fmla="*/ 25 w 89"/>
                    <a:gd name="T11" fmla="*/ 65 h 89"/>
                    <a:gd name="T12" fmla="*/ 23 w 89"/>
                    <a:gd name="T13" fmla="*/ 63 h 89"/>
                    <a:gd name="T14" fmla="*/ 23 w 89"/>
                    <a:gd name="T15" fmla="*/ 25 h 89"/>
                    <a:gd name="T16" fmla="*/ 24 w 89"/>
                    <a:gd name="T17" fmla="*/ 24 h 89"/>
                    <a:gd name="T18" fmla="*/ 25 w 89"/>
                    <a:gd name="T19" fmla="*/ 24 h 89"/>
                    <a:gd name="T20" fmla="*/ 45 w 89"/>
                    <a:gd name="T21" fmla="*/ 16 h 89"/>
                    <a:gd name="T22" fmla="*/ 32 w 89"/>
                    <a:gd name="T23" fmla="*/ 60 h 89"/>
                    <a:gd name="T24" fmla="*/ 40 w 89"/>
                    <a:gd name="T25" fmla="*/ 69 h 89"/>
                    <a:gd name="T26" fmla="*/ 20 w 89"/>
                    <a:gd name="T27" fmla="*/ 46 h 89"/>
                    <a:gd name="T28" fmla="*/ 31 w 89"/>
                    <a:gd name="T29" fmla="*/ 56 h 89"/>
                    <a:gd name="T30" fmla="*/ 25 w 89"/>
                    <a:gd name="T31" fmla="*/ 28 h 89"/>
                    <a:gd name="T32" fmla="*/ 32 w 89"/>
                    <a:gd name="T33" fmla="*/ 29 h 89"/>
                    <a:gd name="T34" fmla="*/ 32 w 89"/>
                    <a:gd name="T35" fmla="*/ 29 h 89"/>
                    <a:gd name="T36" fmla="*/ 57 w 89"/>
                    <a:gd name="T37" fmla="*/ 29 h 89"/>
                    <a:gd name="T38" fmla="*/ 49 w 89"/>
                    <a:gd name="T39" fmla="*/ 19 h 89"/>
                    <a:gd name="T40" fmla="*/ 70 w 89"/>
                    <a:gd name="T41" fmla="*/ 43 h 89"/>
                    <a:gd name="T42" fmla="*/ 58 w 89"/>
                    <a:gd name="T43" fmla="*/ 32 h 89"/>
                    <a:gd name="T44" fmla="*/ 64 w 89"/>
                    <a:gd name="T45" fmla="*/ 60 h 89"/>
                    <a:gd name="T46" fmla="*/ 57 w 89"/>
                    <a:gd name="T47" fmla="*/ 60 h 89"/>
                    <a:gd name="T48" fmla="*/ 57 w 89"/>
                    <a:gd name="T49" fmla="*/ 60 h 89"/>
                    <a:gd name="T50" fmla="*/ 41 w 89"/>
                    <a:gd name="T51" fmla="*/ 22 h 89"/>
                    <a:gd name="T52" fmla="*/ 35 w 89"/>
                    <a:gd name="T53" fmla="*/ 30 h 89"/>
                    <a:gd name="T54" fmla="*/ 34 w 89"/>
                    <a:gd name="T55" fmla="*/ 33 h 89"/>
                    <a:gd name="T56" fmla="*/ 32 w 89"/>
                    <a:gd name="T57" fmla="*/ 43 h 89"/>
                    <a:gd name="T58" fmla="*/ 34 w 89"/>
                    <a:gd name="T59" fmla="*/ 33 h 89"/>
                    <a:gd name="T60" fmla="*/ 32 w 89"/>
                    <a:gd name="T61" fmla="*/ 48 h 89"/>
                    <a:gd name="T62" fmla="*/ 43 w 89"/>
                    <a:gd name="T63" fmla="*/ 53 h 89"/>
                    <a:gd name="T64" fmla="*/ 35 w 89"/>
                    <a:gd name="T65" fmla="*/ 58 h 89"/>
                    <a:gd name="T66" fmla="*/ 41 w 89"/>
                    <a:gd name="T67" fmla="*/ 66 h 89"/>
                    <a:gd name="T68" fmla="*/ 35 w 89"/>
                    <a:gd name="T69" fmla="*/ 58 h 89"/>
                    <a:gd name="T70" fmla="*/ 48 w 89"/>
                    <a:gd name="T71" fmla="*/ 66 h 89"/>
                    <a:gd name="T72" fmla="*/ 54 w 89"/>
                    <a:gd name="T73" fmla="*/ 58 h 89"/>
                    <a:gd name="T74" fmla="*/ 55 w 89"/>
                    <a:gd name="T75" fmla="*/ 55 h 89"/>
                    <a:gd name="T76" fmla="*/ 57 w 89"/>
                    <a:gd name="T77" fmla="*/ 46 h 89"/>
                    <a:gd name="T78" fmla="*/ 55 w 89"/>
                    <a:gd name="T79" fmla="*/ 55 h 89"/>
                    <a:gd name="T80" fmla="*/ 57 w 89"/>
                    <a:gd name="T81" fmla="*/ 40 h 89"/>
                    <a:gd name="T82" fmla="*/ 46 w 89"/>
                    <a:gd name="T83" fmla="*/ 35 h 89"/>
                    <a:gd name="T84" fmla="*/ 54 w 89"/>
                    <a:gd name="T85" fmla="*/ 30 h 89"/>
                    <a:gd name="T86" fmla="*/ 48 w 89"/>
                    <a:gd name="T87" fmla="*/ 22 h 89"/>
                    <a:gd name="T88" fmla="*/ 54 w 89"/>
                    <a:gd name="T89" fmla="*/ 30 h 89"/>
                    <a:gd name="T90" fmla="*/ 24 w 89"/>
                    <a:gd name="T91" fmla="*/ 0 h 89"/>
                    <a:gd name="T92" fmla="*/ 9 w 89"/>
                    <a:gd name="T93" fmla="*/ 41 h 89"/>
                    <a:gd name="T94" fmla="*/ 45 w 89"/>
                    <a:gd name="T95" fmla="*/ 0 h 89"/>
                    <a:gd name="T96" fmla="*/ 63 w 89"/>
                    <a:gd name="T97" fmla="*/ 84 h 89"/>
                    <a:gd name="T98" fmla="*/ 60 w 89"/>
                    <a:gd name="T99" fmla="*/ 77 h 89"/>
                    <a:gd name="T100" fmla="*/ 88 w 89"/>
                    <a:gd name="T101" fmla="*/ 44 h 89"/>
                    <a:gd name="T102" fmla="*/ 49 w 89"/>
                    <a:gd name="T103" fmla="*/ 1 h 89"/>
                    <a:gd name="T104" fmla="*/ 72 w 89"/>
                    <a:gd name="T105" fmla="*/ 31 h 89"/>
                    <a:gd name="T106" fmla="*/ 0 w 89"/>
                    <a:gd name="T107" fmla="*/ 65 h 89"/>
                    <a:gd name="T108" fmla="*/ 41 w 89"/>
                    <a:gd name="T109" fmla="*/ 80 h 89"/>
                    <a:gd name="T110" fmla="*/ 1 w 89"/>
                    <a:gd name="T11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9">
                      <a:moveTo>
                        <a:pt x="45" y="16"/>
                      </a:moveTo>
                      <a:cubicBezTo>
                        <a:pt x="52" y="16"/>
                        <a:pt x="59" y="18"/>
                        <a:pt x="64" y="23"/>
                      </a:cubicBezTo>
                      <a:cubicBezTo>
                        <a:pt x="64" y="23"/>
                        <a:pt x="64" y="23"/>
                        <a:pt x="64" y="23"/>
                      </a:cubicBezTo>
                      <a:cubicBezTo>
                        <a:pt x="64" y="23"/>
                        <a:pt x="64" y="23"/>
                        <a:pt x="64" y="24"/>
                      </a:cubicBezTo>
                      <a:cubicBezTo>
                        <a:pt x="65" y="24"/>
                        <a:pt x="65" y="24"/>
                        <a:pt x="65" y="24"/>
                      </a:cubicBezTo>
                      <a:cubicBezTo>
                        <a:pt x="65" y="24"/>
                        <a:pt x="65" y="24"/>
                        <a:pt x="65" y="24"/>
                      </a:cubicBezTo>
                      <a:cubicBezTo>
                        <a:pt x="65" y="24"/>
                        <a:pt x="65" y="24"/>
                        <a:pt x="65" y="24"/>
                      </a:cubicBezTo>
                      <a:cubicBezTo>
                        <a:pt x="65" y="25"/>
                        <a:pt x="65" y="25"/>
                        <a:pt x="65" y="25"/>
                      </a:cubicBezTo>
                      <a:cubicBezTo>
                        <a:pt x="66" y="25"/>
                        <a:pt x="66" y="25"/>
                        <a:pt x="66" y="25"/>
                      </a:cubicBezTo>
                      <a:cubicBezTo>
                        <a:pt x="66" y="25"/>
                        <a:pt x="66" y="25"/>
                        <a:pt x="66" y="25"/>
                      </a:cubicBezTo>
                      <a:cubicBezTo>
                        <a:pt x="66" y="25"/>
                        <a:pt x="66" y="25"/>
                        <a:pt x="66" y="25"/>
                      </a:cubicBezTo>
                      <a:cubicBezTo>
                        <a:pt x="71" y="31"/>
                        <a:pt x="73" y="37"/>
                        <a:pt x="73" y="44"/>
                      </a:cubicBezTo>
                      <a:cubicBezTo>
                        <a:pt x="73" y="51"/>
                        <a:pt x="71" y="58"/>
                        <a:pt x="66" y="63"/>
                      </a:cubicBezTo>
                      <a:cubicBezTo>
                        <a:pt x="66" y="63"/>
                        <a:pt x="66" y="63"/>
                        <a:pt x="66" y="63"/>
                      </a:cubicBezTo>
                      <a:cubicBezTo>
                        <a:pt x="66" y="64"/>
                        <a:pt x="65" y="65"/>
                        <a:pt x="64" y="65"/>
                      </a:cubicBezTo>
                      <a:cubicBezTo>
                        <a:pt x="64" y="65"/>
                        <a:pt x="64" y="65"/>
                        <a:pt x="64" y="65"/>
                      </a:cubicBezTo>
                      <a:cubicBezTo>
                        <a:pt x="59" y="70"/>
                        <a:pt x="52" y="73"/>
                        <a:pt x="45" y="73"/>
                      </a:cubicBezTo>
                      <a:cubicBezTo>
                        <a:pt x="37" y="73"/>
                        <a:pt x="30" y="70"/>
                        <a:pt x="25" y="65"/>
                      </a:cubicBezTo>
                      <a:cubicBezTo>
                        <a:pt x="25" y="65"/>
                        <a:pt x="25" y="65"/>
                        <a:pt x="25" y="65"/>
                      </a:cubicBezTo>
                      <a:cubicBezTo>
                        <a:pt x="25" y="65"/>
                        <a:pt x="24" y="64"/>
                        <a:pt x="23" y="63"/>
                      </a:cubicBezTo>
                      <a:cubicBezTo>
                        <a:pt x="23" y="63"/>
                        <a:pt x="23" y="63"/>
                        <a:pt x="23" y="63"/>
                      </a:cubicBezTo>
                      <a:cubicBezTo>
                        <a:pt x="19" y="58"/>
                        <a:pt x="16" y="51"/>
                        <a:pt x="16" y="44"/>
                      </a:cubicBezTo>
                      <a:cubicBezTo>
                        <a:pt x="16" y="37"/>
                        <a:pt x="19" y="31"/>
                        <a:pt x="23" y="25"/>
                      </a:cubicBezTo>
                      <a:cubicBezTo>
                        <a:pt x="23" y="25"/>
                        <a:pt x="23" y="25"/>
                        <a:pt x="23" y="25"/>
                      </a:cubicBezTo>
                      <a:cubicBezTo>
                        <a:pt x="23" y="25"/>
                        <a:pt x="23" y="25"/>
                        <a:pt x="23" y="25"/>
                      </a:cubicBezTo>
                      <a:cubicBezTo>
                        <a:pt x="23" y="25"/>
                        <a:pt x="24" y="25"/>
                        <a:pt x="24" y="25"/>
                      </a:cubicBezTo>
                      <a:cubicBezTo>
                        <a:pt x="24" y="25"/>
                        <a:pt x="24" y="25"/>
                        <a:pt x="24" y="24"/>
                      </a:cubicBezTo>
                      <a:cubicBezTo>
                        <a:pt x="24" y="24"/>
                        <a:pt x="24" y="24"/>
                        <a:pt x="24" y="24"/>
                      </a:cubicBezTo>
                      <a:cubicBezTo>
                        <a:pt x="24" y="24"/>
                        <a:pt x="24" y="24"/>
                        <a:pt x="24" y="24"/>
                      </a:cubicBezTo>
                      <a:cubicBezTo>
                        <a:pt x="25" y="24"/>
                        <a:pt x="25" y="24"/>
                        <a:pt x="25" y="24"/>
                      </a:cubicBezTo>
                      <a:cubicBezTo>
                        <a:pt x="25" y="23"/>
                        <a:pt x="25" y="23"/>
                        <a:pt x="25" y="23"/>
                      </a:cubicBezTo>
                      <a:cubicBezTo>
                        <a:pt x="25" y="23"/>
                        <a:pt x="25" y="23"/>
                        <a:pt x="25" y="23"/>
                      </a:cubicBezTo>
                      <a:cubicBezTo>
                        <a:pt x="30" y="18"/>
                        <a:pt x="37" y="16"/>
                        <a:pt x="45" y="16"/>
                      </a:cubicBezTo>
                      <a:cubicBezTo>
                        <a:pt x="45" y="16"/>
                        <a:pt x="45" y="16"/>
                        <a:pt x="45" y="16"/>
                      </a:cubicBezTo>
                      <a:close/>
                      <a:moveTo>
                        <a:pt x="40" y="69"/>
                      </a:moveTo>
                      <a:cubicBezTo>
                        <a:pt x="37" y="66"/>
                        <a:pt x="34" y="63"/>
                        <a:pt x="32" y="60"/>
                      </a:cubicBezTo>
                      <a:cubicBezTo>
                        <a:pt x="31" y="60"/>
                        <a:pt x="29" y="62"/>
                        <a:pt x="28" y="63"/>
                      </a:cubicBezTo>
                      <a:cubicBezTo>
                        <a:pt x="31" y="66"/>
                        <a:pt x="35" y="68"/>
                        <a:pt x="40" y="69"/>
                      </a:cubicBezTo>
                      <a:cubicBezTo>
                        <a:pt x="40" y="69"/>
                        <a:pt x="40" y="69"/>
                        <a:pt x="40" y="69"/>
                      </a:cubicBezTo>
                      <a:close/>
                      <a:moveTo>
                        <a:pt x="31" y="56"/>
                      </a:moveTo>
                      <a:cubicBezTo>
                        <a:pt x="30" y="53"/>
                        <a:pt x="29" y="50"/>
                        <a:pt x="28" y="46"/>
                      </a:cubicBezTo>
                      <a:cubicBezTo>
                        <a:pt x="20" y="46"/>
                        <a:pt x="20" y="46"/>
                        <a:pt x="20" y="46"/>
                      </a:cubicBezTo>
                      <a:cubicBezTo>
                        <a:pt x="20" y="51"/>
                        <a:pt x="22" y="56"/>
                        <a:pt x="25" y="60"/>
                      </a:cubicBezTo>
                      <a:cubicBezTo>
                        <a:pt x="27" y="59"/>
                        <a:pt x="29" y="58"/>
                        <a:pt x="31" y="56"/>
                      </a:cubicBezTo>
                      <a:cubicBezTo>
                        <a:pt x="31" y="56"/>
                        <a:pt x="31" y="56"/>
                        <a:pt x="31" y="56"/>
                      </a:cubicBezTo>
                      <a:close/>
                      <a:moveTo>
                        <a:pt x="28" y="43"/>
                      </a:moveTo>
                      <a:cubicBezTo>
                        <a:pt x="29" y="39"/>
                        <a:pt x="30" y="35"/>
                        <a:pt x="31" y="32"/>
                      </a:cubicBezTo>
                      <a:cubicBezTo>
                        <a:pt x="29" y="31"/>
                        <a:pt x="27" y="29"/>
                        <a:pt x="25" y="28"/>
                      </a:cubicBezTo>
                      <a:cubicBezTo>
                        <a:pt x="22" y="32"/>
                        <a:pt x="20" y="37"/>
                        <a:pt x="20" y="43"/>
                      </a:cubicBezTo>
                      <a:cubicBezTo>
                        <a:pt x="28" y="43"/>
                        <a:pt x="28" y="43"/>
                        <a:pt x="28" y="43"/>
                      </a:cubicBezTo>
                      <a:close/>
                      <a:moveTo>
                        <a:pt x="32" y="29"/>
                      </a:moveTo>
                      <a:cubicBezTo>
                        <a:pt x="34" y="25"/>
                        <a:pt x="37" y="22"/>
                        <a:pt x="40" y="19"/>
                      </a:cubicBezTo>
                      <a:cubicBezTo>
                        <a:pt x="35" y="20"/>
                        <a:pt x="31" y="22"/>
                        <a:pt x="28" y="25"/>
                      </a:cubicBezTo>
                      <a:cubicBezTo>
                        <a:pt x="29" y="27"/>
                        <a:pt x="31" y="28"/>
                        <a:pt x="32" y="29"/>
                      </a:cubicBezTo>
                      <a:cubicBezTo>
                        <a:pt x="32" y="29"/>
                        <a:pt x="32" y="29"/>
                        <a:pt x="32" y="29"/>
                      </a:cubicBezTo>
                      <a:close/>
                      <a:moveTo>
                        <a:pt x="49" y="19"/>
                      </a:moveTo>
                      <a:cubicBezTo>
                        <a:pt x="52" y="22"/>
                        <a:pt x="55" y="25"/>
                        <a:pt x="57" y="29"/>
                      </a:cubicBezTo>
                      <a:cubicBezTo>
                        <a:pt x="59" y="28"/>
                        <a:pt x="60" y="27"/>
                        <a:pt x="61" y="25"/>
                      </a:cubicBezTo>
                      <a:cubicBezTo>
                        <a:pt x="58" y="22"/>
                        <a:pt x="54" y="20"/>
                        <a:pt x="49" y="19"/>
                      </a:cubicBezTo>
                      <a:cubicBezTo>
                        <a:pt x="49" y="19"/>
                        <a:pt x="49" y="19"/>
                        <a:pt x="49" y="19"/>
                      </a:cubicBezTo>
                      <a:close/>
                      <a:moveTo>
                        <a:pt x="58" y="32"/>
                      </a:moveTo>
                      <a:cubicBezTo>
                        <a:pt x="60" y="35"/>
                        <a:pt x="61" y="39"/>
                        <a:pt x="61" y="43"/>
                      </a:cubicBezTo>
                      <a:cubicBezTo>
                        <a:pt x="70" y="43"/>
                        <a:pt x="70" y="43"/>
                        <a:pt x="70" y="43"/>
                      </a:cubicBezTo>
                      <a:cubicBezTo>
                        <a:pt x="70" y="37"/>
                        <a:pt x="67" y="32"/>
                        <a:pt x="64" y="28"/>
                      </a:cubicBezTo>
                      <a:cubicBezTo>
                        <a:pt x="62" y="29"/>
                        <a:pt x="60" y="31"/>
                        <a:pt x="58" y="32"/>
                      </a:cubicBezTo>
                      <a:cubicBezTo>
                        <a:pt x="58" y="32"/>
                        <a:pt x="58" y="32"/>
                        <a:pt x="58" y="32"/>
                      </a:cubicBezTo>
                      <a:close/>
                      <a:moveTo>
                        <a:pt x="61" y="46"/>
                      </a:moveTo>
                      <a:cubicBezTo>
                        <a:pt x="61" y="50"/>
                        <a:pt x="60" y="53"/>
                        <a:pt x="58" y="56"/>
                      </a:cubicBezTo>
                      <a:cubicBezTo>
                        <a:pt x="60" y="58"/>
                        <a:pt x="62" y="59"/>
                        <a:pt x="64" y="60"/>
                      </a:cubicBezTo>
                      <a:cubicBezTo>
                        <a:pt x="67" y="56"/>
                        <a:pt x="70" y="51"/>
                        <a:pt x="70" y="46"/>
                      </a:cubicBezTo>
                      <a:cubicBezTo>
                        <a:pt x="61" y="46"/>
                        <a:pt x="61" y="46"/>
                        <a:pt x="61" y="46"/>
                      </a:cubicBezTo>
                      <a:close/>
                      <a:moveTo>
                        <a:pt x="57" y="60"/>
                      </a:moveTo>
                      <a:cubicBezTo>
                        <a:pt x="55" y="63"/>
                        <a:pt x="52" y="66"/>
                        <a:pt x="49" y="69"/>
                      </a:cubicBezTo>
                      <a:cubicBezTo>
                        <a:pt x="54" y="68"/>
                        <a:pt x="58" y="66"/>
                        <a:pt x="61" y="63"/>
                      </a:cubicBezTo>
                      <a:cubicBezTo>
                        <a:pt x="60" y="62"/>
                        <a:pt x="59" y="60"/>
                        <a:pt x="57" y="60"/>
                      </a:cubicBezTo>
                      <a:cubicBezTo>
                        <a:pt x="57" y="60"/>
                        <a:pt x="57" y="60"/>
                        <a:pt x="57" y="60"/>
                      </a:cubicBezTo>
                      <a:close/>
                      <a:moveTo>
                        <a:pt x="43" y="21"/>
                      </a:moveTo>
                      <a:cubicBezTo>
                        <a:pt x="43" y="22"/>
                        <a:pt x="42" y="22"/>
                        <a:pt x="41" y="22"/>
                      </a:cubicBezTo>
                      <a:cubicBezTo>
                        <a:pt x="41" y="23"/>
                        <a:pt x="40" y="24"/>
                        <a:pt x="39" y="25"/>
                      </a:cubicBezTo>
                      <a:cubicBezTo>
                        <a:pt x="38" y="26"/>
                        <a:pt x="37" y="27"/>
                        <a:pt x="36" y="28"/>
                      </a:cubicBezTo>
                      <a:cubicBezTo>
                        <a:pt x="36" y="29"/>
                        <a:pt x="36" y="30"/>
                        <a:pt x="35" y="30"/>
                      </a:cubicBezTo>
                      <a:cubicBezTo>
                        <a:pt x="38" y="31"/>
                        <a:pt x="40" y="32"/>
                        <a:pt x="43" y="32"/>
                      </a:cubicBezTo>
                      <a:cubicBezTo>
                        <a:pt x="43" y="21"/>
                        <a:pt x="43" y="21"/>
                        <a:pt x="43" y="21"/>
                      </a:cubicBezTo>
                      <a:close/>
                      <a:moveTo>
                        <a:pt x="34" y="33"/>
                      </a:moveTo>
                      <a:cubicBezTo>
                        <a:pt x="34" y="34"/>
                        <a:pt x="33" y="35"/>
                        <a:pt x="33" y="36"/>
                      </a:cubicBezTo>
                      <a:cubicBezTo>
                        <a:pt x="32" y="37"/>
                        <a:pt x="32" y="38"/>
                        <a:pt x="32" y="40"/>
                      </a:cubicBezTo>
                      <a:cubicBezTo>
                        <a:pt x="32" y="41"/>
                        <a:pt x="32" y="42"/>
                        <a:pt x="32" y="43"/>
                      </a:cubicBezTo>
                      <a:cubicBezTo>
                        <a:pt x="43" y="43"/>
                        <a:pt x="43" y="43"/>
                        <a:pt x="43" y="43"/>
                      </a:cubicBezTo>
                      <a:cubicBezTo>
                        <a:pt x="43" y="35"/>
                        <a:pt x="43" y="35"/>
                        <a:pt x="43" y="35"/>
                      </a:cubicBezTo>
                      <a:cubicBezTo>
                        <a:pt x="40" y="35"/>
                        <a:pt x="37" y="34"/>
                        <a:pt x="34" y="33"/>
                      </a:cubicBezTo>
                      <a:cubicBezTo>
                        <a:pt x="34" y="33"/>
                        <a:pt x="34" y="33"/>
                        <a:pt x="34" y="33"/>
                      </a:cubicBezTo>
                      <a:close/>
                      <a:moveTo>
                        <a:pt x="32" y="46"/>
                      </a:moveTo>
                      <a:cubicBezTo>
                        <a:pt x="32" y="47"/>
                        <a:pt x="32" y="48"/>
                        <a:pt x="32" y="48"/>
                      </a:cubicBezTo>
                      <a:cubicBezTo>
                        <a:pt x="32" y="50"/>
                        <a:pt x="32" y="51"/>
                        <a:pt x="33" y="53"/>
                      </a:cubicBezTo>
                      <a:cubicBezTo>
                        <a:pt x="33" y="53"/>
                        <a:pt x="34" y="54"/>
                        <a:pt x="34" y="55"/>
                      </a:cubicBezTo>
                      <a:cubicBezTo>
                        <a:pt x="37" y="54"/>
                        <a:pt x="40" y="53"/>
                        <a:pt x="43" y="53"/>
                      </a:cubicBezTo>
                      <a:cubicBezTo>
                        <a:pt x="43" y="46"/>
                        <a:pt x="43" y="46"/>
                        <a:pt x="43" y="46"/>
                      </a:cubicBezTo>
                      <a:cubicBezTo>
                        <a:pt x="32" y="46"/>
                        <a:pt x="32" y="46"/>
                        <a:pt x="32" y="46"/>
                      </a:cubicBezTo>
                      <a:close/>
                      <a:moveTo>
                        <a:pt x="35" y="58"/>
                      </a:moveTo>
                      <a:cubicBezTo>
                        <a:pt x="36" y="59"/>
                        <a:pt x="36" y="59"/>
                        <a:pt x="36" y="60"/>
                      </a:cubicBezTo>
                      <a:cubicBezTo>
                        <a:pt x="37" y="61"/>
                        <a:pt x="38" y="62"/>
                        <a:pt x="39" y="63"/>
                      </a:cubicBezTo>
                      <a:cubicBezTo>
                        <a:pt x="40" y="64"/>
                        <a:pt x="41" y="65"/>
                        <a:pt x="41" y="66"/>
                      </a:cubicBezTo>
                      <a:cubicBezTo>
                        <a:pt x="42" y="66"/>
                        <a:pt x="43" y="67"/>
                        <a:pt x="43" y="67"/>
                      </a:cubicBezTo>
                      <a:cubicBezTo>
                        <a:pt x="43" y="56"/>
                        <a:pt x="43" y="56"/>
                        <a:pt x="43" y="56"/>
                      </a:cubicBezTo>
                      <a:cubicBezTo>
                        <a:pt x="40" y="57"/>
                        <a:pt x="38" y="57"/>
                        <a:pt x="35" y="58"/>
                      </a:cubicBezTo>
                      <a:cubicBezTo>
                        <a:pt x="35" y="58"/>
                        <a:pt x="35" y="58"/>
                        <a:pt x="35" y="58"/>
                      </a:cubicBezTo>
                      <a:close/>
                      <a:moveTo>
                        <a:pt x="46" y="67"/>
                      </a:moveTo>
                      <a:cubicBezTo>
                        <a:pt x="47" y="67"/>
                        <a:pt x="47" y="66"/>
                        <a:pt x="48" y="66"/>
                      </a:cubicBezTo>
                      <a:cubicBezTo>
                        <a:pt x="49" y="65"/>
                        <a:pt x="50" y="64"/>
                        <a:pt x="51" y="63"/>
                      </a:cubicBezTo>
                      <a:cubicBezTo>
                        <a:pt x="51" y="62"/>
                        <a:pt x="52" y="61"/>
                        <a:pt x="53" y="60"/>
                      </a:cubicBezTo>
                      <a:cubicBezTo>
                        <a:pt x="53" y="59"/>
                        <a:pt x="54" y="59"/>
                        <a:pt x="54" y="58"/>
                      </a:cubicBezTo>
                      <a:cubicBezTo>
                        <a:pt x="52" y="57"/>
                        <a:pt x="49" y="57"/>
                        <a:pt x="46" y="56"/>
                      </a:cubicBezTo>
                      <a:cubicBezTo>
                        <a:pt x="46" y="67"/>
                        <a:pt x="46" y="67"/>
                        <a:pt x="46" y="67"/>
                      </a:cubicBezTo>
                      <a:close/>
                      <a:moveTo>
                        <a:pt x="55" y="55"/>
                      </a:moveTo>
                      <a:cubicBezTo>
                        <a:pt x="56" y="54"/>
                        <a:pt x="56" y="53"/>
                        <a:pt x="56" y="53"/>
                      </a:cubicBezTo>
                      <a:cubicBezTo>
                        <a:pt x="57" y="51"/>
                        <a:pt x="57" y="50"/>
                        <a:pt x="57" y="48"/>
                      </a:cubicBezTo>
                      <a:cubicBezTo>
                        <a:pt x="57" y="48"/>
                        <a:pt x="57" y="47"/>
                        <a:pt x="57" y="46"/>
                      </a:cubicBezTo>
                      <a:cubicBezTo>
                        <a:pt x="46" y="46"/>
                        <a:pt x="46" y="46"/>
                        <a:pt x="46" y="46"/>
                      </a:cubicBezTo>
                      <a:cubicBezTo>
                        <a:pt x="46" y="53"/>
                        <a:pt x="46" y="53"/>
                        <a:pt x="46" y="53"/>
                      </a:cubicBezTo>
                      <a:cubicBezTo>
                        <a:pt x="49" y="53"/>
                        <a:pt x="53" y="54"/>
                        <a:pt x="55" y="55"/>
                      </a:cubicBezTo>
                      <a:cubicBezTo>
                        <a:pt x="55" y="55"/>
                        <a:pt x="55" y="55"/>
                        <a:pt x="55" y="55"/>
                      </a:cubicBezTo>
                      <a:close/>
                      <a:moveTo>
                        <a:pt x="57" y="43"/>
                      </a:moveTo>
                      <a:cubicBezTo>
                        <a:pt x="57" y="42"/>
                        <a:pt x="57" y="41"/>
                        <a:pt x="57" y="40"/>
                      </a:cubicBezTo>
                      <a:cubicBezTo>
                        <a:pt x="57" y="38"/>
                        <a:pt x="57" y="37"/>
                        <a:pt x="56" y="36"/>
                      </a:cubicBezTo>
                      <a:cubicBezTo>
                        <a:pt x="56" y="35"/>
                        <a:pt x="56" y="34"/>
                        <a:pt x="55" y="33"/>
                      </a:cubicBezTo>
                      <a:cubicBezTo>
                        <a:pt x="53" y="34"/>
                        <a:pt x="49" y="35"/>
                        <a:pt x="46" y="35"/>
                      </a:cubicBezTo>
                      <a:cubicBezTo>
                        <a:pt x="46" y="43"/>
                        <a:pt x="46" y="43"/>
                        <a:pt x="46" y="43"/>
                      </a:cubicBezTo>
                      <a:cubicBezTo>
                        <a:pt x="57" y="43"/>
                        <a:pt x="57" y="43"/>
                        <a:pt x="57" y="43"/>
                      </a:cubicBezTo>
                      <a:close/>
                      <a:moveTo>
                        <a:pt x="54" y="30"/>
                      </a:moveTo>
                      <a:cubicBezTo>
                        <a:pt x="54" y="30"/>
                        <a:pt x="53" y="29"/>
                        <a:pt x="53" y="28"/>
                      </a:cubicBezTo>
                      <a:cubicBezTo>
                        <a:pt x="52" y="27"/>
                        <a:pt x="51" y="26"/>
                        <a:pt x="51" y="25"/>
                      </a:cubicBezTo>
                      <a:cubicBezTo>
                        <a:pt x="50" y="24"/>
                        <a:pt x="49" y="23"/>
                        <a:pt x="48" y="22"/>
                      </a:cubicBezTo>
                      <a:cubicBezTo>
                        <a:pt x="47" y="22"/>
                        <a:pt x="47" y="22"/>
                        <a:pt x="46" y="21"/>
                      </a:cubicBezTo>
                      <a:cubicBezTo>
                        <a:pt x="46" y="32"/>
                        <a:pt x="46" y="32"/>
                        <a:pt x="46" y="32"/>
                      </a:cubicBezTo>
                      <a:cubicBezTo>
                        <a:pt x="49" y="32"/>
                        <a:pt x="52" y="31"/>
                        <a:pt x="54" y="30"/>
                      </a:cubicBezTo>
                      <a:cubicBezTo>
                        <a:pt x="54" y="30"/>
                        <a:pt x="54" y="30"/>
                        <a:pt x="54" y="30"/>
                      </a:cubicBezTo>
                      <a:close/>
                      <a:moveTo>
                        <a:pt x="45" y="0"/>
                      </a:moveTo>
                      <a:cubicBezTo>
                        <a:pt x="24" y="0"/>
                        <a:pt x="24" y="0"/>
                        <a:pt x="24" y="0"/>
                      </a:cubicBezTo>
                      <a:cubicBezTo>
                        <a:pt x="26" y="5"/>
                        <a:pt x="26" y="5"/>
                        <a:pt x="26" y="5"/>
                      </a:cubicBezTo>
                      <a:cubicBezTo>
                        <a:pt x="12" y="11"/>
                        <a:pt x="3" y="24"/>
                        <a:pt x="1" y="40"/>
                      </a:cubicBezTo>
                      <a:cubicBezTo>
                        <a:pt x="9" y="41"/>
                        <a:pt x="9" y="41"/>
                        <a:pt x="9" y="41"/>
                      </a:cubicBezTo>
                      <a:cubicBezTo>
                        <a:pt x="10" y="28"/>
                        <a:pt x="18" y="17"/>
                        <a:pt x="29" y="12"/>
                      </a:cubicBezTo>
                      <a:cubicBezTo>
                        <a:pt x="32" y="17"/>
                        <a:pt x="32" y="17"/>
                        <a:pt x="32" y="17"/>
                      </a:cubicBezTo>
                      <a:cubicBezTo>
                        <a:pt x="45" y="0"/>
                        <a:pt x="45" y="0"/>
                        <a:pt x="45" y="0"/>
                      </a:cubicBezTo>
                      <a:close/>
                      <a:moveTo>
                        <a:pt x="45" y="88"/>
                      </a:moveTo>
                      <a:cubicBezTo>
                        <a:pt x="66" y="89"/>
                        <a:pt x="66" y="89"/>
                        <a:pt x="66" y="89"/>
                      </a:cubicBezTo>
                      <a:cubicBezTo>
                        <a:pt x="63" y="84"/>
                        <a:pt x="63" y="84"/>
                        <a:pt x="63" y="84"/>
                      </a:cubicBezTo>
                      <a:cubicBezTo>
                        <a:pt x="77" y="77"/>
                        <a:pt x="87" y="64"/>
                        <a:pt x="88" y="48"/>
                      </a:cubicBezTo>
                      <a:cubicBezTo>
                        <a:pt x="80" y="48"/>
                        <a:pt x="80" y="48"/>
                        <a:pt x="80" y="48"/>
                      </a:cubicBezTo>
                      <a:cubicBezTo>
                        <a:pt x="79" y="60"/>
                        <a:pt x="71" y="71"/>
                        <a:pt x="60" y="77"/>
                      </a:cubicBezTo>
                      <a:cubicBezTo>
                        <a:pt x="57" y="72"/>
                        <a:pt x="57" y="72"/>
                        <a:pt x="57" y="72"/>
                      </a:cubicBezTo>
                      <a:cubicBezTo>
                        <a:pt x="45" y="88"/>
                        <a:pt x="45" y="88"/>
                        <a:pt x="45" y="88"/>
                      </a:cubicBezTo>
                      <a:close/>
                      <a:moveTo>
                        <a:pt x="88" y="44"/>
                      </a:moveTo>
                      <a:cubicBezTo>
                        <a:pt x="89" y="23"/>
                        <a:pt x="89" y="23"/>
                        <a:pt x="89" y="23"/>
                      </a:cubicBezTo>
                      <a:cubicBezTo>
                        <a:pt x="84" y="26"/>
                        <a:pt x="84" y="26"/>
                        <a:pt x="84" y="26"/>
                      </a:cubicBezTo>
                      <a:cubicBezTo>
                        <a:pt x="78" y="12"/>
                        <a:pt x="64" y="2"/>
                        <a:pt x="49" y="1"/>
                      </a:cubicBezTo>
                      <a:cubicBezTo>
                        <a:pt x="48" y="9"/>
                        <a:pt x="48" y="9"/>
                        <a:pt x="48" y="9"/>
                      </a:cubicBezTo>
                      <a:cubicBezTo>
                        <a:pt x="61" y="10"/>
                        <a:pt x="72" y="18"/>
                        <a:pt x="77" y="29"/>
                      </a:cubicBezTo>
                      <a:cubicBezTo>
                        <a:pt x="72" y="31"/>
                        <a:pt x="72" y="31"/>
                        <a:pt x="72" y="31"/>
                      </a:cubicBezTo>
                      <a:cubicBezTo>
                        <a:pt x="88" y="44"/>
                        <a:pt x="88" y="44"/>
                        <a:pt x="88" y="44"/>
                      </a:cubicBezTo>
                      <a:close/>
                      <a:moveTo>
                        <a:pt x="1" y="44"/>
                      </a:moveTo>
                      <a:cubicBezTo>
                        <a:pt x="0" y="65"/>
                        <a:pt x="0" y="65"/>
                        <a:pt x="0" y="65"/>
                      </a:cubicBezTo>
                      <a:cubicBezTo>
                        <a:pt x="5" y="63"/>
                        <a:pt x="5" y="63"/>
                        <a:pt x="5" y="63"/>
                      </a:cubicBezTo>
                      <a:cubicBezTo>
                        <a:pt x="12" y="76"/>
                        <a:pt x="25" y="86"/>
                        <a:pt x="40" y="88"/>
                      </a:cubicBezTo>
                      <a:cubicBezTo>
                        <a:pt x="41" y="80"/>
                        <a:pt x="41" y="80"/>
                        <a:pt x="41" y="80"/>
                      </a:cubicBezTo>
                      <a:cubicBezTo>
                        <a:pt x="28" y="79"/>
                        <a:pt x="18" y="71"/>
                        <a:pt x="12" y="59"/>
                      </a:cubicBezTo>
                      <a:cubicBezTo>
                        <a:pt x="17" y="57"/>
                        <a:pt x="17" y="57"/>
                        <a:pt x="17" y="57"/>
                      </a:cubicBezTo>
                      <a:cubicBezTo>
                        <a:pt x="1" y="44"/>
                        <a:pt x="1" y="44"/>
                        <a:pt x="1"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5314950" y="3275330"/>
              <a:ext cx="757238" cy="754062"/>
              <a:chOff x="5200650" y="3263900"/>
              <a:chExt cx="757238" cy="754062"/>
            </a:xfrm>
          </p:grpSpPr>
          <p:sp>
            <p:nvSpPr>
              <p:cNvPr id="94" name="Freeform 18"/>
              <p:cNvSpPr/>
              <p:nvPr/>
            </p:nvSpPr>
            <p:spPr bwMode="auto">
              <a:xfrm>
                <a:off x="5200650" y="3263900"/>
                <a:ext cx="757238" cy="754062"/>
              </a:xfrm>
              <a:custGeom>
                <a:avLst/>
                <a:gdLst>
                  <a:gd name="T0" fmla="*/ 177 w 202"/>
                  <a:gd name="T1" fmla="*/ 144 h 201"/>
                  <a:gd name="T2" fmla="*/ 57 w 202"/>
                  <a:gd name="T3" fmla="*/ 177 h 201"/>
                  <a:gd name="T4" fmla="*/ 25 w 202"/>
                  <a:gd name="T5" fmla="*/ 56 h 201"/>
                  <a:gd name="T6" fmla="*/ 145 w 202"/>
                  <a:gd name="T7" fmla="*/ 24 h 201"/>
                  <a:gd name="T8" fmla="*/ 177 w 202"/>
                  <a:gd name="T9" fmla="*/ 144 h 201"/>
                </a:gdLst>
                <a:ahLst/>
                <a:cxnLst>
                  <a:cxn ang="0">
                    <a:pos x="T0" y="T1"/>
                  </a:cxn>
                  <a:cxn ang="0">
                    <a:pos x="T2" y="T3"/>
                  </a:cxn>
                  <a:cxn ang="0">
                    <a:pos x="T4" y="T5"/>
                  </a:cxn>
                  <a:cxn ang="0">
                    <a:pos x="T6" y="T7"/>
                  </a:cxn>
                  <a:cxn ang="0">
                    <a:pos x="T8" y="T9"/>
                  </a:cxn>
                </a:cxnLst>
                <a:rect l="0" t="0" r="r" b="b"/>
                <a:pathLst>
                  <a:path w="202" h="201">
                    <a:moveTo>
                      <a:pt x="177" y="144"/>
                    </a:moveTo>
                    <a:cubicBezTo>
                      <a:pt x="153" y="186"/>
                      <a:pt x="99" y="201"/>
                      <a:pt x="57" y="177"/>
                    </a:cubicBezTo>
                    <a:cubicBezTo>
                      <a:pt x="15" y="152"/>
                      <a:pt x="0" y="98"/>
                      <a:pt x="25" y="56"/>
                    </a:cubicBezTo>
                    <a:cubicBezTo>
                      <a:pt x="49" y="14"/>
                      <a:pt x="103" y="0"/>
                      <a:pt x="145" y="24"/>
                    </a:cubicBezTo>
                    <a:cubicBezTo>
                      <a:pt x="187" y="48"/>
                      <a:pt x="202" y="102"/>
                      <a:pt x="177" y="144"/>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95" name="Freeform 22"/>
              <p:cNvSpPr>
                <a:spLocks noEditPoints="1"/>
              </p:cNvSpPr>
              <p:nvPr/>
            </p:nvSpPr>
            <p:spPr bwMode="auto">
              <a:xfrm>
                <a:off x="5264150" y="3324225"/>
                <a:ext cx="630238" cy="630237"/>
              </a:xfrm>
              <a:custGeom>
                <a:avLst/>
                <a:gdLst>
                  <a:gd name="T0" fmla="*/ 144 w 168"/>
                  <a:gd name="T1" fmla="*/ 50 h 168"/>
                  <a:gd name="T2" fmla="*/ 119 w 168"/>
                  <a:gd name="T3" fmla="*/ 144 h 168"/>
                  <a:gd name="T4" fmla="*/ 24 w 168"/>
                  <a:gd name="T5" fmla="*/ 119 h 168"/>
                  <a:gd name="T6" fmla="*/ 49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6" y="43"/>
                      <a:pt x="49" y="24"/>
                    </a:cubicBezTo>
                    <a:cubicBezTo>
                      <a:pt x="82" y="5"/>
                      <a:pt x="125" y="17"/>
                      <a:pt x="144" y="50"/>
                    </a:cubicBezTo>
                    <a:close/>
                    <a:moveTo>
                      <a:pt x="148" y="47"/>
                    </a:moveTo>
                    <a:cubicBezTo>
                      <a:pt x="168" y="83"/>
                      <a:pt x="156" y="128"/>
                      <a:pt x="121" y="148"/>
                    </a:cubicBezTo>
                    <a:cubicBezTo>
                      <a:pt x="86" y="168"/>
                      <a:pt x="40" y="156"/>
                      <a:pt x="20" y="121"/>
                    </a:cubicBezTo>
                    <a:cubicBezTo>
                      <a:pt x="0" y="86"/>
                      <a:pt x="12" y="41"/>
                      <a:pt x="47" y="20"/>
                    </a:cubicBezTo>
                    <a:cubicBezTo>
                      <a:pt x="82" y="0"/>
                      <a:pt x="128" y="12"/>
                      <a:pt x="148" y="47"/>
                    </a:cubicBezTo>
                    <a:close/>
                  </a:path>
                </a:pathLst>
              </a:custGeom>
              <a:solidFill>
                <a:srgbClr val="C6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a:spLocks noEditPoints="1"/>
              </p:cNvSpPr>
              <p:nvPr/>
            </p:nvSpPr>
            <p:spPr bwMode="auto">
              <a:xfrm>
                <a:off x="5410200" y="3473450"/>
                <a:ext cx="338138" cy="333375"/>
              </a:xfrm>
              <a:custGeom>
                <a:avLst/>
                <a:gdLst>
                  <a:gd name="T0" fmla="*/ 42 w 90"/>
                  <a:gd name="T1" fmla="*/ 30 h 89"/>
                  <a:gd name="T2" fmla="*/ 31 w 90"/>
                  <a:gd name="T3" fmla="*/ 42 h 89"/>
                  <a:gd name="T4" fmla="*/ 21 w 90"/>
                  <a:gd name="T5" fmla="*/ 42 h 89"/>
                  <a:gd name="T6" fmla="*/ 42 w 90"/>
                  <a:gd name="T7" fmla="*/ 20 h 89"/>
                  <a:gd name="T8" fmla="*/ 42 w 90"/>
                  <a:gd name="T9" fmla="*/ 30 h 89"/>
                  <a:gd name="T10" fmla="*/ 48 w 90"/>
                  <a:gd name="T11" fmla="*/ 20 h 89"/>
                  <a:gd name="T12" fmla="*/ 69 w 90"/>
                  <a:gd name="T13" fmla="*/ 42 h 89"/>
                  <a:gd name="T14" fmla="*/ 59 w 90"/>
                  <a:gd name="T15" fmla="*/ 42 h 89"/>
                  <a:gd name="T16" fmla="*/ 48 w 90"/>
                  <a:gd name="T17" fmla="*/ 30 h 89"/>
                  <a:gd name="T18" fmla="*/ 48 w 90"/>
                  <a:gd name="T19" fmla="*/ 20 h 89"/>
                  <a:gd name="T20" fmla="*/ 42 w 90"/>
                  <a:gd name="T21" fmla="*/ 5 h 89"/>
                  <a:gd name="T22" fmla="*/ 42 w 90"/>
                  <a:gd name="T23" fmla="*/ 15 h 89"/>
                  <a:gd name="T24" fmla="*/ 16 w 90"/>
                  <a:gd name="T25" fmla="*/ 42 h 89"/>
                  <a:gd name="T26" fmla="*/ 6 w 90"/>
                  <a:gd name="T27" fmla="*/ 42 h 89"/>
                  <a:gd name="T28" fmla="*/ 42 w 90"/>
                  <a:gd name="T29" fmla="*/ 5 h 89"/>
                  <a:gd name="T30" fmla="*/ 42 w 90"/>
                  <a:gd name="T31" fmla="*/ 5 h 89"/>
                  <a:gd name="T32" fmla="*/ 42 w 90"/>
                  <a:gd name="T33" fmla="*/ 58 h 89"/>
                  <a:gd name="T34" fmla="*/ 42 w 90"/>
                  <a:gd name="T35" fmla="*/ 68 h 89"/>
                  <a:gd name="T36" fmla="*/ 21 w 90"/>
                  <a:gd name="T37" fmla="*/ 47 h 89"/>
                  <a:gd name="T38" fmla="*/ 31 w 90"/>
                  <a:gd name="T39" fmla="*/ 47 h 89"/>
                  <a:gd name="T40" fmla="*/ 42 w 90"/>
                  <a:gd name="T41" fmla="*/ 58 h 89"/>
                  <a:gd name="T42" fmla="*/ 42 w 90"/>
                  <a:gd name="T43" fmla="*/ 58 h 89"/>
                  <a:gd name="T44" fmla="*/ 42 w 90"/>
                  <a:gd name="T45" fmla="*/ 74 h 89"/>
                  <a:gd name="T46" fmla="*/ 42 w 90"/>
                  <a:gd name="T47" fmla="*/ 83 h 89"/>
                  <a:gd name="T48" fmla="*/ 6 w 90"/>
                  <a:gd name="T49" fmla="*/ 47 h 89"/>
                  <a:gd name="T50" fmla="*/ 16 w 90"/>
                  <a:gd name="T51" fmla="*/ 47 h 89"/>
                  <a:gd name="T52" fmla="*/ 42 w 90"/>
                  <a:gd name="T53" fmla="*/ 74 h 89"/>
                  <a:gd name="T54" fmla="*/ 42 w 90"/>
                  <a:gd name="T55" fmla="*/ 74 h 89"/>
                  <a:gd name="T56" fmla="*/ 48 w 90"/>
                  <a:gd name="T57" fmla="*/ 83 h 89"/>
                  <a:gd name="T58" fmla="*/ 48 w 90"/>
                  <a:gd name="T59" fmla="*/ 74 h 89"/>
                  <a:gd name="T60" fmla="*/ 74 w 90"/>
                  <a:gd name="T61" fmla="*/ 47 h 89"/>
                  <a:gd name="T62" fmla="*/ 84 w 90"/>
                  <a:gd name="T63" fmla="*/ 47 h 89"/>
                  <a:gd name="T64" fmla="*/ 48 w 90"/>
                  <a:gd name="T65" fmla="*/ 83 h 89"/>
                  <a:gd name="T66" fmla="*/ 48 w 90"/>
                  <a:gd name="T67" fmla="*/ 83 h 89"/>
                  <a:gd name="T68" fmla="*/ 48 w 90"/>
                  <a:gd name="T69" fmla="*/ 68 h 89"/>
                  <a:gd name="T70" fmla="*/ 48 w 90"/>
                  <a:gd name="T71" fmla="*/ 58 h 89"/>
                  <a:gd name="T72" fmla="*/ 59 w 90"/>
                  <a:gd name="T73" fmla="*/ 47 h 89"/>
                  <a:gd name="T74" fmla="*/ 69 w 90"/>
                  <a:gd name="T75" fmla="*/ 47 h 89"/>
                  <a:gd name="T76" fmla="*/ 48 w 90"/>
                  <a:gd name="T77" fmla="*/ 68 h 89"/>
                  <a:gd name="T78" fmla="*/ 48 w 90"/>
                  <a:gd name="T79" fmla="*/ 68 h 89"/>
                  <a:gd name="T80" fmla="*/ 48 w 90"/>
                  <a:gd name="T81" fmla="*/ 15 h 89"/>
                  <a:gd name="T82" fmla="*/ 48 w 90"/>
                  <a:gd name="T83" fmla="*/ 5 h 89"/>
                  <a:gd name="T84" fmla="*/ 84 w 90"/>
                  <a:gd name="T85" fmla="*/ 42 h 89"/>
                  <a:gd name="T86" fmla="*/ 74 w 90"/>
                  <a:gd name="T87" fmla="*/ 42 h 89"/>
                  <a:gd name="T88" fmla="*/ 48 w 90"/>
                  <a:gd name="T89" fmla="*/ 15 h 89"/>
                  <a:gd name="T90" fmla="*/ 48 w 90"/>
                  <a:gd name="T91" fmla="*/ 15 h 89"/>
                  <a:gd name="T92" fmla="*/ 45 w 90"/>
                  <a:gd name="T93" fmla="*/ 0 h 89"/>
                  <a:gd name="T94" fmla="*/ 0 w 90"/>
                  <a:gd name="T95" fmla="*/ 44 h 89"/>
                  <a:gd name="T96" fmla="*/ 45 w 90"/>
                  <a:gd name="T97" fmla="*/ 89 h 89"/>
                  <a:gd name="T98" fmla="*/ 90 w 90"/>
                  <a:gd name="T99" fmla="*/ 44 h 89"/>
                  <a:gd name="T100" fmla="*/ 45 w 90"/>
                  <a:gd name="T101" fmla="*/ 0 h 89"/>
                  <a:gd name="T102" fmla="*/ 45 w 90"/>
                  <a:gd name="T103" fmla="*/ 0 h 89"/>
                  <a:gd name="T104" fmla="*/ 45 w 90"/>
                  <a:gd name="T105" fmla="*/ 35 h 89"/>
                  <a:gd name="T106" fmla="*/ 36 w 90"/>
                  <a:gd name="T107" fmla="*/ 44 h 89"/>
                  <a:gd name="T108" fmla="*/ 45 w 90"/>
                  <a:gd name="T109" fmla="*/ 54 h 89"/>
                  <a:gd name="T110" fmla="*/ 54 w 90"/>
                  <a:gd name="T111" fmla="*/ 44 h 89"/>
                  <a:gd name="T112" fmla="*/ 45 w 90"/>
                  <a:gd name="T113" fmla="*/ 35 h 89"/>
                  <a:gd name="T114" fmla="*/ 45 w 90"/>
                  <a:gd name="T115" fmla="*/ 3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89">
                    <a:moveTo>
                      <a:pt x="42" y="30"/>
                    </a:moveTo>
                    <a:cubicBezTo>
                      <a:pt x="36" y="31"/>
                      <a:pt x="32" y="36"/>
                      <a:pt x="31" y="42"/>
                    </a:cubicBezTo>
                    <a:cubicBezTo>
                      <a:pt x="21" y="42"/>
                      <a:pt x="21" y="42"/>
                      <a:pt x="21" y="42"/>
                    </a:cubicBezTo>
                    <a:cubicBezTo>
                      <a:pt x="22" y="30"/>
                      <a:pt x="31" y="21"/>
                      <a:pt x="42" y="20"/>
                    </a:cubicBezTo>
                    <a:cubicBezTo>
                      <a:pt x="42" y="30"/>
                      <a:pt x="42" y="30"/>
                      <a:pt x="42" y="30"/>
                    </a:cubicBezTo>
                    <a:close/>
                    <a:moveTo>
                      <a:pt x="48" y="20"/>
                    </a:moveTo>
                    <a:cubicBezTo>
                      <a:pt x="59" y="21"/>
                      <a:pt x="68" y="30"/>
                      <a:pt x="69" y="42"/>
                    </a:cubicBezTo>
                    <a:cubicBezTo>
                      <a:pt x="59" y="42"/>
                      <a:pt x="59" y="42"/>
                      <a:pt x="59" y="42"/>
                    </a:cubicBezTo>
                    <a:cubicBezTo>
                      <a:pt x="58" y="36"/>
                      <a:pt x="54" y="31"/>
                      <a:pt x="48" y="30"/>
                    </a:cubicBezTo>
                    <a:cubicBezTo>
                      <a:pt x="48" y="20"/>
                      <a:pt x="48" y="20"/>
                      <a:pt x="48" y="20"/>
                    </a:cubicBezTo>
                    <a:close/>
                    <a:moveTo>
                      <a:pt x="42" y="5"/>
                    </a:moveTo>
                    <a:cubicBezTo>
                      <a:pt x="42" y="15"/>
                      <a:pt x="42" y="15"/>
                      <a:pt x="42" y="15"/>
                    </a:cubicBezTo>
                    <a:cubicBezTo>
                      <a:pt x="28" y="16"/>
                      <a:pt x="17" y="28"/>
                      <a:pt x="16" y="42"/>
                    </a:cubicBezTo>
                    <a:cubicBezTo>
                      <a:pt x="6" y="42"/>
                      <a:pt x="6" y="42"/>
                      <a:pt x="6" y="42"/>
                    </a:cubicBezTo>
                    <a:cubicBezTo>
                      <a:pt x="7" y="22"/>
                      <a:pt x="23" y="6"/>
                      <a:pt x="42" y="5"/>
                    </a:cubicBezTo>
                    <a:cubicBezTo>
                      <a:pt x="42" y="5"/>
                      <a:pt x="42" y="5"/>
                      <a:pt x="42" y="5"/>
                    </a:cubicBezTo>
                    <a:close/>
                    <a:moveTo>
                      <a:pt x="42" y="58"/>
                    </a:moveTo>
                    <a:cubicBezTo>
                      <a:pt x="42" y="68"/>
                      <a:pt x="42" y="68"/>
                      <a:pt x="42" y="68"/>
                    </a:cubicBezTo>
                    <a:cubicBezTo>
                      <a:pt x="31" y="67"/>
                      <a:pt x="22" y="58"/>
                      <a:pt x="21" y="47"/>
                    </a:cubicBezTo>
                    <a:cubicBezTo>
                      <a:pt x="31" y="47"/>
                      <a:pt x="31" y="47"/>
                      <a:pt x="31" y="47"/>
                    </a:cubicBezTo>
                    <a:cubicBezTo>
                      <a:pt x="32" y="53"/>
                      <a:pt x="36" y="57"/>
                      <a:pt x="42" y="58"/>
                    </a:cubicBezTo>
                    <a:cubicBezTo>
                      <a:pt x="42" y="58"/>
                      <a:pt x="42" y="58"/>
                      <a:pt x="42" y="58"/>
                    </a:cubicBezTo>
                    <a:close/>
                    <a:moveTo>
                      <a:pt x="42" y="74"/>
                    </a:moveTo>
                    <a:cubicBezTo>
                      <a:pt x="42" y="83"/>
                      <a:pt x="42" y="83"/>
                      <a:pt x="42" y="83"/>
                    </a:cubicBezTo>
                    <a:cubicBezTo>
                      <a:pt x="23" y="82"/>
                      <a:pt x="7" y="66"/>
                      <a:pt x="6" y="47"/>
                    </a:cubicBezTo>
                    <a:cubicBezTo>
                      <a:pt x="16" y="47"/>
                      <a:pt x="16" y="47"/>
                      <a:pt x="16" y="47"/>
                    </a:cubicBezTo>
                    <a:cubicBezTo>
                      <a:pt x="17" y="61"/>
                      <a:pt x="28" y="72"/>
                      <a:pt x="42" y="74"/>
                    </a:cubicBezTo>
                    <a:cubicBezTo>
                      <a:pt x="42" y="74"/>
                      <a:pt x="42" y="74"/>
                      <a:pt x="42" y="74"/>
                    </a:cubicBezTo>
                    <a:close/>
                    <a:moveTo>
                      <a:pt x="48" y="83"/>
                    </a:moveTo>
                    <a:cubicBezTo>
                      <a:pt x="48" y="74"/>
                      <a:pt x="48" y="74"/>
                      <a:pt x="48" y="74"/>
                    </a:cubicBezTo>
                    <a:cubicBezTo>
                      <a:pt x="62" y="72"/>
                      <a:pt x="73" y="61"/>
                      <a:pt x="74" y="47"/>
                    </a:cubicBezTo>
                    <a:cubicBezTo>
                      <a:pt x="84" y="47"/>
                      <a:pt x="84" y="47"/>
                      <a:pt x="84" y="47"/>
                    </a:cubicBezTo>
                    <a:cubicBezTo>
                      <a:pt x="83" y="66"/>
                      <a:pt x="67" y="82"/>
                      <a:pt x="48" y="83"/>
                    </a:cubicBezTo>
                    <a:cubicBezTo>
                      <a:pt x="48" y="83"/>
                      <a:pt x="48" y="83"/>
                      <a:pt x="48" y="83"/>
                    </a:cubicBezTo>
                    <a:close/>
                    <a:moveTo>
                      <a:pt x="48" y="68"/>
                    </a:moveTo>
                    <a:cubicBezTo>
                      <a:pt x="48" y="58"/>
                      <a:pt x="48" y="58"/>
                      <a:pt x="48" y="58"/>
                    </a:cubicBezTo>
                    <a:cubicBezTo>
                      <a:pt x="54" y="57"/>
                      <a:pt x="58" y="53"/>
                      <a:pt x="59" y="47"/>
                    </a:cubicBezTo>
                    <a:cubicBezTo>
                      <a:pt x="69" y="47"/>
                      <a:pt x="69" y="47"/>
                      <a:pt x="69" y="47"/>
                    </a:cubicBezTo>
                    <a:cubicBezTo>
                      <a:pt x="68" y="58"/>
                      <a:pt x="59" y="67"/>
                      <a:pt x="48" y="68"/>
                    </a:cubicBezTo>
                    <a:cubicBezTo>
                      <a:pt x="48" y="68"/>
                      <a:pt x="48" y="68"/>
                      <a:pt x="48" y="68"/>
                    </a:cubicBezTo>
                    <a:close/>
                    <a:moveTo>
                      <a:pt x="48" y="15"/>
                    </a:moveTo>
                    <a:cubicBezTo>
                      <a:pt x="48" y="5"/>
                      <a:pt x="48" y="5"/>
                      <a:pt x="48" y="5"/>
                    </a:cubicBezTo>
                    <a:cubicBezTo>
                      <a:pt x="67" y="6"/>
                      <a:pt x="83" y="22"/>
                      <a:pt x="84" y="42"/>
                    </a:cubicBezTo>
                    <a:cubicBezTo>
                      <a:pt x="74" y="42"/>
                      <a:pt x="74" y="42"/>
                      <a:pt x="74" y="42"/>
                    </a:cubicBezTo>
                    <a:cubicBezTo>
                      <a:pt x="73" y="28"/>
                      <a:pt x="62" y="16"/>
                      <a:pt x="48" y="15"/>
                    </a:cubicBezTo>
                    <a:cubicBezTo>
                      <a:pt x="48" y="15"/>
                      <a:pt x="48" y="15"/>
                      <a:pt x="48" y="15"/>
                    </a:cubicBezTo>
                    <a:close/>
                    <a:moveTo>
                      <a:pt x="45" y="0"/>
                    </a:moveTo>
                    <a:cubicBezTo>
                      <a:pt x="21" y="0"/>
                      <a:pt x="0" y="20"/>
                      <a:pt x="0" y="44"/>
                    </a:cubicBezTo>
                    <a:cubicBezTo>
                      <a:pt x="0" y="69"/>
                      <a:pt x="21" y="89"/>
                      <a:pt x="45" y="89"/>
                    </a:cubicBezTo>
                    <a:cubicBezTo>
                      <a:pt x="69" y="89"/>
                      <a:pt x="90" y="69"/>
                      <a:pt x="90" y="44"/>
                    </a:cubicBezTo>
                    <a:cubicBezTo>
                      <a:pt x="90" y="20"/>
                      <a:pt x="69" y="0"/>
                      <a:pt x="45" y="0"/>
                    </a:cubicBezTo>
                    <a:cubicBezTo>
                      <a:pt x="45" y="0"/>
                      <a:pt x="45" y="0"/>
                      <a:pt x="45" y="0"/>
                    </a:cubicBezTo>
                    <a:close/>
                    <a:moveTo>
                      <a:pt x="45" y="35"/>
                    </a:moveTo>
                    <a:cubicBezTo>
                      <a:pt x="40" y="35"/>
                      <a:pt x="36" y="39"/>
                      <a:pt x="36" y="44"/>
                    </a:cubicBezTo>
                    <a:cubicBezTo>
                      <a:pt x="36" y="49"/>
                      <a:pt x="40" y="54"/>
                      <a:pt x="45" y="54"/>
                    </a:cubicBezTo>
                    <a:cubicBezTo>
                      <a:pt x="50" y="54"/>
                      <a:pt x="54" y="49"/>
                      <a:pt x="54" y="44"/>
                    </a:cubicBezTo>
                    <a:cubicBezTo>
                      <a:pt x="54" y="39"/>
                      <a:pt x="50" y="35"/>
                      <a:pt x="45" y="35"/>
                    </a:cubicBezTo>
                    <a:cubicBezTo>
                      <a:pt x="45" y="35"/>
                      <a:pt x="45" y="35"/>
                      <a:pt x="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3057525" y="3275330"/>
              <a:ext cx="754063" cy="754062"/>
              <a:chOff x="3057525" y="3275330"/>
              <a:chExt cx="754063" cy="754062"/>
            </a:xfrm>
          </p:grpSpPr>
          <p:sp>
            <p:nvSpPr>
              <p:cNvPr id="90" name="Freeform 17"/>
              <p:cNvSpPr/>
              <p:nvPr/>
            </p:nvSpPr>
            <p:spPr bwMode="auto">
              <a:xfrm>
                <a:off x="3057525" y="3275330"/>
                <a:ext cx="754063" cy="754062"/>
              </a:xfrm>
              <a:custGeom>
                <a:avLst/>
                <a:gdLst>
                  <a:gd name="T0" fmla="*/ 177 w 201"/>
                  <a:gd name="T1" fmla="*/ 144 h 201"/>
                  <a:gd name="T2" fmla="*/ 56 w 201"/>
                  <a:gd name="T3" fmla="*/ 177 h 201"/>
                  <a:gd name="T4" fmla="*/ 24 w 201"/>
                  <a:gd name="T5" fmla="*/ 56 h 201"/>
                  <a:gd name="T6" fmla="*/ 144 w 201"/>
                  <a:gd name="T7" fmla="*/ 24 h 201"/>
                  <a:gd name="T8" fmla="*/ 177 w 201"/>
                  <a:gd name="T9" fmla="*/ 144 h 201"/>
                </a:gdLst>
                <a:ahLst/>
                <a:cxnLst>
                  <a:cxn ang="0">
                    <a:pos x="T0" y="T1"/>
                  </a:cxn>
                  <a:cxn ang="0">
                    <a:pos x="T2" y="T3"/>
                  </a:cxn>
                  <a:cxn ang="0">
                    <a:pos x="T4" y="T5"/>
                  </a:cxn>
                  <a:cxn ang="0">
                    <a:pos x="T6" y="T7"/>
                  </a:cxn>
                  <a:cxn ang="0">
                    <a:pos x="T8" y="T9"/>
                  </a:cxn>
                </a:cxnLst>
                <a:rect l="0" t="0" r="r" b="b"/>
                <a:pathLst>
                  <a:path w="201" h="201">
                    <a:moveTo>
                      <a:pt x="177" y="144"/>
                    </a:moveTo>
                    <a:cubicBezTo>
                      <a:pt x="152" y="186"/>
                      <a:pt x="98" y="201"/>
                      <a:pt x="56" y="177"/>
                    </a:cubicBezTo>
                    <a:cubicBezTo>
                      <a:pt x="14" y="152"/>
                      <a:pt x="0" y="98"/>
                      <a:pt x="24" y="56"/>
                    </a:cubicBezTo>
                    <a:cubicBezTo>
                      <a:pt x="48" y="14"/>
                      <a:pt x="102" y="0"/>
                      <a:pt x="144" y="24"/>
                    </a:cubicBezTo>
                    <a:cubicBezTo>
                      <a:pt x="186" y="48"/>
                      <a:pt x="201" y="102"/>
                      <a:pt x="177" y="144"/>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3116263" y="3335655"/>
                <a:ext cx="630238" cy="630237"/>
                <a:chOff x="3001963" y="3324225"/>
                <a:chExt cx="630238" cy="630237"/>
              </a:xfrm>
            </p:grpSpPr>
            <p:sp>
              <p:nvSpPr>
                <p:cNvPr id="92" name="Freeform 21"/>
                <p:cNvSpPr>
                  <a:spLocks noEditPoints="1"/>
                </p:cNvSpPr>
                <p:nvPr/>
              </p:nvSpPr>
              <p:spPr bwMode="auto">
                <a:xfrm>
                  <a:off x="3001963" y="3324225"/>
                  <a:ext cx="630238" cy="630237"/>
                </a:xfrm>
                <a:custGeom>
                  <a:avLst/>
                  <a:gdLst>
                    <a:gd name="T0" fmla="*/ 144 w 168"/>
                    <a:gd name="T1" fmla="*/ 50 h 168"/>
                    <a:gd name="T2" fmla="*/ 119 w 168"/>
                    <a:gd name="T3" fmla="*/ 144 h 168"/>
                    <a:gd name="T4" fmla="*/ 24 w 168"/>
                    <a:gd name="T5" fmla="*/ 119 h 168"/>
                    <a:gd name="T6" fmla="*/ 50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7" y="43"/>
                        <a:pt x="50" y="24"/>
                      </a:cubicBezTo>
                      <a:cubicBezTo>
                        <a:pt x="83" y="5"/>
                        <a:pt x="125" y="17"/>
                        <a:pt x="144" y="50"/>
                      </a:cubicBezTo>
                      <a:close/>
                      <a:moveTo>
                        <a:pt x="148" y="47"/>
                      </a:moveTo>
                      <a:cubicBezTo>
                        <a:pt x="168" y="83"/>
                        <a:pt x="156" y="128"/>
                        <a:pt x="121" y="148"/>
                      </a:cubicBezTo>
                      <a:cubicBezTo>
                        <a:pt x="86" y="168"/>
                        <a:pt x="41" y="156"/>
                        <a:pt x="20" y="121"/>
                      </a:cubicBezTo>
                      <a:cubicBezTo>
                        <a:pt x="0" y="86"/>
                        <a:pt x="12" y="41"/>
                        <a:pt x="47" y="20"/>
                      </a:cubicBezTo>
                      <a:cubicBezTo>
                        <a:pt x="82" y="0"/>
                        <a:pt x="128" y="12"/>
                        <a:pt x="148" y="47"/>
                      </a:cubicBezTo>
                      <a:close/>
                    </a:path>
                  </a:pathLst>
                </a:custGeom>
                <a:solidFill>
                  <a:srgbClr val="E7E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5"/>
                <p:cNvSpPr>
                  <a:spLocks noEditPoints="1"/>
                </p:cNvSpPr>
                <p:nvPr/>
              </p:nvSpPr>
              <p:spPr bwMode="auto">
                <a:xfrm>
                  <a:off x="3152775" y="3473450"/>
                  <a:ext cx="333375" cy="333375"/>
                </a:xfrm>
                <a:custGeom>
                  <a:avLst/>
                  <a:gdLst>
                    <a:gd name="T0" fmla="*/ 23 w 89"/>
                    <a:gd name="T1" fmla="*/ 47 h 89"/>
                    <a:gd name="T2" fmla="*/ 34 w 89"/>
                    <a:gd name="T3" fmla="*/ 47 h 89"/>
                    <a:gd name="T4" fmla="*/ 34 w 89"/>
                    <a:gd name="T5" fmla="*/ 58 h 89"/>
                    <a:gd name="T6" fmla="*/ 23 w 89"/>
                    <a:gd name="T7" fmla="*/ 58 h 89"/>
                    <a:gd name="T8" fmla="*/ 23 w 89"/>
                    <a:gd name="T9" fmla="*/ 47 h 89"/>
                    <a:gd name="T10" fmla="*/ 54 w 89"/>
                    <a:gd name="T11" fmla="*/ 30 h 89"/>
                    <a:gd name="T12" fmla="*/ 65 w 89"/>
                    <a:gd name="T13" fmla="*/ 30 h 89"/>
                    <a:gd name="T14" fmla="*/ 65 w 89"/>
                    <a:gd name="T15" fmla="*/ 58 h 89"/>
                    <a:gd name="T16" fmla="*/ 54 w 89"/>
                    <a:gd name="T17" fmla="*/ 58 h 89"/>
                    <a:gd name="T18" fmla="*/ 54 w 89"/>
                    <a:gd name="T19" fmla="*/ 30 h 89"/>
                    <a:gd name="T20" fmla="*/ 42 w 89"/>
                    <a:gd name="T21" fmla="*/ 0 h 89"/>
                    <a:gd name="T22" fmla="*/ 15 w 89"/>
                    <a:gd name="T23" fmla="*/ 11 h 89"/>
                    <a:gd name="T24" fmla="*/ 27 w 89"/>
                    <a:gd name="T25" fmla="*/ 23 h 89"/>
                    <a:gd name="T26" fmla="*/ 42 w 89"/>
                    <a:gd name="T27" fmla="*/ 17 h 89"/>
                    <a:gd name="T28" fmla="*/ 42 w 89"/>
                    <a:gd name="T29" fmla="*/ 0 h 89"/>
                    <a:gd name="T30" fmla="*/ 47 w 89"/>
                    <a:gd name="T31" fmla="*/ 72 h 89"/>
                    <a:gd name="T32" fmla="*/ 47 w 89"/>
                    <a:gd name="T33" fmla="*/ 89 h 89"/>
                    <a:gd name="T34" fmla="*/ 89 w 89"/>
                    <a:gd name="T35" fmla="*/ 44 h 89"/>
                    <a:gd name="T36" fmla="*/ 47 w 89"/>
                    <a:gd name="T37" fmla="*/ 0 h 89"/>
                    <a:gd name="T38" fmla="*/ 47 w 89"/>
                    <a:gd name="T39" fmla="*/ 17 h 89"/>
                    <a:gd name="T40" fmla="*/ 72 w 89"/>
                    <a:gd name="T41" fmla="*/ 44 h 89"/>
                    <a:gd name="T42" fmla="*/ 47 w 89"/>
                    <a:gd name="T43" fmla="*/ 72 h 89"/>
                    <a:gd name="T44" fmla="*/ 47 w 89"/>
                    <a:gd name="T45" fmla="*/ 72 h 89"/>
                    <a:gd name="T46" fmla="*/ 18 w 89"/>
                    <a:gd name="T47" fmla="*/ 54 h 89"/>
                    <a:gd name="T48" fmla="*/ 2 w 89"/>
                    <a:gd name="T49" fmla="*/ 58 h 89"/>
                    <a:gd name="T50" fmla="*/ 42 w 89"/>
                    <a:gd name="T51" fmla="*/ 89 h 89"/>
                    <a:gd name="T52" fmla="*/ 42 w 89"/>
                    <a:gd name="T53" fmla="*/ 72 h 89"/>
                    <a:gd name="T54" fmla="*/ 18 w 89"/>
                    <a:gd name="T55" fmla="*/ 54 h 89"/>
                    <a:gd name="T56" fmla="*/ 18 w 89"/>
                    <a:gd name="T57" fmla="*/ 54 h 89"/>
                    <a:gd name="T58" fmla="*/ 23 w 89"/>
                    <a:gd name="T59" fmla="*/ 27 h 89"/>
                    <a:gd name="T60" fmla="*/ 11 w 89"/>
                    <a:gd name="T61" fmla="*/ 15 h 89"/>
                    <a:gd name="T62" fmla="*/ 0 w 89"/>
                    <a:gd name="T63" fmla="*/ 44 h 89"/>
                    <a:gd name="T64" fmla="*/ 1 w 89"/>
                    <a:gd name="T65" fmla="*/ 53 h 89"/>
                    <a:gd name="T66" fmla="*/ 17 w 89"/>
                    <a:gd name="T67" fmla="*/ 49 h 89"/>
                    <a:gd name="T68" fmla="*/ 16 w 89"/>
                    <a:gd name="T69" fmla="*/ 44 h 89"/>
                    <a:gd name="T70" fmla="*/ 23 w 89"/>
                    <a:gd name="T71" fmla="*/ 27 h 89"/>
                    <a:gd name="T72" fmla="*/ 23 w 89"/>
                    <a:gd name="T73" fmla="*/ 27 h 89"/>
                    <a:gd name="T74" fmla="*/ 39 w 89"/>
                    <a:gd name="T75" fmla="*/ 39 h 89"/>
                    <a:gd name="T76" fmla="*/ 49 w 89"/>
                    <a:gd name="T77" fmla="*/ 39 h 89"/>
                    <a:gd name="T78" fmla="*/ 49 w 89"/>
                    <a:gd name="T79" fmla="*/ 58 h 89"/>
                    <a:gd name="T80" fmla="*/ 39 w 89"/>
                    <a:gd name="T81" fmla="*/ 58 h 89"/>
                    <a:gd name="T82" fmla="*/ 39 w 89"/>
                    <a:gd name="T8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23" y="47"/>
                      </a:moveTo>
                      <a:cubicBezTo>
                        <a:pt x="34" y="47"/>
                        <a:pt x="34" y="47"/>
                        <a:pt x="34" y="47"/>
                      </a:cubicBezTo>
                      <a:cubicBezTo>
                        <a:pt x="34" y="58"/>
                        <a:pt x="34" y="58"/>
                        <a:pt x="34" y="58"/>
                      </a:cubicBezTo>
                      <a:cubicBezTo>
                        <a:pt x="23" y="58"/>
                        <a:pt x="23" y="58"/>
                        <a:pt x="23" y="58"/>
                      </a:cubicBezTo>
                      <a:cubicBezTo>
                        <a:pt x="23" y="47"/>
                        <a:pt x="23" y="47"/>
                        <a:pt x="23" y="47"/>
                      </a:cubicBezTo>
                      <a:close/>
                      <a:moveTo>
                        <a:pt x="54" y="30"/>
                      </a:moveTo>
                      <a:cubicBezTo>
                        <a:pt x="65" y="30"/>
                        <a:pt x="65" y="30"/>
                        <a:pt x="65" y="30"/>
                      </a:cubicBezTo>
                      <a:cubicBezTo>
                        <a:pt x="65" y="58"/>
                        <a:pt x="65" y="58"/>
                        <a:pt x="65" y="58"/>
                      </a:cubicBezTo>
                      <a:cubicBezTo>
                        <a:pt x="54" y="58"/>
                        <a:pt x="54" y="58"/>
                        <a:pt x="54" y="58"/>
                      </a:cubicBezTo>
                      <a:cubicBezTo>
                        <a:pt x="54" y="30"/>
                        <a:pt x="54" y="30"/>
                        <a:pt x="54" y="30"/>
                      </a:cubicBezTo>
                      <a:close/>
                      <a:moveTo>
                        <a:pt x="42" y="0"/>
                      </a:moveTo>
                      <a:cubicBezTo>
                        <a:pt x="31" y="0"/>
                        <a:pt x="22" y="5"/>
                        <a:pt x="15" y="11"/>
                      </a:cubicBezTo>
                      <a:cubicBezTo>
                        <a:pt x="27" y="23"/>
                        <a:pt x="27" y="23"/>
                        <a:pt x="27" y="23"/>
                      </a:cubicBezTo>
                      <a:cubicBezTo>
                        <a:pt x="31" y="20"/>
                        <a:pt x="36" y="17"/>
                        <a:pt x="42" y="17"/>
                      </a:cubicBezTo>
                      <a:cubicBezTo>
                        <a:pt x="42" y="0"/>
                        <a:pt x="42" y="0"/>
                        <a:pt x="42" y="0"/>
                      </a:cubicBezTo>
                      <a:close/>
                      <a:moveTo>
                        <a:pt x="47" y="72"/>
                      </a:moveTo>
                      <a:cubicBezTo>
                        <a:pt x="47" y="89"/>
                        <a:pt x="47" y="89"/>
                        <a:pt x="47" y="89"/>
                      </a:cubicBezTo>
                      <a:cubicBezTo>
                        <a:pt x="70" y="87"/>
                        <a:pt x="89" y="68"/>
                        <a:pt x="89" y="44"/>
                      </a:cubicBezTo>
                      <a:cubicBezTo>
                        <a:pt x="89" y="21"/>
                        <a:pt x="70" y="1"/>
                        <a:pt x="47" y="0"/>
                      </a:cubicBezTo>
                      <a:cubicBezTo>
                        <a:pt x="47" y="17"/>
                        <a:pt x="47" y="17"/>
                        <a:pt x="47" y="17"/>
                      </a:cubicBezTo>
                      <a:cubicBezTo>
                        <a:pt x="61" y="18"/>
                        <a:pt x="72" y="30"/>
                        <a:pt x="72" y="44"/>
                      </a:cubicBezTo>
                      <a:cubicBezTo>
                        <a:pt x="72" y="59"/>
                        <a:pt x="61" y="71"/>
                        <a:pt x="47" y="72"/>
                      </a:cubicBezTo>
                      <a:cubicBezTo>
                        <a:pt x="47" y="72"/>
                        <a:pt x="47" y="72"/>
                        <a:pt x="47" y="72"/>
                      </a:cubicBezTo>
                      <a:close/>
                      <a:moveTo>
                        <a:pt x="18" y="54"/>
                      </a:moveTo>
                      <a:cubicBezTo>
                        <a:pt x="2" y="58"/>
                        <a:pt x="2" y="58"/>
                        <a:pt x="2" y="58"/>
                      </a:cubicBezTo>
                      <a:cubicBezTo>
                        <a:pt x="8" y="75"/>
                        <a:pt x="23" y="88"/>
                        <a:pt x="42" y="89"/>
                      </a:cubicBezTo>
                      <a:cubicBezTo>
                        <a:pt x="42" y="72"/>
                        <a:pt x="42" y="72"/>
                        <a:pt x="42" y="72"/>
                      </a:cubicBezTo>
                      <a:cubicBezTo>
                        <a:pt x="31" y="71"/>
                        <a:pt x="22" y="64"/>
                        <a:pt x="18" y="54"/>
                      </a:cubicBezTo>
                      <a:cubicBezTo>
                        <a:pt x="18" y="54"/>
                        <a:pt x="18" y="54"/>
                        <a:pt x="18" y="54"/>
                      </a:cubicBezTo>
                      <a:close/>
                      <a:moveTo>
                        <a:pt x="23" y="27"/>
                      </a:moveTo>
                      <a:cubicBezTo>
                        <a:pt x="11" y="15"/>
                        <a:pt x="11" y="15"/>
                        <a:pt x="11" y="15"/>
                      </a:cubicBezTo>
                      <a:cubicBezTo>
                        <a:pt x="4" y="23"/>
                        <a:pt x="0" y="33"/>
                        <a:pt x="0" y="44"/>
                      </a:cubicBezTo>
                      <a:cubicBezTo>
                        <a:pt x="0" y="47"/>
                        <a:pt x="0" y="50"/>
                        <a:pt x="1" y="53"/>
                      </a:cubicBezTo>
                      <a:cubicBezTo>
                        <a:pt x="17" y="49"/>
                        <a:pt x="17" y="49"/>
                        <a:pt x="17" y="49"/>
                      </a:cubicBezTo>
                      <a:cubicBezTo>
                        <a:pt x="17" y="47"/>
                        <a:pt x="16" y="46"/>
                        <a:pt x="16" y="44"/>
                      </a:cubicBezTo>
                      <a:cubicBezTo>
                        <a:pt x="16" y="38"/>
                        <a:pt x="19" y="31"/>
                        <a:pt x="23" y="27"/>
                      </a:cubicBezTo>
                      <a:cubicBezTo>
                        <a:pt x="23" y="27"/>
                        <a:pt x="23" y="27"/>
                        <a:pt x="23" y="27"/>
                      </a:cubicBezTo>
                      <a:close/>
                      <a:moveTo>
                        <a:pt x="39" y="39"/>
                      </a:moveTo>
                      <a:cubicBezTo>
                        <a:pt x="49" y="39"/>
                        <a:pt x="49" y="39"/>
                        <a:pt x="49" y="39"/>
                      </a:cubicBezTo>
                      <a:cubicBezTo>
                        <a:pt x="49" y="58"/>
                        <a:pt x="49" y="58"/>
                        <a:pt x="49" y="58"/>
                      </a:cubicBezTo>
                      <a:cubicBezTo>
                        <a:pt x="39" y="58"/>
                        <a:pt x="39" y="58"/>
                        <a:pt x="39" y="58"/>
                      </a:cubicBezTo>
                      <a:cubicBezTo>
                        <a:pt x="39" y="39"/>
                        <a:pt x="39" y="39"/>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01" name="组合 100"/>
          <p:cNvGrpSpPr/>
          <p:nvPr/>
        </p:nvGrpSpPr>
        <p:grpSpPr>
          <a:xfrm>
            <a:off x="6443425" y="1131590"/>
            <a:ext cx="2233031" cy="3319326"/>
            <a:chOff x="5463435" y="220097"/>
            <a:chExt cx="2233031" cy="3319326"/>
          </a:xfrm>
        </p:grpSpPr>
        <p:sp>
          <p:nvSpPr>
            <p:cNvPr id="102" name="TextBox 101"/>
            <p:cNvSpPr txBox="1"/>
            <p:nvPr/>
          </p:nvSpPr>
          <p:spPr>
            <a:xfrm>
              <a:off x="5492464" y="827566"/>
              <a:ext cx="1962054" cy="1169551"/>
            </a:xfrm>
            <a:prstGeom prst="rect">
              <a:avLst/>
            </a:prstGeom>
            <a:noFill/>
          </p:spPr>
          <p:txBody>
            <a:bodyPr wrap="square" rtlCol="0">
              <a:spAutoFit/>
            </a:bodyPr>
            <a:lstStyle/>
            <a:p>
              <a:pPr>
                <a:lnSpc>
                  <a:spcPts val="14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refused to mediocrity spirit of doing things to help you achieve beautiful, delicate, precise, dynamic PPT display effect, allowing you to create superior value for the PPT.</a:t>
              </a: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3" name="TextBox 102"/>
            <p:cNvSpPr txBox="1"/>
            <p:nvPr/>
          </p:nvSpPr>
          <p:spPr>
            <a:xfrm>
              <a:off x="5463435" y="220097"/>
              <a:ext cx="1800200" cy="523220"/>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en-US" altLang="zh-CN" sz="2800" dirty="0">
                  <a:solidFill>
                    <a:srgbClr val="E74C2E"/>
                  </a:solidFill>
                  <a:latin typeface="Modern No. 20" pitchFamily="18" charset="0"/>
                </a:rPr>
                <a:t>Rapid ppt</a:t>
              </a:r>
              <a:endParaRPr lang="zh-CN" altLang="en-US" sz="2800" dirty="0">
                <a:solidFill>
                  <a:srgbClr val="E74C2E"/>
                </a:solidFill>
                <a:latin typeface="Modern No. 20" pitchFamily="18" charset="0"/>
              </a:endParaRPr>
            </a:p>
          </p:txBody>
        </p:sp>
        <p:cxnSp>
          <p:nvCxnSpPr>
            <p:cNvPr id="104" name="直接连接符 103"/>
            <p:cNvCxnSpPr/>
            <p:nvPr/>
          </p:nvCxnSpPr>
          <p:spPr>
            <a:xfrm>
              <a:off x="54924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49246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810723" y="2118204"/>
              <a:ext cx="765351" cy="215444"/>
            </a:xfrm>
            <a:prstGeom prst="rect">
              <a:avLst/>
            </a:prstGeom>
            <a:noFill/>
          </p:spPr>
          <p:txBody>
            <a:bodyPr wrap="square" rtlCol="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2013-09-09</a:t>
              </a:r>
              <a:endPar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7" name="直接连接符 106"/>
            <p:cNvCxnSpPr/>
            <p:nvPr/>
          </p:nvCxnSpPr>
          <p:spPr>
            <a:xfrm>
              <a:off x="549246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496791" y="2109062"/>
              <a:ext cx="1478496" cy="246221"/>
            </a:xfrm>
            <a:prstGeom prst="rect">
              <a:avLst/>
            </a:prstGeom>
            <a:noFill/>
          </p:spPr>
          <p:txBody>
            <a:bodyPr wrap="square" rtlCol="0">
              <a:spAutoFit/>
            </a:bodyPr>
            <a:lstStyle/>
            <a:p>
              <a:r>
                <a:rPr lang="en-US" altLang="zh-CN"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TextBox 108"/>
            <p:cNvSpPr txBox="1"/>
            <p:nvPr/>
          </p:nvSpPr>
          <p:spPr>
            <a:xfrm>
              <a:off x="5492463" y="2446816"/>
              <a:ext cx="2089437" cy="1092607"/>
            </a:xfrm>
            <a:prstGeom prst="rect">
              <a:avLst/>
            </a:prstGeom>
            <a:noFill/>
          </p:spPr>
          <p:txBody>
            <a:bodyPr wrap="square" rtlCol="0">
              <a:spAutoFit/>
            </a:bodyPr>
            <a:lstStyle/>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refused to mediocrity</a:t>
              </a:r>
            </a:p>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spirit of doing things to help you achieve beautiful, delicate, precise, dynamic PPT</a:t>
              </a:r>
            </a:p>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display effect, allowing you tocreate superior value </a:t>
              </a:r>
            </a:p>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for the PPT.</a:t>
              </a:r>
              <a:endParaRPr lang="zh-CN" altLang="en-US"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0" name="组合 109"/>
          <p:cNvGrpSpPr/>
          <p:nvPr/>
        </p:nvGrpSpPr>
        <p:grpSpPr>
          <a:xfrm>
            <a:off x="696493" y="1131590"/>
            <a:ext cx="2415062" cy="3319326"/>
            <a:chOff x="5225763" y="220097"/>
            <a:chExt cx="2415062" cy="3319326"/>
          </a:xfrm>
        </p:grpSpPr>
        <p:sp>
          <p:nvSpPr>
            <p:cNvPr id="111" name="TextBox 110"/>
            <p:cNvSpPr txBox="1"/>
            <p:nvPr/>
          </p:nvSpPr>
          <p:spPr>
            <a:xfrm>
              <a:off x="5481034" y="827566"/>
              <a:ext cx="1962054" cy="1169551"/>
            </a:xfrm>
            <a:prstGeom prst="rect">
              <a:avLst/>
            </a:prstGeom>
            <a:noFill/>
          </p:spPr>
          <p:txBody>
            <a:bodyPr wrap="square" rtlCol="0">
              <a:spAutoFit/>
            </a:bodyPr>
            <a:lstStyle/>
            <a:p>
              <a:pPr algn="r">
                <a:lnSpc>
                  <a:spcPts val="14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refused to mediocrity spirit of doing things to help you achieve beautiful, delicate, precise, dynamic PPT display effect, allowing you to create superior value for the PPT.</a:t>
              </a: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2" name="TextBox 111"/>
            <p:cNvSpPr txBox="1"/>
            <p:nvPr/>
          </p:nvSpPr>
          <p:spPr>
            <a:xfrm>
              <a:off x="5840625" y="220097"/>
              <a:ext cx="1800200" cy="523220"/>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en-US" altLang="zh-CN" sz="2800" dirty="0">
                  <a:solidFill>
                    <a:srgbClr val="E74C2E"/>
                  </a:solidFill>
                  <a:latin typeface="Modern No. 20" pitchFamily="18" charset="0"/>
                </a:rPr>
                <a:t>Rapid ppt</a:t>
              </a:r>
              <a:endParaRPr lang="zh-CN" altLang="en-US" sz="2800" dirty="0">
                <a:solidFill>
                  <a:srgbClr val="E74C2E"/>
                </a:solidFill>
                <a:latin typeface="Modern No. 20" pitchFamily="18" charset="0"/>
              </a:endParaRPr>
            </a:p>
          </p:txBody>
        </p:sp>
        <p:cxnSp>
          <p:nvCxnSpPr>
            <p:cNvPr id="113" name="直接连接符 112"/>
            <p:cNvCxnSpPr/>
            <p:nvPr/>
          </p:nvCxnSpPr>
          <p:spPr>
            <a:xfrm>
              <a:off x="52257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530958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810723" y="2118204"/>
              <a:ext cx="765351" cy="215444"/>
            </a:xfrm>
            <a:prstGeom prst="rect">
              <a:avLst/>
            </a:prstGeom>
            <a:noFill/>
          </p:spPr>
          <p:txBody>
            <a:bodyPr wrap="square" rtlCol="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2013-09-09</a:t>
              </a:r>
              <a:endPar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6" name="直接连接符 115"/>
            <p:cNvCxnSpPr/>
            <p:nvPr/>
          </p:nvCxnSpPr>
          <p:spPr>
            <a:xfrm>
              <a:off x="530958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496791" y="2109062"/>
              <a:ext cx="1478496" cy="246221"/>
            </a:xfrm>
            <a:prstGeom prst="rect">
              <a:avLst/>
            </a:prstGeom>
            <a:noFill/>
          </p:spPr>
          <p:txBody>
            <a:bodyPr wrap="square" rtlCol="0">
              <a:spAutoFit/>
            </a:bodyPr>
            <a:lstStyle/>
            <a:p>
              <a:r>
                <a:rPr lang="en-US" altLang="zh-CN"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TextBox 117"/>
            <p:cNvSpPr txBox="1"/>
            <p:nvPr/>
          </p:nvSpPr>
          <p:spPr>
            <a:xfrm>
              <a:off x="5324823" y="2446816"/>
              <a:ext cx="2089437" cy="1092607"/>
            </a:xfrm>
            <a:prstGeom prst="rect">
              <a:avLst/>
            </a:prstGeom>
            <a:noFill/>
          </p:spPr>
          <p:txBody>
            <a:bodyPr wrap="square" rtlCol="0">
              <a:spAutoFit/>
            </a:bodyPr>
            <a:lstStyle/>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refused to mediocrity</a:t>
              </a:r>
            </a:p>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spirit of doing things to help you achieve beautiful, delicate, precise, dynamic PPT</a:t>
              </a:r>
            </a:p>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display effect, allowing you tocreate superior value </a:t>
              </a:r>
            </a:p>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for the PPT</a:t>
              </a:r>
              <a:endParaRPr lang="zh-CN" altLang="en-US"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1" name="组合 60"/>
          <p:cNvGrpSpPr/>
          <p:nvPr/>
        </p:nvGrpSpPr>
        <p:grpSpPr>
          <a:xfrm>
            <a:off x="1187624" y="195486"/>
            <a:ext cx="1515760" cy="72008"/>
            <a:chOff x="539552" y="195486"/>
            <a:chExt cx="1482080" cy="72008"/>
          </a:xfrm>
        </p:grpSpPr>
        <p:sp>
          <p:nvSpPr>
            <p:cNvPr id="119" name="矩形 11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TextBox 120"/>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2" name="TextBox 121"/>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3" name="TextBox 122"/>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500"/>
                                        <p:tgtEl>
                                          <p:spTgt spid="85"/>
                                        </p:tgtEl>
                                      </p:cBhvr>
                                    </p:animEffect>
                                    <p:anim calcmode="lin" valueType="num">
                                      <p:cBhvr>
                                        <p:cTn id="8" dur="1500" fill="hold"/>
                                        <p:tgtEl>
                                          <p:spTgt spid="85"/>
                                        </p:tgtEl>
                                        <p:attrNameLst>
                                          <p:attrName>style.rotation</p:attrName>
                                        </p:attrNameLst>
                                      </p:cBhvr>
                                      <p:tavLst>
                                        <p:tav tm="0">
                                          <p:val>
                                            <p:fltVal val="720"/>
                                          </p:val>
                                        </p:tav>
                                        <p:tav tm="100000">
                                          <p:val>
                                            <p:fltVal val="0"/>
                                          </p:val>
                                        </p:tav>
                                      </p:tavLst>
                                    </p:anim>
                                    <p:anim calcmode="lin" valueType="num">
                                      <p:cBhvr>
                                        <p:cTn id="9" dur="1500" fill="hold"/>
                                        <p:tgtEl>
                                          <p:spTgt spid="85"/>
                                        </p:tgtEl>
                                        <p:attrNameLst>
                                          <p:attrName>ppt_h</p:attrName>
                                        </p:attrNameLst>
                                      </p:cBhvr>
                                      <p:tavLst>
                                        <p:tav tm="0">
                                          <p:val>
                                            <p:fltVal val="0"/>
                                          </p:val>
                                        </p:tav>
                                        <p:tav tm="100000">
                                          <p:val>
                                            <p:strVal val="#ppt_h"/>
                                          </p:val>
                                        </p:tav>
                                      </p:tavLst>
                                    </p:anim>
                                    <p:anim calcmode="lin" valueType="num">
                                      <p:cBhvr>
                                        <p:cTn id="10" dur="1500" fill="hold"/>
                                        <p:tgtEl>
                                          <p:spTgt spid="85"/>
                                        </p:tgtEl>
                                        <p:attrNameLst>
                                          <p:attrName>ppt_w</p:attrName>
                                        </p:attrNameLst>
                                      </p:cBhvr>
                                      <p:tavLst>
                                        <p:tav tm="0">
                                          <p:val>
                                            <p:fltVal val="0"/>
                                          </p:val>
                                        </p:tav>
                                        <p:tav tm="100000">
                                          <p:val>
                                            <p:strVal val="#ppt_w"/>
                                          </p:val>
                                        </p:tav>
                                      </p:tavLst>
                                    </p:anim>
                                  </p:childTnLst>
                                </p:cTn>
                              </p:par>
                              <p:par>
                                <p:cTn id="11" presetID="23" presetClass="entr" presetSubtype="16" fill="hold" nodeType="withEffect">
                                  <p:stCondLst>
                                    <p:cond delay="500"/>
                                  </p:stCondLst>
                                  <p:childTnLst>
                                    <p:set>
                                      <p:cBhvr>
                                        <p:cTn id="12" dur="1" fill="hold">
                                          <p:stCondLst>
                                            <p:cond delay="0"/>
                                          </p:stCondLst>
                                        </p:cTn>
                                        <p:tgtEl>
                                          <p:spTgt spid="67"/>
                                        </p:tgtEl>
                                        <p:attrNameLst>
                                          <p:attrName>style.visibility</p:attrName>
                                        </p:attrNameLst>
                                      </p:cBhvr>
                                      <p:to>
                                        <p:strVal val="visible"/>
                                      </p:to>
                                    </p:set>
                                    <p:anim calcmode="lin" valueType="num">
                                      <p:cBhvr>
                                        <p:cTn id="13" dur="1300" fill="hold"/>
                                        <p:tgtEl>
                                          <p:spTgt spid="67"/>
                                        </p:tgtEl>
                                        <p:attrNameLst>
                                          <p:attrName>ppt_w</p:attrName>
                                        </p:attrNameLst>
                                      </p:cBhvr>
                                      <p:tavLst>
                                        <p:tav tm="0">
                                          <p:val>
                                            <p:fltVal val="0"/>
                                          </p:val>
                                        </p:tav>
                                        <p:tav tm="100000">
                                          <p:val>
                                            <p:strVal val="#ppt_w"/>
                                          </p:val>
                                        </p:tav>
                                      </p:tavLst>
                                    </p:anim>
                                    <p:anim calcmode="lin" valueType="num">
                                      <p:cBhvr>
                                        <p:cTn id="14" dur="1300" fill="hold"/>
                                        <p:tgtEl>
                                          <p:spTgt spid="67"/>
                                        </p:tgtEl>
                                        <p:attrNameLst>
                                          <p:attrName>ppt_h</p:attrName>
                                        </p:attrNameLst>
                                      </p:cBhvr>
                                      <p:tavLst>
                                        <p:tav tm="0">
                                          <p:val>
                                            <p:fltVal val="0"/>
                                          </p:val>
                                        </p:tav>
                                        <p:tav tm="100000">
                                          <p:val>
                                            <p:strVal val="#ppt_h"/>
                                          </p:val>
                                        </p:tav>
                                      </p:tavLst>
                                    </p:anim>
                                  </p:childTnLst>
                                </p:cTn>
                              </p:par>
                              <p:par>
                                <p:cTn id="15" presetID="31" presetClass="entr" presetSubtype="0" fill="hold" nodeType="withEffect">
                                  <p:stCondLst>
                                    <p:cond delay="110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 calcmode="lin" valueType="num">
                                      <p:cBhvr>
                                        <p:cTn id="19" dur="1000" fill="hold"/>
                                        <p:tgtEl>
                                          <p:spTgt spid="62"/>
                                        </p:tgtEl>
                                        <p:attrNameLst>
                                          <p:attrName>style.rotation</p:attrName>
                                        </p:attrNameLst>
                                      </p:cBhvr>
                                      <p:tavLst>
                                        <p:tav tm="0">
                                          <p:val>
                                            <p:fltVal val="90"/>
                                          </p:val>
                                        </p:tav>
                                        <p:tav tm="100000">
                                          <p:val>
                                            <p:fltVal val="0"/>
                                          </p:val>
                                        </p:tav>
                                      </p:tavLst>
                                    </p:anim>
                                    <p:animEffect transition="in" filter="fade">
                                      <p:cBhvr>
                                        <p:cTn id="20" dur="1000"/>
                                        <p:tgtEl>
                                          <p:spTgt spid="62"/>
                                        </p:tgtEl>
                                      </p:cBhvr>
                                    </p:animEffect>
                                  </p:childTnLst>
                                </p:cTn>
                              </p:par>
                              <p:par>
                                <p:cTn id="21" presetID="22" presetClass="entr" presetSubtype="8" fill="hold" nodeType="withEffect">
                                  <p:stCondLst>
                                    <p:cond delay="180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1000"/>
                                        <p:tgtEl>
                                          <p:spTgt spid="101"/>
                                        </p:tgtEl>
                                      </p:cBhvr>
                                    </p:animEffect>
                                  </p:childTnLst>
                                </p:cTn>
                              </p:par>
                              <p:par>
                                <p:cTn id="24" presetID="22" presetClass="entr" presetSubtype="2" fill="hold" nodeType="withEffect">
                                  <p:stCondLst>
                                    <p:cond delay="1900"/>
                                  </p:stCondLst>
                                  <p:childTnLst>
                                    <p:set>
                                      <p:cBhvr>
                                        <p:cTn id="25" dur="1" fill="hold">
                                          <p:stCondLst>
                                            <p:cond delay="0"/>
                                          </p:stCondLst>
                                        </p:cTn>
                                        <p:tgtEl>
                                          <p:spTgt spid="110"/>
                                        </p:tgtEl>
                                        <p:attrNameLst>
                                          <p:attrName>style.visibility</p:attrName>
                                        </p:attrNameLst>
                                      </p:cBhvr>
                                      <p:to>
                                        <p:strVal val="visible"/>
                                      </p:to>
                                    </p:set>
                                    <p:animEffect transition="in" filter="wipe(right)">
                                      <p:cBhvr>
                                        <p:cTn id="26"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76B9C4-83CA-45A5-87CF-8FFA7CEA9B3D}" type="datetime1">
              <a:rPr lang="zh-CN" altLang="en-US" smtClean="0"/>
              <a:t>2021/1/5</a:t>
            </a:fld>
            <a:endParaRPr lang="zh-CN" altLang="en-US"/>
          </a:p>
        </p:txBody>
      </p:sp>
      <p:grpSp>
        <p:nvGrpSpPr>
          <p:cNvPr id="22" name="组合 21"/>
          <p:cNvGrpSpPr/>
          <p:nvPr/>
        </p:nvGrpSpPr>
        <p:grpSpPr>
          <a:xfrm>
            <a:off x="877653" y="1851670"/>
            <a:ext cx="1840030" cy="2017224"/>
            <a:chOff x="877653" y="1851670"/>
            <a:chExt cx="1840030" cy="2017224"/>
          </a:xfrm>
        </p:grpSpPr>
        <p:sp>
          <p:nvSpPr>
            <p:cNvPr id="23" name="Flowchart: Manual Input 11"/>
            <p:cNvSpPr/>
            <p:nvPr/>
          </p:nvSpPr>
          <p:spPr>
            <a:xfrm>
              <a:off x="877653" y="1851670"/>
              <a:ext cx="1840030" cy="1144329"/>
            </a:xfrm>
            <a:prstGeom prst="flowChartManualInput">
              <a:avLst/>
            </a:prstGeom>
            <a:solidFill>
              <a:schemeClr val="bg1">
                <a:lumMod val="65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4" name="KSO_Shape"/>
            <p:cNvSpPr/>
            <p:nvPr/>
          </p:nvSpPr>
          <p:spPr bwMode="auto">
            <a:xfrm>
              <a:off x="1440480" y="2223700"/>
              <a:ext cx="714375" cy="495300"/>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25" name="组合 24"/>
            <p:cNvGrpSpPr/>
            <p:nvPr/>
          </p:nvGrpSpPr>
          <p:grpSpPr>
            <a:xfrm>
              <a:off x="971600" y="3130828"/>
              <a:ext cx="1584176" cy="737066"/>
              <a:chOff x="467544" y="2715766"/>
              <a:chExt cx="1584176" cy="737066"/>
            </a:xfrm>
          </p:grpSpPr>
          <p:sp>
            <p:nvSpPr>
              <p:cNvPr id="26"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2698800" y="1851670"/>
            <a:ext cx="1887488" cy="2017224"/>
            <a:chOff x="2698800" y="1851670"/>
            <a:chExt cx="1887488" cy="2017224"/>
          </a:xfrm>
        </p:grpSpPr>
        <p:sp>
          <p:nvSpPr>
            <p:cNvPr id="29" name="Flowchart: Manual Input 11"/>
            <p:cNvSpPr/>
            <p:nvPr/>
          </p:nvSpPr>
          <p:spPr>
            <a:xfrm flipH="1">
              <a:off x="2746258" y="1851670"/>
              <a:ext cx="1840030" cy="1144329"/>
            </a:xfrm>
            <a:prstGeom prst="flowChartManualInput">
              <a:avLst/>
            </a:prstGeom>
            <a:solidFill>
              <a:srgbClr val="E74C2E"/>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0" name="KSO_Shape"/>
            <p:cNvSpPr/>
            <p:nvPr/>
          </p:nvSpPr>
          <p:spPr bwMode="auto">
            <a:xfrm>
              <a:off x="3280510" y="2181687"/>
              <a:ext cx="770537" cy="57276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ysClr val="window" lastClr="FFFFFF"/>
            </a:solidFill>
            <a:ln>
              <a:noFill/>
            </a:ln>
          </p:spPr>
          <p:txBody>
            <a:bodyPr lIns="51435" tIns="25718" rIns="51435" bIns="40500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grpSp>
          <p:nvGrpSpPr>
            <p:cNvPr id="31" name="组合 30"/>
            <p:cNvGrpSpPr/>
            <p:nvPr/>
          </p:nvGrpSpPr>
          <p:grpSpPr>
            <a:xfrm>
              <a:off x="2698800" y="3130828"/>
              <a:ext cx="1584176" cy="737066"/>
              <a:chOff x="467544" y="2715766"/>
              <a:chExt cx="1584176" cy="737066"/>
            </a:xfrm>
          </p:grpSpPr>
          <p:sp>
            <p:nvSpPr>
              <p:cNvPr id="32"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3"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4614863" y="1851670"/>
            <a:ext cx="1840030" cy="2024691"/>
            <a:chOff x="4614863" y="1851670"/>
            <a:chExt cx="1840030" cy="2024691"/>
          </a:xfrm>
        </p:grpSpPr>
        <p:sp>
          <p:nvSpPr>
            <p:cNvPr id="35" name="Flowchart: Manual Input 11"/>
            <p:cNvSpPr/>
            <p:nvPr/>
          </p:nvSpPr>
          <p:spPr>
            <a:xfrm>
              <a:off x="4614863" y="1851670"/>
              <a:ext cx="1840030" cy="1144329"/>
            </a:xfrm>
            <a:prstGeom prst="flowChartManualInput">
              <a:avLst/>
            </a:prstGeom>
            <a:solidFill>
              <a:srgbClr val="E74C2E"/>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6" name="KSO_Shape"/>
            <p:cNvSpPr/>
            <p:nvPr/>
          </p:nvSpPr>
          <p:spPr bwMode="auto">
            <a:xfrm>
              <a:off x="5231947" y="2151076"/>
              <a:ext cx="605820" cy="637705"/>
            </a:xfrm>
            <a:custGeom>
              <a:avLst/>
              <a:gdLst>
                <a:gd name="T0" fmla="*/ 220084 w 5831"/>
                <a:gd name="T1" fmla="*/ 628278 h 6140"/>
                <a:gd name="T2" fmla="*/ 273475 w 5831"/>
                <a:gd name="T3" fmla="*/ 882691 h 6140"/>
                <a:gd name="T4" fmla="*/ 273475 w 5831"/>
                <a:gd name="T5" fmla="*/ 0 h 6140"/>
                <a:gd name="T6" fmla="*/ 1186406 w 5831"/>
                <a:gd name="T7" fmla="*/ 0 h 6140"/>
                <a:gd name="T8" fmla="*/ 1206272 w 5831"/>
                <a:gd name="T9" fmla="*/ 4964 h 6140"/>
                <a:gd name="T10" fmla="*/ 1543072 w 5831"/>
                <a:gd name="T11" fmla="*/ 177779 h 6140"/>
                <a:gd name="T12" fmla="*/ 1543072 w 5831"/>
                <a:gd name="T13" fmla="*/ 882691 h 6140"/>
                <a:gd name="T14" fmla="*/ 1595532 w 5831"/>
                <a:gd name="T15" fmla="*/ 628278 h 6140"/>
                <a:gd name="T16" fmla="*/ 1768433 w 5831"/>
                <a:gd name="T17" fmla="*/ 628278 h 6140"/>
                <a:gd name="T18" fmla="*/ 1777435 w 5831"/>
                <a:gd name="T19" fmla="*/ 685366 h 6140"/>
                <a:gd name="T20" fmla="*/ 1785506 w 5831"/>
                <a:gd name="T21" fmla="*/ 742143 h 6140"/>
                <a:gd name="T22" fmla="*/ 1792335 w 5831"/>
                <a:gd name="T23" fmla="*/ 799231 h 6140"/>
                <a:gd name="T24" fmla="*/ 1798233 w 5831"/>
                <a:gd name="T25" fmla="*/ 856009 h 6140"/>
                <a:gd name="T26" fmla="*/ 1803200 w 5831"/>
                <a:gd name="T27" fmla="*/ 912787 h 6140"/>
                <a:gd name="T28" fmla="*/ 1806614 w 5831"/>
                <a:gd name="T29" fmla="*/ 969564 h 6140"/>
                <a:gd name="T30" fmla="*/ 1808787 w 5831"/>
                <a:gd name="T31" fmla="*/ 1026342 h 6140"/>
                <a:gd name="T32" fmla="*/ 1810029 w 5831"/>
                <a:gd name="T33" fmla="*/ 1083430 h 6140"/>
                <a:gd name="T34" fmla="*/ 1810029 w 5831"/>
                <a:gd name="T35" fmla="*/ 1140208 h 6140"/>
                <a:gd name="T36" fmla="*/ 1808167 w 5831"/>
                <a:gd name="T37" fmla="*/ 1196985 h 6140"/>
                <a:gd name="T38" fmla="*/ 1805373 w 5831"/>
                <a:gd name="T39" fmla="*/ 1254073 h 6140"/>
                <a:gd name="T40" fmla="*/ 1801027 w 5831"/>
                <a:gd name="T41" fmla="*/ 1310541 h 6140"/>
                <a:gd name="T42" fmla="*/ 1795129 w 5831"/>
                <a:gd name="T43" fmla="*/ 1367629 h 6140"/>
                <a:gd name="T44" fmla="*/ 1787679 w 5831"/>
                <a:gd name="T45" fmla="*/ 1424406 h 6140"/>
                <a:gd name="T46" fmla="*/ 1778677 w 5831"/>
                <a:gd name="T47" fmla="*/ 1481184 h 6140"/>
                <a:gd name="T48" fmla="*/ 1768433 w 5831"/>
                <a:gd name="T49" fmla="*/ 1538272 h 6140"/>
                <a:gd name="T50" fmla="*/ 1543072 w 5831"/>
                <a:gd name="T51" fmla="*/ 1905000 h 6140"/>
                <a:gd name="T52" fmla="*/ 273475 w 5831"/>
                <a:gd name="T53" fmla="*/ 1905000 h 6140"/>
                <a:gd name="T54" fmla="*/ 53081 w 5831"/>
                <a:gd name="T55" fmla="*/ 1538272 h 6140"/>
                <a:gd name="T56" fmla="*/ 46562 w 5831"/>
                <a:gd name="T57" fmla="*/ 1510038 h 6140"/>
                <a:gd name="T58" fmla="*/ 35077 w 5831"/>
                <a:gd name="T59" fmla="*/ 1454191 h 6140"/>
                <a:gd name="T60" fmla="*/ 25144 w 5831"/>
                <a:gd name="T61" fmla="*/ 1398034 h 6140"/>
                <a:gd name="T62" fmla="*/ 16762 w 5831"/>
                <a:gd name="T63" fmla="*/ 1341877 h 6140"/>
                <a:gd name="T64" fmla="*/ 10244 w 5831"/>
                <a:gd name="T65" fmla="*/ 1285410 h 6140"/>
                <a:gd name="T66" fmla="*/ 5277 w 5831"/>
                <a:gd name="T67" fmla="*/ 1228632 h 6140"/>
                <a:gd name="T68" fmla="*/ 1862 w 5831"/>
                <a:gd name="T69" fmla="*/ 1172475 h 6140"/>
                <a:gd name="T70" fmla="*/ 310 w 5831"/>
                <a:gd name="T71" fmla="*/ 1115697 h 6140"/>
                <a:gd name="T72" fmla="*/ 310 w 5831"/>
                <a:gd name="T73" fmla="*/ 1058609 h 6140"/>
                <a:gd name="T74" fmla="*/ 1862 w 5831"/>
                <a:gd name="T75" fmla="*/ 1001831 h 6140"/>
                <a:gd name="T76" fmla="*/ 4967 w 5831"/>
                <a:gd name="T77" fmla="*/ 944433 h 6140"/>
                <a:gd name="T78" fmla="*/ 9933 w 5831"/>
                <a:gd name="T79" fmla="*/ 887345 h 6140"/>
                <a:gd name="T80" fmla="*/ 16762 w 5831"/>
                <a:gd name="T81" fmla="*/ 829947 h 6140"/>
                <a:gd name="T82" fmla="*/ 25144 w 5831"/>
                <a:gd name="T83" fmla="*/ 772549 h 6140"/>
                <a:gd name="T84" fmla="*/ 34766 w 5831"/>
                <a:gd name="T85" fmla="*/ 715151 h 6140"/>
                <a:gd name="T86" fmla="*/ 46562 w 5831"/>
                <a:gd name="T87" fmla="*/ 657442 h 6140"/>
                <a:gd name="T88" fmla="*/ 53081 w 5831"/>
                <a:gd name="T89" fmla="*/ 628278 h 6140"/>
                <a:gd name="T90" fmla="*/ 398262 w 5831"/>
                <a:gd name="T91" fmla="*/ 1356459 h 6140"/>
                <a:gd name="T92" fmla="*/ 1418596 w 5831"/>
                <a:gd name="T93" fmla="*/ 1780896 h 6140"/>
                <a:gd name="T94" fmla="*/ 1418596 w 5831"/>
                <a:gd name="T95" fmla="*/ 1356459 h 6140"/>
                <a:gd name="T96" fmla="*/ 1424804 w 5831"/>
                <a:gd name="T97" fmla="*/ 882691 h 6140"/>
                <a:gd name="T98" fmla="*/ 1176472 w 5831"/>
                <a:gd name="T99" fmla="*/ 124104 h 6140"/>
                <a:gd name="T100" fmla="*/ 398262 w 5831"/>
                <a:gd name="T101" fmla="*/ 882691 h 6140"/>
                <a:gd name="T102" fmla="*/ 1395625 w 5831"/>
                <a:gd name="T103" fmla="*/ 1030065 h 6140"/>
                <a:gd name="T104" fmla="*/ 1457087 w 5831"/>
                <a:gd name="T105" fmla="*/ 1113525 h 6140"/>
                <a:gd name="T106" fmla="*/ 1595532 w 5831"/>
                <a:gd name="T107" fmla="*/ 1113525 h 6140"/>
                <a:gd name="T108" fmla="*/ 1543072 w 5831"/>
                <a:gd name="T109" fmla="*/ 1030065 h 6140"/>
                <a:gd name="T110" fmla="*/ 1395625 w 5831"/>
                <a:gd name="T111" fmla="*/ 1030065 h 6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37" name="组合 36"/>
            <p:cNvGrpSpPr/>
            <p:nvPr/>
          </p:nvGrpSpPr>
          <p:grpSpPr>
            <a:xfrm>
              <a:off x="4629200" y="3139295"/>
              <a:ext cx="1584176" cy="737066"/>
              <a:chOff x="467544" y="2715766"/>
              <a:chExt cx="1584176" cy="737066"/>
            </a:xfrm>
          </p:grpSpPr>
          <p:sp>
            <p:nvSpPr>
              <p:cNvPr id="38"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9"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0" name="组合 39"/>
          <p:cNvGrpSpPr/>
          <p:nvPr/>
        </p:nvGrpSpPr>
        <p:grpSpPr>
          <a:xfrm>
            <a:off x="6483467" y="1851670"/>
            <a:ext cx="1840030" cy="2007758"/>
            <a:chOff x="6483467" y="1851670"/>
            <a:chExt cx="1840030" cy="2007758"/>
          </a:xfrm>
        </p:grpSpPr>
        <p:sp>
          <p:nvSpPr>
            <p:cNvPr id="41" name="Flowchart: Manual Input 11"/>
            <p:cNvSpPr/>
            <p:nvPr/>
          </p:nvSpPr>
          <p:spPr>
            <a:xfrm flipH="1">
              <a:off x="6483467" y="1851670"/>
              <a:ext cx="1840030" cy="1144329"/>
            </a:xfrm>
            <a:prstGeom prst="flowChartManualInput">
              <a:avLst/>
            </a:prstGeom>
            <a:solidFill>
              <a:schemeClr val="bg1">
                <a:lumMod val="65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2" name="KSO_Shape"/>
            <p:cNvSpPr/>
            <p:nvPr/>
          </p:nvSpPr>
          <p:spPr bwMode="auto">
            <a:xfrm>
              <a:off x="6920938" y="2176003"/>
              <a:ext cx="965087" cy="587094"/>
            </a:xfrm>
            <a:custGeom>
              <a:avLst/>
              <a:gdLst>
                <a:gd name="T0" fmla="*/ 2147483646 w 6731"/>
                <a:gd name="T1" fmla="*/ 2147483646 h 4095"/>
                <a:gd name="T2" fmla="*/ 2147483646 w 6731"/>
                <a:gd name="T3" fmla="*/ 2147483646 h 4095"/>
                <a:gd name="T4" fmla="*/ 2147483646 w 6731"/>
                <a:gd name="T5" fmla="*/ 2147483646 h 4095"/>
                <a:gd name="T6" fmla="*/ 2147483646 w 6731"/>
                <a:gd name="T7" fmla="*/ 2147483646 h 4095"/>
                <a:gd name="T8" fmla="*/ 2147483646 w 6731"/>
                <a:gd name="T9" fmla="*/ 2147483646 h 4095"/>
                <a:gd name="T10" fmla="*/ 2147483646 w 6731"/>
                <a:gd name="T11" fmla="*/ 2147483646 h 4095"/>
                <a:gd name="T12" fmla="*/ 2147483646 w 6731"/>
                <a:gd name="T13" fmla="*/ 2147483646 h 4095"/>
                <a:gd name="T14" fmla="*/ 2147483646 w 6731"/>
                <a:gd name="T15" fmla="*/ 2147483646 h 4095"/>
                <a:gd name="T16" fmla="*/ 2147483646 w 6731"/>
                <a:gd name="T17" fmla="*/ 2147483646 h 4095"/>
                <a:gd name="T18" fmla="*/ 2147483646 w 6731"/>
                <a:gd name="T19" fmla="*/ 2147483646 h 4095"/>
                <a:gd name="T20" fmla="*/ 2147483646 w 6731"/>
                <a:gd name="T21" fmla="*/ 2147483646 h 4095"/>
                <a:gd name="T22" fmla="*/ 2147483646 w 6731"/>
                <a:gd name="T23" fmla="*/ 2147483646 h 4095"/>
                <a:gd name="T24" fmla="*/ 2147483646 w 6731"/>
                <a:gd name="T25" fmla="*/ 2147483646 h 4095"/>
                <a:gd name="T26" fmla="*/ 2147483646 w 6731"/>
                <a:gd name="T27" fmla="*/ 2147483646 h 4095"/>
                <a:gd name="T28" fmla="*/ 2147483646 w 6731"/>
                <a:gd name="T29" fmla="*/ 2147483646 h 4095"/>
                <a:gd name="T30" fmla="*/ 2147483646 w 6731"/>
                <a:gd name="T31" fmla="*/ 2147483646 h 4095"/>
                <a:gd name="T32" fmla="*/ 2147483646 w 6731"/>
                <a:gd name="T33" fmla="*/ 2147483646 h 4095"/>
                <a:gd name="T34" fmla="*/ 2147483646 w 6731"/>
                <a:gd name="T35" fmla="*/ 2147483646 h 4095"/>
                <a:gd name="T36" fmla="*/ 2147483646 w 6731"/>
                <a:gd name="T37" fmla="*/ 2147483646 h 4095"/>
                <a:gd name="T38" fmla="*/ 2147483646 w 6731"/>
                <a:gd name="T39" fmla="*/ 2147483646 h 4095"/>
                <a:gd name="T40" fmla="*/ 2147483646 w 6731"/>
                <a:gd name="T41" fmla="*/ 2147483646 h 4095"/>
                <a:gd name="T42" fmla="*/ 2147483646 w 6731"/>
                <a:gd name="T43" fmla="*/ 2147483646 h 4095"/>
                <a:gd name="T44" fmla="*/ 2147483646 w 6731"/>
                <a:gd name="T45" fmla="*/ 2147483646 h 4095"/>
                <a:gd name="T46" fmla="*/ 2147483646 w 6731"/>
                <a:gd name="T47" fmla="*/ 2147483646 h 4095"/>
                <a:gd name="T48" fmla="*/ 2147483646 w 6731"/>
                <a:gd name="T49" fmla="*/ 2147483646 h 4095"/>
                <a:gd name="T50" fmla="*/ 2147483646 w 6731"/>
                <a:gd name="T51" fmla="*/ 2147483646 h 4095"/>
                <a:gd name="T52" fmla="*/ 2147483646 w 6731"/>
                <a:gd name="T53" fmla="*/ 2147483646 h 4095"/>
                <a:gd name="T54" fmla="*/ 2147483646 w 6731"/>
                <a:gd name="T55" fmla="*/ 2147483646 h 4095"/>
                <a:gd name="T56" fmla="*/ 2147483646 w 6731"/>
                <a:gd name="T57" fmla="*/ 2147483646 h 4095"/>
                <a:gd name="T58" fmla="*/ 2147483646 w 6731"/>
                <a:gd name="T59" fmla="*/ 2147483646 h 4095"/>
                <a:gd name="T60" fmla="*/ 2147483646 w 6731"/>
                <a:gd name="T61" fmla="*/ 2147483646 h 4095"/>
                <a:gd name="T62" fmla="*/ 2147483646 w 6731"/>
                <a:gd name="T63" fmla="*/ 2147483646 h 4095"/>
                <a:gd name="T64" fmla="*/ 2147483646 w 6731"/>
                <a:gd name="T65" fmla="*/ 2147483646 h 4095"/>
                <a:gd name="T66" fmla="*/ 2147483646 w 6731"/>
                <a:gd name="T67" fmla="*/ 2147483646 h 4095"/>
                <a:gd name="T68" fmla="*/ 2147483646 w 6731"/>
                <a:gd name="T69" fmla="*/ 2147483646 h 4095"/>
                <a:gd name="T70" fmla="*/ 2147483646 w 6731"/>
                <a:gd name="T71" fmla="*/ 2147483646 h 4095"/>
                <a:gd name="T72" fmla="*/ 2147483646 w 6731"/>
                <a:gd name="T73" fmla="*/ 2147483646 h 4095"/>
                <a:gd name="T74" fmla="*/ 2147483646 w 6731"/>
                <a:gd name="T75" fmla="*/ 2147483646 h 4095"/>
                <a:gd name="T76" fmla="*/ 2147483646 w 6731"/>
                <a:gd name="T77" fmla="*/ 2147483646 h 4095"/>
                <a:gd name="T78" fmla="*/ 2147483646 w 6731"/>
                <a:gd name="T79" fmla="*/ 2147483646 h 4095"/>
                <a:gd name="T80" fmla="*/ 2147483646 w 6731"/>
                <a:gd name="T81" fmla="*/ 2147483646 h 4095"/>
                <a:gd name="T82" fmla="*/ 2147483646 w 6731"/>
                <a:gd name="T83" fmla="*/ 2147483646 h 4095"/>
                <a:gd name="T84" fmla="*/ 2147483646 w 6731"/>
                <a:gd name="T85" fmla="*/ 2147483646 h 4095"/>
                <a:gd name="T86" fmla="*/ 2147483646 w 6731"/>
                <a:gd name="T87" fmla="*/ 2147483646 h 4095"/>
                <a:gd name="T88" fmla="*/ 2147483646 w 6731"/>
                <a:gd name="T89" fmla="*/ 2147483646 h 4095"/>
                <a:gd name="T90" fmla="*/ 2147483646 w 6731"/>
                <a:gd name="T91" fmla="*/ 2147483646 h 4095"/>
                <a:gd name="T92" fmla="*/ 2147483646 w 6731"/>
                <a:gd name="T93" fmla="*/ 2147483646 h 4095"/>
                <a:gd name="T94" fmla="*/ 2147483646 w 6731"/>
                <a:gd name="T95" fmla="*/ 2147483646 h 4095"/>
                <a:gd name="T96" fmla="*/ 2147483646 w 6731"/>
                <a:gd name="T97" fmla="*/ 2147483646 h 4095"/>
                <a:gd name="T98" fmla="*/ 2147483646 w 6731"/>
                <a:gd name="T99" fmla="*/ 2147483646 h 4095"/>
                <a:gd name="T100" fmla="*/ 2147483646 w 6731"/>
                <a:gd name="T101" fmla="*/ 2147483646 h 4095"/>
                <a:gd name="T102" fmla="*/ 2147483646 w 6731"/>
                <a:gd name="T103" fmla="*/ 2147483646 h 4095"/>
                <a:gd name="T104" fmla="*/ 2147483646 w 6731"/>
                <a:gd name="T105" fmla="*/ 2147483646 h 4095"/>
                <a:gd name="T106" fmla="*/ 2147483646 w 6731"/>
                <a:gd name="T107" fmla="*/ 2147483646 h 4095"/>
                <a:gd name="T108" fmla="*/ 2147483646 w 6731"/>
                <a:gd name="T109" fmla="*/ 2147483646 h 4095"/>
                <a:gd name="T110" fmla="*/ 2147483646 w 6731"/>
                <a:gd name="T111" fmla="*/ 2147483646 h 4095"/>
                <a:gd name="T112" fmla="*/ 2147483646 w 6731"/>
                <a:gd name="T113" fmla="*/ 2147483646 h 4095"/>
                <a:gd name="T114" fmla="*/ 2147483646 w 6731"/>
                <a:gd name="T115" fmla="*/ 2147483646 h 4095"/>
                <a:gd name="T116" fmla="*/ 2147483646 w 6731"/>
                <a:gd name="T117" fmla="*/ 2147483646 h 4095"/>
                <a:gd name="T118" fmla="*/ 2147483646 w 6731"/>
                <a:gd name="T119" fmla="*/ 2147483646 h 4095"/>
                <a:gd name="T120" fmla="*/ 2147483646 w 6731"/>
                <a:gd name="T121" fmla="*/ 2147483646 h 4095"/>
                <a:gd name="T122" fmla="*/ 2147483646 w 6731"/>
                <a:gd name="T123" fmla="*/ 2147483646 h 4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31" h="4095">
                  <a:moveTo>
                    <a:pt x="0" y="0"/>
                  </a:moveTo>
                  <a:lnTo>
                    <a:pt x="1625" y="0"/>
                  </a:lnTo>
                  <a:lnTo>
                    <a:pt x="1625" y="4095"/>
                  </a:lnTo>
                  <a:lnTo>
                    <a:pt x="0" y="4095"/>
                  </a:lnTo>
                  <a:lnTo>
                    <a:pt x="0" y="0"/>
                  </a:lnTo>
                  <a:close/>
                  <a:moveTo>
                    <a:pt x="1868" y="4095"/>
                  </a:moveTo>
                  <a:lnTo>
                    <a:pt x="4851" y="4095"/>
                  </a:lnTo>
                  <a:lnTo>
                    <a:pt x="4851" y="3023"/>
                  </a:lnTo>
                  <a:lnTo>
                    <a:pt x="1868" y="3023"/>
                  </a:lnTo>
                  <a:lnTo>
                    <a:pt x="1868" y="4095"/>
                  </a:lnTo>
                  <a:close/>
                  <a:moveTo>
                    <a:pt x="1868" y="2790"/>
                  </a:moveTo>
                  <a:lnTo>
                    <a:pt x="4851" y="2790"/>
                  </a:lnTo>
                  <a:lnTo>
                    <a:pt x="4851" y="1718"/>
                  </a:lnTo>
                  <a:lnTo>
                    <a:pt x="1868" y="1718"/>
                  </a:lnTo>
                  <a:lnTo>
                    <a:pt x="1868" y="2790"/>
                  </a:lnTo>
                  <a:close/>
                  <a:moveTo>
                    <a:pt x="2508" y="3288"/>
                  </a:moveTo>
                  <a:lnTo>
                    <a:pt x="4054" y="3288"/>
                  </a:lnTo>
                  <a:lnTo>
                    <a:pt x="4054" y="3563"/>
                  </a:lnTo>
                  <a:lnTo>
                    <a:pt x="2508" y="3563"/>
                  </a:lnTo>
                  <a:lnTo>
                    <a:pt x="2508" y="3288"/>
                  </a:lnTo>
                  <a:close/>
                  <a:moveTo>
                    <a:pt x="2180" y="1962"/>
                  </a:moveTo>
                  <a:lnTo>
                    <a:pt x="3224" y="1962"/>
                  </a:lnTo>
                  <a:lnTo>
                    <a:pt x="3224" y="2571"/>
                  </a:lnTo>
                  <a:lnTo>
                    <a:pt x="2180" y="2571"/>
                  </a:lnTo>
                  <a:lnTo>
                    <a:pt x="2180" y="1962"/>
                  </a:lnTo>
                  <a:close/>
                  <a:moveTo>
                    <a:pt x="3647" y="1942"/>
                  </a:moveTo>
                  <a:lnTo>
                    <a:pt x="3647" y="1942"/>
                  </a:lnTo>
                  <a:lnTo>
                    <a:pt x="3666" y="1943"/>
                  </a:lnTo>
                  <a:lnTo>
                    <a:pt x="3687" y="1947"/>
                  </a:lnTo>
                  <a:lnTo>
                    <a:pt x="3706" y="1951"/>
                  </a:lnTo>
                  <a:lnTo>
                    <a:pt x="3724" y="1958"/>
                  </a:lnTo>
                  <a:lnTo>
                    <a:pt x="3742" y="1966"/>
                  </a:lnTo>
                  <a:lnTo>
                    <a:pt x="3758" y="1977"/>
                  </a:lnTo>
                  <a:lnTo>
                    <a:pt x="3774" y="1988"/>
                  </a:lnTo>
                  <a:lnTo>
                    <a:pt x="3788" y="2001"/>
                  </a:lnTo>
                  <a:lnTo>
                    <a:pt x="3801" y="2017"/>
                  </a:lnTo>
                  <a:lnTo>
                    <a:pt x="3813" y="2030"/>
                  </a:lnTo>
                  <a:lnTo>
                    <a:pt x="3823" y="2048"/>
                  </a:lnTo>
                  <a:lnTo>
                    <a:pt x="3831" y="2065"/>
                  </a:lnTo>
                  <a:lnTo>
                    <a:pt x="3838" y="2084"/>
                  </a:lnTo>
                  <a:lnTo>
                    <a:pt x="3843" y="2102"/>
                  </a:lnTo>
                  <a:lnTo>
                    <a:pt x="3846" y="2122"/>
                  </a:lnTo>
                  <a:lnTo>
                    <a:pt x="3847" y="2143"/>
                  </a:lnTo>
                  <a:lnTo>
                    <a:pt x="3846" y="2164"/>
                  </a:lnTo>
                  <a:lnTo>
                    <a:pt x="3843" y="2184"/>
                  </a:lnTo>
                  <a:lnTo>
                    <a:pt x="3838" y="2202"/>
                  </a:lnTo>
                  <a:lnTo>
                    <a:pt x="3831" y="2221"/>
                  </a:lnTo>
                  <a:lnTo>
                    <a:pt x="3823" y="2239"/>
                  </a:lnTo>
                  <a:lnTo>
                    <a:pt x="3813" y="2256"/>
                  </a:lnTo>
                  <a:lnTo>
                    <a:pt x="3801" y="2271"/>
                  </a:lnTo>
                  <a:lnTo>
                    <a:pt x="3788" y="2285"/>
                  </a:lnTo>
                  <a:lnTo>
                    <a:pt x="3774" y="2299"/>
                  </a:lnTo>
                  <a:lnTo>
                    <a:pt x="3758" y="2310"/>
                  </a:lnTo>
                  <a:lnTo>
                    <a:pt x="3742" y="2319"/>
                  </a:lnTo>
                  <a:lnTo>
                    <a:pt x="3724" y="2328"/>
                  </a:lnTo>
                  <a:lnTo>
                    <a:pt x="3706" y="2334"/>
                  </a:lnTo>
                  <a:lnTo>
                    <a:pt x="3687" y="2340"/>
                  </a:lnTo>
                  <a:lnTo>
                    <a:pt x="3666" y="2343"/>
                  </a:lnTo>
                  <a:lnTo>
                    <a:pt x="3647" y="2344"/>
                  </a:lnTo>
                  <a:lnTo>
                    <a:pt x="3626" y="2343"/>
                  </a:lnTo>
                  <a:lnTo>
                    <a:pt x="3606" y="2340"/>
                  </a:lnTo>
                  <a:lnTo>
                    <a:pt x="3586" y="2334"/>
                  </a:lnTo>
                  <a:lnTo>
                    <a:pt x="3568" y="2328"/>
                  </a:lnTo>
                  <a:lnTo>
                    <a:pt x="3550" y="2319"/>
                  </a:lnTo>
                  <a:lnTo>
                    <a:pt x="3534" y="2310"/>
                  </a:lnTo>
                  <a:lnTo>
                    <a:pt x="3519" y="2299"/>
                  </a:lnTo>
                  <a:lnTo>
                    <a:pt x="3504" y="2285"/>
                  </a:lnTo>
                  <a:lnTo>
                    <a:pt x="3491" y="2271"/>
                  </a:lnTo>
                  <a:lnTo>
                    <a:pt x="3479" y="2256"/>
                  </a:lnTo>
                  <a:lnTo>
                    <a:pt x="3469" y="2239"/>
                  </a:lnTo>
                  <a:lnTo>
                    <a:pt x="3461" y="2221"/>
                  </a:lnTo>
                  <a:lnTo>
                    <a:pt x="3454" y="2202"/>
                  </a:lnTo>
                  <a:lnTo>
                    <a:pt x="3449" y="2184"/>
                  </a:lnTo>
                  <a:lnTo>
                    <a:pt x="3446" y="2164"/>
                  </a:lnTo>
                  <a:lnTo>
                    <a:pt x="3446" y="2143"/>
                  </a:lnTo>
                  <a:lnTo>
                    <a:pt x="3446" y="2122"/>
                  </a:lnTo>
                  <a:lnTo>
                    <a:pt x="3449" y="2102"/>
                  </a:lnTo>
                  <a:lnTo>
                    <a:pt x="3454" y="2084"/>
                  </a:lnTo>
                  <a:lnTo>
                    <a:pt x="3461" y="2065"/>
                  </a:lnTo>
                  <a:lnTo>
                    <a:pt x="3469" y="2048"/>
                  </a:lnTo>
                  <a:lnTo>
                    <a:pt x="3479" y="2030"/>
                  </a:lnTo>
                  <a:lnTo>
                    <a:pt x="3491" y="2017"/>
                  </a:lnTo>
                  <a:lnTo>
                    <a:pt x="3504" y="2001"/>
                  </a:lnTo>
                  <a:lnTo>
                    <a:pt x="3519" y="1988"/>
                  </a:lnTo>
                  <a:lnTo>
                    <a:pt x="3534" y="1977"/>
                  </a:lnTo>
                  <a:lnTo>
                    <a:pt x="3550" y="1966"/>
                  </a:lnTo>
                  <a:lnTo>
                    <a:pt x="3568" y="1958"/>
                  </a:lnTo>
                  <a:lnTo>
                    <a:pt x="3586" y="1951"/>
                  </a:lnTo>
                  <a:lnTo>
                    <a:pt x="3606" y="1947"/>
                  </a:lnTo>
                  <a:lnTo>
                    <a:pt x="3626" y="1943"/>
                  </a:lnTo>
                  <a:lnTo>
                    <a:pt x="3647" y="1942"/>
                  </a:lnTo>
                  <a:close/>
                  <a:moveTo>
                    <a:pt x="4235" y="1942"/>
                  </a:moveTo>
                  <a:lnTo>
                    <a:pt x="4235" y="1942"/>
                  </a:lnTo>
                  <a:lnTo>
                    <a:pt x="4256" y="1943"/>
                  </a:lnTo>
                  <a:lnTo>
                    <a:pt x="4276" y="1947"/>
                  </a:lnTo>
                  <a:lnTo>
                    <a:pt x="4296" y="1951"/>
                  </a:lnTo>
                  <a:lnTo>
                    <a:pt x="4313" y="1958"/>
                  </a:lnTo>
                  <a:lnTo>
                    <a:pt x="4332" y="1966"/>
                  </a:lnTo>
                  <a:lnTo>
                    <a:pt x="4348" y="1977"/>
                  </a:lnTo>
                  <a:lnTo>
                    <a:pt x="4363" y="1988"/>
                  </a:lnTo>
                  <a:lnTo>
                    <a:pt x="4377" y="2001"/>
                  </a:lnTo>
                  <a:lnTo>
                    <a:pt x="4391" y="2017"/>
                  </a:lnTo>
                  <a:lnTo>
                    <a:pt x="4402" y="2030"/>
                  </a:lnTo>
                  <a:lnTo>
                    <a:pt x="4412" y="2048"/>
                  </a:lnTo>
                  <a:lnTo>
                    <a:pt x="4421" y="2065"/>
                  </a:lnTo>
                  <a:lnTo>
                    <a:pt x="4427" y="2084"/>
                  </a:lnTo>
                  <a:lnTo>
                    <a:pt x="4433" y="2102"/>
                  </a:lnTo>
                  <a:lnTo>
                    <a:pt x="4435" y="2122"/>
                  </a:lnTo>
                  <a:lnTo>
                    <a:pt x="4436" y="2143"/>
                  </a:lnTo>
                  <a:lnTo>
                    <a:pt x="4435" y="2164"/>
                  </a:lnTo>
                  <a:lnTo>
                    <a:pt x="4433" y="2184"/>
                  </a:lnTo>
                  <a:lnTo>
                    <a:pt x="4427" y="2202"/>
                  </a:lnTo>
                  <a:lnTo>
                    <a:pt x="4421" y="2221"/>
                  </a:lnTo>
                  <a:lnTo>
                    <a:pt x="4412" y="2239"/>
                  </a:lnTo>
                  <a:lnTo>
                    <a:pt x="4402" y="2256"/>
                  </a:lnTo>
                  <a:lnTo>
                    <a:pt x="4391" y="2271"/>
                  </a:lnTo>
                  <a:lnTo>
                    <a:pt x="4377" y="2285"/>
                  </a:lnTo>
                  <a:lnTo>
                    <a:pt x="4363" y="2299"/>
                  </a:lnTo>
                  <a:lnTo>
                    <a:pt x="4348" y="2310"/>
                  </a:lnTo>
                  <a:lnTo>
                    <a:pt x="4332" y="2319"/>
                  </a:lnTo>
                  <a:lnTo>
                    <a:pt x="4313" y="2328"/>
                  </a:lnTo>
                  <a:lnTo>
                    <a:pt x="4296" y="2334"/>
                  </a:lnTo>
                  <a:lnTo>
                    <a:pt x="4276" y="2340"/>
                  </a:lnTo>
                  <a:lnTo>
                    <a:pt x="4256" y="2343"/>
                  </a:lnTo>
                  <a:lnTo>
                    <a:pt x="4235" y="2344"/>
                  </a:lnTo>
                  <a:lnTo>
                    <a:pt x="4214" y="2343"/>
                  </a:lnTo>
                  <a:lnTo>
                    <a:pt x="4195" y="2340"/>
                  </a:lnTo>
                  <a:lnTo>
                    <a:pt x="4176" y="2334"/>
                  </a:lnTo>
                  <a:lnTo>
                    <a:pt x="4157" y="2328"/>
                  </a:lnTo>
                  <a:lnTo>
                    <a:pt x="4140" y="2319"/>
                  </a:lnTo>
                  <a:lnTo>
                    <a:pt x="4123" y="2310"/>
                  </a:lnTo>
                  <a:lnTo>
                    <a:pt x="4108" y="2299"/>
                  </a:lnTo>
                  <a:lnTo>
                    <a:pt x="4094" y="2285"/>
                  </a:lnTo>
                  <a:lnTo>
                    <a:pt x="4081" y="2271"/>
                  </a:lnTo>
                  <a:lnTo>
                    <a:pt x="4069" y="2256"/>
                  </a:lnTo>
                  <a:lnTo>
                    <a:pt x="4059" y="2239"/>
                  </a:lnTo>
                  <a:lnTo>
                    <a:pt x="4051" y="2221"/>
                  </a:lnTo>
                  <a:lnTo>
                    <a:pt x="4044" y="2202"/>
                  </a:lnTo>
                  <a:lnTo>
                    <a:pt x="4039" y="2184"/>
                  </a:lnTo>
                  <a:lnTo>
                    <a:pt x="4036" y="2164"/>
                  </a:lnTo>
                  <a:lnTo>
                    <a:pt x="4034" y="2143"/>
                  </a:lnTo>
                  <a:lnTo>
                    <a:pt x="4036" y="2122"/>
                  </a:lnTo>
                  <a:lnTo>
                    <a:pt x="4039" y="2102"/>
                  </a:lnTo>
                  <a:lnTo>
                    <a:pt x="4044" y="2084"/>
                  </a:lnTo>
                  <a:lnTo>
                    <a:pt x="4051" y="2065"/>
                  </a:lnTo>
                  <a:lnTo>
                    <a:pt x="4059" y="2048"/>
                  </a:lnTo>
                  <a:lnTo>
                    <a:pt x="4069" y="2030"/>
                  </a:lnTo>
                  <a:lnTo>
                    <a:pt x="4081" y="2017"/>
                  </a:lnTo>
                  <a:lnTo>
                    <a:pt x="4094" y="2001"/>
                  </a:lnTo>
                  <a:lnTo>
                    <a:pt x="4108" y="1988"/>
                  </a:lnTo>
                  <a:lnTo>
                    <a:pt x="4123" y="1977"/>
                  </a:lnTo>
                  <a:lnTo>
                    <a:pt x="4140" y="1966"/>
                  </a:lnTo>
                  <a:lnTo>
                    <a:pt x="4157" y="1958"/>
                  </a:lnTo>
                  <a:lnTo>
                    <a:pt x="4176" y="1951"/>
                  </a:lnTo>
                  <a:lnTo>
                    <a:pt x="4195" y="1947"/>
                  </a:lnTo>
                  <a:lnTo>
                    <a:pt x="4214" y="1943"/>
                  </a:lnTo>
                  <a:lnTo>
                    <a:pt x="4235" y="1942"/>
                  </a:lnTo>
                  <a:close/>
                  <a:moveTo>
                    <a:pt x="4168" y="3284"/>
                  </a:moveTo>
                  <a:lnTo>
                    <a:pt x="4453" y="3284"/>
                  </a:lnTo>
                  <a:lnTo>
                    <a:pt x="4453" y="3412"/>
                  </a:lnTo>
                  <a:lnTo>
                    <a:pt x="4168" y="3412"/>
                  </a:lnTo>
                  <a:lnTo>
                    <a:pt x="4168" y="3284"/>
                  </a:lnTo>
                  <a:close/>
                  <a:moveTo>
                    <a:pt x="2154" y="3797"/>
                  </a:moveTo>
                  <a:lnTo>
                    <a:pt x="2438" y="3797"/>
                  </a:lnTo>
                  <a:lnTo>
                    <a:pt x="2438" y="3924"/>
                  </a:lnTo>
                  <a:lnTo>
                    <a:pt x="2154" y="3924"/>
                  </a:lnTo>
                  <a:lnTo>
                    <a:pt x="2154" y="3797"/>
                  </a:lnTo>
                  <a:close/>
                  <a:moveTo>
                    <a:pt x="2531" y="3797"/>
                  </a:moveTo>
                  <a:lnTo>
                    <a:pt x="2815" y="3797"/>
                  </a:lnTo>
                  <a:lnTo>
                    <a:pt x="2815" y="3924"/>
                  </a:lnTo>
                  <a:lnTo>
                    <a:pt x="2531" y="3924"/>
                  </a:lnTo>
                  <a:lnTo>
                    <a:pt x="2531" y="3797"/>
                  </a:lnTo>
                  <a:close/>
                  <a:moveTo>
                    <a:pt x="2930" y="3797"/>
                  </a:moveTo>
                  <a:lnTo>
                    <a:pt x="3215" y="3797"/>
                  </a:lnTo>
                  <a:lnTo>
                    <a:pt x="3215" y="3924"/>
                  </a:lnTo>
                  <a:lnTo>
                    <a:pt x="2930" y="3924"/>
                  </a:lnTo>
                  <a:lnTo>
                    <a:pt x="2930" y="3797"/>
                  </a:lnTo>
                  <a:close/>
                  <a:moveTo>
                    <a:pt x="3308" y="3797"/>
                  </a:moveTo>
                  <a:lnTo>
                    <a:pt x="3593" y="3797"/>
                  </a:lnTo>
                  <a:lnTo>
                    <a:pt x="3593" y="3924"/>
                  </a:lnTo>
                  <a:lnTo>
                    <a:pt x="3308" y="3924"/>
                  </a:lnTo>
                  <a:lnTo>
                    <a:pt x="3308" y="3797"/>
                  </a:lnTo>
                  <a:close/>
                  <a:moveTo>
                    <a:pt x="3691" y="3797"/>
                  </a:moveTo>
                  <a:lnTo>
                    <a:pt x="3976" y="3797"/>
                  </a:lnTo>
                  <a:lnTo>
                    <a:pt x="3976" y="3924"/>
                  </a:lnTo>
                  <a:lnTo>
                    <a:pt x="3691" y="3924"/>
                  </a:lnTo>
                  <a:lnTo>
                    <a:pt x="3691" y="3797"/>
                  </a:lnTo>
                  <a:close/>
                  <a:moveTo>
                    <a:pt x="4069" y="3797"/>
                  </a:moveTo>
                  <a:lnTo>
                    <a:pt x="4354" y="3797"/>
                  </a:lnTo>
                  <a:lnTo>
                    <a:pt x="4354" y="3924"/>
                  </a:lnTo>
                  <a:lnTo>
                    <a:pt x="4069" y="3924"/>
                  </a:lnTo>
                  <a:lnTo>
                    <a:pt x="4069" y="3797"/>
                  </a:lnTo>
                  <a:close/>
                  <a:moveTo>
                    <a:pt x="5107" y="0"/>
                  </a:moveTo>
                  <a:lnTo>
                    <a:pt x="6731" y="0"/>
                  </a:lnTo>
                  <a:lnTo>
                    <a:pt x="6731" y="4095"/>
                  </a:lnTo>
                  <a:lnTo>
                    <a:pt x="5107" y="4095"/>
                  </a:lnTo>
                  <a:lnTo>
                    <a:pt x="5107" y="0"/>
                  </a:lnTo>
                  <a:close/>
                  <a:moveTo>
                    <a:pt x="5913" y="378"/>
                  </a:moveTo>
                  <a:lnTo>
                    <a:pt x="5913" y="378"/>
                  </a:lnTo>
                  <a:lnTo>
                    <a:pt x="5897" y="378"/>
                  </a:lnTo>
                  <a:lnTo>
                    <a:pt x="5880" y="379"/>
                  </a:lnTo>
                  <a:lnTo>
                    <a:pt x="5864" y="382"/>
                  </a:lnTo>
                  <a:lnTo>
                    <a:pt x="5849" y="384"/>
                  </a:lnTo>
                  <a:lnTo>
                    <a:pt x="5834" y="387"/>
                  </a:lnTo>
                  <a:lnTo>
                    <a:pt x="5819" y="392"/>
                  </a:lnTo>
                  <a:lnTo>
                    <a:pt x="5804" y="397"/>
                  </a:lnTo>
                  <a:lnTo>
                    <a:pt x="5790" y="402"/>
                  </a:lnTo>
                  <a:lnTo>
                    <a:pt x="5775" y="409"/>
                  </a:lnTo>
                  <a:lnTo>
                    <a:pt x="5762" y="416"/>
                  </a:lnTo>
                  <a:lnTo>
                    <a:pt x="5748" y="423"/>
                  </a:lnTo>
                  <a:lnTo>
                    <a:pt x="5735" y="431"/>
                  </a:lnTo>
                  <a:lnTo>
                    <a:pt x="5722" y="441"/>
                  </a:lnTo>
                  <a:lnTo>
                    <a:pt x="5711" y="450"/>
                  </a:lnTo>
                  <a:lnTo>
                    <a:pt x="5699" y="461"/>
                  </a:lnTo>
                  <a:lnTo>
                    <a:pt x="5689" y="471"/>
                  </a:lnTo>
                  <a:lnTo>
                    <a:pt x="5678" y="481"/>
                  </a:lnTo>
                  <a:lnTo>
                    <a:pt x="5668" y="493"/>
                  </a:lnTo>
                  <a:lnTo>
                    <a:pt x="5659" y="506"/>
                  </a:lnTo>
                  <a:lnTo>
                    <a:pt x="5649" y="517"/>
                  </a:lnTo>
                  <a:lnTo>
                    <a:pt x="5641" y="530"/>
                  </a:lnTo>
                  <a:lnTo>
                    <a:pt x="5633" y="544"/>
                  </a:lnTo>
                  <a:lnTo>
                    <a:pt x="5626" y="558"/>
                  </a:lnTo>
                  <a:lnTo>
                    <a:pt x="5620" y="572"/>
                  </a:lnTo>
                  <a:lnTo>
                    <a:pt x="5614" y="586"/>
                  </a:lnTo>
                  <a:lnTo>
                    <a:pt x="5610" y="601"/>
                  </a:lnTo>
                  <a:lnTo>
                    <a:pt x="5605" y="616"/>
                  </a:lnTo>
                  <a:lnTo>
                    <a:pt x="5602" y="631"/>
                  </a:lnTo>
                  <a:lnTo>
                    <a:pt x="5598" y="647"/>
                  </a:lnTo>
                  <a:lnTo>
                    <a:pt x="5597" y="663"/>
                  </a:lnTo>
                  <a:lnTo>
                    <a:pt x="5596" y="679"/>
                  </a:lnTo>
                  <a:lnTo>
                    <a:pt x="5595" y="695"/>
                  </a:lnTo>
                  <a:lnTo>
                    <a:pt x="5596" y="711"/>
                  </a:lnTo>
                  <a:lnTo>
                    <a:pt x="5597" y="728"/>
                  </a:lnTo>
                  <a:lnTo>
                    <a:pt x="5598" y="744"/>
                  </a:lnTo>
                  <a:lnTo>
                    <a:pt x="5602" y="760"/>
                  </a:lnTo>
                  <a:lnTo>
                    <a:pt x="5605" y="775"/>
                  </a:lnTo>
                  <a:lnTo>
                    <a:pt x="5610" y="790"/>
                  </a:lnTo>
                  <a:lnTo>
                    <a:pt x="5614" y="804"/>
                  </a:lnTo>
                  <a:lnTo>
                    <a:pt x="5620" y="819"/>
                  </a:lnTo>
                  <a:lnTo>
                    <a:pt x="5626" y="833"/>
                  </a:lnTo>
                  <a:lnTo>
                    <a:pt x="5633" y="847"/>
                  </a:lnTo>
                  <a:lnTo>
                    <a:pt x="5641" y="860"/>
                  </a:lnTo>
                  <a:lnTo>
                    <a:pt x="5649" y="873"/>
                  </a:lnTo>
                  <a:lnTo>
                    <a:pt x="5659" y="885"/>
                  </a:lnTo>
                  <a:lnTo>
                    <a:pt x="5668" y="897"/>
                  </a:lnTo>
                  <a:lnTo>
                    <a:pt x="5678" y="909"/>
                  </a:lnTo>
                  <a:lnTo>
                    <a:pt x="5689" y="920"/>
                  </a:lnTo>
                  <a:lnTo>
                    <a:pt x="5699" y="931"/>
                  </a:lnTo>
                  <a:lnTo>
                    <a:pt x="5711" y="941"/>
                  </a:lnTo>
                  <a:lnTo>
                    <a:pt x="5722" y="950"/>
                  </a:lnTo>
                  <a:lnTo>
                    <a:pt x="5735" y="959"/>
                  </a:lnTo>
                  <a:lnTo>
                    <a:pt x="5748" y="967"/>
                  </a:lnTo>
                  <a:lnTo>
                    <a:pt x="5762" y="975"/>
                  </a:lnTo>
                  <a:lnTo>
                    <a:pt x="5775" y="982"/>
                  </a:lnTo>
                  <a:lnTo>
                    <a:pt x="5790" y="989"/>
                  </a:lnTo>
                  <a:lnTo>
                    <a:pt x="5804" y="993"/>
                  </a:lnTo>
                  <a:lnTo>
                    <a:pt x="5819" y="999"/>
                  </a:lnTo>
                  <a:lnTo>
                    <a:pt x="5834" y="1003"/>
                  </a:lnTo>
                  <a:lnTo>
                    <a:pt x="5849" y="1006"/>
                  </a:lnTo>
                  <a:lnTo>
                    <a:pt x="5864" y="1010"/>
                  </a:lnTo>
                  <a:lnTo>
                    <a:pt x="5880" y="1012"/>
                  </a:lnTo>
                  <a:lnTo>
                    <a:pt x="5897" y="1013"/>
                  </a:lnTo>
                  <a:lnTo>
                    <a:pt x="5913" y="1013"/>
                  </a:lnTo>
                  <a:lnTo>
                    <a:pt x="5929" y="1013"/>
                  </a:lnTo>
                  <a:lnTo>
                    <a:pt x="5945" y="1012"/>
                  </a:lnTo>
                  <a:lnTo>
                    <a:pt x="5962" y="1010"/>
                  </a:lnTo>
                  <a:lnTo>
                    <a:pt x="5977" y="1006"/>
                  </a:lnTo>
                  <a:lnTo>
                    <a:pt x="5993" y="1003"/>
                  </a:lnTo>
                  <a:lnTo>
                    <a:pt x="6008" y="999"/>
                  </a:lnTo>
                  <a:lnTo>
                    <a:pt x="6022" y="993"/>
                  </a:lnTo>
                  <a:lnTo>
                    <a:pt x="6037" y="989"/>
                  </a:lnTo>
                  <a:lnTo>
                    <a:pt x="6051" y="982"/>
                  </a:lnTo>
                  <a:lnTo>
                    <a:pt x="6065" y="975"/>
                  </a:lnTo>
                  <a:lnTo>
                    <a:pt x="6078" y="967"/>
                  </a:lnTo>
                  <a:lnTo>
                    <a:pt x="6090" y="959"/>
                  </a:lnTo>
                  <a:lnTo>
                    <a:pt x="6103" y="950"/>
                  </a:lnTo>
                  <a:lnTo>
                    <a:pt x="6115" y="941"/>
                  </a:lnTo>
                  <a:lnTo>
                    <a:pt x="6126" y="931"/>
                  </a:lnTo>
                  <a:lnTo>
                    <a:pt x="6138" y="920"/>
                  </a:lnTo>
                  <a:lnTo>
                    <a:pt x="6148" y="909"/>
                  </a:lnTo>
                  <a:lnTo>
                    <a:pt x="6158" y="897"/>
                  </a:lnTo>
                  <a:lnTo>
                    <a:pt x="6167" y="885"/>
                  </a:lnTo>
                  <a:lnTo>
                    <a:pt x="6176" y="873"/>
                  </a:lnTo>
                  <a:lnTo>
                    <a:pt x="6184" y="860"/>
                  </a:lnTo>
                  <a:lnTo>
                    <a:pt x="6193" y="847"/>
                  </a:lnTo>
                  <a:lnTo>
                    <a:pt x="6200" y="833"/>
                  </a:lnTo>
                  <a:lnTo>
                    <a:pt x="6205" y="819"/>
                  </a:lnTo>
                  <a:lnTo>
                    <a:pt x="6211" y="804"/>
                  </a:lnTo>
                  <a:lnTo>
                    <a:pt x="6217" y="790"/>
                  </a:lnTo>
                  <a:lnTo>
                    <a:pt x="6220" y="775"/>
                  </a:lnTo>
                  <a:lnTo>
                    <a:pt x="6224" y="760"/>
                  </a:lnTo>
                  <a:lnTo>
                    <a:pt x="6227" y="744"/>
                  </a:lnTo>
                  <a:lnTo>
                    <a:pt x="6229" y="728"/>
                  </a:lnTo>
                  <a:lnTo>
                    <a:pt x="6231" y="711"/>
                  </a:lnTo>
                  <a:lnTo>
                    <a:pt x="6231" y="695"/>
                  </a:lnTo>
                  <a:lnTo>
                    <a:pt x="6231" y="679"/>
                  </a:lnTo>
                  <a:lnTo>
                    <a:pt x="6229" y="663"/>
                  </a:lnTo>
                  <a:lnTo>
                    <a:pt x="6227" y="647"/>
                  </a:lnTo>
                  <a:lnTo>
                    <a:pt x="6224" y="631"/>
                  </a:lnTo>
                  <a:lnTo>
                    <a:pt x="6220" y="616"/>
                  </a:lnTo>
                  <a:lnTo>
                    <a:pt x="6217" y="601"/>
                  </a:lnTo>
                  <a:lnTo>
                    <a:pt x="6211" y="586"/>
                  </a:lnTo>
                  <a:lnTo>
                    <a:pt x="6205" y="572"/>
                  </a:lnTo>
                  <a:lnTo>
                    <a:pt x="6200" y="558"/>
                  </a:lnTo>
                  <a:lnTo>
                    <a:pt x="6193" y="544"/>
                  </a:lnTo>
                  <a:lnTo>
                    <a:pt x="6184" y="530"/>
                  </a:lnTo>
                  <a:lnTo>
                    <a:pt x="6176" y="517"/>
                  </a:lnTo>
                  <a:lnTo>
                    <a:pt x="6167" y="506"/>
                  </a:lnTo>
                  <a:lnTo>
                    <a:pt x="6158" y="493"/>
                  </a:lnTo>
                  <a:lnTo>
                    <a:pt x="6148" y="481"/>
                  </a:lnTo>
                  <a:lnTo>
                    <a:pt x="6138" y="471"/>
                  </a:lnTo>
                  <a:lnTo>
                    <a:pt x="6126" y="461"/>
                  </a:lnTo>
                  <a:lnTo>
                    <a:pt x="6115" y="450"/>
                  </a:lnTo>
                  <a:lnTo>
                    <a:pt x="6103" y="441"/>
                  </a:lnTo>
                  <a:lnTo>
                    <a:pt x="6090" y="431"/>
                  </a:lnTo>
                  <a:lnTo>
                    <a:pt x="6078" y="423"/>
                  </a:lnTo>
                  <a:lnTo>
                    <a:pt x="6065" y="416"/>
                  </a:lnTo>
                  <a:lnTo>
                    <a:pt x="6051" y="409"/>
                  </a:lnTo>
                  <a:lnTo>
                    <a:pt x="6037" y="402"/>
                  </a:lnTo>
                  <a:lnTo>
                    <a:pt x="6022" y="397"/>
                  </a:lnTo>
                  <a:lnTo>
                    <a:pt x="6008" y="392"/>
                  </a:lnTo>
                  <a:lnTo>
                    <a:pt x="5993" y="387"/>
                  </a:lnTo>
                  <a:lnTo>
                    <a:pt x="5977" y="384"/>
                  </a:lnTo>
                  <a:lnTo>
                    <a:pt x="5962" y="382"/>
                  </a:lnTo>
                  <a:lnTo>
                    <a:pt x="5945" y="379"/>
                  </a:lnTo>
                  <a:lnTo>
                    <a:pt x="5929" y="378"/>
                  </a:lnTo>
                  <a:lnTo>
                    <a:pt x="5913" y="378"/>
                  </a:lnTo>
                  <a:close/>
                  <a:moveTo>
                    <a:pt x="5920" y="1222"/>
                  </a:moveTo>
                  <a:lnTo>
                    <a:pt x="5920" y="1222"/>
                  </a:lnTo>
                  <a:lnTo>
                    <a:pt x="5887" y="1223"/>
                  </a:lnTo>
                  <a:lnTo>
                    <a:pt x="5855" y="1226"/>
                  </a:lnTo>
                  <a:lnTo>
                    <a:pt x="5822" y="1229"/>
                  </a:lnTo>
                  <a:lnTo>
                    <a:pt x="5791" y="1235"/>
                  </a:lnTo>
                  <a:lnTo>
                    <a:pt x="5761" y="1242"/>
                  </a:lnTo>
                  <a:lnTo>
                    <a:pt x="5731" y="1251"/>
                  </a:lnTo>
                  <a:lnTo>
                    <a:pt x="5700" y="1260"/>
                  </a:lnTo>
                  <a:lnTo>
                    <a:pt x="5672" y="1272"/>
                  </a:lnTo>
                  <a:lnTo>
                    <a:pt x="5643" y="1285"/>
                  </a:lnTo>
                  <a:lnTo>
                    <a:pt x="5617" y="1299"/>
                  </a:lnTo>
                  <a:lnTo>
                    <a:pt x="5590" y="1314"/>
                  </a:lnTo>
                  <a:lnTo>
                    <a:pt x="5565" y="1330"/>
                  </a:lnTo>
                  <a:lnTo>
                    <a:pt x="5539" y="1349"/>
                  </a:lnTo>
                  <a:lnTo>
                    <a:pt x="5515" y="1367"/>
                  </a:lnTo>
                  <a:lnTo>
                    <a:pt x="5493" y="1387"/>
                  </a:lnTo>
                  <a:lnTo>
                    <a:pt x="5470" y="1408"/>
                  </a:lnTo>
                  <a:lnTo>
                    <a:pt x="5448" y="1430"/>
                  </a:lnTo>
                  <a:lnTo>
                    <a:pt x="5429" y="1453"/>
                  </a:lnTo>
                  <a:lnTo>
                    <a:pt x="5410" y="1478"/>
                  </a:lnTo>
                  <a:lnTo>
                    <a:pt x="5393" y="1502"/>
                  </a:lnTo>
                  <a:lnTo>
                    <a:pt x="5375" y="1529"/>
                  </a:lnTo>
                  <a:lnTo>
                    <a:pt x="5360" y="1555"/>
                  </a:lnTo>
                  <a:lnTo>
                    <a:pt x="5346" y="1582"/>
                  </a:lnTo>
                  <a:lnTo>
                    <a:pt x="5333" y="1610"/>
                  </a:lnTo>
                  <a:lnTo>
                    <a:pt x="5322" y="1639"/>
                  </a:lnTo>
                  <a:lnTo>
                    <a:pt x="5313" y="1669"/>
                  </a:lnTo>
                  <a:lnTo>
                    <a:pt x="5303" y="1699"/>
                  </a:lnTo>
                  <a:lnTo>
                    <a:pt x="5296" y="1730"/>
                  </a:lnTo>
                  <a:lnTo>
                    <a:pt x="5291" y="1761"/>
                  </a:lnTo>
                  <a:lnTo>
                    <a:pt x="5287" y="1792"/>
                  </a:lnTo>
                  <a:lnTo>
                    <a:pt x="5285" y="1825"/>
                  </a:lnTo>
                  <a:lnTo>
                    <a:pt x="5284" y="1857"/>
                  </a:lnTo>
                  <a:lnTo>
                    <a:pt x="5285" y="1891"/>
                  </a:lnTo>
                  <a:lnTo>
                    <a:pt x="5287" y="1922"/>
                  </a:lnTo>
                  <a:lnTo>
                    <a:pt x="5291" y="1955"/>
                  </a:lnTo>
                  <a:lnTo>
                    <a:pt x="5296" y="1986"/>
                  </a:lnTo>
                  <a:lnTo>
                    <a:pt x="5303" y="2017"/>
                  </a:lnTo>
                  <a:lnTo>
                    <a:pt x="5313" y="2047"/>
                  </a:lnTo>
                  <a:lnTo>
                    <a:pt x="5322" y="2077"/>
                  </a:lnTo>
                  <a:lnTo>
                    <a:pt x="5333" y="2106"/>
                  </a:lnTo>
                  <a:lnTo>
                    <a:pt x="5346" y="2134"/>
                  </a:lnTo>
                  <a:lnTo>
                    <a:pt x="5360" y="2160"/>
                  </a:lnTo>
                  <a:lnTo>
                    <a:pt x="5375" y="2187"/>
                  </a:lnTo>
                  <a:lnTo>
                    <a:pt x="5393" y="2214"/>
                  </a:lnTo>
                  <a:lnTo>
                    <a:pt x="5410" y="2238"/>
                  </a:lnTo>
                  <a:lnTo>
                    <a:pt x="5429" y="2263"/>
                  </a:lnTo>
                  <a:lnTo>
                    <a:pt x="5448" y="2286"/>
                  </a:lnTo>
                  <a:lnTo>
                    <a:pt x="5470" y="2308"/>
                  </a:lnTo>
                  <a:lnTo>
                    <a:pt x="5493" y="2329"/>
                  </a:lnTo>
                  <a:lnTo>
                    <a:pt x="5515" y="2348"/>
                  </a:lnTo>
                  <a:lnTo>
                    <a:pt x="5539" y="2367"/>
                  </a:lnTo>
                  <a:lnTo>
                    <a:pt x="5565" y="2384"/>
                  </a:lnTo>
                  <a:lnTo>
                    <a:pt x="5590" y="2402"/>
                  </a:lnTo>
                  <a:lnTo>
                    <a:pt x="5617" y="2417"/>
                  </a:lnTo>
                  <a:lnTo>
                    <a:pt x="5643" y="2431"/>
                  </a:lnTo>
                  <a:lnTo>
                    <a:pt x="5672" y="2444"/>
                  </a:lnTo>
                  <a:lnTo>
                    <a:pt x="5700" y="2455"/>
                  </a:lnTo>
                  <a:lnTo>
                    <a:pt x="5731" y="2465"/>
                  </a:lnTo>
                  <a:lnTo>
                    <a:pt x="5761" y="2474"/>
                  </a:lnTo>
                  <a:lnTo>
                    <a:pt x="5791" y="2481"/>
                  </a:lnTo>
                  <a:lnTo>
                    <a:pt x="5822" y="2487"/>
                  </a:lnTo>
                  <a:lnTo>
                    <a:pt x="5855" y="2490"/>
                  </a:lnTo>
                  <a:lnTo>
                    <a:pt x="5887" y="2492"/>
                  </a:lnTo>
                  <a:lnTo>
                    <a:pt x="5920" y="2494"/>
                  </a:lnTo>
                  <a:lnTo>
                    <a:pt x="5952" y="2492"/>
                  </a:lnTo>
                  <a:lnTo>
                    <a:pt x="5985" y="2490"/>
                  </a:lnTo>
                  <a:lnTo>
                    <a:pt x="6016" y="2487"/>
                  </a:lnTo>
                  <a:lnTo>
                    <a:pt x="6047" y="2481"/>
                  </a:lnTo>
                  <a:lnTo>
                    <a:pt x="6079" y="2474"/>
                  </a:lnTo>
                  <a:lnTo>
                    <a:pt x="6109" y="2465"/>
                  </a:lnTo>
                  <a:lnTo>
                    <a:pt x="6138" y="2455"/>
                  </a:lnTo>
                  <a:lnTo>
                    <a:pt x="6167" y="2444"/>
                  </a:lnTo>
                  <a:lnTo>
                    <a:pt x="6195" y="2431"/>
                  </a:lnTo>
                  <a:lnTo>
                    <a:pt x="6223" y="2417"/>
                  </a:lnTo>
                  <a:lnTo>
                    <a:pt x="6249" y="2402"/>
                  </a:lnTo>
                  <a:lnTo>
                    <a:pt x="6275" y="2384"/>
                  </a:lnTo>
                  <a:lnTo>
                    <a:pt x="6299" y="2367"/>
                  </a:lnTo>
                  <a:lnTo>
                    <a:pt x="6324" y="2348"/>
                  </a:lnTo>
                  <a:lnTo>
                    <a:pt x="6347" y="2329"/>
                  </a:lnTo>
                  <a:lnTo>
                    <a:pt x="6369" y="2308"/>
                  </a:lnTo>
                  <a:lnTo>
                    <a:pt x="6390" y="2286"/>
                  </a:lnTo>
                  <a:lnTo>
                    <a:pt x="6410" y="2263"/>
                  </a:lnTo>
                  <a:lnTo>
                    <a:pt x="6428" y="2238"/>
                  </a:lnTo>
                  <a:lnTo>
                    <a:pt x="6447" y="2214"/>
                  </a:lnTo>
                  <a:lnTo>
                    <a:pt x="6463" y="2187"/>
                  </a:lnTo>
                  <a:lnTo>
                    <a:pt x="6478" y="2160"/>
                  </a:lnTo>
                  <a:lnTo>
                    <a:pt x="6492" y="2134"/>
                  </a:lnTo>
                  <a:lnTo>
                    <a:pt x="6505" y="2106"/>
                  </a:lnTo>
                  <a:lnTo>
                    <a:pt x="6516" y="2077"/>
                  </a:lnTo>
                  <a:lnTo>
                    <a:pt x="6527" y="2047"/>
                  </a:lnTo>
                  <a:lnTo>
                    <a:pt x="6535" y="2017"/>
                  </a:lnTo>
                  <a:lnTo>
                    <a:pt x="6542" y="1986"/>
                  </a:lnTo>
                  <a:lnTo>
                    <a:pt x="6548" y="1955"/>
                  </a:lnTo>
                  <a:lnTo>
                    <a:pt x="6551" y="1922"/>
                  </a:lnTo>
                  <a:lnTo>
                    <a:pt x="6555" y="1891"/>
                  </a:lnTo>
                  <a:lnTo>
                    <a:pt x="6555" y="1857"/>
                  </a:lnTo>
                  <a:lnTo>
                    <a:pt x="6555" y="1825"/>
                  </a:lnTo>
                  <a:lnTo>
                    <a:pt x="6551" y="1792"/>
                  </a:lnTo>
                  <a:lnTo>
                    <a:pt x="6548" y="1761"/>
                  </a:lnTo>
                  <a:lnTo>
                    <a:pt x="6542" y="1730"/>
                  </a:lnTo>
                  <a:lnTo>
                    <a:pt x="6535" y="1699"/>
                  </a:lnTo>
                  <a:lnTo>
                    <a:pt x="6527" y="1669"/>
                  </a:lnTo>
                  <a:lnTo>
                    <a:pt x="6516" y="1639"/>
                  </a:lnTo>
                  <a:lnTo>
                    <a:pt x="6505" y="1610"/>
                  </a:lnTo>
                  <a:lnTo>
                    <a:pt x="6492" y="1582"/>
                  </a:lnTo>
                  <a:lnTo>
                    <a:pt x="6478" y="1555"/>
                  </a:lnTo>
                  <a:lnTo>
                    <a:pt x="6463" y="1529"/>
                  </a:lnTo>
                  <a:lnTo>
                    <a:pt x="6447" y="1502"/>
                  </a:lnTo>
                  <a:lnTo>
                    <a:pt x="6428" y="1478"/>
                  </a:lnTo>
                  <a:lnTo>
                    <a:pt x="6410" y="1453"/>
                  </a:lnTo>
                  <a:lnTo>
                    <a:pt x="6390" y="1430"/>
                  </a:lnTo>
                  <a:lnTo>
                    <a:pt x="6369" y="1408"/>
                  </a:lnTo>
                  <a:lnTo>
                    <a:pt x="6347" y="1387"/>
                  </a:lnTo>
                  <a:lnTo>
                    <a:pt x="6324" y="1367"/>
                  </a:lnTo>
                  <a:lnTo>
                    <a:pt x="6299" y="1349"/>
                  </a:lnTo>
                  <a:lnTo>
                    <a:pt x="6275" y="1330"/>
                  </a:lnTo>
                  <a:lnTo>
                    <a:pt x="6249" y="1314"/>
                  </a:lnTo>
                  <a:lnTo>
                    <a:pt x="6223" y="1299"/>
                  </a:lnTo>
                  <a:lnTo>
                    <a:pt x="6195" y="1285"/>
                  </a:lnTo>
                  <a:lnTo>
                    <a:pt x="6167" y="1272"/>
                  </a:lnTo>
                  <a:lnTo>
                    <a:pt x="6138" y="1260"/>
                  </a:lnTo>
                  <a:lnTo>
                    <a:pt x="6109" y="1251"/>
                  </a:lnTo>
                  <a:lnTo>
                    <a:pt x="6079" y="1242"/>
                  </a:lnTo>
                  <a:lnTo>
                    <a:pt x="6047" y="1235"/>
                  </a:lnTo>
                  <a:lnTo>
                    <a:pt x="6016" y="1229"/>
                  </a:lnTo>
                  <a:lnTo>
                    <a:pt x="5985" y="1226"/>
                  </a:lnTo>
                  <a:lnTo>
                    <a:pt x="5952" y="1223"/>
                  </a:lnTo>
                  <a:lnTo>
                    <a:pt x="5920" y="1222"/>
                  </a:lnTo>
                  <a:close/>
                  <a:moveTo>
                    <a:pt x="6131" y="1646"/>
                  </a:moveTo>
                  <a:lnTo>
                    <a:pt x="6131" y="1646"/>
                  </a:lnTo>
                  <a:lnTo>
                    <a:pt x="6110" y="1627"/>
                  </a:lnTo>
                  <a:lnTo>
                    <a:pt x="6087" y="1610"/>
                  </a:lnTo>
                  <a:lnTo>
                    <a:pt x="6074" y="1602"/>
                  </a:lnTo>
                  <a:lnTo>
                    <a:pt x="6063" y="1595"/>
                  </a:lnTo>
                  <a:lnTo>
                    <a:pt x="6049" y="1588"/>
                  </a:lnTo>
                  <a:lnTo>
                    <a:pt x="6036" y="1582"/>
                  </a:lnTo>
                  <a:lnTo>
                    <a:pt x="6022" y="1576"/>
                  </a:lnTo>
                  <a:lnTo>
                    <a:pt x="6008" y="1572"/>
                  </a:lnTo>
                  <a:lnTo>
                    <a:pt x="5994" y="1568"/>
                  </a:lnTo>
                  <a:lnTo>
                    <a:pt x="5980" y="1565"/>
                  </a:lnTo>
                  <a:lnTo>
                    <a:pt x="5965" y="1562"/>
                  </a:lnTo>
                  <a:lnTo>
                    <a:pt x="5950" y="1560"/>
                  </a:lnTo>
                  <a:lnTo>
                    <a:pt x="5935" y="1559"/>
                  </a:lnTo>
                  <a:lnTo>
                    <a:pt x="5920" y="1559"/>
                  </a:lnTo>
                  <a:lnTo>
                    <a:pt x="5904" y="1559"/>
                  </a:lnTo>
                  <a:lnTo>
                    <a:pt x="5888" y="1560"/>
                  </a:lnTo>
                  <a:lnTo>
                    <a:pt x="5873" y="1562"/>
                  </a:lnTo>
                  <a:lnTo>
                    <a:pt x="5859" y="1565"/>
                  </a:lnTo>
                  <a:lnTo>
                    <a:pt x="5844" y="1568"/>
                  </a:lnTo>
                  <a:lnTo>
                    <a:pt x="5830" y="1572"/>
                  </a:lnTo>
                  <a:lnTo>
                    <a:pt x="5816" y="1576"/>
                  </a:lnTo>
                  <a:lnTo>
                    <a:pt x="5803" y="1582"/>
                  </a:lnTo>
                  <a:lnTo>
                    <a:pt x="5790" y="1588"/>
                  </a:lnTo>
                  <a:lnTo>
                    <a:pt x="5777" y="1595"/>
                  </a:lnTo>
                  <a:lnTo>
                    <a:pt x="5764" y="1602"/>
                  </a:lnTo>
                  <a:lnTo>
                    <a:pt x="5753" y="1610"/>
                  </a:lnTo>
                  <a:lnTo>
                    <a:pt x="5729" y="1627"/>
                  </a:lnTo>
                  <a:lnTo>
                    <a:pt x="5708" y="1646"/>
                  </a:lnTo>
                  <a:lnTo>
                    <a:pt x="5689" y="1667"/>
                  </a:lnTo>
                  <a:lnTo>
                    <a:pt x="5671" y="1690"/>
                  </a:lnTo>
                  <a:lnTo>
                    <a:pt x="5663" y="1703"/>
                  </a:lnTo>
                  <a:lnTo>
                    <a:pt x="5656" y="1716"/>
                  </a:lnTo>
                  <a:lnTo>
                    <a:pt x="5649" y="1728"/>
                  </a:lnTo>
                  <a:lnTo>
                    <a:pt x="5643" y="1741"/>
                  </a:lnTo>
                  <a:lnTo>
                    <a:pt x="5639" y="1755"/>
                  </a:lnTo>
                  <a:lnTo>
                    <a:pt x="5634" y="1769"/>
                  </a:lnTo>
                  <a:lnTo>
                    <a:pt x="5630" y="1783"/>
                  </a:lnTo>
                  <a:lnTo>
                    <a:pt x="5626" y="1797"/>
                  </a:lnTo>
                  <a:lnTo>
                    <a:pt x="5624" y="1812"/>
                  </a:lnTo>
                  <a:lnTo>
                    <a:pt x="5621" y="1827"/>
                  </a:lnTo>
                  <a:lnTo>
                    <a:pt x="5620" y="1842"/>
                  </a:lnTo>
                  <a:lnTo>
                    <a:pt x="5620" y="1857"/>
                  </a:lnTo>
                  <a:lnTo>
                    <a:pt x="5620" y="1874"/>
                  </a:lnTo>
                  <a:lnTo>
                    <a:pt x="5621" y="1889"/>
                  </a:lnTo>
                  <a:lnTo>
                    <a:pt x="5624" y="1904"/>
                  </a:lnTo>
                  <a:lnTo>
                    <a:pt x="5626" y="1918"/>
                  </a:lnTo>
                  <a:lnTo>
                    <a:pt x="5630" y="1933"/>
                  </a:lnTo>
                  <a:lnTo>
                    <a:pt x="5634" y="1947"/>
                  </a:lnTo>
                  <a:lnTo>
                    <a:pt x="5639" y="1961"/>
                  </a:lnTo>
                  <a:lnTo>
                    <a:pt x="5643" y="1975"/>
                  </a:lnTo>
                  <a:lnTo>
                    <a:pt x="5649" y="1987"/>
                  </a:lnTo>
                  <a:lnTo>
                    <a:pt x="5656" y="2000"/>
                  </a:lnTo>
                  <a:lnTo>
                    <a:pt x="5663" y="2013"/>
                  </a:lnTo>
                  <a:lnTo>
                    <a:pt x="5671" y="2026"/>
                  </a:lnTo>
                  <a:lnTo>
                    <a:pt x="5689" y="2048"/>
                  </a:lnTo>
                  <a:lnTo>
                    <a:pt x="5708" y="2070"/>
                  </a:lnTo>
                  <a:lnTo>
                    <a:pt x="5729" y="2088"/>
                  </a:lnTo>
                  <a:lnTo>
                    <a:pt x="5753" y="2106"/>
                  </a:lnTo>
                  <a:lnTo>
                    <a:pt x="5764" y="2114"/>
                  </a:lnTo>
                  <a:lnTo>
                    <a:pt x="5777" y="2121"/>
                  </a:lnTo>
                  <a:lnTo>
                    <a:pt x="5790" y="2128"/>
                  </a:lnTo>
                  <a:lnTo>
                    <a:pt x="5803" y="2134"/>
                  </a:lnTo>
                  <a:lnTo>
                    <a:pt x="5816" y="2138"/>
                  </a:lnTo>
                  <a:lnTo>
                    <a:pt x="5830" y="2144"/>
                  </a:lnTo>
                  <a:lnTo>
                    <a:pt x="5844" y="2148"/>
                  </a:lnTo>
                  <a:lnTo>
                    <a:pt x="5859" y="2151"/>
                  </a:lnTo>
                  <a:lnTo>
                    <a:pt x="5873" y="2153"/>
                  </a:lnTo>
                  <a:lnTo>
                    <a:pt x="5888" y="2156"/>
                  </a:lnTo>
                  <a:lnTo>
                    <a:pt x="5904" y="2157"/>
                  </a:lnTo>
                  <a:lnTo>
                    <a:pt x="5920" y="2157"/>
                  </a:lnTo>
                  <a:lnTo>
                    <a:pt x="5935" y="2157"/>
                  </a:lnTo>
                  <a:lnTo>
                    <a:pt x="5950" y="2156"/>
                  </a:lnTo>
                  <a:lnTo>
                    <a:pt x="5965" y="2153"/>
                  </a:lnTo>
                  <a:lnTo>
                    <a:pt x="5980" y="2151"/>
                  </a:lnTo>
                  <a:lnTo>
                    <a:pt x="5994" y="2148"/>
                  </a:lnTo>
                  <a:lnTo>
                    <a:pt x="6008" y="2144"/>
                  </a:lnTo>
                  <a:lnTo>
                    <a:pt x="6022" y="2138"/>
                  </a:lnTo>
                  <a:lnTo>
                    <a:pt x="6036" y="2134"/>
                  </a:lnTo>
                  <a:lnTo>
                    <a:pt x="6049" y="2128"/>
                  </a:lnTo>
                  <a:lnTo>
                    <a:pt x="6063" y="2121"/>
                  </a:lnTo>
                  <a:lnTo>
                    <a:pt x="6074" y="2114"/>
                  </a:lnTo>
                  <a:lnTo>
                    <a:pt x="6087" y="2106"/>
                  </a:lnTo>
                  <a:lnTo>
                    <a:pt x="6110" y="2088"/>
                  </a:lnTo>
                  <a:lnTo>
                    <a:pt x="6131" y="2070"/>
                  </a:lnTo>
                  <a:lnTo>
                    <a:pt x="6151" y="2048"/>
                  </a:lnTo>
                  <a:lnTo>
                    <a:pt x="6167" y="2026"/>
                  </a:lnTo>
                  <a:lnTo>
                    <a:pt x="6175" y="2013"/>
                  </a:lnTo>
                  <a:lnTo>
                    <a:pt x="6182" y="2000"/>
                  </a:lnTo>
                  <a:lnTo>
                    <a:pt x="6189" y="1987"/>
                  </a:lnTo>
                  <a:lnTo>
                    <a:pt x="6195" y="1975"/>
                  </a:lnTo>
                  <a:lnTo>
                    <a:pt x="6201" y="1961"/>
                  </a:lnTo>
                  <a:lnTo>
                    <a:pt x="6205" y="1947"/>
                  </a:lnTo>
                  <a:lnTo>
                    <a:pt x="6209" y="1933"/>
                  </a:lnTo>
                  <a:lnTo>
                    <a:pt x="6212" y="1918"/>
                  </a:lnTo>
                  <a:lnTo>
                    <a:pt x="6215" y="1904"/>
                  </a:lnTo>
                  <a:lnTo>
                    <a:pt x="6217" y="1889"/>
                  </a:lnTo>
                  <a:lnTo>
                    <a:pt x="6218" y="1874"/>
                  </a:lnTo>
                  <a:lnTo>
                    <a:pt x="6218" y="1857"/>
                  </a:lnTo>
                  <a:lnTo>
                    <a:pt x="6218" y="1842"/>
                  </a:lnTo>
                  <a:lnTo>
                    <a:pt x="6217" y="1827"/>
                  </a:lnTo>
                  <a:lnTo>
                    <a:pt x="6215" y="1812"/>
                  </a:lnTo>
                  <a:lnTo>
                    <a:pt x="6212" y="1797"/>
                  </a:lnTo>
                  <a:lnTo>
                    <a:pt x="6209" y="1783"/>
                  </a:lnTo>
                  <a:lnTo>
                    <a:pt x="6205" y="1769"/>
                  </a:lnTo>
                  <a:lnTo>
                    <a:pt x="6201" y="1755"/>
                  </a:lnTo>
                  <a:lnTo>
                    <a:pt x="6195" y="1741"/>
                  </a:lnTo>
                  <a:lnTo>
                    <a:pt x="6189" y="1728"/>
                  </a:lnTo>
                  <a:lnTo>
                    <a:pt x="6182" y="1716"/>
                  </a:lnTo>
                  <a:lnTo>
                    <a:pt x="6175" y="1703"/>
                  </a:lnTo>
                  <a:lnTo>
                    <a:pt x="6167" y="1690"/>
                  </a:lnTo>
                  <a:lnTo>
                    <a:pt x="6151" y="1667"/>
                  </a:lnTo>
                  <a:lnTo>
                    <a:pt x="6131" y="1646"/>
                  </a:lnTo>
                  <a:close/>
                  <a:moveTo>
                    <a:pt x="5920" y="2625"/>
                  </a:moveTo>
                  <a:lnTo>
                    <a:pt x="5920" y="2625"/>
                  </a:lnTo>
                  <a:lnTo>
                    <a:pt x="5887" y="2625"/>
                  </a:lnTo>
                  <a:lnTo>
                    <a:pt x="5855" y="2628"/>
                  </a:lnTo>
                  <a:lnTo>
                    <a:pt x="5822" y="2632"/>
                  </a:lnTo>
                  <a:lnTo>
                    <a:pt x="5791" y="2638"/>
                  </a:lnTo>
                  <a:lnTo>
                    <a:pt x="5761" y="2645"/>
                  </a:lnTo>
                  <a:lnTo>
                    <a:pt x="5731" y="2653"/>
                  </a:lnTo>
                  <a:lnTo>
                    <a:pt x="5700" y="2663"/>
                  </a:lnTo>
                  <a:lnTo>
                    <a:pt x="5672" y="2675"/>
                  </a:lnTo>
                  <a:lnTo>
                    <a:pt x="5643" y="2687"/>
                  </a:lnTo>
                  <a:lnTo>
                    <a:pt x="5617" y="2701"/>
                  </a:lnTo>
                  <a:lnTo>
                    <a:pt x="5590" y="2716"/>
                  </a:lnTo>
                  <a:lnTo>
                    <a:pt x="5565" y="2733"/>
                  </a:lnTo>
                  <a:lnTo>
                    <a:pt x="5539" y="2751"/>
                  </a:lnTo>
                  <a:lnTo>
                    <a:pt x="5515" y="2770"/>
                  </a:lnTo>
                  <a:lnTo>
                    <a:pt x="5493" y="2790"/>
                  </a:lnTo>
                  <a:lnTo>
                    <a:pt x="5470" y="2811"/>
                  </a:lnTo>
                  <a:lnTo>
                    <a:pt x="5448" y="2833"/>
                  </a:lnTo>
                  <a:lnTo>
                    <a:pt x="5429" y="2856"/>
                  </a:lnTo>
                  <a:lnTo>
                    <a:pt x="5410" y="2880"/>
                  </a:lnTo>
                  <a:lnTo>
                    <a:pt x="5393" y="2905"/>
                  </a:lnTo>
                  <a:lnTo>
                    <a:pt x="5375" y="2930"/>
                  </a:lnTo>
                  <a:lnTo>
                    <a:pt x="5360" y="2957"/>
                  </a:lnTo>
                  <a:lnTo>
                    <a:pt x="5346" y="2985"/>
                  </a:lnTo>
                  <a:lnTo>
                    <a:pt x="5333" y="3013"/>
                  </a:lnTo>
                  <a:lnTo>
                    <a:pt x="5322" y="3042"/>
                  </a:lnTo>
                  <a:lnTo>
                    <a:pt x="5313" y="3071"/>
                  </a:lnTo>
                  <a:lnTo>
                    <a:pt x="5303" y="3101"/>
                  </a:lnTo>
                  <a:lnTo>
                    <a:pt x="5296" y="3132"/>
                  </a:lnTo>
                  <a:lnTo>
                    <a:pt x="5291" y="3164"/>
                  </a:lnTo>
                  <a:lnTo>
                    <a:pt x="5287" y="3195"/>
                  </a:lnTo>
                  <a:lnTo>
                    <a:pt x="5285" y="3227"/>
                  </a:lnTo>
                  <a:lnTo>
                    <a:pt x="5284" y="3260"/>
                  </a:lnTo>
                  <a:lnTo>
                    <a:pt x="5285" y="3292"/>
                  </a:lnTo>
                  <a:lnTo>
                    <a:pt x="5287" y="3325"/>
                  </a:lnTo>
                  <a:lnTo>
                    <a:pt x="5291" y="3357"/>
                  </a:lnTo>
                  <a:lnTo>
                    <a:pt x="5296" y="3389"/>
                  </a:lnTo>
                  <a:lnTo>
                    <a:pt x="5303" y="3419"/>
                  </a:lnTo>
                  <a:lnTo>
                    <a:pt x="5313" y="3449"/>
                  </a:lnTo>
                  <a:lnTo>
                    <a:pt x="5322" y="3478"/>
                  </a:lnTo>
                  <a:lnTo>
                    <a:pt x="5333" y="3507"/>
                  </a:lnTo>
                  <a:lnTo>
                    <a:pt x="5346" y="3536"/>
                  </a:lnTo>
                  <a:lnTo>
                    <a:pt x="5360" y="3563"/>
                  </a:lnTo>
                  <a:lnTo>
                    <a:pt x="5375" y="3590"/>
                  </a:lnTo>
                  <a:lnTo>
                    <a:pt x="5393" y="3615"/>
                  </a:lnTo>
                  <a:lnTo>
                    <a:pt x="5410" y="3641"/>
                  </a:lnTo>
                  <a:lnTo>
                    <a:pt x="5429" y="3664"/>
                  </a:lnTo>
                  <a:lnTo>
                    <a:pt x="5448" y="3687"/>
                  </a:lnTo>
                  <a:lnTo>
                    <a:pt x="5470" y="3709"/>
                  </a:lnTo>
                  <a:lnTo>
                    <a:pt x="5493" y="3731"/>
                  </a:lnTo>
                  <a:lnTo>
                    <a:pt x="5515" y="3751"/>
                  </a:lnTo>
                  <a:lnTo>
                    <a:pt x="5539" y="3770"/>
                  </a:lnTo>
                  <a:lnTo>
                    <a:pt x="5565" y="3787"/>
                  </a:lnTo>
                  <a:lnTo>
                    <a:pt x="5590" y="3803"/>
                  </a:lnTo>
                  <a:lnTo>
                    <a:pt x="5617" y="3820"/>
                  </a:lnTo>
                  <a:lnTo>
                    <a:pt x="5643" y="3833"/>
                  </a:lnTo>
                  <a:lnTo>
                    <a:pt x="5672" y="3846"/>
                  </a:lnTo>
                  <a:lnTo>
                    <a:pt x="5700" y="3857"/>
                  </a:lnTo>
                  <a:lnTo>
                    <a:pt x="5731" y="3867"/>
                  </a:lnTo>
                  <a:lnTo>
                    <a:pt x="5761" y="3875"/>
                  </a:lnTo>
                  <a:lnTo>
                    <a:pt x="5791" y="3883"/>
                  </a:lnTo>
                  <a:lnTo>
                    <a:pt x="5822" y="3888"/>
                  </a:lnTo>
                  <a:lnTo>
                    <a:pt x="5855" y="3893"/>
                  </a:lnTo>
                  <a:lnTo>
                    <a:pt x="5887" y="3895"/>
                  </a:lnTo>
                  <a:lnTo>
                    <a:pt x="5920" y="3896"/>
                  </a:lnTo>
                  <a:lnTo>
                    <a:pt x="5952" y="3895"/>
                  </a:lnTo>
                  <a:lnTo>
                    <a:pt x="5985" y="3893"/>
                  </a:lnTo>
                  <a:lnTo>
                    <a:pt x="6016" y="3888"/>
                  </a:lnTo>
                  <a:lnTo>
                    <a:pt x="6047" y="3883"/>
                  </a:lnTo>
                  <a:lnTo>
                    <a:pt x="6079" y="3875"/>
                  </a:lnTo>
                  <a:lnTo>
                    <a:pt x="6109" y="3867"/>
                  </a:lnTo>
                  <a:lnTo>
                    <a:pt x="6138" y="3857"/>
                  </a:lnTo>
                  <a:lnTo>
                    <a:pt x="6167" y="3846"/>
                  </a:lnTo>
                  <a:lnTo>
                    <a:pt x="6195" y="3833"/>
                  </a:lnTo>
                  <a:lnTo>
                    <a:pt x="6223" y="3820"/>
                  </a:lnTo>
                  <a:lnTo>
                    <a:pt x="6249" y="3803"/>
                  </a:lnTo>
                  <a:lnTo>
                    <a:pt x="6275" y="3787"/>
                  </a:lnTo>
                  <a:lnTo>
                    <a:pt x="6299" y="3770"/>
                  </a:lnTo>
                  <a:lnTo>
                    <a:pt x="6324" y="3751"/>
                  </a:lnTo>
                  <a:lnTo>
                    <a:pt x="6347" y="3731"/>
                  </a:lnTo>
                  <a:lnTo>
                    <a:pt x="6369" y="3709"/>
                  </a:lnTo>
                  <a:lnTo>
                    <a:pt x="6390" y="3687"/>
                  </a:lnTo>
                  <a:lnTo>
                    <a:pt x="6410" y="3664"/>
                  </a:lnTo>
                  <a:lnTo>
                    <a:pt x="6428" y="3641"/>
                  </a:lnTo>
                  <a:lnTo>
                    <a:pt x="6447" y="3615"/>
                  </a:lnTo>
                  <a:lnTo>
                    <a:pt x="6463" y="3590"/>
                  </a:lnTo>
                  <a:lnTo>
                    <a:pt x="6478" y="3563"/>
                  </a:lnTo>
                  <a:lnTo>
                    <a:pt x="6492" y="3536"/>
                  </a:lnTo>
                  <a:lnTo>
                    <a:pt x="6505" y="3507"/>
                  </a:lnTo>
                  <a:lnTo>
                    <a:pt x="6516" y="3478"/>
                  </a:lnTo>
                  <a:lnTo>
                    <a:pt x="6527" y="3449"/>
                  </a:lnTo>
                  <a:lnTo>
                    <a:pt x="6535" y="3419"/>
                  </a:lnTo>
                  <a:lnTo>
                    <a:pt x="6542" y="3389"/>
                  </a:lnTo>
                  <a:lnTo>
                    <a:pt x="6548" y="3357"/>
                  </a:lnTo>
                  <a:lnTo>
                    <a:pt x="6551" y="3325"/>
                  </a:lnTo>
                  <a:lnTo>
                    <a:pt x="6555" y="3292"/>
                  </a:lnTo>
                  <a:lnTo>
                    <a:pt x="6555" y="3260"/>
                  </a:lnTo>
                  <a:lnTo>
                    <a:pt x="6555" y="3227"/>
                  </a:lnTo>
                  <a:lnTo>
                    <a:pt x="6551" y="3195"/>
                  </a:lnTo>
                  <a:lnTo>
                    <a:pt x="6548" y="3164"/>
                  </a:lnTo>
                  <a:lnTo>
                    <a:pt x="6542" y="3132"/>
                  </a:lnTo>
                  <a:lnTo>
                    <a:pt x="6535" y="3101"/>
                  </a:lnTo>
                  <a:lnTo>
                    <a:pt x="6527" y="3071"/>
                  </a:lnTo>
                  <a:lnTo>
                    <a:pt x="6516" y="3042"/>
                  </a:lnTo>
                  <a:lnTo>
                    <a:pt x="6505" y="3013"/>
                  </a:lnTo>
                  <a:lnTo>
                    <a:pt x="6492" y="2985"/>
                  </a:lnTo>
                  <a:lnTo>
                    <a:pt x="6478" y="2957"/>
                  </a:lnTo>
                  <a:lnTo>
                    <a:pt x="6463" y="2930"/>
                  </a:lnTo>
                  <a:lnTo>
                    <a:pt x="6447" y="2905"/>
                  </a:lnTo>
                  <a:lnTo>
                    <a:pt x="6428" y="2880"/>
                  </a:lnTo>
                  <a:lnTo>
                    <a:pt x="6410" y="2856"/>
                  </a:lnTo>
                  <a:lnTo>
                    <a:pt x="6390" y="2833"/>
                  </a:lnTo>
                  <a:lnTo>
                    <a:pt x="6369" y="2811"/>
                  </a:lnTo>
                  <a:lnTo>
                    <a:pt x="6347" y="2790"/>
                  </a:lnTo>
                  <a:lnTo>
                    <a:pt x="6324" y="2770"/>
                  </a:lnTo>
                  <a:lnTo>
                    <a:pt x="6299" y="2751"/>
                  </a:lnTo>
                  <a:lnTo>
                    <a:pt x="6275" y="2733"/>
                  </a:lnTo>
                  <a:lnTo>
                    <a:pt x="6249" y="2716"/>
                  </a:lnTo>
                  <a:lnTo>
                    <a:pt x="6223" y="2701"/>
                  </a:lnTo>
                  <a:lnTo>
                    <a:pt x="6195" y="2687"/>
                  </a:lnTo>
                  <a:lnTo>
                    <a:pt x="6167" y="2675"/>
                  </a:lnTo>
                  <a:lnTo>
                    <a:pt x="6138" y="2663"/>
                  </a:lnTo>
                  <a:lnTo>
                    <a:pt x="6109" y="2653"/>
                  </a:lnTo>
                  <a:lnTo>
                    <a:pt x="6079" y="2645"/>
                  </a:lnTo>
                  <a:lnTo>
                    <a:pt x="6047" y="2638"/>
                  </a:lnTo>
                  <a:lnTo>
                    <a:pt x="6016" y="2632"/>
                  </a:lnTo>
                  <a:lnTo>
                    <a:pt x="5985" y="2628"/>
                  </a:lnTo>
                  <a:lnTo>
                    <a:pt x="5952" y="2625"/>
                  </a:lnTo>
                  <a:lnTo>
                    <a:pt x="5920" y="2625"/>
                  </a:lnTo>
                  <a:close/>
                  <a:moveTo>
                    <a:pt x="6131" y="3049"/>
                  </a:moveTo>
                  <a:lnTo>
                    <a:pt x="6131" y="3049"/>
                  </a:lnTo>
                  <a:lnTo>
                    <a:pt x="6110" y="3029"/>
                  </a:lnTo>
                  <a:lnTo>
                    <a:pt x="6087" y="3013"/>
                  </a:lnTo>
                  <a:lnTo>
                    <a:pt x="6074" y="3004"/>
                  </a:lnTo>
                  <a:lnTo>
                    <a:pt x="6063" y="2997"/>
                  </a:lnTo>
                  <a:lnTo>
                    <a:pt x="6049" y="2991"/>
                  </a:lnTo>
                  <a:lnTo>
                    <a:pt x="6036" y="2985"/>
                  </a:lnTo>
                  <a:lnTo>
                    <a:pt x="6022" y="2979"/>
                  </a:lnTo>
                  <a:lnTo>
                    <a:pt x="6008" y="2974"/>
                  </a:lnTo>
                  <a:lnTo>
                    <a:pt x="5994" y="2971"/>
                  </a:lnTo>
                  <a:lnTo>
                    <a:pt x="5980" y="2967"/>
                  </a:lnTo>
                  <a:lnTo>
                    <a:pt x="5965" y="2964"/>
                  </a:lnTo>
                  <a:lnTo>
                    <a:pt x="5950" y="2963"/>
                  </a:lnTo>
                  <a:lnTo>
                    <a:pt x="5935" y="2961"/>
                  </a:lnTo>
                  <a:lnTo>
                    <a:pt x="5920" y="2961"/>
                  </a:lnTo>
                  <a:lnTo>
                    <a:pt x="5904" y="2961"/>
                  </a:lnTo>
                  <a:lnTo>
                    <a:pt x="5888" y="2963"/>
                  </a:lnTo>
                  <a:lnTo>
                    <a:pt x="5873" y="2964"/>
                  </a:lnTo>
                  <a:lnTo>
                    <a:pt x="5859" y="2967"/>
                  </a:lnTo>
                  <a:lnTo>
                    <a:pt x="5844" y="2971"/>
                  </a:lnTo>
                  <a:lnTo>
                    <a:pt x="5830" y="2974"/>
                  </a:lnTo>
                  <a:lnTo>
                    <a:pt x="5816" y="2979"/>
                  </a:lnTo>
                  <a:lnTo>
                    <a:pt x="5803" y="2985"/>
                  </a:lnTo>
                  <a:lnTo>
                    <a:pt x="5790" y="2991"/>
                  </a:lnTo>
                  <a:lnTo>
                    <a:pt x="5777" y="2997"/>
                  </a:lnTo>
                  <a:lnTo>
                    <a:pt x="5764" y="3004"/>
                  </a:lnTo>
                  <a:lnTo>
                    <a:pt x="5753" y="3013"/>
                  </a:lnTo>
                  <a:lnTo>
                    <a:pt x="5729" y="3029"/>
                  </a:lnTo>
                  <a:lnTo>
                    <a:pt x="5708" y="3049"/>
                  </a:lnTo>
                  <a:lnTo>
                    <a:pt x="5689" y="3069"/>
                  </a:lnTo>
                  <a:lnTo>
                    <a:pt x="5671" y="3093"/>
                  </a:lnTo>
                  <a:lnTo>
                    <a:pt x="5663" y="3105"/>
                  </a:lnTo>
                  <a:lnTo>
                    <a:pt x="5656" y="3117"/>
                  </a:lnTo>
                  <a:lnTo>
                    <a:pt x="5649" y="3130"/>
                  </a:lnTo>
                  <a:lnTo>
                    <a:pt x="5643" y="3144"/>
                  </a:lnTo>
                  <a:lnTo>
                    <a:pt x="5639" y="3158"/>
                  </a:lnTo>
                  <a:lnTo>
                    <a:pt x="5634" y="3172"/>
                  </a:lnTo>
                  <a:lnTo>
                    <a:pt x="5630" y="3186"/>
                  </a:lnTo>
                  <a:lnTo>
                    <a:pt x="5626" y="3200"/>
                  </a:lnTo>
                  <a:lnTo>
                    <a:pt x="5624" y="3215"/>
                  </a:lnTo>
                  <a:lnTo>
                    <a:pt x="5621" y="3230"/>
                  </a:lnTo>
                  <a:lnTo>
                    <a:pt x="5620" y="3245"/>
                  </a:lnTo>
                  <a:lnTo>
                    <a:pt x="5620" y="3260"/>
                  </a:lnTo>
                  <a:lnTo>
                    <a:pt x="5620" y="3275"/>
                  </a:lnTo>
                  <a:lnTo>
                    <a:pt x="5621" y="3291"/>
                  </a:lnTo>
                  <a:lnTo>
                    <a:pt x="5624" y="3305"/>
                  </a:lnTo>
                  <a:lnTo>
                    <a:pt x="5626" y="3320"/>
                  </a:lnTo>
                  <a:lnTo>
                    <a:pt x="5630" y="3335"/>
                  </a:lnTo>
                  <a:lnTo>
                    <a:pt x="5634" y="3349"/>
                  </a:lnTo>
                  <a:lnTo>
                    <a:pt x="5639" y="3363"/>
                  </a:lnTo>
                  <a:lnTo>
                    <a:pt x="5643" y="3377"/>
                  </a:lnTo>
                  <a:lnTo>
                    <a:pt x="5649" y="3390"/>
                  </a:lnTo>
                  <a:lnTo>
                    <a:pt x="5656" y="3403"/>
                  </a:lnTo>
                  <a:lnTo>
                    <a:pt x="5663" y="3415"/>
                  </a:lnTo>
                  <a:lnTo>
                    <a:pt x="5671" y="3427"/>
                  </a:lnTo>
                  <a:lnTo>
                    <a:pt x="5689" y="3450"/>
                  </a:lnTo>
                  <a:lnTo>
                    <a:pt x="5708" y="3471"/>
                  </a:lnTo>
                  <a:lnTo>
                    <a:pt x="5729" y="3491"/>
                  </a:lnTo>
                  <a:lnTo>
                    <a:pt x="5753" y="3508"/>
                  </a:lnTo>
                  <a:lnTo>
                    <a:pt x="5764" y="3516"/>
                  </a:lnTo>
                  <a:lnTo>
                    <a:pt x="5777" y="3523"/>
                  </a:lnTo>
                  <a:lnTo>
                    <a:pt x="5790" y="3529"/>
                  </a:lnTo>
                  <a:lnTo>
                    <a:pt x="5803" y="3536"/>
                  </a:lnTo>
                  <a:lnTo>
                    <a:pt x="5816" y="3541"/>
                  </a:lnTo>
                  <a:lnTo>
                    <a:pt x="5830" y="3546"/>
                  </a:lnTo>
                  <a:lnTo>
                    <a:pt x="5844" y="3550"/>
                  </a:lnTo>
                  <a:lnTo>
                    <a:pt x="5859" y="3554"/>
                  </a:lnTo>
                  <a:lnTo>
                    <a:pt x="5873" y="3556"/>
                  </a:lnTo>
                  <a:lnTo>
                    <a:pt x="5888" y="3558"/>
                  </a:lnTo>
                  <a:lnTo>
                    <a:pt x="5904" y="3559"/>
                  </a:lnTo>
                  <a:lnTo>
                    <a:pt x="5920" y="3559"/>
                  </a:lnTo>
                  <a:lnTo>
                    <a:pt x="5935" y="3559"/>
                  </a:lnTo>
                  <a:lnTo>
                    <a:pt x="5950" y="3558"/>
                  </a:lnTo>
                  <a:lnTo>
                    <a:pt x="5965" y="3556"/>
                  </a:lnTo>
                  <a:lnTo>
                    <a:pt x="5980" y="3554"/>
                  </a:lnTo>
                  <a:lnTo>
                    <a:pt x="5994" y="3550"/>
                  </a:lnTo>
                  <a:lnTo>
                    <a:pt x="6008" y="3546"/>
                  </a:lnTo>
                  <a:lnTo>
                    <a:pt x="6022" y="3541"/>
                  </a:lnTo>
                  <a:lnTo>
                    <a:pt x="6036" y="3536"/>
                  </a:lnTo>
                  <a:lnTo>
                    <a:pt x="6049" y="3529"/>
                  </a:lnTo>
                  <a:lnTo>
                    <a:pt x="6063" y="3523"/>
                  </a:lnTo>
                  <a:lnTo>
                    <a:pt x="6074" y="3516"/>
                  </a:lnTo>
                  <a:lnTo>
                    <a:pt x="6087" y="3508"/>
                  </a:lnTo>
                  <a:lnTo>
                    <a:pt x="6110" y="3491"/>
                  </a:lnTo>
                  <a:lnTo>
                    <a:pt x="6131" y="3471"/>
                  </a:lnTo>
                  <a:lnTo>
                    <a:pt x="6151" y="3450"/>
                  </a:lnTo>
                  <a:lnTo>
                    <a:pt x="6167" y="3427"/>
                  </a:lnTo>
                  <a:lnTo>
                    <a:pt x="6175" y="3415"/>
                  </a:lnTo>
                  <a:lnTo>
                    <a:pt x="6182" y="3403"/>
                  </a:lnTo>
                  <a:lnTo>
                    <a:pt x="6189" y="3390"/>
                  </a:lnTo>
                  <a:lnTo>
                    <a:pt x="6195" y="3377"/>
                  </a:lnTo>
                  <a:lnTo>
                    <a:pt x="6201" y="3363"/>
                  </a:lnTo>
                  <a:lnTo>
                    <a:pt x="6205" y="3349"/>
                  </a:lnTo>
                  <a:lnTo>
                    <a:pt x="6209" y="3335"/>
                  </a:lnTo>
                  <a:lnTo>
                    <a:pt x="6212" y="3320"/>
                  </a:lnTo>
                  <a:lnTo>
                    <a:pt x="6215" y="3305"/>
                  </a:lnTo>
                  <a:lnTo>
                    <a:pt x="6217" y="3291"/>
                  </a:lnTo>
                  <a:lnTo>
                    <a:pt x="6218" y="3275"/>
                  </a:lnTo>
                  <a:lnTo>
                    <a:pt x="6218" y="3260"/>
                  </a:lnTo>
                  <a:lnTo>
                    <a:pt x="6218" y="3245"/>
                  </a:lnTo>
                  <a:lnTo>
                    <a:pt x="6217" y="3230"/>
                  </a:lnTo>
                  <a:lnTo>
                    <a:pt x="6215" y="3215"/>
                  </a:lnTo>
                  <a:lnTo>
                    <a:pt x="6212" y="3200"/>
                  </a:lnTo>
                  <a:lnTo>
                    <a:pt x="6209" y="3186"/>
                  </a:lnTo>
                  <a:lnTo>
                    <a:pt x="6205" y="3172"/>
                  </a:lnTo>
                  <a:lnTo>
                    <a:pt x="6201" y="3158"/>
                  </a:lnTo>
                  <a:lnTo>
                    <a:pt x="6195" y="3144"/>
                  </a:lnTo>
                  <a:lnTo>
                    <a:pt x="6189" y="3130"/>
                  </a:lnTo>
                  <a:lnTo>
                    <a:pt x="6182" y="3117"/>
                  </a:lnTo>
                  <a:lnTo>
                    <a:pt x="6175" y="3105"/>
                  </a:lnTo>
                  <a:lnTo>
                    <a:pt x="6167" y="3093"/>
                  </a:lnTo>
                  <a:lnTo>
                    <a:pt x="6151" y="3069"/>
                  </a:lnTo>
                  <a:lnTo>
                    <a:pt x="6131" y="3049"/>
                  </a:lnTo>
                  <a:close/>
                  <a:moveTo>
                    <a:pt x="6018" y="589"/>
                  </a:moveTo>
                  <a:lnTo>
                    <a:pt x="6018" y="589"/>
                  </a:lnTo>
                  <a:lnTo>
                    <a:pt x="6008" y="580"/>
                  </a:lnTo>
                  <a:lnTo>
                    <a:pt x="5996" y="571"/>
                  </a:lnTo>
                  <a:lnTo>
                    <a:pt x="5985" y="564"/>
                  </a:lnTo>
                  <a:lnTo>
                    <a:pt x="5971" y="558"/>
                  </a:lnTo>
                  <a:lnTo>
                    <a:pt x="5957" y="552"/>
                  </a:lnTo>
                  <a:lnTo>
                    <a:pt x="5943" y="549"/>
                  </a:lnTo>
                  <a:lnTo>
                    <a:pt x="5928" y="546"/>
                  </a:lnTo>
                  <a:lnTo>
                    <a:pt x="5913" y="545"/>
                  </a:lnTo>
                  <a:lnTo>
                    <a:pt x="5898" y="546"/>
                  </a:lnTo>
                  <a:lnTo>
                    <a:pt x="5883" y="549"/>
                  </a:lnTo>
                  <a:lnTo>
                    <a:pt x="5869" y="552"/>
                  </a:lnTo>
                  <a:lnTo>
                    <a:pt x="5855" y="558"/>
                  </a:lnTo>
                  <a:lnTo>
                    <a:pt x="5842" y="564"/>
                  </a:lnTo>
                  <a:lnTo>
                    <a:pt x="5829" y="571"/>
                  </a:lnTo>
                  <a:lnTo>
                    <a:pt x="5818" y="580"/>
                  </a:lnTo>
                  <a:lnTo>
                    <a:pt x="5807" y="589"/>
                  </a:lnTo>
                  <a:lnTo>
                    <a:pt x="5798" y="600"/>
                  </a:lnTo>
                  <a:lnTo>
                    <a:pt x="5789" y="611"/>
                  </a:lnTo>
                  <a:lnTo>
                    <a:pt x="5782" y="624"/>
                  </a:lnTo>
                  <a:lnTo>
                    <a:pt x="5775" y="637"/>
                  </a:lnTo>
                  <a:lnTo>
                    <a:pt x="5770" y="651"/>
                  </a:lnTo>
                  <a:lnTo>
                    <a:pt x="5767" y="665"/>
                  </a:lnTo>
                  <a:lnTo>
                    <a:pt x="5764" y="680"/>
                  </a:lnTo>
                  <a:lnTo>
                    <a:pt x="5763" y="695"/>
                  </a:lnTo>
                  <a:lnTo>
                    <a:pt x="5764" y="710"/>
                  </a:lnTo>
                  <a:lnTo>
                    <a:pt x="5767" y="725"/>
                  </a:lnTo>
                  <a:lnTo>
                    <a:pt x="5770" y="740"/>
                  </a:lnTo>
                  <a:lnTo>
                    <a:pt x="5775" y="753"/>
                  </a:lnTo>
                  <a:lnTo>
                    <a:pt x="5782" y="767"/>
                  </a:lnTo>
                  <a:lnTo>
                    <a:pt x="5789" y="779"/>
                  </a:lnTo>
                  <a:lnTo>
                    <a:pt x="5798" y="790"/>
                  </a:lnTo>
                  <a:lnTo>
                    <a:pt x="5807" y="801"/>
                  </a:lnTo>
                  <a:lnTo>
                    <a:pt x="5818" y="811"/>
                  </a:lnTo>
                  <a:lnTo>
                    <a:pt x="5829" y="819"/>
                  </a:lnTo>
                  <a:lnTo>
                    <a:pt x="5842" y="827"/>
                  </a:lnTo>
                  <a:lnTo>
                    <a:pt x="5855" y="833"/>
                  </a:lnTo>
                  <a:lnTo>
                    <a:pt x="5869" y="838"/>
                  </a:lnTo>
                  <a:lnTo>
                    <a:pt x="5883" y="843"/>
                  </a:lnTo>
                  <a:lnTo>
                    <a:pt x="5898" y="845"/>
                  </a:lnTo>
                  <a:lnTo>
                    <a:pt x="5913" y="845"/>
                  </a:lnTo>
                  <a:lnTo>
                    <a:pt x="5928" y="845"/>
                  </a:lnTo>
                  <a:lnTo>
                    <a:pt x="5943" y="843"/>
                  </a:lnTo>
                  <a:lnTo>
                    <a:pt x="5957" y="838"/>
                  </a:lnTo>
                  <a:lnTo>
                    <a:pt x="5971" y="833"/>
                  </a:lnTo>
                  <a:lnTo>
                    <a:pt x="5985" y="827"/>
                  </a:lnTo>
                  <a:lnTo>
                    <a:pt x="5996" y="819"/>
                  </a:lnTo>
                  <a:lnTo>
                    <a:pt x="6008" y="811"/>
                  </a:lnTo>
                  <a:lnTo>
                    <a:pt x="6018" y="801"/>
                  </a:lnTo>
                  <a:lnTo>
                    <a:pt x="6029" y="790"/>
                  </a:lnTo>
                  <a:lnTo>
                    <a:pt x="6037" y="779"/>
                  </a:lnTo>
                  <a:lnTo>
                    <a:pt x="6044" y="767"/>
                  </a:lnTo>
                  <a:lnTo>
                    <a:pt x="6051" y="753"/>
                  </a:lnTo>
                  <a:lnTo>
                    <a:pt x="6056" y="740"/>
                  </a:lnTo>
                  <a:lnTo>
                    <a:pt x="6059" y="725"/>
                  </a:lnTo>
                  <a:lnTo>
                    <a:pt x="6061" y="710"/>
                  </a:lnTo>
                  <a:lnTo>
                    <a:pt x="6063" y="695"/>
                  </a:lnTo>
                  <a:lnTo>
                    <a:pt x="6061" y="680"/>
                  </a:lnTo>
                  <a:lnTo>
                    <a:pt x="6059" y="665"/>
                  </a:lnTo>
                  <a:lnTo>
                    <a:pt x="6056" y="651"/>
                  </a:lnTo>
                  <a:lnTo>
                    <a:pt x="6051" y="637"/>
                  </a:lnTo>
                  <a:lnTo>
                    <a:pt x="6044" y="624"/>
                  </a:lnTo>
                  <a:lnTo>
                    <a:pt x="6037" y="611"/>
                  </a:lnTo>
                  <a:lnTo>
                    <a:pt x="6029" y="600"/>
                  </a:lnTo>
                  <a:lnTo>
                    <a:pt x="6018" y="589"/>
                  </a:lnTo>
                  <a:close/>
                  <a:moveTo>
                    <a:pt x="807" y="378"/>
                  </a:moveTo>
                  <a:lnTo>
                    <a:pt x="807" y="378"/>
                  </a:lnTo>
                  <a:lnTo>
                    <a:pt x="791" y="378"/>
                  </a:lnTo>
                  <a:lnTo>
                    <a:pt x="774" y="379"/>
                  </a:lnTo>
                  <a:lnTo>
                    <a:pt x="758" y="382"/>
                  </a:lnTo>
                  <a:lnTo>
                    <a:pt x="742" y="384"/>
                  </a:lnTo>
                  <a:lnTo>
                    <a:pt x="727" y="387"/>
                  </a:lnTo>
                  <a:lnTo>
                    <a:pt x="712" y="392"/>
                  </a:lnTo>
                  <a:lnTo>
                    <a:pt x="697" y="397"/>
                  </a:lnTo>
                  <a:lnTo>
                    <a:pt x="683" y="402"/>
                  </a:lnTo>
                  <a:lnTo>
                    <a:pt x="669" y="409"/>
                  </a:lnTo>
                  <a:lnTo>
                    <a:pt x="655" y="416"/>
                  </a:lnTo>
                  <a:lnTo>
                    <a:pt x="642" y="423"/>
                  </a:lnTo>
                  <a:lnTo>
                    <a:pt x="629" y="431"/>
                  </a:lnTo>
                  <a:lnTo>
                    <a:pt x="617" y="441"/>
                  </a:lnTo>
                  <a:lnTo>
                    <a:pt x="604" y="450"/>
                  </a:lnTo>
                  <a:lnTo>
                    <a:pt x="593" y="461"/>
                  </a:lnTo>
                  <a:lnTo>
                    <a:pt x="582" y="471"/>
                  </a:lnTo>
                  <a:lnTo>
                    <a:pt x="571" y="481"/>
                  </a:lnTo>
                  <a:lnTo>
                    <a:pt x="561" y="493"/>
                  </a:lnTo>
                  <a:lnTo>
                    <a:pt x="552" y="506"/>
                  </a:lnTo>
                  <a:lnTo>
                    <a:pt x="543" y="517"/>
                  </a:lnTo>
                  <a:lnTo>
                    <a:pt x="534" y="530"/>
                  </a:lnTo>
                  <a:lnTo>
                    <a:pt x="527" y="544"/>
                  </a:lnTo>
                  <a:lnTo>
                    <a:pt x="520" y="558"/>
                  </a:lnTo>
                  <a:lnTo>
                    <a:pt x="513" y="572"/>
                  </a:lnTo>
                  <a:lnTo>
                    <a:pt x="507" y="586"/>
                  </a:lnTo>
                  <a:lnTo>
                    <a:pt x="503" y="601"/>
                  </a:lnTo>
                  <a:lnTo>
                    <a:pt x="498" y="616"/>
                  </a:lnTo>
                  <a:lnTo>
                    <a:pt x="495" y="631"/>
                  </a:lnTo>
                  <a:lnTo>
                    <a:pt x="492" y="647"/>
                  </a:lnTo>
                  <a:lnTo>
                    <a:pt x="490" y="663"/>
                  </a:lnTo>
                  <a:lnTo>
                    <a:pt x="489" y="679"/>
                  </a:lnTo>
                  <a:lnTo>
                    <a:pt x="489" y="695"/>
                  </a:lnTo>
                  <a:lnTo>
                    <a:pt x="489" y="711"/>
                  </a:lnTo>
                  <a:lnTo>
                    <a:pt x="490" y="728"/>
                  </a:lnTo>
                  <a:lnTo>
                    <a:pt x="492" y="744"/>
                  </a:lnTo>
                  <a:lnTo>
                    <a:pt x="495" y="760"/>
                  </a:lnTo>
                  <a:lnTo>
                    <a:pt x="498" y="775"/>
                  </a:lnTo>
                  <a:lnTo>
                    <a:pt x="503" y="790"/>
                  </a:lnTo>
                  <a:lnTo>
                    <a:pt x="507" y="804"/>
                  </a:lnTo>
                  <a:lnTo>
                    <a:pt x="513" y="819"/>
                  </a:lnTo>
                  <a:lnTo>
                    <a:pt x="520" y="833"/>
                  </a:lnTo>
                  <a:lnTo>
                    <a:pt x="527" y="847"/>
                  </a:lnTo>
                  <a:lnTo>
                    <a:pt x="534" y="860"/>
                  </a:lnTo>
                  <a:lnTo>
                    <a:pt x="543" y="873"/>
                  </a:lnTo>
                  <a:lnTo>
                    <a:pt x="552" y="885"/>
                  </a:lnTo>
                  <a:lnTo>
                    <a:pt x="561" y="897"/>
                  </a:lnTo>
                  <a:lnTo>
                    <a:pt x="571" y="909"/>
                  </a:lnTo>
                  <a:lnTo>
                    <a:pt x="582" y="920"/>
                  </a:lnTo>
                  <a:lnTo>
                    <a:pt x="593" y="931"/>
                  </a:lnTo>
                  <a:lnTo>
                    <a:pt x="604" y="941"/>
                  </a:lnTo>
                  <a:lnTo>
                    <a:pt x="617" y="950"/>
                  </a:lnTo>
                  <a:lnTo>
                    <a:pt x="629" y="959"/>
                  </a:lnTo>
                  <a:lnTo>
                    <a:pt x="642" y="967"/>
                  </a:lnTo>
                  <a:lnTo>
                    <a:pt x="655" y="975"/>
                  </a:lnTo>
                  <a:lnTo>
                    <a:pt x="669" y="982"/>
                  </a:lnTo>
                  <a:lnTo>
                    <a:pt x="683" y="989"/>
                  </a:lnTo>
                  <a:lnTo>
                    <a:pt x="697" y="993"/>
                  </a:lnTo>
                  <a:lnTo>
                    <a:pt x="712" y="999"/>
                  </a:lnTo>
                  <a:lnTo>
                    <a:pt x="727" y="1003"/>
                  </a:lnTo>
                  <a:lnTo>
                    <a:pt x="742" y="1006"/>
                  </a:lnTo>
                  <a:lnTo>
                    <a:pt x="758" y="1010"/>
                  </a:lnTo>
                  <a:lnTo>
                    <a:pt x="774" y="1012"/>
                  </a:lnTo>
                  <a:lnTo>
                    <a:pt x="791" y="1013"/>
                  </a:lnTo>
                  <a:lnTo>
                    <a:pt x="807" y="1013"/>
                  </a:lnTo>
                  <a:lnTo>
                    <a:pt x="823" y="1013"/>
                  </a:lnTo>
                  <a:lnTo>
                    <a:pt x="839" y="1012"/>
                  </a:lnTo>
                  <a:lnTo>
                    <a:pt x="855" y="1010"/>
                  </a:lnTo>
                  <a:lnTo>
                    <a:pt x="871" y="1006"/>
                  </a:lnTo>
                  <a:lnTo>
                    <a:pt x="886" y="1003"/>
                  </a:lnTo>
                  <a:lnTo>
                    <a:pt x="901" y="999"/>
                  </a:lnTo>
                  <a:lnTo>
                    <a:pt x="916" y="993"/>
                  </a:lnTo>
                  <a:lnTo>
                    <a:pt x="930" y="989"/>
                  </a:lnTo>
                  <a:lnTo>
                    <a:pt x="944" y="982"/>
                  </a:lnTo>
                  <a:lnTo>
                    <a:pt x="958" y="975"/>
                  </a:lnTo>
                  <a:lnTo>
                    <a:pt x="971" y="967"/>
                  </a:lnTo>
                  <a:lnTo>
                    <a:pt x="985" y="959"/>
                  </a:lnTo>
                  <a:lnTo>
                    <a:pt x="996" y="950"/>
                  </a:lnTo>
                  <a:lnTo>
                    <a:pt x="1009" y="941"/>
                  </a:lnTo>
                  <a:lnTo>
                    <a:pt x="1021" y="931"/>
                  </a:lnTo>
                  <a:lnTo>
                    <a:pt x="1031" y="920"/>
                  </a:lnTo>
                  <a:lnTo>
                    <a:pt x="1041" y="909"/>
                  </a:lnTo>
                  <a:lnTo>
                    <a:pt x="1052" y="897"/>
                  </a:lnTo>
                  <a:lnTo>
                    <a:pt x="1061" y="885"/>
                  </a:lnTo>
                  <a:lnTo>
                    <a:pt x="1071" y="873"/>
                  </a:lnTo>
                  <a:lnTo>
                    <a:pt x="1079" y="860"/>
                  </a:lnTo>
                  <a:lnTo>
                    <a:pt x="1086" y="847"/>
                  </a:lnTo>
                  <a:lnTo>
                    <a:pt x="1093" y="833"/>
                  </a:lnTo>
                  <a:lnTo>
                    <a:pt x="1100" y="819"/>
                  </a:lnTo>
                  <a:lnTo>
                    <a:pt x="1105" y="804"/>
                  </a:lnTo>
                  <a:lnTo>
                    <a:pt x="1110" y="790"/>
                  </a:lnTo>
                  <a:lnTo>
                    <a:pt x="1115" y="775"/>
                  </a:lnTo>
                  <a:lnTo>
                    <a:pt x="1118" y="760"/>
                  </a:lnTo>
                  <a:lnTo>
                    <a:pt x="1120" y="744"/>
                  </a:lnTo>
                  <a:lnTo>
                    <a:pt x="1123" y="728"/>
                  </a:lnTo>
                  <a:lnTo>
                    <a:pt x="1124" y="711"/>
                  </a:lnTo>
                  <a:lnTo>
                    <a:pt x="1124" y="695"/>
                  </a:lnTo>
                  <a:lnTo>
                    <a:pt x="1124" y="679"/>
                  </a:lnTo>
                  <a:lnTo>
                    <a:pt x="1123" y="663"/>
                  </a:lnTo>
                  <a:lnTo>
                    <a:pt x="1120" y="647"/>
                  </a:lnTo>
                  <a:lnTo>
                    <a:pt x="1118" y="631"/>
                  </a:lnTo>
                  <a:lnTo>
                    <a:pt x="1115" y="616"/>
                  </a:lnTo>
                  <a:lnTo>
                    <a:pt x="1110" y="601"/>
                  </a:lnTo>
                  <a:lnTo>
                    <a:pt x="1105" y="586"/>
                  </a:lnTo>
                  <a:lnTo>
                    <a:pt x="1100" y="572"/>
                  </a:lnTo>
                  <a:lnTo>
                    <a:pt x="1093" y="558"/>
                  </a:lnTo>
                  <a:lnTo>
                    <a:pt x="1086" y="544"/>
                  </a:lnTo>
                  <a:lnTo>
                    <a:pt x="1079" y="530"/>
                  </a:lnTo>
                  <a:lnTo>
                    <a:pt x="1071" y="517"/>
                  </a:lnTo>
                  <a:lnTo>
                    <a:pt x="1061" y="506"/>
                  </a:lnTo>
                  <a:lnTo>
                    <a:pt x="1052" y="493"/>
                  </a:lnTo>
                  <a:lnTo>
                    <a:pt x="1041" y="481"/>
                  </a:lnTo>
                  <a:lnTo>
                    <a:pt x="1031" y="471"/>
                  </a:lnTo>
                  <a:lnTo>
                    <a:pt x="1021" y="461"/>
                  </a:lnTo>
                  <a:lnTo>
                    <a:pt x="1009" y="450"/>
                  </a:lnTo>
                  <a:lnTo>
                    <a:pt x="996" y="441"/>
                  </a:lnTo>
                  <a:lnTo>
                    <a:pt x="985" y="431"/>
                  </a:lnTo>
                  <a:lnTo>
                    <a:pt x="971" y="423"/>
                  </a:lnTo>
                  <a:lnTo>
                    <a:pt x="958" y="416"/>
                  </a:lnTo>
                  <a:lnTo>
                    <a:pt x="944" y="409"/>
                  </a:lnTo>
                  <a:lnTo>
                    <a:pt x="930" y="402"/>
                  </a:lnTo>
                  <a:lnTo>
                    <a:pt x="916" y="397"/>
                  </a:lnTo>
                  <a:lnTo>
                    <a:pt x="901" y="392"/>
                  </a:lnTo>
                  <a:lnTo>
                    <a:pt x="886" y="387"/>
                  </a:lnTo>
                  <a:lnTo>
                    <a:pt x="871" y="384"/>
                  </a:lnTo>
                  <a:lnTo>
                    <a:pt x="855" y="382"/>
                  </a:lnTo>
                  <a:lnTo>
                    <a:pt x="839" y="379"/>
                  </a:lnTo>
                  <a:lnTo>
                    <a:pt x="823" y="378"/>
                  </a:lnTo>
                  <a:lnTo>
                    <a:pt x="807" y="378"/>
                  </a:lnTo>
                  <a:close/>
                  <a:moveTo>
                    <a:pt x="813" y="1222"/>
                  </a:moveTo>
                  <a:lnTo>
                    <a:pt x="813" y="1222"/>
                  </a:lnTo>
                  <a:lnTo>
                    <a:pt x="780" y="1223"/>
                  </a:lnTo>
                  <a:lnTo>
                    <a:pt x="748" y="1226"/>
                  </a:lnTo>
                  <a:lnTo>
                    <a:pt x="716" y="1229"/>
                  </a:lnTo>
                  <a:lnTo>
                    <a:pt x="685" y="1235"/>
                  </a:lnTo>
                  <a:lnTo>
                    <a:pt x="654" y="1242"/>
                  </a:lnTo>
                  <a:lnTo>
                    <a:pt x="624" y="1251"/>
                  </a:lnTo>
                  <a:lnTo>
                    <a:pt x="595" y="1260"/>
                  </a:lnTo>
                  <a:lnTo>
                    <a:pt x="565" y="1272"/>
                  </a:lnTo>
                  <a:lnTo>
                    <a:pt x="538" y="1285"/>
                  </a:lnTo>
                  <a:lnTo>
                    <a:pt x="510" y="1299"/>
                  </a:lnTo>
                  <a:lnTo>
                    <a:pt x="483" y="1314"/>
                  </a:lnTo>
                  <a:lnTo>
                    <a:pt x="458" y="1330"/>
                  </a:lnTo>
                  <a:lnTo>
                    <a:pt x="433" y="1349"/>
                  </a:lnTo>
                  <a:lnTo>
                    <a:pt x="409" y="1367"/>
                  </a:lnTo>
                  <a:lnTo>
                    <a:pt x="386" y="1387"/>
                  </a:lnTo>
                  <a:lnTo>
                    <a:pt x="363" y="1408"/>
                  </a:lnTo>
                  <a:lnTo>
                    <a:pt x="343" y="1430"/>
                  </a:lnTo>
                  <a:lnTo>
                    <a:pt x="323" y="1453"/>
                  </a:lnTo>
                  <a:lnTo>
                    <a:pt x="303" y="1478"/>
                  </a:lnTo>
                  <a:lnTo>
                    <a:pt x="286" y="1502"/>
                  </a:lnTo>
                  <a:lnTo>
                    <a:pt x="269" y="1529"/>
                  </a:lnTo>
                  <a:lnTo>
                    <a:pt x="254" y="1555"/>
                  </a:lnTo>
                  <a:lnTo>
                    <a:pt x="240" y="1582"/>
                  </a:lnTo>
                  <a:lnTo>
                    <a:pt x="228" y="1610"/>
                  </a:lnTo>
                  <a:lnTo>
                    <a:pt x="216" y="1639"/>
                  </a:lnTo>
                  <a:lnTo>
                    <a:pt x="206" y="1669"/>
                  </a:lnTo>
                  <a:lnTo>
                    <a:pt x="197" y="1699"/>
                  </a:lnTo>
                  <a:lnTo>
                    <a:pt x="191" y="1730"/>
                  </a:lnTo>
                  <a:lnTo>
                    <a:pt x="185" y="1761"/>
                  </a:lnTo>
                  <a:lnTo>
                    <a:pt x="180" y="1792"/>
                  </a:lnTo>
                  <a:lnTo>
                    <a:pt x="178" y="1825"/>
                  </a:lnTo>
                  <a:lnTo>
                    <a:pt x="178" y="1857"/>
                  </a:lnTo>
                  <a:lnTo>
                    <a:pt x="178" y="1891"/>
                  </a:lnTo>
                  <a:lnTo>
                    <a:pt x="180" y="1922"/>
                  </a:lnTo>
                  <a:lnTo>
                    <a:pt x="185" y="1955"/>
                  </a:lnTo>
                  <a:lnTo>
                    <a:pt x="191" y="1986"/>
                  </a:lnTo>
                  <a:lnTo>
                    <a:pt x="197" y="2017"/>
                  </a:lnTo>
                  <a:lnTo>
                    <a:pt x="206" y="2047"/>
                  </a:lnTo>
                  <a:lnTo>
                    <a:pt x="216" y="2077"/>
                  </a:lnTo>
                  <a:lnTo>
                    <a:pt x="228" y="2106"/>
                  </a:lnTo>
                  <a:lnTo>
                    <a:pt x="240" y="2134"/>
                  </a:lnTo>
                  <a:lnTo>
                    <a:pt x="254" y="2160"/>
                  </a:lnTo>
                  <a:lnTo>
                    <a:pt x="269" y="2187"/>
                  </a:lnTo>
                  <a:lnTo>
                    <a:pt x="286" y="2214"/>
                  </a:lnTo>
                  <a:lnTo>
                    <a:pt x="303" y="2238"/>
                  </a:lnTo>
                  <a:lnTo>
                    <a:pt x="323" y="2263"/>
                  </a:lnTo>
                  <a:lnTo>
                    <a:pt x="343" y="2286"/>
                  </a:lnTo>
                  <a:lnTo>
                    <a:pt x="363" y="2308"/>
                  </a:lnTo>
                  <a:lnTo>
                    <a:pt x="386" y="2329"/>
                  </a:lnTo>
                  <a:lnTo>
                    <a:pt x="409" y="2348"/>
                  </a:lnTo>
                  <a:lnTo>
                    <a:pt x="433" y="2367"/>
                  </a:lnTo>
                  <a:lnTo>
                    <a:pt x="458" y="2384"/>
                  </a:lnTo>
                  <a:lnTo>
                    <a:pt x="483" y="2402"/>
                  </a:lnTo>
                  <a:lnTo>
                    <a:pt x="510" y="2417"/>
                  </a:lnTo>
                  <a:lnTo>
                    <a:pt x="538" y="2431"/>
                  </a:lnTo>
                  <a:lnTo>
                    <a:pt x="565" y="2444"/>
                  </a:lnTo>
                  <a:lnTo>
                    <a:pt x="595" y="2455"/>
                  </a:lnTo>
                  <a:lnTo>
                    <a:pt x="624" y="2465"/>
                  </a:lnTo>
                  <a:lnTo>
                    <a:pt x="654" y="2474"/>
                  </a:lnTo>
                  <a:lnTo>
                    <a:pt x="685" y="2481"/>
                  </a:lnTo>
                  <a:lnTo>
                    <a:pt x="716" y="2487"/>
                  </a:lnTo>
                  <a:lnTo>
                    <a:pt x="748" y="2490"/>
                  </a:lnTo>
                  <a:lnTo>
                    <a:pt x="780" y="2492"/>
                  </a:lnTo>
                  <a:lnTo>
                    <a:pt x="813" y="2494"/>
                  </a:lnTo>
                  <a:lnTo>
                    <a:pt x="845" y="2492"/>
                  </a:lnTo>
                  <a:lnTo>
                    <a:pt x="878" y="2490"/>
                  </a:lnTo>
                  <a:lnTo>
                    <a:pt x="910" y="2487"/>
                  </a:lnTo>
                  <a:lnTo>
                    <a:pt x="942" y="2481"/>
                  </a:lnTo>
                  <a:lnTo>
                    <a:pt x="972" y="2474"/>
                  </a:lnTo>
                  <a:lnTo>
                    <a:pt x="1002" y="2465"/>
                  </a:lnTo>
                  <a:lnTo>
                    <a:pt x="1031" y="2455"/>
                  </a:lnTo>
                  <a:lnTo>
                    <a:pt x="1060" y="2444"/>
                  </a:lnTo>
                  <a:lnTo>
                    <a:pt x="1089" y="2431"/>
                  </a:lnTo>
                  <a:lnTo>
                    <a:pt x="1116" y="2417"/>
                  </a:lnTo>
                  <a:lnTo>
                    <a:pt x="1142" y="2402"/>
                  </a:lnTo>
                  <a:lnTo>
                    <a:pt x="1168" y="2384"/>
                  </a:lnTo>
                  <a:lnTo>
                    <a:pt x="1194" y="2367"/>
                  </a:lnTo>
                  <a:lnTo>
                    <a:pt x="1217" y="2348"/>
                  </a:lnTo>
                  <a:lnTo>
                    <a:pt x="1240" y="2329"/>
                  </a:lnTo>
                  <a:lnTo>
                    <a:pt x="1262" y="2308"/>
                  </a:lnTo>
                  <a:lnTo>
                    <a:pt x="1283" y="2286"/>
                  </a:lnTo>
                  <a:lnTo>
                    <a:pt x="1304" y="2263"/>
                  </a:lnTo>
                  <a:lnTo>
                    <a:pt x="1322" y="2238"/>
                  </a:lnTo>
                  <a:lnTo>
                    <a:pt x="1340" y="2214"/>
                  </a:lnTo>
                  <a:lnTo>
                    <a:pt x="1356" y="2187"/>
                  </a:lnTo>
                  <a:lnTo>
                    <a:pt x="1372" y="2160"/>
                  </a:lnTo>
                  <a:lnTo>
                    <a:pt x="1386" y="2134"/>
                  </a:lnTo>
                  <a:lnTo>
                    <a:pt x="1399" y="2106"/>
                  </a:lnTo>
                  <a:lnTo>
                    <a:pt x="1410" y="2077"/>
                  </a:lnTo>
                  <a:lnTo>
                    <a:pt x="1420" y="2047"/>
                  </a:lnTo>
                  <a:lnTo>
                    <a:pt x="1428" y="2017"/>
                  </a:lnTo>
                  <a:lnTo>
                    <a:pt x="1436" y="1986"/>
                  </a:lnTo>
                  <a:lnTo>
                    <a:pt x="1441" y="1955"/>
                  </a:lnTo>
                  <a:lnTo>
                    <a:pt x="1445" y="1922"/>
                  </a:lnTo>
                  <a:lnTo>
                    <a:pt x="1448" y="1891"/>
                  </a:lnTo>
                  <a:lnTo>
                    <a:pt x="1449" y="1857"/>
                  </a:lnTo>
                  <a:lnTo>
                    <a:pt x="1448" y="1825"/>
                  </a:lnTo>
                  <a:lnTo>
                    <a:pt x="1445" y="1792"/>
                  </a:lnTo>
                  <a:lnTo>
                    <a:pt x="1441" y="1761"/>
                  </a:lnTo>
                  <a:lnTo>
                    <a:pt x="1436" y="1730"/>
                  </a:lnTo>
                  <a:lnTo>
                    <a:pt x="1428" y="1699"/>
                  </a:lnTo>
                  <a:lnTo>
                    <a:pt x="1420" y="1669"/>
                  </a:lnTo>
                  <a:lnTo>
                    <a:pt x="1410" y="1639"/>
                  </a:lnTo>
                  <a:lnTo>
                    <a:pt x="1399" y="1610"/>
                  </a:lnTo>
                  <a:lnTo>
                    <a:pt x="1386" y="1582"/>
                  </a:lnTo>
                  <a:lnTo>
                    <a:pt x="1372" y="1555"/>
                  </a:lnTo>
                  <a:lnTo>
                    <a:pt x="1356" y="1529"/>
                  </a:lnTo>
                  <a:lnTo>
                    <a:pt x="1340" y="1502"/>
                  </a:lnTo>
                  <a:lnTo>
                    <a:pt x="1322" y="1478"/>
                  </a:lnTo>
                  <a:lnTo>
                    <a:pt x="1304" y="1453"/>
                  </a:lnTo>
                  <a:lnTo>
                    <a:pt x="1283" y="1430"/>
                  </a:lnTo>
                  <a:lnTo>
                    <a:pt x="1262" y="1408"/>
                  </a:lnTo>
                  <a:lnTo>
                    <a:pt x="1240" y="1387"/>
                  </a:lnTo>
                  <a:lnTo>
                    <a:pt x="1217" y="1367"/>
                  </a:lnTo>
                  <a:lnTo>
                    <a:pt x="1194" y="1349"/>
                  </a:lnTo>
                  <a:lnTo>
                    <a:pt x="1168" y="1330"/>
                  </a:lnTo>
                  <a:lnTo>
                    <a:pt x="1142" y="1314"/>
                  </a:lnTo>
                  <a:lnTo>
                    <a:pt x="1116" y="1299"/>
                  </a:lnTo>
                  <a:lnTo>
                    <a:pt x="1089" y="1285"/>
                  </a:lnTo>
                  <a:lnTo>
                    <a:pt x="1060" y="1272"/>
                  </a:lnTo>
                  <a:lnTo>
                    <a:pt x="1031" y="1260"/>
                  </a:lnTo>
                  <a:lnTo>
                    <a:pt x="1002" y="1251"/>
                  </a:lnTo>
                  <a:lnTo>
                    <a:pt x="972" y="1242"/>
                  </a:lnTo>
                  <a:lnTo>
                    <a:pt x="942" y="1235"/>
                  </a:lnTo>
                  <a:lnTo>
                    <a:pt x="910" y="1229"/>
                  </a:lnTo>
                  <a:lnTo>
                    <a:pt x="878" y="1226"/>
                  </a:lnTo>
                  <a:lnTo>
                    <a:pt x="845" y="1223"/>
                  </a:lnTo>
                  <a:lnTo>
                    <a:pt x="813" y="1222"/>
                  </a:lnTo>
                  <a:close/>
                  <a:moveTo>
                    <a:pt x="1024" y="1646"/>
                  </a:moveTo>
                  <a:lnTo>
                    <a:pt x="1024" y="1646"/>
                  </a:lnTo>
                  <a:lnTo>
                    <a:pt x="1003" y="1627"/>
                  </a:lnTo>
                  <a:lnTo>
                    <a:pt x="980" y="1610"/>
                  </a:lnTo>
                  <a:lnTo>
                    <a:pt x="968" y="1602"/>
                  </a:lnTo>
                  <a:lnTo>
                    <a:pt x="956" y="1595"/>
                  </a:lnTo>
                  <a:lnTo>
                    <a:pt x="943" y="1588"/>
                  </a:lnTo>
                  <a:lnTo>
                    <a:pt x="929" y="1582"/>
                  </a:lnTo>
                  <a:lnTo>
                    <a:pt x="916" y="1576"/>
                  </a:lnTo>
                  <a:lnTo>
                    <a:pt x="902" y="1572"/>
                  </a:lnTo>
                  <a:lnTo>
                    <a:pt x="888" y="1568"/>
                  </a:lnTo>
                  <a:lnTo>
                    <a:pt x="873" y="1565"/>
                  </a:lnTo>
                  <a:lnTo>
                    <a:pt x="858" y="1562"/>
                  </a:lnTo>
                  <a:lnTo>
                    <a:pt x="844" y="1560"/>
                  </a:lnTo>
                  <a:lnTo>
                    <a:pt x="828" y="1559"/>
                  </a:lnTo>
                  <a:lnTo>
                    <a:pt x="813" y="1559"/>
                  </a:lnTo>
                  <a:lnTo>
                    <a:pt x="798" y="1559"/>
                  </a:lnTo>
                  <a:lnTo>
                    <a:pt x="783" y="1560"/>
                  </a:lnTo>
                  <a:lnTo>
                    <a:pt x="768" y="1562"/>
                  </a:lnTo>
                  <a:lnTo>
                    <a:pt x="752" y="1565"/>
                  </a:lnTo>
                  <a:lnTo>
                    <a:pt x="738" y="1568"/>
                  </a:lnTo>
                  <a:lnTo>
                    <a:pt x="725" y="1572"/>
                  </a:lnTo>
                  <a:lnTo>
                    <a:pt x="711" y="1576"/>
                  </a:lnTo>
                  <a:lnTo>
                    <a:pt x="697" y="1582"/>
                  </a:lnTo>
                  <a:lnTo>
                    <a:pt x="683" y="1588"/>
                  </a:lnTo>
                  <a:lnTo>
                    <a:pt x="670" y="1595"/>
                  </a:lnTo>
                  <a:lnTo>
                    <a:pt x="658" y="1602"/>
                  </a:lnTo>
                  <a:lnTo>
                    <a:pt x="646" y="1610"/>
                  </a:lnTo>
                  <a:lnTo>
                    <a:pt x="622" y="1627"/>
                  </a:lnTo>
                  <a:lnTo>
                    <a:pt x="601" y="1646"/>
                  </a:lnTo>
                  <a:lnTo>
                    <a:pt x="582" y="1667"/>
                  </a:lnTo>
                  <a:lnTo>
                    <a:pt x="564" y="1690"/>
                  </a:lnTo>
                  <a:lnTo>
                    <a:pt x="557" y="1703"/>
                  </a:lnTo>
                  <a:lnTo>
                    <a:pt x="550" y="1716"/>
                  </a:lnTo>
                  <a:lnTo>
                    <a:pt x="543" y="1728"/>
                  </a:lnTo>
                  <a:lnTo>
                    <a:pt x="538" y="1741"/>
                  </a:lnTo>
                  <a:lnTo>
                    <a:pt x="532" y="1755"/>
                  </a:lnTo>
                  <a:lnTo>
                    <a:pt x="527" y="1769"/>
                  </a:lnTo>
                  <a:lnTo>
                    <a:pt x="524" y="1783"/>
                  </a:lnTo>
                  <a:lnTo>
                    <a:pt x="520" y="1797"/>
                  </a:lnTo>
                  <a:lnTo>
                    <a:pt x="517" y="1812"/>
                  </a:lnTo>
                  <a:lnTo>
                    <a:pt x="516" y="1827"/>
                  </a:lnTo>
                  <a:lnTo>
                    <a:pt x="514" y="1842"/>
                  </a:lnTo>
                  <a:lnTo>
                    <a:pt x="513" y="1857"/>
                  </a:lnTo>
                  <a:lnTo>
                    <a:pt x="514" y="1874"/>
                  </a:lnTo>
                  <a:lnTo>
                    <a:pt x="516" y="1889"/>
                  </a:lnTo>
                  <a:lnTo>
                    <a:pt x="517" y="1904"/>
                  </a:lnTo>
                  <a:lnTo>
                    <a:pt x="520" y="1918"/>
                  </a:lnTo>
                  <a:lnTo>
                    <a:pt x="524" y="1933"/>
                  </a:lnTo>
                  <a:lnTo>
                    <a:pt x="527" y="1947"/>
                  </a:lnTo>
                  <a:lnTo>
                    <a:pt x="532" y="1961"/>
                  </a:lnTo>
                  <a:lnTo>
                    <a:pt x="538" y="1975"/>
                  </a:lnTo>
                  <a:lnTo>
                    <a:pt x="543" y="1987"/>
                  </a:lnTo>
                  <a:lnTo>
                    <a:pt x="550" y="2000"/>
                  </a:lnTo>
                  <a:lnTo>
                    <a:pt x="557" y="2013"/>
                  </a:lnTo>
                  <a:lnTo>
                    <a:pt x="564" y="2026"/>
                  </a:lnTo>
                  <a:lnTo>
                    <a:pt x="582" y="2048"/>
                  </a:lnTo>
                  <a:lnTo>
                    <a:pt x="601" y="2070"/>
                  </a:lnTo>
                  <a:lnTo>
                    <a:pt x="622" y="2088"/>
                  </a:lnTo>
                  <a:lnTo>
                    <a:pt x="646" y="2106"/>
                  </a:lnTo>
                  <a:lnTo>
                    <a:pt x="670" y="2121"/>
                  </a:lnTo>
                  <a:lnTo>
                    <a:pt x="683" y="2128"/>
                  </a:lnTo>
                  <a:lnTo>
                    <a:pt x="697" y="2134"/>
                  </a:lnTo>
                  <a:lnTo>
                    <a:pt x="711" y="2138"/>
                  </a:lnTo>
                  <a:lnTo>
                    <a:pt x="725" y="2144"/>
                  </a:lnTo>
                  <a:lnTo>
                    <a:pt x="738" y="2148"/>
                  </a:lnTo>
                  <a:lnTo>
                    <a:pt x="752" y="2151"/>
                  </a:lnTo>
                  <a:lnTo>
                    <a:pt x="768" y="2153"/>
                  </a:lnTo>
                  <a:lnTo>
                    <a:pt x="783" y="2156"/>
                  </a:lnTo>
                  <a:lnTo>
                    <a:pt x="798" y="2157"/>
                  </a:lnTo>
                  <a:lnTo>
                    <a:pt x="813" y="2157"/>
                  </a:lnTo>
                  <a:lnTo>
                    <a:pt x="828" y="2157"/>
                  </a:lnTo>
                  <a:lnTo>
                    <a:pt x="844" y="2156"/>
                  </a:lnTo>
                  <a:lnTo>
                    <a:pt x="858" y="2153"/>
                  </a:lnTo>
                  <a:lnTo>
                    <a:pt x="873" y="2151"/>
                  </a:lnTo>
                  <a:lnTo>
                    <a:pt x="888" y="2148"/>
                  </a:lnTo>
                  <a:lnTo>
                    <a:pt x="902" y="2144"/>
                  </a:lnTo>
                  <a:lnTo>
                    <a:pt x="916" y="2138"/>
                  </a:lnTo>
                  <a:lnTo>
                    <a:pt x="929" y="2134"/>
                  </a:lnTo>
                  <a:lnTo>
                    <a:pt x="943" y="2128"/>
                  </a:lnTo>
                  <a:lnTo>
                    <a:pt x="956" y="2121"/>
                  </a:lnTo>
                  <a:lnTo>
                    <a:pt x="968" y="2114"/>
                  </a:lnTo>
                  <a:lnTo>
                    <a:pt x="980" y="2106"/>
                  </a:lnTo>
                  <a:lnTo>
                    <a:pt x="1003" y="2088"/>
                  </a:lnTo>
                  <a:lnTo>
                    <a:pt x="1024" y="2070"/>
                  </a:lnTo>
                  <a:lnTo>
                    <a:pt x="1044" y="2048"/>
                  </a:lnTo>
                  <a:lnTo>
                    <a:pt x="1061" y="2026"/>
                  </a:lnTo>
                  <a:lnTo>
                    <a:pt x="1068" y="2013"/>
                  </a:lnTo>
                  <a:lnTo>
                    <a:pt x="1076" y="2000"/>
                  </a:lnTo>
                  <a:lnTo>
                    <a:pt x="1082" y="1987"/>
                  </a:lnTo>
                  <a:lnTo>
                    <a:pt x="1089" y="1975"/>
                  </a:lnTo>
                  <a:lnTo>
                    <a:pt x="1094" y="1961"/>
                  </a:lnTo>
                  <a:lnTo>
                    <a:pt x="1098" y="1947"/>
                  </a:lnTo>
                  <a:lnTo>
                    <a:pt x="1103" y="1933"/>
                  </a:lnTo>
                  <a:lnTo>
                    <a:pt x="1106" y="1918"/>
                  </a:lnTo>
                  <a:lnTo>
                    <a:pt x="1109" y="1904"/>
                  </a:lnTo>
                  <a:lnTo>
                    <a:pt x="1110" y="1889"/>
                  </a:lnTo>
                  <a:lnTo>
                    <a:pt x="1111" y="1874"/>
                  </a:lnTo>
                  <a:lnTo>
                    <a:pt x="1112" y="1857"/>
                  </a:lnTo>
                  <a:lnTo>
                    <a:pt x="1111" y="1842"/>
                  </a:lnTo>
                  <a:lnTo>
                    <a:pt x="1110" y="1827"/>
                  </a:lnTo>
                  <a:lnTo>
                    <a:pt x="1109" y="1812"/>
                  </a:lnTo>
                  <a:lnTo>
                    <a:pt x="1106" y="1797"/>
                  </a:lnTo>
                  <a:lnTo>
                    <a:pt x="1103" y="1783"/>
                  </a:lnTo>
                  <a:lnTo>
                    <a:pt x="1098" y="1769"/>
                  </a:lnTo>
                  <a:lnTo>
                    <a:pt x="1094" y="1755"/>
                  </a:lnTo>
                  <a:lnTo>
                    <a:pt x="1089" y="1741"/>
                  </a:lnTo>
                  <a:lnTo>
                    <a:pt x="1082" y="1728"/>
                  </a:lnTo>
                  <a:lnTo>
                    <a:pt x="1076" y="1716"/>
                  </a:lnTo>
                  <a:lnTo>
                    <a:pt x="1068" y="1703"/>
                  </a:lnTo>
                  <a:lnTo>
                    <a:pt x="1061" y="1690"/>
                  </a:lnTo>
                  <a:lnTo>
                    <a:pt x="1044" y="1667"/>
                  </a:lnTo>
                  <a:lnTo>
                    <a:pt x="1024" y="1646"/>
                  </a:lnTo>
                  <a:close/>
                  <a:moveTo>
                    <a:pt x="813" y="2625"/>
                  </a:moveTo>
                  <a:lnTo>
                    <a:pt x="813" y="2625"/>
                  </a:lnTo>
                  <a:lnTo>
                    <a:pt x="780" y="2625"/>
                  </a:lnTo>
                  <a:lnTo>
                    <a:pt x="748" y="2628"/>
                  </a:lnTo>
                  <a:lnTo>
                    <a:pt x="716" y="2632"/>
                  </a:lnTo>
                  <a:lnTo>
                    <a:pt x="685" y="2638"/>
                  </a:lnTo>
                  <a:lnTo>
                    <a:pt x="654" y="2645"/>
                  </a:lnTo>
                  <a:lnTo>
                    <a:pt x="624" y="2653"/>
                  </a:lnTo>
                  <a:lnTo>
                    <a:pt x="595" y="2663"/>
                  </a:lnTo>
                  <a:lnTo>
                    <a:pt x="565" y="2675"/>
                  </a:lnTo>
                  <a:lnTo>
                    <a:pt x="538" y="2687"/>
                  </a:lnTo>
                  <a:lnTo>
                    <a:pt x="510" y="2701"/>
                  </a:lnTo>
                  <a:lnTo>
                    <a:pt x="483" y="2716"/>
                  </a:lnTo>
                  <a:lnTo>
                    <a:pt x="458" y="2733"/>
                  </a:lnTo>
                  <a:lnTo>
                    <a:pt x="433" y="2751"/>
                  </a:lnTo>
                  <a:lnTo>
                    <a:pt x="409" y="2770"/>
                  </a:lnTo>
                  <a:lnTo>
                    <a:pt x="386" y="2790"/>
                  </a:lnTo>
                  <a:lnTo>
                    <a:pt x="363" y="2811"/>
                  </a:lnTo>
                  <a:lnTo>
                    <a:pt x="343" y="2833"/>
                  </a:lnTo>
                  <a:lnTo>
                    <a:pt x="323" y="2856"/>
                  </a:lnTo>
                  <a:lnTo>
                    <a:pt x="303" y="2880"/>
                  </a:lnTo>
                  <a:lnTo>
                    <a:pt x="286" y="2905"/>
                  </a:lnTo>
                  <a:lnTo>
                    <a:pt x="269" y="2930"/>
                  </a:lnTo>
                  <a:lnTo>
                    <a:pt x="254" y="2957"/>
                  </a:lnTo>
                  <a:lnTo>
                    <a:pt x="240" y="2985"/>
                  </a:lnTo>
                  <a:lnTo>
                    <a:pt x="228" y="3013"/>
                  </a:lnTo>
                  <a:lnTo>
                    <a:pt x="216" y="3042"/>
                  </a:lnTo>
                  <a:lnTo>
                    <a:pt x="206" y="3071"/>
                  </a:lnTo>
                  <a:lnTo>
                    <a:pt x="197" y="3101"/>
                  </a:lnTo>
                  <a:lnTo>
                    <a:pt x="191" y="3132"/>
                  </a:lnTo>
                  <a:lnTo>
                    <a:pt x="185" y="3164"/>
                  </a:lnTo>
                  <a:lnTo>
                    <a:pt x="180" y="3195"/>
                  </a:lnTo>
                  <a:lnTo>
                    <a:pt x="178" y="3227"/>
                  </a:lnTo>
                  <a:lnTo>
                    <a:pt x="178" y="3260"/>
                  </a:lnTo>
                  <a:lnTo>
                    <a:pt x="178" y="3292"/>
                  </a:lnTo>
                  <a:lnTo>
                    <a:pt x="180" y="3325"/>
                  </a:lnTo>
                  <a:lnTo>
                    <a:pt x="185" y="3357"/>
                  </a:lnTo>
                  <a:lnTo>
                    <a:pt x="191" y="3389"/>
                  </a:lnTo>
                  <a:lnTo>
                    <a:pt x="197" y="3419"/>
                  </a:lnTo>
                  <a:lnTo>
                    <a:pt x="206" y="3449"/>
                  </a:lnTo>
                  <a:lnTo>
                    <a:pt x="216" y="3478"/>
                  </a:lnTo>
                  <a:lnTo>
                    <a:pt x="228" y="3507"/>
                  </a:lnTo>
                  <a:lnTo>
                    <a:pt x="240" y="3536"/>
                  </a:lnTo>
                  <a:lnTo>
                    <a:pt x="254" y="3563"/>
                  </a:lnTo>
                  <a:lnTo>
                    <a:pt x="269" y="3590"/>
                  </a:lnTo>
                  <a:lnTo>
                    <a:pt x="286" y="3615"/>
                  </a:lnTo>
                  <a:lnTo>
                    <a:pt x="303" y="3641"/>
                  </a:lnTo>
                  <a:lnTo>
                    <a:pt x="323" y="3664"/>
                  </a:lnTo>
                  <a:lnTo>
                    <a:pt x="343" y="3687"/>
                  </a:lnTo>
                  <a:lnTo>
                    <a:pt x="363" y="3709"/>
                  </a:lnTo>
                  <a:lnTo>
                    <a:pt x="386" y="3731"/>
                  </a:lnTo>
                  <a:lnTo>
                    <a:pt x="409" y="3751"/>
                  </a:lnTo>
                  <a:lnTo>
                    <a:pt x="433" y="3770"/>
                  </a:lnTo>
                  <a:lnTo>
                    <a:pt x="458" y="3787"/>
                  </a:lnTo>
                  <a:lnTo>
                    <a:pt x="483" y="3803"/>
                  </a:lnTo>
                  <a:lnTo>
                    <a:pt x="510" y="3820"/>
                  </a:lnTo>
                  <a:lnTo>
                    <a:pt x="538" y="3833"/>
                  </a:lnTo>
                  <a:lnTo>
                    <a:pt x="565" y="3846"/>
                  </a:lnTo>
                  <a:lnTo>
                    <a:pt x="595" y="3857"/>
                  </a:lnTo>
                  <a:lnTo>
                    <a:pt x="624" y="3867"/>
                  </a:lnTo>
                  <a:lnTo>
                    <a:pt x="654" y="3875"/>
                  </a:lnTo>
                  <a:lnTo>
                    <a:pt x="685" y="3883"/>
                  </a:lnTo>
                  <a:lnTo>
                    <a:pt x="716" y="3888"/>
                  </a:lnTo>
                  <a:lnTo>
                    <a:pt x="748" y="3893"/>
                  </a:lnTo>
                  <a:lnTo>
                    <a:pt x="780" y="3895"/>
                  </a:lnTo>
                  <a:lnTo>
                    <a:pt x="813" y="3896"/>
                  </a:lnTo>
                  <a:lnTo>
                    <a:pt x="845" y="3895"/>
                  </a:lnTo>
                  <a:lnTo>
                    <a:pt x="878" y="3893"/>
                  </a:lnTo>
                  <a:lnTo>
                    <a:pt x="910" y="3888"/>
                  </a:lnTo>
                  <a:lnTo>
                    <a:pt x="942" y="3883"/>
                  </a:lnTo>
                  <a:lnTo>
                    <a:pt x="972" y="3875"/>
                  </a:lnTo>
                  <a:lnTo>
                    <a:pt x="1002" y="3867"/>
                  </a:lnTo>
                  <a:lnTo>
                    <a:pt x="1031" y="3857"/>
                  </a:lnTo>
                  <a:lnTo>
                    <a:pt x="1060" y="3846"/>
                  </a:lnTo>
                  <a:lnTo>
                    <a:pt x="1089" y="3833"/>
                  </a:lnTo>
                  <a:lnTo>
                    <a:pt x="1116" y="3820"/>
                  </a:lnTo>
                  <a:lnTo>
                    <a:pt x="1142" y="3803"/>
                  </a:lnTo>
                  <a:lnTo>
                    <a:pt x="1168" y="3787"/>
                  </a:lnTo>
                  <a:lnTo>
                    <a:pt x="1194" y="3770"/>
                  </a:lnTo>
                  <a:lnTo>
                    <a:pt x="1217" y="3751"/>
                  </a:lnTo>
                  <a:lnTo>
                    <a:pt x="1240" y="3731"/>
                  </a:lnTo>
                  <a:lnTo>
                    <a:pt x="1262" y="3709"/>
                  </a:lnTo>
                  <a:lnTo>
                    <a:pt x="1283" y="3687"/>
                  </a:lnTo>
                  <a:lnTo>
                    <a:pt x="1304" y="3664"/>
                  </a:lnTo>
                  <a:lnTo>
                    <a:pt x="1322" y="3641"/>
                  </a:lnTo>
                  <a:lnTo>
                    <a:pt x="1340" y="3615"/>
                  </a:lnTo>
                  <a:lnTo>
                    <a:pt x="1356" y="3590"/>
                  </a:lnTo>
                  <a:lnTo>
                    <a:pt x="1372" y="3563"/>
                  </a:lnTo>
                  <a:lnTo>
                    <a:pt x="1386" y="3536"/>
                  </a:lnTo>
                  <a:lnTo>
                    <a:pt x="1399" y="3507"/>
                  </a:lnTo>
                  <a:lnTo>
                    <a:pt x="1410" y="3478"/>
                  </a:lnTo>
                  <a:lnTo>
                    <a:pt x="1420" y="3449"/>
                  </a:lnTo>
                  <a:lnTo>
                    <a:pt x="1428" y="3419"/>
                  </a:lnTo>
                  <a:lnTo>
                    <a:pt x="1436" y="3389"/>
                  </a:lnTo>
                  <a:lnTo>
                    <a:pt x="1441" y="3357"/>
                  </a:lnTo>
                  <a:lnTo>
                    <a:pt x="1445" y="3325"/>
                  </a:lnTo>
                  <a:lnTo>
                    <a:pt x="1448" y="3292"/>
                  </a:lnTo>
                  <a:lnTo>
                    <a:pt x="1449" y="3260"/>
                  </a:lnTo>
                  <a:lnTo>
                    <a:pt x="1448" y="3227"/>
                  </a:lnTo>
                  <a:lnTo>
                    <a:pt x="1445" y="3195"/>
                  </a:lnTo>
                  <a:lnTo>
                    <a:pt x="1441" y="3164"/>
                  </a:lnTo>
                  <a:lnTo>
                    <a:pt x="1436" y="3132"/>
                  </a:lnTo>
                  <a:lnTo>
                    <a:pt x="1428" y="3101"/>
                  </a:lnTo>
                  <a:lnTo>
                    <a:pt x="1420" y="3071"/>
                  </a:lnTo>
                  <a:lnTo>
                    <a:pt x="1410" y="3042"/>
                  </a:lnTo>
                  <a:lnTo>
                    <a:pt x="1399" y="3013"/>
                  </a:lnTo>
                  <a:lnTo>
                    <a:pt x="1386" y="2985"/>
                  </a:lnTo>
                  <a:lnTo>
                    <a:pt x="1372" y="2957"/>
                  </a:lnTo>
                  <a:lnTo>
                    <a:pt x="1356" y="2930"/>
                  </a:lnTo>
                  <a:lnTo>
                    <a:pt x="1340" y="2905"/>
                  </a:lnTo>
                  <a:lnTo>
                    <a:pt x="1322" y="2880"/>
                  </a:lnTo>
                  <a:lnTo>
                    <a:pt x="1304" y="2856"/>
                  </a:lnTo>
                  <a:lnTo>
                    <a:pt x="1283" y="2833"/>
                  </a:lnTo>
                  <a:lnTo>
                    <a:pt x="1262" y="2811"/>
                  </a:lnTo>
                  <a:lnTo>
                    <a:pt x="1240" y="2790"/>
                  </a:lnTo>
                  <a:lnTo>
                    <a:pt x="1217" y="2770"/>
                  </a:lnTo>
                  <a:lnTo>
                    <a:pt x="1194" y="2751"/>
                  </a:lnTo>
                  <a:lnTo>
                    <a:pt x="1168" y="2733"/>
                  </a:lnTo>
                  <a:lnTo>
                    <a:pt x="1142" y="2716"/>
                  </a:lnTo>
                  <a:lnTo>
                    <a:pt x="1116" y="2701"/>
                  </a:lnTo>
                  <a:lnTo>
                    <a:pt x="1089" y="2687"/>
                  </a:lnTo>
                  <a:lnTo>
                    <a:pt x="1060" y="2675"/>
                  </a:lnTo>
                  <a:lnTo>
                    <a:pt x="1031" y="2663"/>
                  </a:lnTo>
                  <a:lnTo>
                    <a:pt x="1002" y="2653"/>
                  </a:lnTo>
                  <a:lnTo>
                    <a:pt x="972" y="2645"/>
                  </a:lnTo>
                  <a:lnTo>
                    <a:pt x="942" y="2638"/>
                  </a:lnTo>
                  <a:lnTo>
                    <a:pt x="910" y="2632"/>
                  </a:lnTo>
                  <a:lnTo>
                    <a:pt x="878" y="2628"/>
                  </a:lnTo>
                  <a:lnTo>
                    <a:pt x="845" y="2625"/>
                  </a:lnTo>
                  <a:lnTo>
                    <a:pt x="813" y="2625"/>
                  </a:lnTo>
                  <a:close/>
                  <a:moveTo>
                    <a:pt x="1024" y="3049"/>
                  </a:moveTo>
                  <a:lnTo>
                    <a:pt x="1024" y="3049"/>
                  </a:lnTo>
                  <a:lnTo>
                    <a:pt x="1003" y="3029"/>
                  </a:lnTo>
                  <a:lnTo>
                    <a:pt x="980" y="3013"/>
                  </a:lnTo>
                  <a:lnTo>
                    <a:pt x="968" y="3004"/>
                  </a:lnTo>
                  <a:lnTo>
                    <a:pt x="956" y="2997"/>
                  </a:lnTo>
                  <a:lnTo>
                    <a:pt x="943" y="2991"/>
                  </a:lnTo>
                  <a:lnTo>
                    <a:pt x="929" y="2985"/>
                  </a:lnTo>
                  <a:lnTo>
                    <a:pt x="916" y="2979"/>
                  </a:lnTo>
                  <a:lnTo>
                    <a:pt x="902" y="2974"/>
                  </a:lnTo>
                  <a:lnTo>
                    <a:pt x="888" y="2971"/>
                  </a:lnTo>
                  <a:lnTo>
                    <a:pt x="873" y="2967"/>
                  </a:lnTo>
                  <a:lnTo>
                    <a:pt x="858" y="2964"/>
                  </a:lnTo>
                  <a:lnTo>
                    <a:pt x="844" y="2963"/>
                  </a:lnTo>
                  <a:lnTo>
                    <a:pt x="828" y="2961"/>
                  </a:lnTo>
                  <a:lnTo>
                    <a:pt x="813" y="2961"/>
                  </a:lnTo>
                  <a:lnTo>
                    <a:pt x="798" y="2961"/>
                  </a:lnTo>
                  <a:lnTo>
                    <a:pt x="783" y="2963"/>
                  </a:lnTo>
                  <a:lnTo>
                    <a:pt x="768" y="2964"/>
                  </a:lnTo>
                  <a:lnTo>
                    <a:pt x="752" y="2967"/>
                  </a:lnTo>
                  <a:lnTo>
                    <a:pt x="738" y="2971"/>
                  </a:lnTo>
                  <a:lnTo>
                    <a:pt x="725" y="2974"/>
                  </a:lnTo>
                  <a:lnTo>
                    <a:pt x="711" y="2979"/>
                  </a:lnTo>
                  <a:lnTo>
                    <a:pt x="697" y="2985"/>
                  </a:lnTo>
                  <a:lnTo>
                    <a:pt x="683" y="2991"/>
                  </a:lnTo>
                  <a:lnTo>
                    <a:pt x="670" y="2997"/>
                  </a:lnTo>
                  <a:lnTo>
                    <a:pt x="658" y="3004"/>
                  </a:lnTo>
                  <a:lnTo>
                    <a:pt x="646" y="3013"/>
                  </a:lnTo>
                  <a:lnTo>
                    <a:pt x="622" y="3029"/>
                  </a:lnTo>
                  <a:lnTo>
                    <a:pt x="601" y="3049"/>
                  </a:lnTo>
                  <a:lnTo>
                    <a:pt x="582" y="3069"/>
                  </a:lnTo>
                  <a:lnTo>
                    <a:pt x="564" y="3093"/>
                  </a:lnTo>
                  <a:lnTo>
                    <a:pt x="557" y="3105"/>
                  </a:lnTo>
                  <a:lnTo>
                    <a:pt x="550" y="3117"/>
                  </a:lnTo>
                  <a:lnTo>
                    <a:pt x="543" y="3130"/>
                  </a:lnTo>
                  <a:lnTo>
                    <a:pt x="538" y="3144"/>
                  </a:lnTo>
                  <a:lnTo>
                    <a:pt x="532" y="3158"/>
                  </a:lnTo>
                  <a:lnTo>
                    <a:pt x="527" y="3172"/>
                  </a:lnTo>
                  <a:lnTo>
                    <a:pt x="524" y="3186"/>
                  </a:lnTo>
                  <a:lnTo>
                    <a:pt x="520" y="3200"/>
                  </a:lnTo>
                  <a:lnTo>
                    <a:pt x="517" y="3215"/>
                  </a:lnTo>
                  <a:lnTo>
                    <a:pt x="516" y="3230"/>
                  </a:lnTo>
                  <a:lnTo>
                    <a:pt x="514" y="3245"/>
                  </a:lnTo>
                  <a:lnTo>
                    <a:pt x="513" y="3260"/>
                  </a:lnTo>
                  <a:lnTo>
                    <a:pt x="514" y="3275"/>
                  </a:lnTo>
                  <a:lnTo>
                    <a:pt x="516" y="3291"/>
                  </a:lnTo>
                  <a:lnTo>
                    <a:pt x="517" y="3305"/>
                  </a:lnTo>
                  <a:lnTo>
                    <a:pt x="520" y="3320"/>
                  </a:lnTo>
                  <a:lnTo>
                    <a:pt x="524" y="3335"/>
                  </a:lnTo>
                  <a:lnTo>
                    <a:pt x="527" y="3349"/>
                  </a:lnTo>
                  <a:lnTo>
                    <a:pt x="532" y="3363"/>
                  </a:lnTo>
                  <a:lnTo>
                    <a:pt x="538" y="3377"/>
                  </a:lnTo>
                  <a:lnTo>
                    <a:pt x="543" y="3390"/>
                  </a:lnTo>
                  <a:lnTo>
                    <a:pt x="550" y="3403"/>
                  </a:lnTo>
                  <a:lnTo>
                    <a:pt x="557" y="3415"/>
                  </a:lnTo>
                  <a:lnTo>
                    <a:pt x="564" y="3427"/>
                  </a:lnTo>
                  <a:lnTo>
                    <a:pt x="582" y="3450"/>
                  </a:lnTo>
                  <a:lnTo>
                    <a:pt x="601" y="3471"/>
                  </a:lnTo>
                  <a:lnTo>
                    <a:pt x="622" y="3491"/>
                  </a:lnTo>
                  <a:lnTo>
                    <a:pt x="646" y="3508"/>
                  </a:lnTo>
                  <a:lnTo>
                    <a:pt x="658" y="3516"/>
                  </a:lnTo>
                  <a:lnTo>
                    <a:pt x="670" y="3523"/>
                  </a:lnTo>
                  <a:lnTo>
                    <a:pt x="683" y="3529"/>
                  </a:lnTo>
                  <a:lnTo>
                    <a:pt x="697" y="3536"/>
                  </a:lnTo>
                  <a:lnTo>
                    <a:pt x="711" y="3541"/>
                  </a:lnTo>
                  <a:lnTo>
                    <a:pt x="725" y="3546"/>
                  </a:lnTo>
                  <a:lnTo>
                    <a:pt x="738" y="3550"/>
                  </a:lnTo>
                  <a:lnTo>
                    <a:pt x="752" y="3554"/>
                  </a:lnTo>
                  <a:lnTo>
                    <a:pt x="768" y="3556"/>
                  </a:lnTo>
                  <a:lnTo>
                    <a:pt x="783" y="3558"/>
                  </a:lnTo>
                  <a:lnTo>
                    <a:pt x="798" y="3559"/>
                  </a:lnTo>
                  <a:lnTo>
                    <a:pt x="813" y="3559"/>
                  </a:lnTo>
                  <a:lnTo>
                    <a:pt x="828" y="3559"/>
                  </a:lnTo>
                  <a:lnTo>
                    <a:pt x="844" y="3558"/>
                  </a:lnTo>
                  <a:lnTo>
                    <a:pt x="858" y="3556"/>
                  </a:lnTo>
                  <a:lnTo>
                    <a:pt x="873" y="3554"/>
                  </a:lnTo>
                  <a:lnTo>
                    <a:pt x="888" y="3550"/>
                  </a:lnTo>
                  <a:lnTo>
                    <a:pt x="902" y="3546"/>
                  </a:lnTo>
                  <a:lnTo>
                    <a:pt x="916" y="3541"/>
                  </a:lnTo>
                  <a:lnTo>
                    <a:pt x="929" y="3536"/>
                  </a:lnTo>
                  <a:lnTo>
                    <a:pt x="943" y="3529"/>
                  </a:lnTo>
                  <a:lnTo>
                    <a:pt x="956" y="3523"/>
                  </a:lnTo>
                  <a:lnTo>
                    <a:pt x="968" y="3516"/>
                  </a:lnTo>
                  <a:lnTo>
                    <a:pt x="980" y="3508"/>
                  </a:lnTo>
                  <a:lnTo>
                    <a:pt x="1003" y="3491"/>
                  </a:lnTo>
                  <a:lnTo>
                    <a:pt x="1024" y="3471"/>
                  </a:lnTo>
                  <a:lnTo>
                    <a:pt x="1044" y="3450"/>
                  </a:lnTo>
                  <a:lnTo>
                    <a:pt x="1061" y="3427"/>
                  </a:lnTo>
                  <a:lnTo>
                    <a:pt x="1068" y="3415"/>
                  </a:lnTo>
                  <a:lnTo>
                    <a:pt x="1076" y="3403"/>
                  </a:lnTo>
                  <a:lnTo>
                    <a:pt x="1082" y="3390"/>
                  </a:lnTo>
                  <a:lnTo>
                    <a:pt x="1089" y="3377"/>
                  </a:lnTo>
                  <a:lnTo>
                    <a:pt x="1094" y="3363"/>
                  </a:lnTo>
                  <a:lnTo>
                    <a:pt x="1098" y="3349"/>
                  </a:lnTo>
                  <a:lnTo>
                    <a:pt x="1103" y="3335"/>
                  </a:lnTo>
                  <a:lnTo>
                    <a:pt x="1106" y="3320"/>
                  </a:lnTo>
                  <a:lnTo>
                    <a:pt x="1109" y="3305"/>
                  </a:lnTo>
                  <a:lnTo>
                    <a:pt x="1110" y="3291"/>
                  </a:lnTo>
                  <a:lnTo>
                    <a:pt x="1111" y="3275"/>
                  </a:lnTo>
                  <a:lnTo>
                    <a:pt x="1112" y="3260"/>
                  </a:lnTo>
                  <a:lnTo>
                    <a:pt x="1111" y="3245"/>
                  </a:lnTo>
                  <a:lnTo>
                    <a:pt x="1110" y="3230"/>
                  </a:lnTo>
                  <a:lnTo>
                    <a:pt x="1109" y="3215"/>
                  </a:lnTo>
                  <a:lnTo>
                    <a:pt x="1106" y="3200"/>
                  </a:lnTo>
                  <a:lnTo>
                    <a:pt x="1103" y="3186"/>
                  </a:lnTo>
                  <a:lnTo>
                    <a:pt x="1098" y="3172"/>
                  </a:lnTo>
                  <a:lnTo>
                    <a:pt x="1094" y="3158"/>
                  </a:lnTo>
                  <a:lnTo>
                    <a:pt x="1089" y="3144"/>
                  </a:lnTo>
                  <a:lnTo>
                    <a:pt x="1082" y="3130"/>
                  </a:lnTo>
                  <a:lnTo>
                    <a:pt x="1076" y="3117"/>
                  </a:lnTo>
                  <a:lnTo>
                    <a:pt x="1068" y="3105"/>
                  </a:lnTo>
                  <a:lnTo>
                    <a:pt x="1061" y="3093"/>
                  </a:lnTo>
                  <a:lnTo>
                    <a:pt x="1044" y="3069"/>
                  </a:lnTo>
                  <a:lnTo>
                    <a:pt x="1024" y="3049"/>
                  </a:lnTo>
                  <a:close/>
                  <a:moveTo>
                    <a:pt x="913" y="589"/>
                  </a:moveTo>
                  <a:lnTo>
                    <a:pt x="913" y="589"/>
                  </a:lnTo>
                  <a:lnTo>
                    <a:pt x="902" y="580"/>
                  </a:lnTo>
                  <a:lnTo>
                    <a:pt x="891" y="571"/>
                  </a:lnTo>
                  <a:lnTo>
                    <a:pt x="878" y="564"/>
                  </a:lnTo>
                  <a:lnTo>
                    <a:pt x="865" y="558"/>
                  </a:lnTo>
                  <a:lnTo>
                    <a:pt x="851" y="552"/>
                  </a:lnTo>
                  <a:lnTo>
                    <a:pt x="837" y="549"/>
                  </a:lnTo>
                  <a:lnTo>
                    <a:pt x="822" y="546"/>
                  </a:lnTo>
                  <a:lnTo>
                    <a:pt x="807" y="545"/>
                  </a:lnTo>
                  <a:lnTo>
                    <a:pt x="791" y="546"/>
                  </a:lnTo>
                  <a:lnTo>
                    <a:pt x="777" y="549"/>
                  </a:lnTo>
                  <a:lnTo>
                    <a:pt x="762" y="552"/>
                  </a:lnTo>
                  <a:lnTo>
                    <a:pt x="748" y="558"/>
                  </a:lnTo>
                  <a:lnTo>
                    <a:pt x="735" y="564"/>
                  </a:lnTo>
                  <a:lnTo>
                    <a:pt x="722" y="571"/>
                  </a:lnTo>
                  <a:lnTo>
                    <a:pt x="712" y="580"/>
                  </a:lnTo>
                  <a:lnTo>
                    <a:pt x="700" y="589"/>
                  </a:lnTo>
                  <a:lnTo>
                    <a:pt x="691" y="600"/>
                  </a:lnTo>
                  <a:lnTo>
                    <a:pt x="683" y="611"/>
                  </a:lnTo>
                  <a:lnTo>
                    <a:pt x="675" y="624"/>
                  </a:lnTo>
                  <a:lnTo>
                    <a:pt x="669" y="637"/>
                  </a:lnTo>
                  <a:lnTo>
                    <a:pt x="664" y="651"/>
                  </a:lnTo>
                  <a:lnTo>
                    <a:pt x="660" y="665"/>
                  </a:lnTo>
                  <a:lnTo>
                    <a:pt x="657" y="680"/>
                  </a:lnTo>
                  <a:lnTo>
                    <a:pt x="657" y="695"/>
                  </a:lnTo>
                  <a:lnTo>
                    <a:pt x="657" y="710"/>
                  </a:lnTo>
                  <a:lnTo>
                    <a:pt x="660" y="725"/>
                  </a:lnTo>
                  <a:lnTo>
                    <a:pt x="664" y="740"/>
                  </a:lnTo>
                  <a:lnTo>
                    <a:pt x="669" y="753"/>
                  </a:lnTo>
                  <a:lnTo>
                    <a:pt x="675" y="767"/>
                  </a:lnTo>
                  <a:lnTo>
                    <a:pt x="683" y="779"/>
                  </a:lnTo>
                  <a:lnTo>
                    <a:pt x="691" y="790"/>
                  </a:lnTo>
                  <a:lnTo>
                    <a:pt x="700" y="801"/>
                  </a:lnTo>
                  <a:lnTo>
                    <a:pt x="712" y="811"/>
                  </a:lnTo>
                  <a:lnTo>
                    <a:pt x="722" y="819"/>
                  </a:lnTo>
                  <a:lnTo>
                    <a:pt x="735" y="827"/>
                  </a:lnTo>
                  <a:lnTo>
                    <a:pt x="748" y="833"/>
                  </a:lnTo>
                  <a:lnTo>
                    <a:pt x="762" y="838"/>
                  </a:lnTo>
                  <a:lnTo>
                    <a:pt x="777" y="843"/>
                  </a:lnTo>
                  <a:lnTo>
                    <a:pt x="791" y="845"/>
                  </a:lnTo>
                  <a:lnTo>
                    <a:pt x="807" y="845"/>
                  </a:lnTo>
                  <a:lnTo>
                    <a:pt x="822" y="845"/>
                  </a:lnTo>
                  <a:lnTo>
                    <a:pt x="837" y="843"/>
                  </a:lnTo>
                  <a:lnTo>
                    <a:pt x="851" y="838"/>
                  </a:lnTo>
                  <a:lnTo>
                    <a:pt x="865" y="833"/>
                  </a:lnTo>
                  <a:lnTo>
                    <a:pt x="878" y="827"/>
                  </a:lnTo>
                  <a:lnTo>
                    <a:pt x="891" y="819"/>
                  </a:lnTo>
                  <a:lnTo>
                    <a:pt x="902" y="811"/>
                  </a:lnTo>
                  <a:lnTo>
                    <a:pt x="913" y="801"/>
                  </a:lnTo>
                  <a:lnTo>
                    <a:pt x="922" y="790"/>
                  </a:lnTo>
                  <a:lnTo>
                    <a:pt x="930" y="779"/>
                  </a:lnTo>
                  <a:lnTo>
                    <a:pt x="938" y="767"/>
                  </a:lnTo>
                  <a:lnTo>
                    <a:pt x="944" y="753"/>
                  </a:lnTo>
                  <a:lnTo>
                    <a:pt x="950" y="740"/>
                  </a:lnTo>
                  <a:lnTo>
                    <a:pt x="953" y="725"/>
                  </a:lnTo>
                  <a:lnTo>
                    <a:pt x="956" y="710"/>
                  </a:lnTo>
                  <a:lnTo>
                    <a:pt x="956" y="695"/>
                  </a:lnTo>
                  <a:lnTo>
                    <a:pt x="956" y="680"/>
                  </a:lnTo>
                  <a:lnTo>
                    <a:pt x="953" y="665"/>
                  </a:lnTo>
                  <a:lnTo>
                    <a:pt x="950" y="651"/>
                  </a:lnTo>
                  <a:lnTo>
                    <a:pt x="944" y="637"/>
                  </a:lnTo>
                  <a:lnTo>
                    <a:pt x="938" y="624"/>
                  </a:lnTo>
                  <a:lnTo>
                    <a:pt x="930" y="611"/>
                  </a:lnTo>
                  <a:lnTo>
                    <a:pt x="922" y="600"/>
                  </a:lnTo>
                  <a:lnTo>
                    <a:pt x="913" y="589"/>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43" name="组合 42"/>
            <p:cNvGrpSpPr/>
            <p:nvPr/>
          </p:nvGrpSpPr>
          <p:grpSpPr>
            <a:xfrm>
              <a:off x="6508800" y="3122362"/>
              <a:ext cx="1584176" cy="737066"/>
              <a:chOff x="467544" y="2715766"/>
              <a:chExt cx="1584176" cy="737066"/>
            </a:xfrm>
          </p:grpSpPr>
          <p:sp>
            <p:nvSpPr>
              <p:cNvPr id="4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187624" y="195486"/>
            <a:ext cx="1515760" cy="72008"/>
            <a:chOff x="539552" y="195486"/>
            <a:chExt cx="1482080" cy="72008"/>
          </a:xfrm>
        </p:grpSpPr>
        <p:sp>
          <p:nvSpPr>
            <p:cNvPr id="47" name="矩形 46"/>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0" name="TextBox 49"/>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1" name="TextBox 50"/>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90B327-0210-46F1-98A3-3CD4304B9A87}" type="datetime1">
              <a:rPr lang="zh-CN" altLang="en-US" smtClean="0"/>
              <a:t>2021/1/5</a:t>
            </a:fld>
            <a:endParaRPr lang="zh-CN" altLang="en-US"/>
          </a:p>
        </p:txBody>
      </p:sp>
      <p:grpSp>
        <p:nvGrpSpPr>
          <p:cNvPr id="37" name="组合 36"/>
          <p:cNvGrpSpPr/>
          <p:nvPr/>
        </p:nvGrpSpPr>
        <p:grpSpPr>
          <a:xfrm>
            <a:off x="5059271" y="1011573"/>
            <a:ext cx="435498" cy="3615633"/>
            <a:chOff x="6063797" y="1570125"/>
            <a:chExt cx="513956" cy="4267013"/>
          </a:xfrm>
        </p:grpSpPr>
        <p:sp>
          <p:nvSpPr>
            <p:cNvPr id="38" name="Freeform 11"/>
            <p:cNvSpPr/>
            <p:nvPr/>
          </p:nvSpPr>
          <p:spPr bwMode="auto">
            <a:xfrm>
              <a:off x="6086997" y="5298198"/>
              <a:ext cx="467557" cy="538940"/>
            </a:xfrm>
            <a:custGeom>
              <a:avLst/>
              <a:gdLst>
                <a:gd name="T0" fmla="*/ 94 w 111"/>
                <a:gd name="T1" fmla="*/ 0 h 128"/>
                <a:gd name="T2" fmla="*/ 105 w 111"/>
                <a:gd name="T3" fmla="*/ 25 h 128"/>
                <a:gd name="T4" fmla="*/ 66 w 111"/>
                <a:gd name="T5" fmla="*/ 114 h 128"/>
                <a:gd name="T6" fmla="*/ 44 w 111"/>
                <a:gd name="T7" fmla="*/ 114 h 128"/>
                <a:gd name="T8" fmla="*/ 6 w 111"/>
                <a:gd name="T9" fmla="*/ 25 h 128"/>
                <a:gd name="T10" fmla="*/ 17 w 111"/>
                <a:gd name="T11" fmla="*/ 0 h 128"/>
                <a:gd name="T12" fmla="*/ 94 w 111"/>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11" h="128">
                  <a:moveTo>
                    <a:pt x="94" y="0"/>
                  </a:moveTo>
                  <a:cubicBezTo>
                    <a:pt x="106" y="0"/>
                    <a:pt x="111" y="11"/>
                    <a:pt x="105" y="25"/>
                  </a:cubicBezTo>
                  <a:cubicBezTo>
                    <a:pt x="66" y="114"/>
                    <a:pt x="66" y="114"/>
                    <a:pt x="66" y="114"/>
                  </a:cubicBezTo>
                  <a:cubicBezTo>
                    <a:pt x="60" y="128"/>
                    <a:pt x="50" y="128"/>
                    <a:pt x="44" y="114"/>
                  </a:cubicBezTo>
                  <a:cubicBezTo>
                    <a:pt x="6" y="25"/>
                    <a:pt x="6" y="25"/>
                    <a:pt x="6" y="25"/>
                  </a:cubicBezTo>
                  <a:cubicBezTo>
                    <a:pt x="0" y="11"/>
                    <a:pt x="5" y="0"/>
                    <a:pt x="17" y="0"/>
                  </a:cubicBezTo>
                  <a:lnTo>
                    <a:pt x="94" y="0"/>
                  </a:lnTo>
                  <a:close/>
                </a:path>
              </a:pathLst>
            </a:custGeom>
            <a:gradFill>
              <a:gsLst>
                <a:gs pos="100000">
                  <a:srgbClr val="666666"/>
                </a:gs>
                <a:gs pos="0">
                  <a:srgbClr val="1D1D1D"/>
                </a:gs>
              </a:gsLst>
              <a:lin ang="10800000" scaled="1"/>
            </a:gradFill>
            <a:ln>
              <a:noFill/>
            </a:ln>
          </p:spPr>
          <p:txBody>
            <a:bodyPr vert="horz" wrap="square" lIns="91440" tIns="45720" rIns="91440" bIns="45720" numCol="1" anchor="t" anchorCtr="0" compatLnSpc="1"/>
            <a:lstStyle/>
            <a:p>
              <a:endParaRPr lang="zh-CN" altLang="en-US" sz="1400"/>
            </a:p>
          </p:txBody>
        </p:sp>
        <p:sp>
          <p:nvSpPr>
            <p:cNvPr id="39" name="Freeform 12"/>
            <p:cNvSpPr/>
            <p:nvPr/>
          </p:nvSpPr>
          <p:spPr bwMode="auto">
            <a:xfrm>
              <a:off x="6066474" y="1570125"/>
              <a:ext cx="508603" cy="3781504"/>
            </a:xfrm>
            <a:custGeom>
              <a:avLst/>
              <a:gdLst>
                <a:gd name="T0" fmla="*/ 121 w 121"/>
                <a:gd name="T1" fmla="*/ 892 h 897"/>
                <a:gd name="T2" fmla="*/ 60 w 121"/>
                <a:gd name="T3" fmla="*/ 897 h 897"/>
                <a:gd name="T4" fmla="*/ 60 w 121"/>
                <a:gd name="T5" fmla="*/ 897 h 897"/>
                <a:gd name="T6" fmla="*/ 0 w 121"/>
                <a:gd name="T7" fmla="*/ 891 h 897"/>
                <a:gd name="T8" fmla="*/ 0 w 121"/>
                <a:gd name="T9" fmla="*/ 40 h 897"/>
                <a:gd name="T10" fmla="*/ 60 w 121"/>
                <a:gd name="T11" fmla="*/ 0 h 897"/>
                <a:gd name="T12" fmla="*/ 60 w 121"/>
                <a:gd name="T13" fmla="*/ 0 h 897"/>
                <a:gd name="T14" fmla="*/ 121 w 121"/>
                <a:gd name="T15" fmla="*/ 40 h 897"/>
                <a:gd name="T16" fmla="*/ 121 w 121"/>
                <a:gd name="T17" fmla="*/ 89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97">
                  <a:moveTo>
                    <a:pt x="121" y="892"/>
                  </a:moveTo>
                  <a:cubicBezTo>
                    <a:pt x="121" y="892"/>
                    <a:pt x="94" y="897"/>
                    <a:pt x="60" y="897"/>
                  </a:cubicBezTo>
                  <a:cubicBezTo>
                    <a:pt x="60" y="897"/>
                    <a:pt x="60" y="897"/>
                    <a:pt x="60" y="897"/>
                  </a:cubicBezTo>
                  <a:cubicBezTo>
                    <a:pt x="27" y="897"/>
                    <a:pt x="0" y="891"/>
                    <a:pt x="0" y="891"/>
                  </a:cubicBezTo>
                  <a:cubicBezTo>
                    <a:pt x="0" y="40"/>
                    <a:pt x="0" y="40"/>
                    <a:pt x="0" y="40"/>
                  </a:cubicBezTo>
                  <a:cubicBezTo>
                    <a:pt x="0" y="18"/>
                    <a:pt x="27" y="0"/>
                    <a:pt x="60" y="0"/>
                  </a:cubicBezTo>
                  <a:cubicBezTo>
                    <a:pt x="60" y="0"/>
                    <a:pt x="60" y="0"/>
                    <a:pt x="60" y="0"/>
                  </a:cubicBezTo>
                  <a:cubicBezTo>
                    <a:pt x="94" y="0"/>
                    <a:pt x="121" y="18"/>
                    <a:pt x="121" y="40"/>
                  </a:cubicBezTo>
                  <a:lnTo>
                    <a:pt x="121" y="892"/>
                  </a:lnTo>
                  <a:close/>
                </a:path>
              </a:pathLst>
            </a:custGeom>
            <a:gradFill>
              <a:gsLst>
                <a:gs pos="100000">
                  <a:srgbClr val="F9AE56">
                    <a:alpha val="51765"/>
                  </a:srgbClr>
                </a:gs>
                <a:gs pos="41000">
                  <a:srgbClr val="BF8329"/>
                </a:gs>
                <a:gs pos="81000">
                  <a:srgbClr val="FCD7AB"/>
                </a:gs>
                <a:gs pos="7000">
                  <a:srgbClr val="F7931E"/>
                </a:gs>
              </a:gsLst>
              <a:lin ang="10800000" scaled="1"/>
            </a:gradFill>
            <a:ln>
              <a:noFill/>
            </a:ln>
            <a:effectLst/>
          </p:spPr>
          <p:txBody>
            <a:bodyPr vert="horz" wrap="square" lIns="91440" tIns="45720" rIns="91440" bIns="45720" numCol="1" anchor="t" anchorCtr="0" compatLnSpc="1"/>
            <a:lstStyle/>
            <a:p>
              <a:endParaRPr lang="zh-CN" altLang="en-US" sz="1400"/>
            </a:p>
          </p:txBody>
        </p:sp>
        <p:sp>
          <p:nvSpPr>
            <p:cNvPr id="40" name="Freeform 16"/>
            <p:cNvSpPr/>
            <p:nvPr/>
          </p:nvSpPr>
          <p:spPr bwMode="auto">
            <a:xfrm>
              <a:off x="6065582" y="1580512"/>
              <a:ext cx="510387" cy="253409"/>
            </a:xfrm>
            <a:custGeom>
              <a:avLst/>
              <a:gdLst>
                <a:gd name="T0" fmla="*/ 61 w 121"/>
                <a:gd name="T1" fmla="*/ 42 h 60"/>
                <a:gd name="T2" fmla="*/ 121 w 121"/>
                <a:gd name="T3" fmla="*/ 60 h 60"/>
                <a:gd name="T4" fmla="*/ 121 w 121"/>
                <a:gd name="T5" fmla="*/ 36 h 60"/>
                <a:gd name="T6" fmla="*/ 61 w 121"/>
                <a:gd name="T7" fmla="*/ 0 h 60"/>
                <a:gd name="T8" fmla="*/ 0 w 121"/>
                <a:gd name="T9" fmla="*/ 36 h 60"/>
                <a:gd name="T10" fmla="*/ 0 w 121"/>
                <a:gd name="T11" fmla="*/ 58 h 60"/>
                <a:gd name="T12" fmla="*/ 61 w 121"/>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121" h="60">
                  <a:moveTo>
                    <a:pt x="61" y="42"/>
                  </a:moveTo>
                  <a:cubicBezTo>
                    <a:pt x="84" y="42"/>
                    <a:pt x="105" y="53"/>
                    <a:pt x="121" y="60"/>
                  </a:cubicBezTo>
                  <a:cubicBezTo>
                    <a:pt x="121" y="36"/>
                    <a:pt x="121" y="36"/>
                    <a:pt x="121" y="36"/>
                  </a:cubicBezTo>
                  <a:cubicBezTo>
                    <a:pt x="121" y="9"/>
                    <a:pt x="94" y="0"/>
                    <a:pt x="61" y="0"/>
                  </a:cubicBezTo>
                  <a:cubicBezTo>
                    <a:pt x="27" y="0"/>
                    <a:pt x="0" y="9"/>
                    <a:pt x="0" y="36"/>
                  </a:cubicBezTo>
                  <a:cubicBezTo>
                    <a:pt x="0" y="58"/>
                    <a:pt x="0" y="58"/>
                    <a:pt x="0" y="58"/>
                  </a:cubicBezTo>
                  <a:cubicBezTo>
                    <a:pt x="16" y="51"/>
                    <a:pt x="38" y="42"/>
                    <a:pt x="61" y="42"/>
                  </a:cubicBezTo>
                  <a:close/>
                </a:path>
              </a:pathLst>
            </a:custGeom>
            <a:gradFill flip="none" rotWithShape="1">
              <a:gsLst>
                <a:gs pos="61000">
                  <a:srgbClr val="D96456"/>
                </a:gs>
                <a:gs pos="38000">
                  <a:srgbClr val="FF5D50"/>
                </a:gs>
                <a:gs pos="25000">
                  <a:srgbClr val="FFAEA8"/>
                </a:gs>
                <a:gs pos="0">
                  <a:srgbClr val="FF675B">
                    <a:alpha val="51765"/>
                  </a:srgbClr>
                </a:gs>
                <a:gs pos="91000">
                  <a:srgbClr val="B35C55"/>
                </a:gs>
              </a:gsLst>
              <a:lin ang="0" scaled="1"/>
              <a:tileRect/>
            </a:gradFill>
            <a:ln>
              <a:noFill/>
            </a:ln>
          </p:spPr>
          <p:txBody>
            <a:bodyPr vert="horz" wrap="square" lIns="91440" tIns="45720" rIns="91440" bIns="45720" numCol="1" anchor="t" anchorCtr="0" compatLnSpc="1"/>
            <a:lstStyle/>
            <a:p>
              <a:endParaRPr lang="zh-CN" altLang="en-US" sz="1400"/>
            </a:p>
          </p:txBody>
        </p:sp>
        <p:sp>
          <p:nvSpPr>
            <p:cNvPr id="41" name="Freeform 17"/>
            <p:cNvSpPr/>
            <p:nvPr/>
          </p:nvSpPr>
          <p:spPr bwMode="auto">
            <a:xfrm>
              <a:off x="6063797" y="1733051"/>
              <a:ext cx="513956" cy="160611"/>
            </a:xfrm>
            <a:custGeom>
              <a:avLst/>
              <a:gdLst>
                <a:gd name="T0" fmla="*/ 61 w 122"/>
                <a:gd name="T1" fmla="*/ 0 h 38"/>
                <a:gd name="T2" fmla="*/ 0 w 122"/>
                <a:gd name="T3" fmla="*/ 20 h 38"/>
                <a:gd name="T4" fmla="*/ 0 w 122"/>
                <a:gd name="T5" fmla="*/ 38 h 38"/>
                <a:gd name="T6" fmla="*/ 61 w 122"/>
                <a:gd name="T7" fmla="*/ 18 h 38"/>
                <a:gd name="T8" fmla="*/ 122 w 122"/>
                <a:gd name="T9" fmla="*/ 38 h 38"/>
                <a:gd name="T10" fmla="*/ 122 w 122"/>
                <a:gd name="T11" fmla="*/ 20 h 38"/>
                <a:gd name="T12" fmla="*/ 61 w 1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22" h="38">
                  <a:moveTo>
                    <a:pt x="61" y="0"/>
                  </a:moveTo>
                  <a:cubicBezTo>
                    <a:pt x="27" y="0"/>
                    <a:pt x="0" y="9"/>
                    <a:pt x="0" y="20"/>
                  </a:cubicBezTo>
                  <a:cubicBezTo>
                    <a:pt x="0" y="38"/>
                    <a:pt x="0" y="38"/>
                    <a:pt x="0" y="38"/>
                  </a:cubicBezTo>
                  <a:cubicBezTo>
                    <a:pt x="0" y="27"/>
                    <a:pt x="27" y="18"/>
                    <a:pt x="61" y="18"/>
                  </a:cubicBezTo>
                  <a:cubicBezTo>
                    <a:pt x="95" y="18"/>
                    <a:pt x="122" y="27"/>
                    <a:pt x="122" y="38"/>
                  </a:cubicBezTo>
                  <a:cubicBezTo>
                    <a:pt x="122" y="20"/>
                    <a:pt x="122" y="20"/>
                    <a:pt x="122" y="20"/>
                  </a:cubicBezTo>
                  <a:cubicBezTo>
                    <a:pt x="122" y="9"/>
                    <a:pt x="95" y="0"/>
                    <a:pt x="61" y="0"/>
                  </a:cubicBezTo>
                  <a:close/>
                </a:path>
              </a:pathLst>
            </a:custGeom>
            <a:gradFill flip="none" rotWithShape="1">
              <a:gsLst>
                <a:gs pos="0">
                  <a:srgbClr val="DDDAD6"/>
                </a:gs>
                <a:gs pos="38000">
                  <a:srgbClr val="8B878D"/>
                </a:gs>
                <a:gs pos="63000">
                  <a:srgbClr val="F3F4F4">
                    <a:alpha val="51765"/>
                  </a:srgbClr>
                </a:gs>
                <a:gs pos="100000">
                  <a:srgbClr val="D1DDD4"/>
                </a:gs>
              </a:gsLst>
              <a:lin ang="10800000" scaled="1"/>
              <a:tileRect/>
            </a:gradFill>
            <a:ln>
              <a:noFill/>
            </a:ln>
          </p:spPr>
          <p:txBody>
            <a:bodyPr vert="horz" wrap="square" lIns="91440" tIns="45720" rIns="91440" bIns="45720" numCol="1" anchor="t" anchorCtr="0" compatLnSpc="1"/>
            <a:lstStyle/>
            <a:p>
              <a:endParaRPr lang="zh-CN" altLang="en-US" sz="1400"/>
            </a:p>
          </p:txBody>
        </p:sp>
        <p:grpSp>
          <p:nvGrpSpPr>
            <p:cNvPr id="42" name="组合 41"/>
            <p:cNvGrpSpPr/>
            <p:nvPr/>
          </p:nvGrpSpPr>
          <p:grpSpPr>
            <a:xfrm>
              <a:off x="6065583" y="5246774"/>
              <a:ext cx="510383" cy="389037"/>
              <a:chOff x="6065583" y="5246774"/>
              <a:chExt cx="510383" cy="389037"/>
            </a:xfrm>
          </p:grpSpPr>
          <p:sp>
            <p:nvSpPr>
              <p:cNvPr id="43" name="Freeform 33"/>
              <p:cNvSpPr/>
              <p:nvPr/>
            </p:nvSpPr>
            <p:spPr bwMode="auto">
              <a:xfrm>
                <a:off x="6065583" y="5281936"/>
                <a:ext cx="201756" cy="349776"/>
              </a:xfrm>
              <a:custGeom>
                <a:avLst/>
                <a:gdLst>
                  <a:gd name="T0" fmla="*/ 28 w 48"/>
                  <a:gd name="T1" fmla="*/ 0 h 83"/>
                  <a:gd name="T2" fmla="*/ 0 w 48"/>
                  <a:gd name="T3" fmla="*/ 9 h 83"/>
                  <a:gd name="T4" fmla="*/ 31 w 48"/>
                  <a:gd name="T5" fmla="*/ 78 h 83"/>
                  <a:gd name="T6" fmla="*/ 47 w 48"/>
                  <a:gd name="T7" fmla="*/ 83 h 83"/>
                  <a:gd name="T8" fmla="*/ 48 w 48"/>
                  <a:gd name="T9" fmla="*/ 83 h 83"/>
                  <a:gd name="T10" fmla="*/ 28 w 48"/>
                  <a:gd name="T11" fmla="*/ 0 h 83"/>
                </a:gdLst>
                <a:ahLst/>
                <a:cxnLst>
                  <a:cxn ang="0">
                    <a:pos x="T0" y="T1"/>
                  </a:cxn>
                  <a:cxn ang="0">
                    <a:pos x="T2" y="T3"/>
                  </a:cxn>
                  <a:cxn ang="0">
                    <a:pos x="T4" y="T5"/>
                  </a:cxn>
                  <a:cxn ang="0">
                    <a:pos x="T6" y="T7"/>
                  </a:cxn>
                  <a:cxn ang="0">
                    <a:pos x="T8" y="T9"/>
                  </a:cxn>
                  <a:cxn ang="0">
                    <a:pos x="T10" y="T11"/>
                  </a:cxn>
                </a:cxnLst>
                <a:rect l="0" t="0" r="r" b="b"/>
                <a:pathLst>
                  <a:path w="48" h="83">
                    <a:moveTo>
                      <a:pt x="28" y="0"/>
                    </a:moveTo>
                    <a:cubicBezTo>
                      <a:pt x="21" y="4"/>
                      <a:pt x="13" y="8"/>
                      <a:pt x="0" y="9"/>
                    </a:cubicBezTo>
                    <a:cubicBezTo>
                      <a:pt x="31" y="78"/>
                      <a:pt x="31" y="78"/>
                      <a:pt x="31" y="78"/>
                    </a:cubicBezTo>
                    <a:cubicBezTo>
                      <a:pt x="47" y="83"/>
                      <a:pt x="47" y="83"/>
                      <a:pt x="47" y="83"/>
                    </a:cubicBezTo>
                    <a:cubicBezTo>
                      <a:pt x="48" y="83"/>
                      <a:pt x="48" y="83"/>
                      <a:pt x="48" y="83"/>
                    </a:cubicBezTo>
                    <a:lnTo>
                      <a:pt x="28" y="0"/>
                    </a:lnTo>
                    <a:close/>
                  </a:path>
                </a:pathLst>
              </a:custGeom>
              <a:gradFill>
                <a:gsLst>
                  <a:gs pos="0">
                    <a:srgbClr val="F3E1CB">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44" name="Freeform 34"/>
              <p:cNvSpPr/>
              <p:nvPr/>
            </p:nvSpPr>
            <p:spPr bwMode="auto">
              <a:xfrm>
                <a:off x="6383233" y="5287290"/>
                <a:ext cx="192733" cy="346207"/>
              </a:xfrm>
              <a:custGeom>
                <a:avLst/>
                <a:gdLst>
                  <a:gd name="T0" fmla="*/ 0 w 46"/>
                  <a:gd name="T1" fmla="*/ 82 h 82"/>
                  <a:gd name="T2" fmla="*/ 14 w 46"/>
                  <a:gd name="T3" fmla="*/ 79 h 82"/>
                  <a:gd name="T4" fmla="*/ 46 w 46"/>
                  <a:gd name="T5" fmla="*/ 8 h 82"/>
                  <a:gd name="T6" fmla="*/ 19 w 46"/>
                  <a:gd name="T7" fmla="*/ 0 h 82"/>
                  <a:gd name="T8" fmla="*/ 0 w 46"/>
                  <a:gd name="T9" fmla="*/ 82 h 82"/>
                </a:gdLst>
                <a:ahLst/>
                <a:cxnLst>
                  <a:cxn ang="0">
                    <a:pos x="T0" y="T1"/>
                  </a:cxn>
                  <a:cxn ang="0">
                    <a:pos x="T2" y="T3"/>
                  </a:cxn>
                  <a:cxn ang="0">
                    <a:pos x="T4" y="T5"/>
                  </a:cxn>
                  <a:cxn ang="0">
                    <a:pos x="T6" y="T7"/>
                  </a:cxn>
                  <a:cxn ang="0">
                    <a:pos x="T8" y="T9"/>
                  </a:cxn>
                </a:cxnLst>
                <a:rect l="0" t="0" r="r" b="b"/>
                <a:pathLst>
                  <a:path w="46" h="82">
                    <a:moveTo>
                      <a:pt x="0" y="82"/>
                    </a:moveTo>
                    <a:cubicBezTo>
                      <a:pt x="14" y="79"/>
                      <a:pt x="14" y="79"/>
                      <a:pt x="14" y="79"/>
                    </a:cubicBezTo>
                    <a:cubicBezTo>
                      <a:pt x="46" y="8"/>
                      <a:pt x="46" y="8"/>
                      <a:pt x="46" y="8"/>
                    </a:cubicBezTo>
                    <a:cubicBezTo>
                      <a:pt x="33" y="8"/>
                      <a:pt x="25" y="4"/>
                      <a:pt x="19" y="0"/>
                    </a:cubicBezTo>
                    <a:lnTo>
                      <a:pt x="0" y="82"/>
                    </a:lnTo>
                    <a:close/>
                  </a:path>
                </a:pathLst>
              </a:custGeom>
              <a:gradFill>
                <a:gsLst>
                  <a:gs pos="0">
                    <a:srgbClr val="C6A781">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45" name="Freeform 35"/>
              <p:cNvSpPr/>
              <p:nvPr/>
            </p:nvSpPr>
            <p:spPr bwMode="auto">
              <a:xfrm>
                <a:off x="6186037" y="5246774"/>
                <a:ext cx="278393" cy="389037"/>
              </a:xfrm>
              <a:custGeom>
                <a:avLst/>
                <a:gdLst>
                  <a:gd name="T0" fmla="*/ 54 w 66"/>
                  <a:gd name="T1" fmla="*/ 4 h 92"/>
                  <a:gd name="T2" fmla="*/ 33 w 66"/>
                  <a:gd name="T3" fmla="*/ 0 h 92"/>
                  <a:gd name="T4" fmla="*/ 13 w 66"/>
                  <a:gd name="T5" fmla="*/ 3 h 92"/>
                  <a:gd name="T6" fmla="*/ 0 w 66"/>
                  <a:gd name="T7" fmla="*/ 9 h 92"/>
                  <a:gd name="T8" fmla="*/ 19 w 66"/>
                  <a:gd name="T9" fmla="*/ 92 h 92"/>
                  <a:gd name="T10" fmla="*/ 47 w 66"/>
                  <a:gd name="T11" fmla="*/ 92 h 92"/>
                  <a:gd name="T12" fmla="*/ 47 w 66"/>
                  <a:gd name="T13" fmla="*/ 91 h 92"/>
                  <a:gd name="T14" fmla="*/ 66 w 66"/>
                  <a:gd name="T15" fmla="*/ 10 h 92"/>
                  <a:gd name="T16" fmla="*/ 54 w 66"/>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2">
                    <a:moveTo>
                      <a:pt x="54" y="4"/>
                    </a:moveTo>
                    <a:cubicBezTo>
                      <a:pt x="48" y="1"/>
                      <a:pt x="42" y="0"/>
                      <a:pt x="33" y="0"/>
                    </a:cubicBezTo>
                    <a:cubicBezTo>
                      <a:pt x="24" y="0"/>
                      <a:pt x="18" y="1"/>
                      <a:pt x="13" y="3"/>
                    </a:cubicBezTo>
                    <a:cubicBezTo>
                      <a:pt x="8" y="5"/>
                      <a:pt x="4" y="7"/>
                      <a:pt x="0" y="9"/>
                    </a:cubicBezTo>
                    <a:cubicBezTo>
                      <a:pt x="19" y="92"/>
                      <a:pt x="19" y="92"/>
                      <a:pt x="19" y="92"/>
                    </a:cubicBezTo>
                    <a:cubicBezTo>
                      <a:pt x="47" y="92"/>
                      <a:pt x="47" y="92"/>
                      <a:pt x="47" y="92"/>
                    </a:cubicBezTo>
                    <a:cubicBezTo>
                      <a:pt x="47" y="91"/>
                      <a:pt x="47" y="91"/>
                      <a:pt x="47" y="91"/>
                    </a:cubicBezTo>
                    <a:cubicBezTo>
                      <a:pt x="66" y="10"/>
                      <a:pt x="66" y="10"/>
                      <a:pt x="66" y="10"/>
                    </a:cubicBezTo>
                    <a:cubicBezTo>
                      <a:pt x="62" y="8"/>
                      <a:pt x="58" y="5"/>
                      <a:pt x="54" y="4"/>
                    </a:cubicBezTo>
                    <a:close/>
                  </a:path>
                </a:pathLst>
              </a:custGeom>
              <a:gradFill>
                <a:gsLst>
                  <a:gs pos="0">
                    <a:srgbClr val="E7C397">
                      <a:alpha val="51765"/>
                    </a:srgbClr>
                  </a:gs>
                  <a:gs pos="100000">
                    <a:srgbClr val="C6A781"/>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grpSp>
      </p:grpSp>
      <p:grpSp>
        <p:nvGrpSpPr>
          <p:cNvPr id="46" name="组合 45"/>
          <p:cNvGrpSpPr/>
          <p:nvPr/>
        </p:nvGrpSpPr>
        <p:grpSpPr>
          <a:xfrm>
            <a:off x="3624818" y="1316774"/>
            <a:ext cx="4399372" cy="823684"/>
            <a:chOff x="3624818" y="1316774"/>
            <a:chExt cx="4399372" cy="823684"/>
          </a:xfrm>
        </p:grpSpPr>
        <p:grpSp>
          <p:nvGrpSpPr>
            <p:cNvPr id="47" name="组合 46"/>
            <p:cNvGrpSpPr/>
            <p:nvPr/>
          </p:nvGrpSpPr>
          <p:grpSpPr>
            <a:xfrm>
              <a:off x="6517609" y="1497956"/>
              <a:ext cx="1506581" cy="552861"/>
              <a:chOff x="7777163" y="1976438"/>
              <a:chExt cx="1778001" cy="652462"/>
            </a:xfrm>
          </p:grpSpPr>
          <p:sp>
            <p:nvSpPr>
              <p:cNvPr id="60" name="AutoShape 64"/>
              <p:cNvSpPr>
                <a:spLocks noChangeAspect="1" noChangeArrowheads="1" noTextEdit="1"/>
              </p:cNvSpPr>
              <p:nvPr/>
            </p:nvSpPr>
            <p:spPr bwMode="auto">
              <a:xfrm>
                <a:off x="7777163" y="1976438"/>
                <a:ext cx="17780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61" name="Freeform 66"/>
              <p:cNvSpPr>
                <a:spLocks noEditPoints="1"/>
              </p:cNvSpPr>
              <p:nvPr/>
            </p:nvSpPr>
            <p:spPr bwMode="auto">
              <a:xfrm>
                <a:off x="9420226" y="2025650"/>
                <a:ext cx="134938" cy="452437"/>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2" name="Freeform 67"/>
              <p:cNvSpPr>
                <a:spLocks noEditPoints="1"/>
              </p:cNvSpPr>
              <p:nvPr/>
            </p:nvSpPr>
            <p:spPr bwMode="auto">
              <a:xfrm>
                <a:off x="9386888" y="2036763"/>
                <a:ext cx="134938" cy="46831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3" name="Freeform 68"/>
              <p:cNvSpPr>
                <a:spLocks noEditPoints="1"/>
              </p:cNvSpPr>
              <p:nvPr/>
            </p:nvSpPr>
            <p:spPr bwMode="auto">
              <a:xfrm>
                <a:off x="9348788" y="2044700"/>
                <a:ext cx="142875" cy="44132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4" name="Freeform 69"/>
              <p:cNvSpPr/>
              <p:nvPr/>
            </p:nvSpPr>
            <p:spPr bwMode="auto">
              <a:xfrm>
                <a:off x="9517063" y="2560638"/>
                <a:ext cx="26988" cy="57150"/>
              </a:xfrm>
              <a:custGeom>
                <a:avLst/>
                <a:gdLst>
                  <a:gd name="T0" fmla="*/ 0 w 17"/>
                  <a:gd name="T1" fmla="*/ 5 h 36"/>
                  <a:gd name="T2" fmla="*/ 17 w 17"/>
                  <a:gd name="T3" fmla="*/ 36 h 36"/>
                  <a:gd name="T4" fmla="*/ 17 w 17"/>
                  <a:gd name="T5" fmla="*/ 0 h 36"/>
                  <a:gd name="T6" fmla="*/ 0 w 17"/>
                  <a:gd name="T7" fmla="*/ 5 h 36"/>
                </a:gdLst>
                <a:ahLst/>
                <a:cxnLst>
                  <a:cxn ang="0">
                    <a:pos x="T0" y="T1"/>
                  </a:cxn>
                  <a:cxn ang="0">
                    <a:pos x="T2" y="T3"/>
                  </a:cxn>
                  <a:cxn ang="0">
                    <a:pos x="T4" y="T5"/>
                  </a:cxn>
                  <a:cxn ang="0">
                    <a:pos x="T6" y="T7"/>
                  </a:cxn>
                </a:cxnLst>
                <a:rect l="0" t="0" r="r" b="b"/>
                <a:pathLst>
                  <a:path w="17" h="36">
                    <a:moveTo>
                      <a:pt x="0" y="5"/>
                    </a:moveTo>
                    <a:lnTo>
                      <a:pt x="17" y="36"/>
                    </a:lnTo>
                    <a:lnTo>
                      <a:pt x="17" y="0"/>
                    </a:lnTo>
                    <a:lnTo>
                      <a:pt x="0" y="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5" name="Freeform 70"/>
              <p:cNvSpPr>
                <a:spLocks noEditPoints="1"/>
              </p:cNvSpPr>
              <p:nvPr/>
            </p:nvSpPr>
            <p:spPr bwMode="auto">
              <a:xfrm>
                <a:off x="9345613" y="2014538"/>
                <a:ext cx="115888" cy="44450"/>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6" name="Freeform 71"/>
              <p:cNvSpPr>
                <a:spLocks noEditPoints="1"/>
              </p:cNvSpPr>
              <p:nvPr/>
            </p:nvSpPr>
            <p:spPr bwMode="auto">
              <a:xfrm>
                <a:off x="9337676" y="1976438"/>
                <a:ext cx="217488" cy="64452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7" name="Freeform 72"/>
              <p:cNvSpPr/>
              <p:nvPr/>
            </p:nvSpPr>
            <p:spPr bwMode="auto">
              <a:xfrm>
                <a:off x="7777163" y="2617788"/>
                <a:ext cx="1762125" cy="11112"/>
              </a:xfrm>
              <a:custGeom>
                <a:avLst/>
                <a:gdLst>
                  <a:gd name="T0" fmla="*/ 1110 w 1110"/>
                  <a:gd name="T1" fmla="*/ 7 h 7"/>
                  <a:gd name="T2" fmla="*/ 1110 w 1110"/>
                  <a:gd name="T3" fmla="*/ 0 h 7"/>
                  <a:gd name="T4" fmla="*/ 0 w 1110"/>
                  <a:gd name="T5" fmla="*/ 0 h 7"/>
                  <a:gd name="T6" fmla="*/ 0 w 1110"/>
                  <a:gd name="T7" fmla="*/ 7 h 7"/>
                  <a:gd name="T8" fmla="*/ 1110 w 1110"/>
                  <a:gd name="T9" fmla="*/ 7 h 7"/>
                  <a:gd name="T10" fmla="*/ 1110 w 1110"/>
                  <a:gd name="T11" fmla="*/ 7 h 7"/>
                </a:gdLst>
                <a:ahLst/>
                <a:cxnLst>
                  <a:cxn ang="0">
                    <a:pos x="T0" y="T1"/>
                  </a:cxn>
                  <a:cxn ang="0">
                    <a:pos x="T2" y="T3"/>
                  </a:cxn>
                  <a:cxn ang="0">
                    <a:pos x="T4" y="T5"/>
                  </a:cxn>
                  <a:cxn ang="0">
                    <a:pos x="T6" y="T7"/>
                  </a:cxn>
                  <a:cxn ang="0">
                    <a:pos x="T8" y="T9"/>
                  </a:cxn>
                  <a:cxn ang="0">
                    <a:pos x="T10" y="T11"/>
                  </a:cxn>
                </a:cxnLst>
                <a:rect l="0" t="0" r="r" b="b"/>
                <a:pathLst>
                  <a:path w="1110" h="7">
                    <a:moveTo>
                      <a:pt x="1110" y="7"/>
                    </a:moveTo>
                    <a:lnTo>
                      <a:pt x="1110" y="0"/>
                    </a:lnTo>
                    <a:lnTo>
                      <a:pt x="0" y="0"/>
                    </a:lnTo>
                    <a:lnTo>
                      <a:pt x="0" y="7"/>
                    </a:lnTo>
                    <a:lnTo>
                      <a:pt x="1110" y="7"/>
                    </a:lnTo>
                    <a:lnTo>
                      <a:pt x="1110" y="7"/>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48" name="TextBox 47"/>
            <p:cNvSpPr txBox="1"/>
            <p:nvPr/>
          </p:nvSpPr>
          <p:spPr>
            <a:xfrm>
              <a:off x="6577640" y="1555410"/>
              <a:ext cx="1172116" cy="430887"/>
            </a:xfrm>
            <a:prstGeom prst="rect">
              <a:avLst/>
            </a:prstGeom>
            <a:noFill/>
          </p:spPr>
          <p:txBody>
            <a:bodyPr wrap="none" rtlCol="0">
              <a:spAutoFit/>
            </a:bodyPr>
            <a:lstStyle/>
            <a:p>
              <a:r>
                <a:rPr lang="zh-CN" altLang="en-US" sz="1100" dirty="0">
                  <a:solidFill>
                    <a:schemeClr val="bg1">
                      <a:lumMod val="50000"/>
                    </a:schemeClr>
                  </a:solidFill>
                </a:rPr>
                <a:t>用心服务打造客</a:t>
              </a:r>
              <a:endParaRPr lang="en-US" altLang="zh-CN" sz="1100" dirty="0">
                <a:solidFill>
                  <a:schemeClr val="bg1">
                    <a:lumMod val="50000"/>
                  </a:schemeClr>
                </a:solidFill>
              </a:endParaRPr>
            </a:p>
            <a:p>
              <a:r>
                <a:rPr lang="zh-CN" altLang="en-US" sz="1100" dirty="0">
                  <a:solidFill>
                    <a:schemeClr val="bg1">
                      <a:lumMod val="50000"/>
                    </a:schemeClr>
                  </a:solidFill>
                </a:rPr>
                <a:t>户最满意的作品</a:t>
              </a:r>
            </a:p>
          </p:txBody>
        </p:sp>
        <p:grpSp>
          <p:nvGrpSpPr>
            <p:cNvPr id="49" name="组合 48"/>
            <p:cNvGrpSpPr/>
            <p:nvPr/>
          </p:nvGrpSpPr>
          <p:grpSpPr>
            <a:xfrm>
              <a:off x="3624818" y="1316774"/>
              <a:ext cx="2770843" cy="823684"/>
              <a:chOff x="2373281" y="1600503"/>
              <a:chExt cx="3270028" cy="972076"/>
            </a:xfrm>
          </p:grpSpPr>
          <p:sp>
            <p:nvSpPr>
              <p:cNvPr id="52" name="Freeform 19"/>
              <p:cNvSpPr/>
              <p:nvPr/>
            </p:nvSpPr>
            <p:spPr bwMode="auto">
              <a:xfrm>
                <a:off x="3783147" y="2164068"/>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53" name="Freeform 21"/>
              <p:cNvSpPr/>
              <p:nvPr/>
            </p:nvSpPr>
            <p:spPr bwMode="auto">
              <a:xfrm>
                <a:off x="4374519" y="2164068"/>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54" name="Freeform 20"/>
              <p:cNvSpPr/>
              <p:nvPr/>
            </p:nvSpPr>
            <p:spPr bwMode="auto">
              <a:xfrm>
                <a:off x="4877103" y="1912561"/>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rgbClr val="E74C2E"/>
              </a:solidFill>
              <a:ln>
                <a:noFill/>
              </a:ln>
            </p:spPr>
            <p:txBody>
              <a:bodyPr vert="horz" wrap="square" lIns="91440" tIns="45720" rIns="91440" bIns="45720" numCol="1" anchor="t" anchorCtr="0" compatLnSpc="1"/>
              <a:lstStyle/>
              <a:p>
                <a:endParaRPr lang="zh-CN" altLang="en-US" sz="1400"/>
              </a:p>
            </p:txBody>
          </p:sp>
          <p:sp>
            <p:nvSpPr>
              <p:cNvPr id="55" name="Freeform 22"/>
              <p:cNvSpPr/>
              <p:nvPr/>
            </p:nvSpPr>
            <p:spPr bwMode="auto">
              <a:xfrm>
                <a:off x="3782659" y="1785124"/>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0800000" scaled="1"/>
                <a:tileRect/>
              </a:gradFill>
              <a:ln>
                <a:noFill/>
              </a:ln>
            </p:spPr>
            <p:txBody>
              <a:bodyPr vert="horz" wrap="square" lIns="91440" tIns="45720" rIns="91440" bIns="45720" numCol="1" anchor="t" anchorCtr="0" compatLnSpc="1"/>
              <a:lstStyle/>
              <a:p>
                <a:endParaRPr lang="zh-CN" altLang="en-US" sz="1400"/>
              </a:p>
            </p:txBody>
          </p:sp>
          <p:sp>
            <p:nvSpPr>
              <p:cNvPr id="56" name="Rectangle 23"/>
              <p:cNvSpPr>
                <a:spLocks noChangeArrowheads="1"/>
              </p:cNvSpPr>
              <p:nvPr/>
            </p:nvSpPr>
            <p:spPr bwMode="auto">
              <a:xfrm>
                <a:off x="3325151" y="1974099"/>
                <a:ext cx="457508" cy="436928"/>
              </a:xfrm>
              <a:prstGeom prst="rect">
                <a:avLst/>
              </a:prstGeom>
              <a:solidFill>
                <a:srgbClr val="E74C2E"/>
              </a:solidFill>
              <a:ln>
                <a:noFill/>
              </a:ln>
            </p:spPr>
            <p:txBody>
              <a:bodyPr vert="horz" wrap="square" lIns="91440" tIns="45720" rIns="91440" bIns="45720" numCol="1" anchor="t" anchorCtr="0" compatLnSpc="1"/>
              <a:lstStyle/>
              <a:p>
                <a:endParaRPr lang="zh-CN" altLang="en-US" sz="1400"/>
              </a:p>
            </p:txBody>
          </p:sp>
          <p:grpSp>
            <p:nvGrpSpPr>
              <p:cNvPr id="57" name="组合 56"/>
              <p:cNvGrpSpPr/>
              <p:nvPr/>
            </p:nvGrpSpPr>
            <p:grpSpPr>
              <a:xfrm>
                <a:off x="2373281" y="1600503"/>
                <a:ext cx="1095484" cy="972076"/>
                <a:chOff x="3870399" y="2049268"/>
                <a:chExt cx="1098550" cy="974795"/>
              </a:xfrm>
              <a:effectLst>
                <a:outerShdw blurRad="50800" dist="38100" dir="8100000" algn="tr" rotWithShape="0">
                  <a:prstClr val="black">
                    <a:alpha val="40000"/>
                  </a:prstClr>
                </a:outerShdw>
              </a:effectLst>
            </p:grpSpPr>
            <p:sp>
              <p:nvSpPr>
                <p:cNvPr id="58" name="Freeform 26"/>
                <p:cNvSpPr/>
                <p:nvPr/>
              </p:nvSpPr>
              <p:spPr bwMode="auto">
                <a:xfrm>
                  <a:off x="3870399" y="2517650"/>
                  <a:ext cx="1098550" cy="506413"/>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solidFill>
                  <a:srgbClr val="CB3517"/>
                </a:solidFill>
                <a:ln>
                  <a:noFill/>
                </a:ln>
              </p:spPr>
              <p:txBody>
                <a:bodyPr vert="horz" wrap="square" lIns="91440" tIns="45720" rIns="91440" bIns="45720" numCol="1" anchor="t" anchorCtr="0" compatLnSpc="1"/>
                <a:lstStyle/>
                <a:p>
                  <a:endParaRPr lang="zh-CN" altLang="en-US" sz="1400"/>
                </a:p>
              </p:txBody>
            </p:sp>
            <p:sp>
              <p:nvSpPr>
                <p:cNvPr id="59" name="Oval 27"/>
                <p:cNvSpPr>
                  <a:spLocks noChangeArrowheads="1"/>
                </p:cNvSpPr>
                <p:nvPr/>
              </p:nvSpPr>
              <p:spPr bwMode="auto">
                <a:xfrm>
                  <a:off x="3870399" y="2049268"/>
                  <a:ext cx="1098550" cy="869950"/>
                </a:xfrm>
                <a:prstGeom prst="ellipse">
                  <a:avLst/>
                </a:prstGeom>
                <a:solidFill>
                  <a:srgbClr val="E74C2E"/>
                </a:solidFill>
                <a:ln>
                  <a:noFill/>
                </a:ln>
              </p:spPr>
              <p:txBody>
                <a:bodyPr vert="horz" wrap="square" lIns="91440" tIns="45720" rIns="91440" bIns="45720" numCol="1" anchor="t" anchorCtr="0" compatLnSpc="1"/>
                <a:lstStyle/>
                <a:p>
                  <a:endParaRPr lang="zh-CN" altLang="en-US" sz="1400"/>
                </a:p>
              </p:txBody>
            </p:sp>
          </p:grpSp>
        </p:grpSp>
        <p:sp>
          <p:nvSpPr>
            <p:cNvPr id="50" name="TextBox 49"/>
            <p:cNvSpPr txBox="1"/>
            <p:nvPr/>
          </p:nvSpPr>
          <p:spPr>
            <a:xfrm>
              <a:off x="5146617" y="1469299"/>
              <a:ext cx="301686" cy="369332"/>
            </a:xfrm>
            <a:prstGeom prst="rect">
              <a:avLst/>
            </a:prstGeom>
            <a:noFill/>
          </p:spPr>
          <p:txBody>
            <a:bodyPr wrap="none" rtlCol="0">
              <a:spAutoFit/>
            </a:bodyPr>
            <a:lstStyle/>
            <a:p>
              <a:r>
                <a:rPr lang="en-US" altLang="zh-CN" dirty="0">
                  <a:solidFill>
                    <a:schemeClr val="bg1"/>
                  </a:solidFill>
                  <a:latin typeface="+mj-lt"/>
                </a:rPr>
                <a:t>1</a:t>
              </a:r>
              <a:endParaRPr lang="zh-CN" altLang="en-US" dirty="0">
                <a:solidFill>
                  <a:schemeClr val="bg1"/>
                </a:solidFill>
                <a:latin typeface="+mj-lt"/>
              </a:endParaRPr>
            </a:p>
          </p:txBody>
        </p:sp>
        <p:sp>
          <p:nvSpPr>
            <p:cNvPr id="51" name="TextBox 50"/>
            <p:cNvSpPr txBox="1"/>
            <p:nvPr/>
          </p:nvSpPr>
          <p:spPr>
            <a:xfrm>
              <a:off x="3759739" y="1445201"/>
              <a:ext cx="678391" cy="461665"/>
            </a:xfrm>
            <a:prstGeom prst="rect">
              <a:avLst/>
            </a:prstGeom>
            <a:noFill/>
          </p:spPr>
          <p:txBody>
            <a:bodyPr wrap="none" rtlCol="0">
              <a:spAutoFit/>
            </a:bodyPr>
            <a:lstStyle/>
            <a:p>
              <a:r>
                <a:rPr lang="en-US" altLang="zh-CN" sz="2400" dirty="0">
                  <a:solidFill>
                    <a:schemeClr val="bg1"/>
                  </a:solidFill>
                  <a:latin typeface="+mj-lt"/>
                </a:rPr>
                <a:t>31</a:t>
              </a:r>
              <a:r>
                <a:rPr lang="en-US" altLang="zh-CN" dirty="0">
                  <a:solidFill>
                    <a:schemeClr val="bg1"/>
                  </a:solidFill>
                  <a:latin typeface="+mj-lt"/>
                </a:rPr>
                <a:t>%</a:t>
              </a:r>
              <a:endParaRPr lang="zh-CN" altLang="en-US" dirty="0">
                <a:solidFill>
                  <a:schemeClr val="bg1"/>
                </a:solidFill>
                <a:latin typeface="+mj-lt"/>
              </a:endParaRPr>
            </a:p>
          </p:txBody>
        </p:sp>
      </p:grpSp>
      <p:grpSp>
        <p:nvGrpSpPr>
          <p:cNvPr id="68" name="组合 67"/>
          <p:cNvGrpSpPr/>
          <p:nvPr/>
        </p:nvGrpSpPr>
        <p:grpSpPr>
          <a:xfrm>
            <a:off x="3624818" y="2223023"/>
            <a:ext cx="4399372" cy="811174"/>
            <a:chOff x="3624818" y="2223023"/>
            <a:chExt cx="4399372" cy="811174"/>
          </a:xfrm>
        </p:grpSpPr>
        <p:sp>
          <p:nvSpPr>
            <p:cNvPr id="69" name="Freeform 56"/>
            <p:cNvSpPr>
              <a:spLocks noEditPoints="1"/>
            </p:cNvSpPr>
            <p:nvPr/>
          </p:nvSpPr>
          <p:spPr bwMode="auto">
            <a:xfrm>
              <a:off x="7909851" y="2432842"/>
              <a:ext cx="114339" cy="383370"/>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0" name="Freeform 57"/>
            <p:cNvSpPr>
              <a:spLocks noEditPoints="1"/>
            </p:cNvSpPr>
            <p:nvPr/>
          </p:nvSpPr>
          <p:spPr bwMode="auto">
            <a:xfrm>
              <a:off x="7881602" y="2442259"/>
              <a:ext cx="114339" cy="39682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1" name="Freeform 58"/>
            <p:cNvSpPr>
              <a:spLocks noEditPoints="1"/>
            </p:cNvSpPr>
            <p:nvPr/>
          </p:nvSpPr>
          <p:spPr bwMode="auto">
            <a:xfrm>
              <a:off x="7849318" y="2448984"/>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2" name="Freeform 60"/>
            <p:cNvSpPr>
              <a:spLocks noEditPoints="1"/>
            </p:cNvSpPr>
            <p:nvPr/>
          </p:nvSpPr>
          <p:spPr bwMode="auto">
            <a:xfrm>
              <a:off x="7846628" y="2423426"/>
              <a:ext cx="98197" cy="37664"/>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3" name="Freeform 61"/>
            <p:cNvSpPr>
              <a:spLocks noEditPoints="1"/>
            </p:cNvSpPr>
            <p:nvPr/>
          </p:nvSpPr>
          <p:spPr bwMode="auto">
            <a:xfrm>
              <a:off x="7839903" y="2391142"/>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4" name="TextBox 73"/>
            <p:cNvSpPr txBox="1"/>
            <p:nvPr/>
          </p:nvSpPr>
          <p:spPr>
            <a:xfrm>
              <a:off x="6577640" y="2454809"/>
              <a:ext cx="1172116" cy="430887"/>
            </a:xfrm>
            <a:prstGeom prst="rect">
              <a:avLst/>
            </a:prstGeom>
            <a:noFill/>
          </p:spPr>
          <p:txBody>
            <a:bodyPr wrap="none" rtlCol="0">
              <a:spAutoFit/>
            </a:bodyPr>
            <a:lstStyle/>
            <a:p>
              <a:r>
                <a:rPr lang="zh-CN" altLang="en-US" sz="1100" dirty="0">
                  <a:solidFill>
                    <a:schemeClr val="bg1">
                      <a:lumMod val="50000"/>
                    </a:schemeClr>
                  </a:solidFill>
                </a:rPr>
                <a:t>用心服务打造客</a:t>
              </a:r>
              <a:endParaRPr lang="en-US" altLang="zh-CN" sz="1100" dirty="0">
                <a:solidFill>
                  <a:schemeClr val="bg1">
                    <a:lumMod val="50000"/>
                  </a:schemeClr>
                </a:solidFill>
              </a:endParaRPr>
            </a:p>
            <a:p>
              <a:r>
                <a:rPr lang="zh-CN" altLang="en-US" sz="1100" dirty="0">
                  <a:solidFill>
                    <a:schemeClr val="bg1">
                      <a:lumMod val="50000"/>
                    </a:schemeClr>
                  </a:solidFill>
                </a:rPr>
                <a:t>户最满意的作品</a:t>
              </a:r>
            </a:p>
          </p:txBody>
        </p:sp>
        <p:grpSp>
          <p:nvGrpSpPr>
            <p:cNvPr id="75" name="组合 74"/>
            <p:cNvGrpSpPr/>
            <p:nvPr/>
          </p:nvGrpSpPr>
          <p:grpSpPr>
            <a:xfrm>
              <a:off x="3624818" y="2223023"/>
              <a:ext cx="2770843" cy="811174"/>
              <a:chOff x="2373281" y="2426791"/>
              <a:chExt cx="3270028" cy="957312"/>
            </a:xfrm>
          </p:grpSpPr>
          <p:sp>
            <p:nvSpPr>
              <p:cNvPr id="78"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79"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1400"/>
              </a:p>
            </p:txBody>
          </p:sp>
          <p:sp>
            <p:nvSpPr>
              <p:cNvPr id="80"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sp>
            <p:nvSpPr>
              <p:cNvPr id="81"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p:spPr>
            <p:txBody>
              <a:bodyPr vert="horz" wrap="square" lIns="91440" tIns="45720" rIns="91440" bIns="45720" numCol="1" anchor="t" anchorCtr="0" compatLnSpc="1"/>
              <a:lstStyle/>
              <a:p>
                <a:endParaRPr lang="zh-CN" altLang="en-US" sz="1400"/>
              </a:p>
            </p:txBody>
          </p:sp>
          <p:sp>
            <p:nvSpPr>
              <p:cNvPr id="82" name="Rectangle 23"/>
              <p:cNvSpPr>
                <a:spLocks noChangeArrowheads="1"/>
              </p:cNvSpPr>
              <p:nvPr/>
            </p:nvSpPr>
            <p:spPr bwMode="auto">
              <a:xfrm>
                <a:off x="3325151" y="2763662"/>
                <a:ext cx="457508" cy="436928"/>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grpSp>
            <p:nvGrpSpPr>
              <p:cNvPr id="83" name="组合 82"/>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84"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sz="1400"/>
                </a:p>
              </p:txBody>
            </p:sp>
            <p:sp>
              <p:nvSpPr>
                <p:cNvPr id="85" name="Oval 27"/>
                <p:cNvSpPr>
                  <a:spLocks noChangeArrowheads="1"/>
                </p:cNvSpPr>
                <p:nvPr/>
              </p:nvSpPr>
              <p:spPr bwMode="auto">
                <a:xfrm>
                  <a:off x="2373281" y="2454941"/>
                  <a:ext cx="1095484" cy="867523"/>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sp>
          <p:nvSpPr>
            <p:cNvPr id="76" name="TextBox 75"/>
            <p:cNvSpPr txBox="1"/>
            <p:nvPr/>
          </p:nvSpPr>
          <p:spPr>
            <a:xfrm>
              <a:off x="5146617" y="2336877"/>
              <a:ext cx="301686" cy="369332"/>
            </a:xfrm>
            <a:prstGeom prst="rect">
              <a:avLst/>
            </a:prstGeom>
            <a:noFill/>
          </p:spPr>
          <p:txBody>
            <a:bodyPr wrap="none" rtlCol="0">
              <a:spAutoFit/>
            </a:bodyPr>
            <a:lstStyle/>
            <a:p>
              <a:r>
                <a:rPr lang="en-US" altLang="zh-CN" dirty="0">
                  <a:solidFill>
                    <a:schemeClr val="bg1"/>
                  </a:solidFill>
                  <a:latin typeface="+mj-lt"/>
                </a:rPr>
                <a:t>2</a:t>
              </a:r>
              <a:endParaRPr lang="zh-CN" altLang="en-US" dirty="0">
                <a:solidFill>
                  <a:schemeClr val="bg1"/>
                </a:solidFill>
                <a:latin typeface="+mj-lt"/>
              </a:endParaRPr>
            </a:p>
          </p:txBody>
        </p:sp>
        <p:sp>
          <p:nvSpPr>
            <p:cNvPr id="77" name="TextBox 76"/>
            <p:cNvSpPr txBox="1"/>
            <p:nvPr/>
          </p:nvSpPr>
          <p:spPr>
            <a:xfrm>
              <a:off x="3759739" y="2324017"/>
              <a:ext cx="678391" cy="461665"/>
            </a:xfrm>
            <a:prstGeom prst="rect">
              <a:avLst/>
            </a:prstGeom>
            <a:noFill/>
          </p:spPr>
          <p:txBody>
            <a:bodyPr wrap="none" rtlCol="0">
              <a:spAutoFit/>
            </a:bodyPr>
            <a:lstStyle/>
            <a:p>
              <a:r>
                <a:rPr lang="en-US" altLang="zh-CN" sz="2400" dirty="0">
                  <a:solidFill>
                    <a:schemeClr val="bg1"/>
                  </a:solidFill>
                  <a:latin typeface="+mj-lt"/>
                </a:rPr>
                <a:t>27</a:t>
              </a:r>
              <a:r>
                <a:rPr lang="en-US" altLang="zh-CN" dirty="0">
                  <a:solidFill>
                    <a:schemeClr val="bg1"/>
                  </a:solidFill>
                  <a:latin typeface="+mj-lt"/>
                </a:rPr>
                <a:t>%</a:t>
              </a:r>
              <a:endParaRPr lang="zh-CN" altLang="en-US" dirty="0">
                <a:solidFill>
                  <a:schemeClr val="bg1"/>
                </a:solidFill>
                <a:latin typeface="+mj-lt"/>
              </a:endParaRPr>
            </a:p>
          </p:txBody>
        </p:sp>
      </p:grpSp>
      <p:grpSp>
        <p:nvGrpSpPr>
          <p:cNvPr id="86" name="组合 85"/>
          <p:cNvGrpSpPr/>
          <p:nvPr/>
        </p:nvGrpSpPr>
        <p:grpSpPr>
          <a:xfrm>
            <a:off x="1209903" y="1352190"/>
            <a:ext cx="2000647" cy="2714055"/>
            <a:chOff x="1209903" y="1352190"/>
            <a:chExt cx="2000647" cy="2714055"/>
          </a:xfrm>
        </p:grpSpPr>
        <p:grpSp>
          <p:nvGrpSpPr>
            <p:cNvPr id="87" name="组合 86"/>
            <p:cNvGrpSpPr/>
            <p:nvPr/>
          </p:nvGrpSpPr>
          <p:grpSpPr>
            <a:xfrm>
              <a:off x="1209903" y="1360065"/>
              <a:ext cx="1736373" cy="769428"/>
              <a:chOff x="1513239" y="1759857"/>
              <a:chExt cx="2049192" cy="908045"/>
            </a:xfrm>
          </p:grpSpPr>
          <p:sp>
            <p:nvSpPr>
              <p:cNvPr id="99" name="TextBox 98"/>
              <p:cNvSpPr txBox="1"/>
              <p:nvPr/>
            </p:nvSpPr>
            <p:spPr>
              <a:xfrm>
                <a:off x="1513239" y="2159388"/>
                <a:ext cx="2049192" cy="508514"/>
              </a:xfrm>
              <a:prstGeom prst="rect">
                <a:avLst/>
              </a:prstGeom>
              <a:noFill/>
            </p:spPr>
            <p:txBody>
              <a:bodyPr wrap="none" rtlCol="0">
                <a:spAutoFit/>
              </a:bodyPr>
              <a:lstStyle/>
              <a:p>
                <a:r>
                  <a:rPr lang="zh-CN" altLang="en-US" sz="1100" dirty="0">
                    <a:solidFill>
                      <a:schemeClr val="bg1">
                        <a:lumMod val="50000"/>
                      </a:schemeClr>
                    </a:solidFill>
                  </a:rPr>
                  <a:t>用心服务打造客户最满意</a:t>
                </a:r>
                <a:endParaRPr lang="en-US" altLang="zh-CN" sz="1100" dirty="0">
                  <a:solidFill>
                    <a:schemeClr val="bg1">
                      <a:lumMod val="50000"/>
                    </a:schemeClr>
                  </a:solidFill>
                </a:endParaRPr>
              </a:p>
              <a:p>
                <a:r>
                  <a:rPr lang="zh-CN" altLang="en-US" sz="1100" dirty="0">
                    <a:solidFill>
                      <a:schemeClr val="bg1">
                        <a:lumMod val="50000"/>
                      </a:schemeClr>
                    </a:solidFill>
                  </a:rPr>
                  <a:t>的作品是我们共同的梦想</a:t>
                </a:r>
              </a:p>
            </p:txBody>
          </p:sp>
          <p:grpSp>
            <p:nvGrpSpPr>
              <p:cNvPr id="100" name="组合 99"/>
              <p:cNvGrpSpPr/>
              <p:nvPr/>
            </p:nvGrpSpPr>
            <p:grpSpPr>
              <a:xfrm>
                <a:off x="1613039" y="1759857"/>
                <a:ext cx="1800000" cy="399546"/>
                <a:chOff x="864156" y="1192393"/>
                <a:chExt cx="1800000" cy="399546"/>
              </a:xfrm>
            </p:grpSpPr>
            <p:sp>
              <p:nvSpPr>
                <p:cNvPr id="101" name="矩形 100"/>
                <p:cNvSpPr/>
                <p:nvPr/>
              </p:nvSpPr>
              <p:spPr>
                <a:xfrm>
                  <a:off x="864156" y="1194448"/>
                  <a:ext cx="1800000" cy="396000"/>
                </a:xfrm>
                <a:prstGeom prst="rect">
                  <a:avLst/>
                </a:prstGeom>
                <a:solidFill>
                  <a:srgbClr val="CB3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2" name="TextBox 101"/>
                <p:cNvSpPr txBox="1"/>
                <p:nvPr/>
              </p:nvSpPr>
              <p:spPr>
                <a:xfrm>
                  <a:off x="902382" y="1192393"/>
                  <a:ext cx="1670833" cy="399546"/>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grpSp>
        </p:grpSp>
        <p:grpSp>
          <p:nvGrpSpPr>
            <p:cNvPr id="88" name="组合 87"/>
            <p:cNvGrpSpPr/>
            <p:nvPr/>
          </p:nvGrpSpPr>
          <p:grpSpPr>
            <a:xfrm>
              <a:off x="1209903" y="2328442"/>
              <a:ext cx="1736373" cy="769428"/>
              <a:chOff x="1513239" y="1759857"/>
              <a:chExt cx="2049192" cy="908045"/>
            </a:xfrm>
          </p:grpSpPr>
          <p:sp>
            <p:nvSpPr>
              <p:cNvPr id="95" name="TextBox 94"/>
              <p:cNvSpPr txBox="1"/>
              <p:nvPr/>
            </p:nvSpPr>
            <p:spPr>
              <a:xfrm>
                <a:off x="1513239" y="2159388"/>
                <a:ext cx="2049192" cy="508514"/>
              </a:xfrm>
              <a:prstGeom prst="rect">
                <a:avLst/>
              </a:prstGeom>
              <a:noFill/>
            </p:spPr>
            <p:txBody>
              <a:bodyPr wrap="none" rtlCol="0">
                <a:spAutoFit/>
              </a:bodyPr>
              <a:lstStyle/>
              <a:p>
                <a:r>
                  <a:rPr lang="zh-CN" altLang="en-US" sz="1100" dirty="0">
                    <a:solidFill>
                      <a:schemeClr val="bg1">
                        <a:lumMod val="50000"/>
                      </a:schemeClr>
                    </a:solidFill>
                  </a:rPr>
                  <a:t>用心服务打造客户最满意</a:t>
                </a:r>
                <a:endParaRPr lang="en-US" altLang="zh-CN" sz="1100" dirty="0">
                  <a:solidFill>
                    <a:schemeClr val="bg1">
                      <a:lumMod val="50000"/>
                    </a:schemeClr>
                  </a:solidFill>
                </a:endParaRPr>
              </a:p>
              <a:p>
                <a:r>
                  <a:rPr lang="zh-CN" altLang="en-US" sz="1100" dirty="0">
                    <a:solidFill>
                      <a:schemeClr val="bg1">
                        <a:lumMod val="50000"/>
                      </a:schemeClr>
                    </a:solidFill>
                  </a:rPr>
                  <a:t>的作品是我们共同的梦想</a:t>
                </a:r>
              </a:p>
            </p:txBody>
          </p:sp>
          <p:grpSp>
            <p:nvGrpSpPr>
              <p:cNvPr id="96" name="组合 95"/>
              <p:cNvGrpSpPr/>
              <p:nvPr/>
            </p:nvGrpSpPr>
            <p:grpSpPr>
              <a:xfrm>
                <a:off x="1613039" y="1759857"/>
                <a:ext cx="1800000" cy="399546"/>
                <a:chOff x="864156" y="1192393"/>
                <a:chExt cx="1800000" cy="399546"/>
              </a:xfrm>
            </p:grpSpPr>
            <p:sp>
              <p:nvSpPr>
                <p:cNvPr id="97" name="矩形 96"/>
                <p:cNvSpPr/>
                <p:nvPr/>
              </p:nvSpPr>
              <p:spPr>
                <a:xfrm>
                  <a:off x="864156" y="1194448"/>
                  <a:ext cx="1800000" cy="39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8" name="TextBox 97"/>
                <p:cNvSpPr txBox="1"/>
                <p:nvPr/>
              </p:nvSpPr>
              <p:spPr>
                <a:xfrm>
                  <a:off x="902382" y="1192393"/>
                  <a:ext cx="1670833" cy="399546"/>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grpSp>
        </p:grpSp>
        <p:grpSp>
          <p:nvGrpSpPr>
            <p:cNvPr id="89" name="组合 88"/>
            <p:cNvGrpSpPr/>
            <p:nvPr/>
          </p:nvGrpSpPr>
          <p:grpSpPr>
            <a:xfrm>
              <a:off x="1209903" y="3296817"/>
              <a:ext cx="1736373" cy="769428"/>
              <a:chOff x="1513239" y="1759857"/>
              <a:chExt cx="2049192" cy="908045"/>
            </a:xfrm>
          </p:grpSpPr>
          <p:sp>
            <p:nvSpPr>
              <p:cNvPr id="91" name="TextBox 90"/>
              <p:cNvSpPr txBox="1"/>
              <p:nvPr/>
            </p:nvSpPr>
            <p:spPr>
              <a:xfrm>
                <a:off x="1513239" y="2159388"/>
                <a:ext cx="2049192" cy="508514"/>
              </a:xfrm>
              <a:prstGeom prst="rect">
                <a:avLst/>
              </a:prstGeom>
              <a:noFill/>
            </p:spPr>
            <p:txBody>
              <a:bodyPr wrap="none" rtlCol="0">
                <a:spAutoFit/>
              </a:bodyPr>
              <a:lstStyle/>
              <a:p>
                <a:r>
                  <a:rPr lang="zh-CN" altLang="en-US" sz="1100" dirty="0">
                    <a:solidFill>
                      <a:schemeClr val="bg1">
                        <a:lumMod val="50000"/>
                      </a:schemeClr>
                    </a:solidFill>
                  </a:rPr>
                  <a:t>用心服务打造客户最满意</a:t>
                </a:r>
                <a:endParaRPr lang="en-US" altLang="zh-CN" sz="1100" dirty="0">
                  <a:solidFill>
                    <a:schemeClr val="bg1">
                      <a:lumMod val="50000"/>
                    </a:schemeClr>
                  </a:solidFill>
                </a:endParaRPr>
              </a:p>
              <a:p>
                <a:r>
                  <a:rPr lang="zh-CN" altLang="en-US" sz="1100" dirty="0">
                    <a:solidFill>
                      <a:schemeClr val="bg1">
                        <a:lumMod val="50000"/>
                      </a:schemeClr>
                    </a:solidFill>
                  </a:rPr>
                  <a:t>的作品是我们共同的梦想</a:t>
                </a:r>
              </a:p>
            </p:txBody>
          </p:sp>
          <p:grpSp>
            <p:nvGrpSpPr>
              <p:cNvPr id="92" name="组合 91"/>
              <p:cNvGrpSpPr/>
              <p:nvPr/>
            </p:nvGrpSpPr>
            <p:grpSpPr>
              <a:xfrm>
                <a:off x="1613039" y="1759857"/>
                <a:ext cx="1800000" cy="399546"/>
                <a:chOff x="864156" y="1192393"/>
                <a:chExt cx="1800000" cy="399546"/>
              </a:xfrm>
            </p:grpSpPr>
            <p:sp>
              <p:nvSpPr>
                <p:cNvPr id="93" name="矩形 92"/>
                <p:cNvSpPr/>
                <p:nvPr/>
              </p:nvSpPr>
              <p:spPr>
                <a:xfrm>
                  <a:off x="864156" y="1194448"/>
                  <a:ext cx="1800000" cy="39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4" name="TextBox 93"/>
                <p:cNvSpPr txBox="1"/>
                <p:nvPr/>
              </p:nvSpPr>
              <p:spPr>
                <a:xfrm>
                  <a:off x="902382" y="1192393"/>
                  <a:ext cx="1670833" cy="399546"/>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grpSp>
        </p:grpSp>
        <p:cxnSp>
          <p:nvCxnSpPr>
            <p:cNvPr id="90" name="直接连接符 89"/>
            <p:cNvCxnSpPr/>
            <p:nvPr/>
          </p:nvCxnSpPr>
          <p:spPr>
            <a:xfrm>
              <a:off x="3210550" y="1352190"/>
              <a:ext cx="0" cy="269256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a:off x="3768205" y="3179150"/>
            <a:ext cx="678391" cy="1381816"/>
            <a:chOff x="4522444" y="2793525"/>
            <a:chExt cx="800608" cy="1630760"/>
          </a:xfrm>
        </p:grpSpPr>
        <p:sp>
          <p:nvSpPr>
            <p:cNvPr id="104" name="TextBox 103"/>
            <p:cNvSpPr txBox="1"/>
            <p:nvPr/>
          </p:nvSpPr>
          <p:spPr>
            <a:xfrm>
              <a:off x="4522444" y="2793525"/>
              <a:ext cx="800608" cy="544837"/>
            </a:xfrm>
            <a:prstGeom prst="rect">
              <a:avLst/>
            </a:prstGeom>
            <a:noFill/>
          </p:spPr>
          <p:txBody>
            <a:bodyPr wrap="none" rtlCol="0">
              <a:spAutoFit/>
            </a:bodyPr>
            <a:lstStyle/>
            <a:p>
              <a:r>
                <a:rPr lang="en-US" altLang="zh-CN" sz="2400" dirty="0">
                  <a:solidFill>
                    <a:schemeClr val="bg1"/>
                  </a:solidFill>
                  <a:latin typeface="+mj-lt"/>
                </a:rPr>
                <a:t>27</a:t>
              </a:r>
              <a:r>
                <a:rPr lang="en-US" altLang="zh-CN" dirty="0">
                  <a:solidFill>
                    <a:schemeClr val="bg1"/>
                  </a:solidFill>
                  <a:latin typeface="+mj-lt"/>
                </a:rPr>
                <a:t>%</a:t>
              </a:r>
              <a:endParaRPr lang="zh-CN" altLang="en-US" dirty="0">
                <a:solidFill>
                  <a:schemeClr val="bg1"/>
                </a:solidFill>
                <a:latin typeface="+mj-lt"/>
              </a:endParaRPr>
            </a:p>
          </p:txBody>
        </p:sp>
        <p:sp>
          <p:nvSpPr>
            <p:cNvPr id="105" name="TextBox 104"/>
            <p:cNvSpPr txBox="1"/>
            <p:nvPr/>
          </p:nvSpPr>
          <p:spPr>
            <a:xfrm>
              <a:off x="4522444" y="3879448"/>
              <a:ext cx="800608" cy="544837"/>
            </a:xfrm>
            <a:prstGeom prst="rect">
              <a:avLst/>
            </a:prstGeom>
            <a:noFill/>
          </p:spPr>
          <p:txBody>
            <a:bodyPr wrap="none" rtlCol="0">
              <a:spAutoFit/>
            </a:bodyPr>
            <a:lstStyle/>
            <a:p>
              <a:r>
                <a:rPr lang="en-US" altLang="zh-CN" sz="2400" dirty="0">
                  <a:solidFill>
                    <a:schemeClr val="bg1"/>
                  </a:solidFill>
                  <a:latin typeface="+mj-lt"/>
                </a:rPr>
                <a:t>42</a:t>
              </a:r>
              <a:r>
                <a:rPr lang="en-US" altLang="zh-CN" dirty="0">
                  <a:solidFill>
                    <a:schemeClr val="bg1"/>
                  </a:solidFill>
                  <a:latin typeface="+mj-lt"/>
                </a:rPr>
                <a:t>%</a:t>
              </a:r>
              <a:endParaRPr lang="zh-CN" altLang="en-US" dirty="0">
                <a:solidFill>
                  <a:schemeClr val="bg1"/>
                </a:solidFill>
                <a:latin typeface="+mj-lt"/>
              </a:endParaRPr>
            </a:p>
          </p:txBody>
        </p:sp>
      </p:grpSp>
      <p:grpSp>
        <p:nvGrpSpPr>
          <p:cNvPr id="106" name="组合 105"/>
          <p:cNvGrpSpPr/>
          <p:nvPr/>
        </p:nvGrpSpPr>
        <p:grpSpPr>
          <a:xfrm>
            <a:off x="3633284" y="3171290"/>
            <a:ext cx="4399372" cy="811174"/>
            <a:chOff x="3633284" y="3171290"/>
            <a:chExt cx="4399372" cy="811174"/>
          </a:xfrm>
        </p:grpSpPr>
        <p:sp>
          <p:nvSpPr>
            <p:cNvPr id="107" name="TextBox 106"/>
            <p:cNvSpPr txBox="1"/>
            <p:nvPr/>
          </p:nvSpPr>
          <p:spPr>
            <a:xfrm>
              <a:off x="5146617" y="3287470"/>
              <a:ext cx="301686" cy="369332"/>
            </a:xfrm>
            <a:prstGeom prst="rect">
              <a:avLst/>
            </a:prstGeom>
            <a:noFill/>
          </p:spPr>
          <p:txBody>
            <a:bodyPr wrap="none" rtlCol="0">
              <a:spAutoFit/>
            </a:bodyPr>
            <a:lstStyle/>
            <a:p>
              <a:r>
                <a:rPr lang="en-US" altLang="zh-CN" dirty="0">
                  <a:solidFill>
                    <a:schemeClr val="bg1"/>
                  </a:solidFill>
                  <a:latin typeface="+mj-lt"/>
                </a:rPr>
                <a:t>3</a:t>
              </a:r>
              <a:endParaRPr lang="zh-CN" altLang="en-US" dirty="0">
                <a:solidFill>
                  <a:schemeClr val="bg1"/>
                </a:solidFill>
                <a:latin typeface="+mj-lt"/>
              </a:endParaRPr>
            </a:p>
          </p:txBody>
        </p:sp>
        <p:sp>
          <p:nvSpPr>
            <p:cNvPr id="108" name="TextBox 107"/>
            <p:cNvSpPr txBox="1"/>
            <p:nvPr/>
          </p:nvSpPr>
          <p:spPr>
            <a:xfrm>
              <a:off x="3759739" y="3244168"/>
              <a:ext cx="678391" cy="461665"/>
            </a:xfrm>
            <a:prstGeom prst="rect">
              <a:avLst/>
            </a:prstGeom>
            <a:noFill/>
          </p:spPr>
          <p:txBody>
            <a:bodyPr wrap="none" rtlCol="0">
              <a:spAutoFit/>
            </a:bodyPr>
            <a:lstStyle/>
            <a:p>
              <a:r>
                <a:rPr lang="en-US" altLang="zh-CN" sz="2400" dirty="0">
                  <a:solidFill>
                    <a:schemeClr val="bg1"/>
                  </a:solidFill>
                  <a:latin typeface="+mj-lt"/>
                </a:rPr>
                <a:t>42</a:t>
              </a:r>
              <a:r>
                <a:rPr lang="en-US" altLang="zh-CN" dirty="0">
                  <a:solidFill>
                    <a:schemeClr val="bg1"/>
                  </a:solidFill>
                  <a:latin typeface="+mj-lt"/>
                </a:rPr>
                <a:t>%</a:t>
              </a:r>
              <a:endParaRPr lang="zh-CN" altLang="en-US" dirty="0">
                <a:solidFill>
                  <a:schemeClr val="bg1"/>
                </a:solidFill>
                <a:latin typeface="+mj-lt"/>
              </a:endParaRPr>
            </a:p>
          </p:txBody>
        </p:sp>
        <p:sp>
          <p:nvSpPr>
            <p:cNvPr id="109" name="Freeform 58"/>
            <p:cNvSpPr>
              <a:spLocks noEditPoints="1"/>
            </p:cNvSpPr>
            <p:nvPr/>
          </p:nvSpPr>
          <p:spPr bwMode="auto">
            <a:xfrm>
              <a:off x="7857784" y="3397251"/>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110" name="Freeform 61"/>
            <p:cNvSpPr>
              <a:spLocks noEditPoints="1"/>
            </p:cNvSpPr>
            <p:nvPr/>
          </p:nvSpPr>
          <p:spPr bwMode="auto">
            <a:xfrm>
              <a:off x="7848369" y="3339409"/>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111" name="TextBox 110"/>
            <p:cNvSpPr txBox="1"/>
            <p:nvPr/>
          </p:nvSpPr>
          <p:spPr>
            <a:xfrm>
              <a:off x="6586106" y="3403076"/>
              <a:ext cx="1172116" cy="430887"/>
            </a:xfrm>
            <a:prstGeom prst="rect">
              <a:avLst/>
            </a:prstGeom>
            <a:noFill/>
          </p:spPr>
          <p:txBody>
            <a:bodyPr wrap="none" rtlCol="0">
              <a:spAutoFit/>
            </a:bodyPr>
            <a:lstStyle/>
            <a:p>
              <a:r>
                <a:rPr lang="zh-CN" altLang="en-US" sz="1100" dirty="0">
                  <a:solidFill>
                    <a:schemeClr val="bg1">
                      <a:lumMod val="50000"/>
                    </a:schemeClr>
                  </a:solidFill>
                </a:rPr>
                <a:t>用心服务打造客</a:t>
              </a:r>
              <a:endParaRPr lang="en-US" altLang="zh-CN" sz="1100" dirty="0">
                <a:solidFill>
                  <a:schemeClr val="bg1">
                    <a:lumMod val="50000"/>
                  </a:schemeClr>
                </a:solidFill>
              </a:endParaRPr>
            </a:p>
            <a:p>
              <a:r>
                <a:rPr lang="zh-CN" altLang="en-US" sz="1100" dirty="0">
                  <a:solidFill>
                    <a:schemeClr val="bg1">
                      <a:lumMod val="50000"/>
                    </a:schemeClr>
                  </a:solidFill>
                </a:rPr>
                <a:t>户最满意的作品</a:t>
              </a:r>
            </a:p>
          </p:txBody>
        </p:sp>
        <p:grpSp>
          <p:nvGrpSpPr>
            <p:cNvPr id="112" name="组合 111"/>
            <p:cNvGrpSpPr/>
            <p:nvPr/>
          </p:nvGrpSpPr>
          <p:grpSpPr>
            <a:xfrm>
              <a:off x="3633284" y="3171290"/>
              <a:ext cx="2770843" cy="811174"/>
              <a:chOff x="2373281" y="2426791"/>
              <a:chExt cx="3270028" cy="957312"/>
            </a:xfrm>
          </p:grpSpPr>
          <p:sp>
            <p:nvSpPr>
              <p:cNvPr id="114"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115"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1400"/>
              </a:p>
            </p:txBody>
          </p:sp>
          <p:sp>
            <p:nvSpPr>
              <p:cNvPr id="116"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sp>
            <p:nvSpPr>
              <p:cNvPr id="117"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p:spPr>
            <p:txBody>
              <a:bodyPr vert="horz" wrap="square" lIns="91440" tIns="45720" rIns="91440" bIns="45720" numCol="1" anchor="t" anchorCtr="0" compatLnSpc="1"/>
              <a:lstStyle/>
              <a:p>
                <a:endParaRPr lang="zh-CN" altLang="en-US" sz="1400"/>
              </a:p>
            </p:txBody>
          </p:sp>
          <p:sp>
            <p:nvSpPr>
              <p:cNvPr id="118" name="Rectangle 23"/>
              <p:cNvSpPr>
                <a:spLocks noChangeArrowheads="1"/>
              </p:cNvSpPr>
              <p:nvPr/>
            </p:nvSpPr>
            <p:spPr bwMode="auto">
              <a:xfrm>
                <a:off x="3325151" y="2763662"/>
                <a:ext cx="457508" cy="436928"/>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grpSp>
            <p:nvGrpSpPr>
              <p:cNvPr id="119" name="组合 118"/>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120"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sz="1400"/>
                </a:p>
              </p:txBody>
            </p:sp>
            <p:sp>
              <p:nvSpPr>
                <p:cNvPr id="121" name="Oval 27"/>
                <p:cNvSpPr>
                  <a:spLocks noChangeArrowheads="1"/>
                </p:cNvSpPr>
                <p:nvPr/>
              </p:nvSpPr>
              <p:spPr bwMode="auto">
                <a:xfrm>
                  <a:off x="2373281" y="2454941"/>
                  <a:ext cx="1095484" cy="867523"/>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sp>
          <p:nvSpPr>
            <p:cNvPr id="113" name="TextBox 112"/>
            <p:cNvSpPr txBox="1"/>
            <p:nvPr/>
          </p:nvSpPr>
          <p:spPr>
            <a:xfrm>
              <a:off x="3749748" y="3282252"/>
              <a:ext cx="660758" cy="461665"/>
            </a:xfrm>
            <a:prstGeom prst="rect">
              <a:avLst/>
            </a:prstGeom>
            <a:noFill/>
          </p:spPr>
          <p:txBody>
            <a:bodyPr wrap="none" rtlCol="0">
              <a:spAutoFit/>
            </a:bodyPr>
            <a:lstStyle/>
            <a:p>
              <a:r>
                <a:rPr lang="en-US" altLang="zh-CN" sz="2400" dirty="0">
                  <a:solidFill>
                    <a:schemeClr val="bg1"/>
                  </a:solidFill>
                  <a:latin typeface="+mj-lt"/>
                </a:rPr>
                <a:t>45</a:t>
              </a:r>
              <a:r>
                <a:rPr lang="en-US" altLang="zh-CN" dirty="0">
                  <a:solidFill>
                    <a:schemeClr val="bg1"/>
                  </a:solidFill>
                  <a:latin typeface="+mj-lt"/>
                </a:rPr>
                <a:t>%</a:t>
              </a:r>
              <a:endParaRPr lang="zh-CN" altLang="en-US" dirty="0">
                <a:solidFill>
                  <a:schemeClr val="bg1"/>
                </a:solidFill>
                <a:latin typeface="+mj-lt"/>
              </a:endParaRPr>
            </a:p>
          </p:txBody>
        </p:sp>
      </p:grpSp>
      <p:grpSp>
        <p:nvGrpSpPr>
          <p:cNvPr id="122" name="组合 121"/>
          <p:cNvGrpSpPr/>
          <p:nvPr/>
        </p:nvGrpSpPr>
        <p:grpSpPr>
          <a:xfrm>
            <a:off x="1187624" y="195486"/>
            <a:ext cx="1515760" cy="72008"/>
            <a:chOff x="539552" y="195486"/>
            <a:chExt cx="1482080" cy="72008"/>
          </a:xfrm>
        </p:grpSpPr>
        <p:sp>
          <p:nvSpPr>
            <p:cNvPr id="123" name="矩形 12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TextBox 124"/>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6" name="TextBox 125"/>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7" name="TextBox 126"/>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500" fill="hold"/>
                                        <p:tgtEl>
                                          <p:spTgt spid="106"/>
                                        </p:tgtEl>
                                        <p:attrNameLst>
                                          <p:attrName>ppt_x</p:attrName>
                                        </p:attrNameLst>
                                      </p:cBhvr>
                                      <p:tavLst>
                                        <p:tav tm="0">
                                          <p:val>
                                            <p:strVal val="#ppt_x"/>
                                          </p:val>
                                        </p:tav>
                                        <p:tav tm="100000">
                                          <p:val>
                                            <p:strVal val="#ppt_x"/>
                                          </p:val>
                                        </p:tav>
                                      </p:tavLst>
                                    </p:anim>
                                    <p:anim calcmode="lin" valueType="num">
                                      <p:cBhvr additive="base">
                                        <p:cTn id="29"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116585" y="1129339"/>
            <a:ext cx="2055242" cy="3338037"/>
            <a:chOff x="856689" y="1129339"/>
            <a:chExt cx="2055242" cy="3338037"/>
          </a:xfrm>
        </p:grpSpPr>
        <p:sp>
          <p:nvSpPr>
            <p:cNvPr id="4" name="矩形 3"/>
            <p:cNvSpPr/>
            <p:nvPr/>
          </p:nvSpPr>
          <p:spPr>
            <a:xfrm>
              <a:off x="856689" y="1129339"/>
              <a:ext cx="2055242" cy="3338037"/>
            </a:xfrm>
            <a:prstGeom prst="rect">
              <a:avLst/>
            </a:prstGeom>
            <a:solidFill>
              <a:srgbClr val="E74C2E"/>
            </a:solidFill>
            <a:ln w="19050">
              <a:solidFill>
                <a:srgbClr val="B8B3A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1" name="文本框 24"/>
            <p:cNvSpPr txBox="1"/>
            <p:nvPr/>
          </p:nvSpPr>
          <p:spPr>
            <a:xfrm rot="16200000">
              <a:off x="78079" y="2635868"/>
              <a:ext cx="1879447" cy="295145"/>
            </a:xfrm>
            <a:prstGeom prst="rect">
              <a:avLst/>
            </a:prstGeom>
            <a:noFill/>
          </p:spPr>
          <p:txBody>
            <a:bodyPr wrap="square" rtlCol="0">
              <a:spAutoFit/>
            </a:bodyPr>
            <a:lstStyle/>
            <a:p>
              <a:pPr algn="ct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rPr>
                <a:t>点击插入标签文本</a:t>
              </a:r>
            </a:p>
          </p:txBody>
        </p:sp>
      </p:grpSp>
      <p:sp>
        <p:nvSpPr>
          <p:cNvPr id="2" name="日期占位符 1"/>
          <p:cNvSpPr>
            <a:spLocks noGrp="1"/>
          </p:cNvSpPr>
          <p:nvPr>
            <p:ph type="dt" sz="half" idx="10"/>
          </p:nvPr>
        </p:nvSpPr>
        <p:spPr/>
        <p:txBody>
          <a:bodyPr/>
          <a:lstStyle/>
          <a:p>
            <a:fld id="{7592E427-A064-483E-B559-32609DD802FC}" type="datetime1">
              <a:rPr lang="zh-CN" altLang="en-US" smtClean="0"/>
              <a:t>2021/1/5</a:t>
            </a:fld>
            <a:endParaRPr lang="zh-CN" altLang="en-US"/>
          </a:p>
        </p:txBody>
      </p:sp>
      <p:grpSp>
        <p:nvGrpSpPr>
          <p:cNvPr id="22" name="组合 21"/>
          <p:cNvGrpSpPr/>
          <p:nvPr/>
        </p:nvGrpSpPr>
        <p:grpSpPr>
          <a:xfrm>
            <a:off x="1478836" y="1015336"/>
            <a:ext cx="6765572" cy="804410"/>
            <a:chOff x="1218940" y="1015336"/>
            <a:chExt cx="6765572" cy="804410"/>
          </a:xfrm>
        </p:grpSpPr>
        <p:sp>
          <p:nvSpPr>
            <p:cNvPr id="5" name="五边形 4"/>
            <p:cNvSpPr/>
            <p:nvPr/>
          </p:nvSpPr>
          <p:spPr>
            <a:xfrm>
              <a:off x="1218940" y="1015336"/>
              <a:ext cx="2061635" cy="804410"/>
            </a:xfrm>
            <a:prstGeom prst="homePlate">
              <a:avLst>
                <a:gd name="adj" fmla="val 30537"/>
              </a:avLst>
            </a:prstGeom>
            <a:solidFill>
              <a:srgbClr val="E74C2E"/>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 name="任意多边形 8"/>
            <p:cNvSpPr/>
            <p:nvPr/>
          </p:nvSpPr>
          <p:spPr>
            <a:xfrm>
              <a:off x="3150058"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 name="文本框 15"/>
            <p:cNvSpPr txBox="1"/>
            <p:nvPr/>
          </p:nvSpPr>
          <p:spPr>
            <a:xfrm>
              <a:off x="3608733" y="1114422"/>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20" name="文本框 23"/>
            <p:cNvSpPr txBox="1"/>
            <p:nvPr/>
          </p:nvSpPr>
          <p:spPr>
            <a:xfrm>
              <a:off x="1408589" y="1113888"/>
              <a:ext cx="1741469" cy="535531"/>
            </a:xfrm>
            <a:prstGeom prst="rect">
              <a:avLst/>
            </a:prstGeom>
            <a:noFill/>
          </p:spPr>
          <p:txBody>
            <a:bodyPr wrap="square" rtlCol="0">
              <a:spAutoFit/>
            </a:bodyPr>
            <a:lstStyle/>
            <a:p>
              <a:pP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rPr>
                <a:t>点击插入具体</a:t>
              </a:r>
              <a:endParaRPr lang="en-US" altLang="zh-CN" sz="1200" b="1" dirty="0">
                <a:solidFill>
                  <a:schemeClr val="bg1"/>
                </a:solidFill>
                <a:effectLst/>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rPr>
                <a:t>文本内容</a:t>
              </a:r>
            </a:p>
          </p:txBody>
        </p:sp>
      </p:grpSp>
      <p:grpSp>
        <p:nvGrpSpPr>
          <p:cNvPr id="36" name="组合 35"/>
          <p:cNvGrpSpPr/>
          <p:nvPr/>
        </p:nvGrpSpPr>
        <p:grpSpPr>
          <a:xfrm>
            <a:off x="1478836" y="1942273"/>
            <a:ext cx="6765572" cy="804410"/>
            <a:chOff x="1218940" y="1942273"/>
            <a:chExt cx="6765572" cy="804410"/>
          </a:xfrm>
        </p:grpSpPr>
        <p:sp>
          <p:nvSpPr>
            <p:cNvPr id="24" name="五边形 23"/>
            <p:cNvSpPr/>
            <p:nvPr/>
          </p:nvSpPr>
          <p:spPr>
            <a:xfrm>
              <a:off x="1218940" y="1942273"/>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7" name="任意多边形 26"/>
            <p:cNvSpPr/>
            <p:nvPr/>
          </p:nvSpPr>
          <p:spPr>
            <a:xfrm>
              <a:off x="3150058"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0" name="文本框 17"/>
            <p:cNvSpPr txBox="1"/>
            <p:nvPr/>
          </p:nvSpPr>
          <p:spPr>
            <a:xfrm>
              <a:off x="3608733" y="2017386"/>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33" name="文本框 20"/>
            <p:cNvSpPr txBox="1"/>
            <p:nvPr/>
          </p:nvSpPr>
          <p:spPr>
            <a:xfrm>
              <a:off x="1440553" y="2028041"/>
              <a:ext cx="1741469" cy="535531"/>
            </a:xfrm>
            <a:prstGeom prst="rect">
              <a:avLst/>
            </a:prstGeom>
            <a:noFill/>
          </p:spPr>
          <p:txBody>
            <a:bodyPr wrap="square" rtlCol="0">
              <a:spAutoFit/>
            </a:bodyPr>
            <a:lstStyle/>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点击插入</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具体文本内容</a:t>
              </a:r>
            </a:p>
          </p:txBody>
        </p:sp>
      </p:grpSp>
      <p:grpSp>
        <p:nvGrpSpPr>
          <p:cNvPr id="37" name="组合 36"/>
          <p:cNvGrpSpPr/>
          <p:nvPr/>
        </p:nvGrpSpPr>
        <p:grpSpPr>
          <a:xfrm>
            <a:off x="1478836" y="2802086"/>
            <a:ext cx="6765572" cy="852355"/>
            <a:chOff x="1218940" y="2802086"/>
            <a:chExt cx="6765572" cy="852355"/>
          </a:xfrm>
        </p:grpSpPr>
        <p:sp>
          <p:nvSpPr>
            <p:cNvPr id="25" name="五边形 24"/>
            <p:cNvSpPr/>
            <p:nvPr/>
          </p:nvSpPr>
          <p:spPr>
            <a:xfrm>
              <a:off x="1218940" y="2850031"/>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8" name="任意多边形 27"/>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1" name="文本框 18"/>
            <p:cNvSpPr txBox="1"/>
            <p:nvPr/>
          </p:nvSpPr>
          <p:spPr>
            <a:xfrm>
              <a:off x="3608733" y="2802086"/>
              <a:ext cx="3471218" cy="81945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34" name="文本框 21"/>
            <p:cNvSpPr txBox="1"/>
            <p:nvPr/>
          </p:nvSpPr>
          <p:spPr>
            <a:xfrm>
              <a:off x="1440553" y="2976286"/>
              <a:ext cx="1741469" cy="535531"/>
            </a:xfrm>
            <a:prstGeom prst="rect">
              <a:avLst/>
            </a:prstGeom>
            <a:noFill/>
          </p:spPr>
          <p:txBody>
            <a:bodyPr wrap="square" rtlCol="0">
              <a:spAutoFit/>
            </a:bodyPr>
            <a:lstStyle/>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点击插入具体</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文本内容</a:t>
              </a:r>
            </a:p>
          </p:txBody>
        </p:sp>
      </p:grpSp>
      <p:grpSp>
        <p:nvGrpSpPr>
          <p:cNvPr id="38" name="组合 37"/>
          <p:cNvGrpSpPr/>
          <p:nvPr/>
        </p:nvGrpSpPr>
        <p:grpSpPr>
          <a:xfrm>
            <a:off x="1478836" y="3776968"/>
            <a:ext cx="6765572" cy="804410"/>
            <a:chOff x="1218940" y="3776968"/>
            <a:chExt cx="6765572" cy="804410"/>
          </a:xfrm>
        </p:grpSpPr>
        <p:sp>
          <p:nvSpPr>
            <p:cNvPr id="26" name="五边形 25"/>
            <p:cNvSpPr/>
            <p:nvPr/>
          </p:nvSpPr>
          <p:spPr>
            <a:xfrm>
              <a:off x="1218940" y="3776968"/>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9" name="任意多边形 28"/>
            <p:cNvSpPr/>
            <p:nvPr/>
          </p:nvSpPr>
          <p:spPr>
            <a:xfrm>
              <a:off x="3150058"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2" name="文本框 19"/>
            <p:cNvSpPr txBox="1"/>
            <p:nvPr/>
          </p:nvSpPr>
          <p:spPr>
            <a:xfrm>
              <a:off x="3608733" y="3863269"/>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35" name="文本框 22"/>
            <p:cNvSpPr txBox="1"/>
            <p:nvPr/>
          </p:nvSpPr>
          <p:spPr>
            <a:xfrm>
              <a:off x="1440553" y="3871259"/>
              <a:ext cx="1741469" cy="535531"/>
            </a:xfrm>
            <a:prstGeom prst="rect">
              <a:avLst/>
            </a:prstGeom>
            <a:noFill/>
          </p:spPr>
          <p:txBody>
            <a:bodyPr wrap="square" rtlCol="0">
              <a:spAutoFit/>
            </a:bodyPr>
            <a:lstStyle/>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点击插入</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具体文本内容</a:t>
              </a:r>
            </a:p>
          </p:txBody>
        </p:sp>
      </p:grpSp>
      <p:grpSp>
        <p:nvGrpSpPr>
          <p:cNvPr id="40" name="组合 39"/>
          <p:cNvGrpSpPr/>
          <p:nvPr/>
        </p:nvGrpSpPr>
        <p:grpSpPr>
          <a:xfrm>
            <a:off x="1187624" y="195486"/>
            <a:ext cx="1515760" cy="72008"/>
            <a:chOff x="539552" y="195486"/>
            <a:chExt cx="1482080" cy="72008"/>
          </a:xfrm>
        </p:grpSpPr>
        <p:sp>
          <p:nvSpPr>
            <p:cNvPr id="41"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4" name="TextBox 43"/>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5" name="TextBox 44"/>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750" fill="hold"/>
                                        <p:tgtEl>
                                          <p:spTgt spid="22"/>
                                        </p:tgtEl>
                                        <p:attrNameLst>
                                          <p:attrName>ppt_x</p:attrName>
                                        </p:attrNameLst>
                                      </p:cBhvr>
                                      <p:tavLst>
                                        <p:tav tm="0">
                                          <p:val>
                                            <p:strVal val="#ppt_x"/>
                                          </p:val>
                                        </p:tav>
                                        <p:tav tm="100000">
                                          <p:val>
                                            <p:strVal val="#ppt_x"/>
                                          </p:val>
                                        </p:tav>
                                      </p:tavLst>
                                    </p:anim>
                                    <p:anim calcmode="lin" valueType="num">
                                      <p:cBhvr additive="base">
                                        <p:cTn id="13" dur="75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ppt_x"/>
                                          </p:val>
                                        </p:tav>
                                        <p:tav tm="100000">
                                          <p:val>
                                            <p:strVal val="#ppt_x"/>
                                          </p:val>
                                        </p:tav>
                                      </p:tavLst>
                                    </p:anim>
                                    <p:anim calcmode="lin" valueType="num">
                                      <p:cBhvr additive="base">
                                        <p:cTn id="18" dur="75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750" fill="hold"/>
                                        <p:tgtEl>
                                          <p:spTgt spid="37"/>
                                        </p:tgtEl>
                                        <p:attrNameLst>
                                          <p:attrName>ppt_x</p:attrName>
                                        </p:attrNameLst>
                                      </p:cBhvr>
                                      <p:tavLst>
                                        <p:tav tm="0">
                                          <p:val>
                                            <p:strVal val="#ppt_x"/>
                                          </p:val>
                                        </p:tav>
                                        <p:tav tm="100000">
                                          <p:val>
                                            <p:strVal val="#ppt_x"/>
                                          </p:val>
                                        </p:tav>
                                      </p:tavLst>
                                    </p:anim>
                                    <p:anim calcmode="lin" valueType="num">
                                      <p:cBhvr additive="base">
                                        <p:cTn id="23" dur="75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ppt_x"/>
                                          </p:val>
                                        </p:tav>
                                        <p:tav tm="100000">
                                          <p:val>
                                            <p:strVal val="#ppt_x"/>
                                          </p:val>
                                        </p:tav>
                                      </p:tavLst>
                                    </p:anim>
                                    <p:anim calcmode="lin" valueType="num">
                                      <p:cBhvr additive="base">
                                        <p:cTn id="28"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90B8E3-CF55-434B-AFEB-0BF63A7806C0}" type="datetime1">
              <a:rPr lang="zh-CN" altLang="en-US" smtClean="0"/>
              <a:t>2021/1/5</a:t>
            </a:fld>
            <a:endParaRPr lang="zh-CN" altLang="en-US"/>
          </a:p>
        </p:txBody>
      </p:sp>
      <p:grpSp>
        <p:nvGrpSpPr>
          <p:cNvPr id="4" name="组合 3"/>
          <p:cNvGrpSpPr/>
          <p:nvPr/>
        </p:nvGrpSpPr>
        <p:grpSpPr>
          <a:xfrm>
            <a:off x="3271257" y="1510978"/>
            <a:ext cx="2532947" cy="2538151"/>
            <a:chOff x="1788355" y="1322742"/>
            <a:chExt cx="4618075" cy="4627564"/>
          </a:xfrm>
          <a:effectLst/>
        </p:grpSpPr>
        <p:sp>
          <p:nvSpPr>
            <p:cNvPr id="5" name="Freeform 5"/>
            <p:cNvSpPr/>
            <p:nvPr/>
          </p:nvSpPr>
          <p:spPr bwMode="auto">
            <a:xfrm>
              <a:off x="3156780" y="2033943"/>
              <a:ext cx="26988" cy="14288"/>
            </a:xfrm>
            <a:custGeom>
              <a:avLst/>
              <a:gdLst>
                <a:gd name="T0" fmla="*/ 11 w 11"/>
                <a:gd name="T1" fmla="*/ 6 h 6"/>
                <a:gd name="T2" fmla="*/ 0 w 11"/>
                <a:gd name="T3" fmla="*/ 0 h 6"/>
                <a:gd name="T4" fmla="*/ 11 w 11"/>
                <a:gd name="T5" fmla="*/ 6 h 6"/>
              </a:gdLst>
              <a:ahLst/>
              <a:cxnLst>
                <a:cxn ang="0">
                  <a:pos x="T0" y="T1"/>
                </a:cxn>
                <a:cxn ang="0">
                  <a:pos x="T2" y="T3"/>
                </a:cxn>
                <a:cxn ang="0">
                  <a:pos x="T4" y="T5"/>
                </a:cxn>
              </a:cxnLst>
              <a:rect l="0" t="0" r="r" b="b"/>
              <a:pathLst>
                <a:path w="11" h="6">
                  <a:moveTo>
                    <a:pt x="11" y="6"/>
                  </a:moveTo>
                  <a:cubicBezTo>
                    <a:pt x="7" y="4"/>
                    <a:pt x="4" y="2"/>
                    <a:pt x="0" y="0"/>
                  </a:cubicBezTo>
                  <a:cubicBezTo>
                    <a:pt x="4" y="2"/>
                    <a:pt x="8" y="4"/>
                    <a:pt x="11" y="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 name="Freeform 6"/>
            <p:cNvSpPr/>
            <p:nvPr/>
          </p:nvSpPr>
          <p:spPr bwMode="auto">
            <a:xfrm>
              <a:off x="3110743" y="2021243"/>
              <a:ext cx="26988" cy="6350"/>
            </a:xfrm>
            <a:custGeom>
              <a:avLst/>
              <a:gdLst>
                <a:gd name="T0" fmla="*/ 11 w 11"/>
                <a:gd name="T1" fmla="*/ 3 h 3"/>
                <a:gd name="T2" fmla="*/ 0 w 11"/>
                <a:gd name="T3" fmla="*/ 0 h 3"/>
                <a:gd name="T4" fmla="*/ 11 w 11"/>
                <a:gd name="T5" fmla="*/ 3 h 3"/>
              </a:gdLst>
              <a:ahLst/>
              <a:cxnLst>
                <a:cxn ang="0">
                  <a:pos x="T0" y="T1"/>
                </a:cxn>
                <a:cxn ang="0">
                  <a:pos x="T2" y="T3"/>
                </a:cxn>
                <a:cxn ang="0">
                  <a:pos x="T4" y="T5"/>
                </a:cxn>
              </a:cxnLst>
              <a:rect l="0" t="0" r="r" b="b"/>
              <a:pathLst>
                <a:path w="11" h="3">
                  <a:moveTo>
                    <a:pt x="11" y="3"/>
                  </a:moveTo>
                  <a:cubicBezTo>
                    <a:pt x="7" y="1"/>
                    <a:pt x="3" y="0"/>
                    <a:pt x="0" y="0"/>
                  </a:cubicBezTo>
                  <a:cubicBezTo>
                    <a:pt x="3" y="0"/>
                    <a:pt x="7" y="1"/>
                    <a:pt x="11"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 name="Freeform 7"/>
            <p:cNvSpPr/>
            <p:nvPr/>
          </p:nvSpPr>
          <p:spPr bwMode="auto">
            <a:xfrm>
              <a:off x="2424943" y="2335568"/>
              <a:ext cx="23813" cy="3175"/>
            </a:xfrm>
            <a:custGeom>
              <a:avLst/>
              <a:gdLst>
                <a:gd name="T0" fmla="*/ 9 w 9"/>
                <a:gd name="T1" fmla="*/ 0 h 1"/>
                <a:gd name="T2" fmla="*/ 0 w 9"/>
                <a:gd name="T3" fmla="*/ 0 h 1"/>
                <a:gd name="T4" fmla="*/ 9 w 9"/>
                <a:gd name="T5" fmla="*/ 0 h 1"/>
              </a:gdLst>
              <a:ahLst/>
              <a:cxnLst>
                <a:cxn ang="0">
                  <a:pos x="T0" y="T1"/>
                </a:cxn>
                <a:cxn ang="0">
                  <a:pos x="T2" y="T3"/>
                </a:cxn>
                <a:cxn ang="0">
                  <a:pos x="T4" y="T5"/>
                </a:cxn>
              </a:cxnLst>
              <a:rect l="0" t="0" r="r" b="b"/>
              <a:pathLst>
                <a:path w="9" h="1">
                  <a:moveTo>
                    <a:pt x="9" y="0"/>
                  </a:moveTo>
                  <a:cubicBezTo>
                    <a:pt x="5" y="0"/>
                    <a:pt x="2" y="1"/>
                    <a:pt x="0" y="0"/>
                  </a:cubicBezTo>
                  <a:cubicBezTo>
                    <a:pt x="2" y="1"/>
                    <a:pt x="5" y="0"/>
                    <a:pt x="9"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 name="Freeform 8"/>
            <p:cNvSpPr/>
            <p:nvPr/>
          </p:nvSpPr>
          <p:spPr bwMode="auto">
            <a:xfrm>
              <a:off x="4749043" y="4550131"/>
              <a:ext cx="133350" cy="198438"/>
            </a:xfrm>
            <a:custGeom>
              <a:avLst/>
              <a:gdLst>
                <a:gd name="T0" fmla="*/ 0 w 52"/>
                <a:gd name="T1" fmla="*/ 78 h 78"/>
                <a:gd name="T2" fmla="*/ 52 w 52"/>
                <a:gd name="T3" fmla="*/ 1 h 78"/>
                <a:gd name="T4" fmla="*/ 52 w 52"/>
                <a:gd name="T5" fmla="*/ 0 h 78"/>
                <a:gd name="T6" fmla="*/ 0 w 52"/>
                <a:gd name="T7" fmla="*/ 78 h 78"/>
              </a:gdLst>
              <a:ahLst/>
              <a:cxnLst>
                <a:cxn ang="0">
                  <a:pos x="T0" y="T1"/>
                </a:cxn>
                <a:cxn ang="0">
                  <a:pos x="T2" y="T3"/>
                </a:cxn>
                <a:cxn ang="0">
                  <a:pos x="T4" y="T5"/>
                </a:cxn>
                <a:cxn ang="0">
                  <a:pos x="T6" y="T7"/>
                </a:cxn>
              </a:cxnLst>
              <a:rect l="0" t="0" r="r" b="b"/>
              <a:pathLst>
                <a:path w="52" h="78">
                  <a:moveTo>
                    <a:pt x="0" y="78"/>
                  </a:moveTo>
                  <a:cubicBezTo>
                    <a:pt x="28" y="54"/>
                    <a:pt x="45" y="16"/>
                    <a:pt x="52" y="1"/>
                  </a:cubicBezTo>
                  <a:cubicBezTo>
                    <a:pt x="52" y="0"/>
                    <a:pt x="52" y="0"/>
                    <a:pt x="52" y="0"/>
                  </a:cubicBezTo>
                  <a:cubicBezTo>
                    <a:pt x="35" y="38"/>
                    <a:pt x="18" y="62"/>
                    <a:pt x="0" y="7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 name="Freeform 9"/>
            <p:cNvSpPr/>
            <p:nvPr/>
          </p:nvSpPr>
          <p:spPr bwMode="auto">
            <a:xfrm>
              <a:off x="2920243" y="2026006"/>
              <a:ext cx="25400" cy="952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6" y="1"/>
                    <a:pt x="3" y="3"/>
                    <a:pt x="0" y="4"/>
                  </a:cubicBezTo>
                  <a:cubicBezTo>
                    <a:pt x="3" y="3"/>
                    <a:pt x="6" y="1"/>
                    <a:pt x="1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 name="Freeform 10"/>
            <p:cNvSpPr/>
            <p:nvPr/>
          </p:nvSpPr>
          <p:spPr bwMode="auto">
            <a:xfrm>
              <a:off x="2029655" y="4613631"/>
              <a:ext cx="7938" cy="20638"/>
            </a:xfrm>
            <a:custGeom>
              <a:avLst/>
              <a:gdLst>
                <a:gd name="T0" fmla="*/ 3 w 3"/>
                <a:gd name="T1" fmla="*/ 8 h 8"/>
                <a:gd name="T2" fmla="*/ 0 w 3"/>
                <a:gd name="T3" fmla="*/ 0 h 8"/>
                <a:gd name="T4" fmla="*/ 3 w 3"/>
                <a:gd name="T5" fmla="*/ 8 h 8"/>
              </a:gdLst>
              <a:ahLst/>
              <a:cxnLst>
                <a:cxn ang="0">
                  <a:pos x="T0" y="T1"/>
                </a:cxn>
                <a:cxn ang="0">
                  <a:pos x="T2" y="T3"/>
                </a:cxn>
                <a:cxn ang="0">
                  <a:pos x="T4" y="T5"/>
                </a:cxn>
              </a:cxnLst>
              <a:rect l="0" t="0" r="r" b="b"/>
              <a:pathLst>
                <a:path w="3" h="8">
                  <a:moveTo>
                    <a:pt x="3" y="8"/>
                  </a:moveTo>
                  <a:cubicBezTo>
                    <a:pt x="2" y="5"/>
                    <a:pt x="1" y="3"/>
                    <a:pt x="0" y="0"/>
                  </a:cubicBezTo>
                  <a:cubicBezTo>
                    <a:pt x="1" y="3"/>
                    <a:pt x="2" y="5"/>
                    <a:pt x="3"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1" name="Freeform 11"/>
            <p:cNvSpPr/>
            <p:nvPr/>
          </p:nvSpPr>
          <p:spPr bwMode="auto">
            <a:xfrm>
              <a:off x="2836105" y="2872143"/>
              <a:ext cx="42863" cy="12700"/>
            </a:xfrm>
            <a:custGeom>
              <a:avLst/>
              <a:gdLst>
                <a:gd name="T0" fmla="*/ 0 w 17"/>
                <a:gd name="T1" fmla="*/ 5 h 5"/>
                <a:gd name="T2" fmla="*/ 17 w 17"/>
                <a:gd name="T3" fmla="*/ 0 h 5"/>
                <a:gd name="T4" fmla="*/ 0 w 17"/>
                <a:gd name="T5" fmla="*/ 5 h 5"/>
              </a:gdLst>
              <a:ahLst/>
              <a:cxnLst>
                <a:cxn ang="0">
                  <a:pos x="T0" y="T1"/>
                </a:cxn>
                <a:cxn ang="0">
                  <a:pos x="T2" y="T3"/>
                </a:cxn>
                <a:cxn ang="0">
                  <a:pos x="T4" y="T5"/>
                </a:cxn>
              </a:cxnLst>
              <a:rect l="0" t="0" r="r" b="b"/>
              <a:pathLst>
                <a:path w="17" h="5">
                  <a:moveTo>
                    <a:pt x="0" y="5"/>
                  </a:moveTo>
                  <a:cubicBezTo>
                    <a:pt x="6" y="4"/>
                    <a:pt x="11" y="2"/>
                    <a:pt x="17" y="0"/>
                  </a:cubicBezTo>
                  <a:cubicBezTo>
                    <a:pt x="11" y="2"/>
                    <a:pt x="6" y="4"/>
                    <a:pt x="0" y="5"/>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2" name="Freeform 12"/>
            <p:cNvSpPr/>
            <p:nvPr/>
          </p:nvSpPr>
          <p:spPr bwMode="auto">
            <a:xfrm>
              <a:off x="1994730" y="4527906"/>
              <a:ext cx="9525" cy="26988"/>
            </a:xfrm>
            <a:custGeom>
              <a:avLst/>
              <a:gdLst>
                <a:gd name="T0" fmla="*/ 4 w 4"/>
                <a:gd name="T1" fmla="*/ 11 h 11"/>
                <a:gd name="T2" fmla="*/ 0 w 4"/>
                <a:gd name="T3" fmla="*/ 0 h 11"/>
                <a:gd name="T4" fmla="*/ 4 w 4"/>
                <a:gd name="T5" fmla="*/ 11 h 11"/>
              </a:gdLst>
              <a:ahLst/>
              <a:cxnLst>
                <a:cxn ang="0">
                  <a:pos x="T0" y="T1"/>
                </a:cxn>
                <a:cxn ang="0">
                  <a:pos x="T2" y="T3"/>
                </a:cxn>
                <a:cxn ang="0">
                  <a:pos x="T4" y="T5"/>
                </a:cxn>
              </a:cxnLst>
              <a:rect l="0" t="0" r="r" b="b"/>
              <a:pathLst>
                <a:path w="4" h="11">
                  <a:moveTo>
                    <a:pt x="4" y="11"/>
                  </a:moveTo>
                  <a:cubicBezTo>
                    <a:pt x="3" y="7"/>
                    <a:pt x="1" y="4"/>
                    <a:pt x="0" y="0"/>
                  </a:cubicBezTo>
                  <a:cubicBezTo>
                    <a:pt x="1" y="4"/>
                    <a:pt x="3" y="7"/>
                    <a:pt x="4" y="1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3" name="Freeform 13"/>
            <p:cNvSpPr/>
            <p:nvPr/>
          </p:nvSpPr>
          <p:spPr bwMode="auto">
            <a:xfrm>
              <a:off x="2012193" y="4575531"/>
              <a:ext cx="7938" cy="17463"/>
            </a:xfrm>
            <a:custGeom>
              <a:avLst/>
              <a:gdLst>
                <a:gd name="T0" fmla="*/ 3 w 3"/>
                <a:gd name="T1" fmla="*/ 7 h 7"/>
                <a:gd name="T2" fmla="*/ 0 w 3"/>
                <a:gd name="T3" fmla="*/ 0 h 7"/>
                <a:gd name="T4" fmla="*/ 3 w 3"/>
                <a:gd name="T5" fmla="*/ 7 h 7"/>
              </a:gdLst>
              <a:ahLst/>
              <a:cxnLst>
                <a:cxn ang="0">
                  <a:pos x="T0" y="T1"/>
                </a:cxn>
                <a:cxn ang="0">
                  <a:pos x="T2" y="T3"/>
                </a:cxn>
                <a:cxn ang="0">
                  <a:pos x="T4" y="T5"/>
                </a:cxn>
              </a:cxnLst>
              <a:rect l="0" t="0" r="r" b="b"/>
              <a:pathLst>
                <a:path w="3" h="7">
                  <a:moveTo>
                    <a:pt x="3" y="7"/>
                  </a:moveTo>
                  <a:cubicBezTo>
                    <a:pt x="2" y="5"/>
                    <a:pt x="1" y="2"/>
                    <a:pt x="0" y="0"/>
                  </a:cubicBezTo>
                  <a:cubicBezTo>
                    <a:pt x="1" y="2"/>
                    <a:pt x="2" y="5"/>
                    <a:pt x="3"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4" name="Freeform 14"/>
            <p:cNvSpPr/>
            <p:nvPr/>
          </p:nvSpPr>
          <p:spPr bwMode="auto">
            <a:xfrm>
              <a:off x="1978855" y="4477106"/>
              <a:ext cx="9525" cy="31750"/>
            </a:xfrm>
            <a:custGeom>
              <a:avLst/>
              <a:gdLst>
                <a:gd name="T0" fmla="*/ 4 w 4"/>
                <a:gd name="T1" fmla="*/ 13 h 13"/>
                <a:gd name="T2" fmla="*/ 0 w 4"/>
                <a:gd name="T3" fmla="*/ 0 h 13"/>
                <a:gd name="T4" fmla="*/ 4 w 4"/>
                <a:gd name="T5" fmla="*/ 13 h 13"/>
              </a:gdLst>
              <a:ahLst/>
              <a:cxnLst>
                <a:cxn ang="0">
                  <a:pos x="T0" y="T1"/>
                </a:cxn>
                <a:cxn ang="0">
                  <a:pos x="T2" y="T3"/>
                </a:cxn>
                <a:cxn ang="0">
                  <a:pos x="T4" y="T5"/>
                </a:cxn>
              </a:cxnLst>
              <a:rect l="0" t="0" r="r" b="b"/>
              <a:pathLst>
                <a:path w="4" h="13">
                  <a:moveTo>
                    <a:pt x="4" y="13"/>
                  </a:moveTo>
                  <a:cubicBezTo>
                    <a:pt x="2" y="8"/>
                    <a:pt x="1" y="4"/>
                    <a:pt x="0" y="0"/>
                  </a:cubicBezTo>
                  <a:cubicBezTo>
                    <a:pt x="1" y="4"/>
                    <a:pt x="2" y="9"/>
                    <a:pt x="4" y="1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5" name="Freeform 15"/>
            <p:cNvSpPr/>
            <p:nvPr/>
          </p:nvSpPr>
          <p:spPr bwMode="auto">
            <a:xfrm>
              <a:off x="2569405" y="2835631"/>
              <a:ext cx="46038" cy="25400"/>
            </a:xfrm>
            <a:custGeom>
              <a:avLst/>
              <a:gdLst>
                <a:gd name="T0" fmla="*/ 0 w 18"/>
                <a:gd name="T1" fmla="*/ 0 h 10"/>
                <a:gd name="T2" fmla="*/ 18 w 18"/>
                <a:gd name="T3" fmla="*/ 10 h 10"/>
                <a:gd name="T4" fmla="*/ 0 w 18"/>
                <a:gd name="T5" fmla="*/ 0 h 10"/>
              </a:gdLst>
              <a:ahLst/>
              <a:cxnLst>
                <a:cxn ang="0">
                  <a:pos x="T0" y="T1"/>
                </a:cxn>
                <a:cxn ang="0">
                  <a:pos x="T2" y="T3"/>
                </a:cxn>
                <a:cxn ang="0">
                  <a:pos x="T4" y="T5"/>
                </a:cxn>
              </a:cxnLst>
              <a:rect l="0" t="0" r="r" b="b"/>
              <a:pathLst>
                <a:path w="18" h="10">
                  <a:moveTo>
                    <a:pt x="0" y="0"/>
                  </a:moveTo>
                  <a:cubicBezTo>
                    <a:pt x="6" y="4"/>
                    <a:pt x="12" y="7"/>
                    <a:pt x="18" y="10"/>
                  </a:cubicBezTo>
                  <a:cubicBezTo>
                    <a:pt x="12" y="7"/>
                    <a:pt x="6" y="4"/>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6" name="Freeform 16"/>
            <p:cNvSpPr/>
            <p:nvPr/>
          </p:nvSpPr>
          <p:spPr bwMode="auto">
            <a:xfrm>
              <a:off x="2967868" y="2013306"/>
              <a:ext cx="61913" cy="4763"/>
            </a:xfrm>
            <a:custGeom>
              <a:avLst/>
              <a:gdLst>
                <a:gd name="T0" fmla="*/ 24 w 24"/>
                <a:gd name="T1" fmla="*/ 0 h 2"/>
                <a:gd name="T2" fmla="*/ 0 w 24"/>
                <a:gd name="T3" fmla="*/ 2 h 2"/>
                <a:gd name="T4" fmla="*/ 24 w 24"/>
                <a:gd name="T5" fmla="*/ 0 h 2"/>
              </a:gdLst>
              <a:ahLst/>
              <a:cxnLst>
                <a:cxn ang="0">
                  <a:pos x="T0" y="T1"/>
                </a:cxn>
                <a:cxn ang="0">
                  <a:pos x="T2" y="T3"/>
                </a:cxn>
                <a:cxn ang="0">
                  <a:pos x="T4" y="T5"/>
                </a:cxn>
              </a:cxnLst>
              <a:rect l="0" t="0" r="r" b="b"/>
              <a:pathLst>
                <a:path w="24" h="2">
                  <a:moveTo>
                    <a:pt x="24" y="0"/>
                  </a:moveTo>
                  <a:cubicBezTo>
                    <a:pt x="16" y="0"/>
                    <a:pt x="8" y="1"/>
                    <a:pt x="0" y="2"/>
                  </a:cubicBezTo>
                  <a:cubicBezTo>
                    <a:pt x="8" y="1"/>
                    <a:pt x="16" y="0"/>
                    <a:pt x="2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7" name="Freeform 17"/>
            <p:cNvSpPr/>
            <p:nvPr/>
          </p:nvSpPr>
          <p:spPr bwMode="auto">
            <a:xfrm>
              <a:off x="2386843" y="2305406"/>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8" name="Freeform 18"/>
            <p:cNvSpPr/>
            <p:nvPr/>
          </p:nvSpPr>
          <p:spPr bwMode="auto">
            <a:xfrm>
              <a:off x="2216980" y="4888268"/>
              <a:ext cx="534988" cy="606425"/>
            </a:xfrm>
            <a:custGeom>
              <a:avLst/>
              <a:gdLst>
                <a:gd name="T0" fmla="*/ 210 w 211"/>
                <a:gd name="T1" fmla="*/ 234 h 239"/>
                <a:gd name="T2" fmla="*/ 210 w 211"/>
                <a:gd name="T3" fmla="*/ 233 h 239"/>
                <a:gd name="T4" fmla="*/ 210 w 211"/>
                <a:gd name="T5" fmla="*/ 233 h 239"/>
                <a:gd name="T6" fmla="*/ 210 w 211"/>
                <a:gd name="T7" fmla="*/ 233 h 239"/>
                <a:gd name="T8" fmla="*/ 210 w 211"/>
                <a:gd name="T9" fmla="*/ 233 h 239"/>
                <a:gd name="T10" fmla="*/ 0 w 211"/>
                <a:gd name="T11" fmla="*/ 0 h 239"/>
                <a:gd name="T12" fmla="*/ 210 w 211"/>
                <a:gd name="T13" fmla="*/ 239 h 239"/>
                <a:gd name="T14" fmla="*/ 211 w 211"/>
                <a:gd name="T15" fmla="*/ 238 h 239"/>
                <a:gd name="T16" fmla="*/ 210 w 211"/>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39">
                  <a:moveTo>
                    <a:pt x="210" y="234"/>
                  </a:moveTo>
                  <a:cubicBezTo>
                    <a:pt x="210" y="233"/>
                    <a:pt x="210" y="233"/>
                    <a:pt x="210" y="233"/>
                  </a:cubicBezTo>
                  <a:cubicBezTo>
                    <a:pt x="210" y="233"/>
                    <a:pt x="210" y="233"/>
                    <a:pt x="210" y="233"/>
                  </a:cubicBezTo>
                  <a:cubicBezTo>
                    <a:pt x="210" y="233"/>
                    <a:pt x="210" y="233"/>
                    <a:pt x="210" y="233"/>
                  </a:cubicBezTo>
                  <a:cubicBezTo>
                    <a:pt x="210" y="233"/>
                    <a:pt x="210" y="233"/>
                    <a:pt x="210" y="233"/>
                  </a:cubicBezTo>
                  <a:cubicBezTo>
                    <a:pt x="190" y="200"/>
                    <a:pt x="63" y="55"/>
                    <a:pt x="0" y="0"/>
                  </a:cubicBezTo>
                  <a:cubicBezTo>
                    <a:pt x="44" y="38"/>
                    <a:pt x="202" y="207"/>
                    <a:pt x="210" y="239"/>
                  </a:cubicBezTo>
                  <a:cubicBezTo>
                    <a:pt x="210" y="239"/>
                    <a:pt x="211" y="238"/>
                    <a:pt x="211" y="238"/>
                  </a:cubicBezTo>
                  <a:cubicBezTo>
                    <a:pt x="211" y="237"/>
                    <a:pt x="210" y="235"/>
                    <a:pt x="210" y="234"/>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9" name="Freeform 19"/>
            <p:cNvSpPr/>
            <p:nvPr/>
          </p:nvSpPr>
          <p:spPr bwMode="auto">
            <a:xfrm>
              <a:off x="4541080" y="5261331"/>
              <a:ext cx="46038" cy="66675"/>
            </a:xfrm>
            <a:custGeom>
              <a:avLst/>
              <a:gdLst>
                <a:gd name="T0" fmla="*/ 18 w 18"/>
                <a:gd name="T1" fmla="*/ 26 h 26"/>
                <a:gd name="T2" fmla="*/ 0 w 18"/>
                <a:gd name="T3" fmla="*/ 0 h 26"/>
                <a:gd name="T4" fmla="*/ 18 w 18"/>
                <a:gd name="T5" fmla="*/ 26 h 26"/>
              </a:gdLst>
              <a:ahLst/>
              <a:cxnLst>
                <a:cxn ang="0">
                  <a:pos x="T0" y="T1"/>
                </a:cxn>
                <a:cxn ang="0">
                  <a:pos x="T2" y="T3"/>
                </a:cxn>
                <a:cxn ang="0">
                  <a:pos x="T4" y="T5"/>
                </a:cxn>
              </a:cxnLst>
              <a:rect l="0" t="0" r="r" b="b"/>
              <a:pathLst>
                <a:path w="18" h="26">
                  <a:moveTo>
                    <a:pt x="18" y="26"/>
                  </a:moveTo>
                  <a:cubicBezTo>
                    <a:pt x="16" y="11"/>
                    <a:pt x="9" y="3"/>
                    <a:pt x="0" y="0"/>
                  </a:cubicBezTo>
                  <a:cubicBezTo>
                    <a:pt x="9" y="4"/>
                    <a:pt x="16" y="12"/>
                    <a:pt x="18" y="2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0" name="Freeform 20"/>
            <p:cNvSpPr/>
            <p:nvPr/>
          </p:nvSpPr>
          <p:spPr bwMode="auto">
            <a:xfrm>
              <a:off x="1958218" y="4305656"/>
              <a:ext cx="20638" cy="171450"/>
            </a:xfrm>
            <a:custGeom>
              <a:avLst/>
              <a:gdLst>
                <a:gd name="T0" fmla="*/ 6 w 8"/>
                <a:gd name="T1" fmla="*/ 0 h 67"/>
                <a:gd name="T2" fmla="*/ 4 w 8"/>
                <a:gd name="T3" fmla="*/ 8 h 67"/>
                <a:gd name="T4" fmla="*/ 2 w 8"/>
                <a:gd name="T5" fmla="*/ 13 h 67"/>
                <a:gd name="T6" fmla="*/ 8 w 8"/>
                <a:gd name="T7" fmla="*/ 67 h 67"/>
                <a:gd name="T8" fmla="*/ 6 w 8"/>
                <a:gd name="T9" fmla="*/ 0 h 67"/>
              </a:gdLst>
              <a:ahLst/>
              <a:cxnLst>
                <a:cxn ang="0">
                  <a:pos x="T0" y="T1"/>
                </a:cxn>
                <a:cxn ang="0">
                  <a:pos x="T2" y="T3"/>
                </a:cxn>
                <a:cxn ang="0">
                  <a:pos x="T4" y="T5"/>
                </a:cxn>
                <a:cxn ang="0">
                  <a:pos x="T6" y="T7"/>
                </a:cxn>
                <a:cxn ang="0">
                  <a:pos x="T8" y="T9"/>
                </a:cxn>
              </a:cxnLst>
              <a:rect l="0" t="0" r="r" b="b"/>
              <a:pathLst>
                <a:path w="8" h="67">
                  <a:moveTo>
                    <a:pt x="6" y="0"/>
                  </a:moveTo>
                  <a:cubicBezTo>
                    <a:pt x="6" y="2"/>
                    <a:pt x="5" y="6"/>
                    <a:pt x="4" y="8"/>
                  </a:cubicBezTo>
                  <a:cubicBezTo>
                    <a:pt x="3" y="12"/>
                    <a:pt x="2" y="12"/>
                    <a:pt x="2" y="13"/>
                  </a:cubicBezTo>
                  <a:cubicBezTo>
                    <a:pt x="1" y="30"/>
                    <a:pt x="3" y="48"/>
                    <a:pt x="8" y="67"/>
                  </a:cubicBezTo>
                  <a:cubicBezTo>
                    <a:pt x="2" y="41"/>
                    <a:pt x="0" y="18"/>
                    <a:pt x="6"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1" name="Freeform 21"/>
            <p:cNvSpPr/>
            <p:nvPr/>
          </p:nvSpPr>
          <p:spPr bwMode="auto">
            <a:xfrm>
              <a:off x="4363280" y="5261331"/>
              <a:ext cx="104775" cy="68263"/>
            </a:xfrm>
            <a:custGeom>
              <a:avLst/>
              <a:gdLst>
                <a:gd name="T0" fmla="*/ 41 w 41"/>
                <a:gd name="T1" fmla="*/ 0 h 27"/>
                <a:gd name="T2" fmla="*/ 35 w 41"/>
                <a:gd name="T3" fmla="*/ 1 h 27"/>
                <a:gd name="T4" fmla="*/ 2 w 41"/>
                <a:gd name="T5" fmla="*/ 25 h 27"/>
                <a:gd name="T6" fmla="*/ 0 w 41"/>
                <a:gd name="T7" fmla="*/ 27 h 27"/>
                <a:gd name="T8" fmla="*/ 0 w 41"/>
                <a:gd name="T9" fmla="*/ 27 h 27"/>
                <a:gd name="T10" fmla="*/ 0 w 41"/>
                <a:gd name="T11" fmla="*/ 27 h 27"/>
                <a:gd name="T12" fmla="*/ 41 w 4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1" h="27">
                  <a:moveTo>
                    <a:pt x="41" y="0"/>
                  </a:moveTo>
                  <a:cubicBezTo>
                    <a:pt x="38" y="1"/>
                    <a:pt x="36" y="1"/>
                    <a:pt x="35" y="1"/>
                  </a:cubicBezTo>
                  <a:cubicBezTo>
                    <a:pt x="18" y="8"/>
                    <a:pt x="7" y="19"/>
                    <a:pt x="2" y="25"/>
                  </a:cubicBezTo>
                  <a:cubicBezTo>
                    <a:pt x="0" y="27"/>
                    <a:pt x="0" y="27"/>
                    <a:pt x="0" y="27"/>
                  </a:cubicBezTo>
                  <a:cubicBezTo>
                    <a:pt x="0" y="27"/>
                    <a:pt x="0" y="27"/>
                    <a:pt x="0" y="27"/>
                  </a:cubicBezTo>
                  <a:cubicBezTo>
                    <a:pt x="0" y="27"/>
                    <a:pt x="0" y="27"/>
                    <a:pt x="0" y="27"/>
                  </a:cubicBezTo>
                  <a:cubicBezTo>
                    <a:pt x="12" y="14"/>
                    <a:pt x="27" y="4"/>
                    <a:pt x="4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2" name="Freeform 22"/>
            <p:cNvSpPr/>
            <p:nvPr/>
          </p:nvSpPr>
          <p:spPr bwMode="auto">
            <a:xfrm>
              <a:off x="2724980" y="5489931"/>
              <a:ext cx="20638" cy="7938"/>
            </a:xfrm>
            <a:custGeom>
              <a:avLst/>
              <a:gdLst>
                <a:gd name="T0" fmla="*/ 8 w 8"/>
                <a:gd name="T1" fmla="*/ 3 h 3"/>
                <a:gd name="T2" fmla="*/ 0 w 8"/>
                <a:gd name="T3" fmla="*/ 0 h 3"/>
                <a:gd name="T4" fmla="*/ 7 w 8"/>
                <a:gd name="T5" fmla="*/ 3 h 3"/>
                <a:gd name="T6" fmla="*/ 8 w 8"/>
                <a:gd name="T7" fmla="*/ 3 h 3"/>
              </a:gdLst>
              <a:ahLst/>
              <a:cxnLst>
                <a:cxn ang="0">
                  <a:pos x="T0" y="T1"/>
                </a:cxn>
                <a:cxn ang="0">
                  <a:pos x="T2" y="T3"/>
                </a:cxn>
                <a:cxn ang="0">
                  <a:pos x="T4" y="T5"/>
                </a:cxn>
                <a:cxn ang="0">
                  <a:pos x="T6" y="T7"/>
                </a:cxn>
              </a:cxnLst>
              <a:rect l="0" t="0" r="r" b="b"/>
              <a:pathLst>
                <a:path w="8" h="3">
                  <a:moveTo>
                    <a:pt x="8" y="3"/>
                  </a:moveTo>
                  <a:cubicBezTo>
                    <a:pt x="5" y="2"/>
                    <a:pt x="2" y="1"/>
                    <a:pt x="0" y="0"/>
                  </a:cubicBezTo>
                  <a:cubicBezTo>
                    <a:pt x="2" y="1"/>
                    <a:pt x="4" y="2"/>
                    <a:pt x="7" y="3"/>
                  </a:cubicBezTo>
                  <a:cubicBezTo>
                    <a:pt x="7" y="3"/>
                    <a:pt x="8" y="3"/>
                    <a:pt x="8"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3" name="Freeform 23"/>
            <p:cNvSpPr/>
            <p:nvPr/>
          </p:nvSpPr>
          <p:spPr bwMode="auto">
            <a:xfrm>
              <a:off x="3044068" y="2013306"/>
              <a:ext cx="49213" cy="1588"/>
            </a:xfrm>
            <a:custGeom>
              <a:avLst/>
              <a:gdLst>
                <a:gd name="T0" fmla="*/ 0 w 19"/>
                <a:gd name="T1" fmla="*/ 0 h 1"/>
                <a:gd name="T2" fmla="*/ 19 w 19"/>
                <a:gd name="T3" fmla="*/ 1 h 1"/>
                <a:gd name="T4" fmla="*/ 0 w 19"/>
                <a:gd name="T5" fmla="*/ 0 h 1"/>
              </a:gdLst>
              <a:ahLst/>
              <a:cxnLst>
                <a:cxn ang="0">
                  <a:pos x="T0" y="T1"/>
                </a:cxn>
                <a:cxn ang="0">
                  <a:pos x="T2" y="T3"/>
                </a:cxn>
                <a:cxn ang="0">
                  <a:pos x="T4" y="T5"/>
                </a:cxn>
              </a:cxnLst>
              <a:rect l="0" t="0" r="r" b="b"/>
              <a:pathLst>
                <a:path w="19" h="1">
                  <a:moveTo>
                    <a:pt x="0" y="0"/>
                  </a:moveTo>
                  <a:cubicBezTo>
                    <a:pt x="7" y="0"/>
                    <a:pt x="13" y="0"/>
                    <a:pt x="19" y="1"/>
                  </a:cubicBezTo>
                  <a:cubicBezTo>
                    <a:pt x="13" y="0"/>
                    <a:pt x="7"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4" name="Freeform 24"/>
            <p:cNvSpPr/>
            <p:nvPr/>
          </p:nvSpPr>
          <p:spPr bwMode="auto">
            <a:xfrm>
              <a:off x="2620205" y="2865793"/>
              <a:ext cx="211138" cy="36513"/>
            </a:xfrm>
            <a:custGeom>
              <a:avLst/>
              <a:gdLst>
                <a:gd name="T0" fmla="*/ 83 w 83"/>
                <a:gd name="T1" fmla="*/ 7 h 14"/>
                <a:gd name="T2" fmla="*/ 0 w 83"/>
                <a:gd name="T3" fmla="*/ 0 h 14"/>
                <a:gd name="T4" fmla="*/ 83 w 83"/>
                <a:gd name="T5" fmla="*/ 7 h 14"/>
              </a:gdLst>
              <a:ahLst/>
              <a:cxnLst>
                <a:cxn ang="0">
                  <a:pos x="T0" y="T1"/>
                </a:cxn>
                <a:cxn ang="0">
                  <a:pos x="T2" y="T3"/>
                </a:cxn>
                <a:cxn ang="0">
                  <a:pos x="T4" y="T5"/>
                </a:cxn>
              </a:cxnLst>
              <a:rect l="0" t="0" r="r" b="b"/>
              <a:pathLst>
                <a:path w="83" h="14">
                  <a:moveTo>
                    <a:pt x="83" y="7"/>
                  </a:moveTo>
                  <a:cubicBezTo>
                    <a:pt x="55" y="14"/>
                    <a:pt x="26" y="12"/>
                    <a:pt x="0" y="0"/>
                  </a:cubicBezTo>
                  <a:cubicBezTo>
                    <a:pt x="27" y="12"/>
                    <a:pt x="55" y="14"/>
                    <a:pt x="83"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5" name="Freeform 25"/>
            <p:cNvSpPr/>
            <p:nvPr/>
          </p:nvSpPr>
          <p:spPr bwMode="auto">
            <a:xfrm>
              <a:off x="2390018" y="2314931"/>
              <a:ext cx="33338" cy="20638"/>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7" y="8"/>
                    <a:pt x="13" y="8"/>
                  </a:cubicBezTo>
                  <a:cubicBezTo>
                    <a:pt x="7" y="8"/>
                    <a:pt x="3" y="5"/>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6" name="Freeform 26"/>
            <p:cNvSpPr/>
            <p:nvPr/>
          </p:nvSpPr>
          <p:spPr bwMode="auto">
            <a:xfrm>
              <a:off x="3194880" y="2056168"/>
              <a:ext cx="115888" cy="327025"/>
            </a:xfrm>
            <a:custGeom>
              <a:avLst/>
              <a:gdLst>
                <a:gd name="T0" fmla="*/ 40 w 46"/>
                <a:gd name="T1" fmla="*/ 71 h 129"/>
                <a:gd name="T2" fmla="*/ 0 w 46"/>
                <a:gd name="T3" fmla="*/ 0 h 129"/>
                <a:gd name="T4" fmla="*/ 38 w 46"/>
                <a:gd name="T5" fmla="*/ 129 h 129"/>
                <a:gd name="T6" fmla="*/ 40 w 46"/>
                <a:gd name="T7" fmla="*/ 71 h 129"/>
              </a:gdLst>
              <a:ahLst/>
              <a:cxnLst>
                <a:cxn ang="0">
                  <a:pos x="T0" y="T1"/>
                </a:cxn>
                <a:cxn ang="0">
                  <a:pos x="T2" y="T3"/>
                </a:cxn>
                <a:cxn ang="0">
                  <a:pos x="T4" y="T5"/>
                </a:cxn>
                <a:cxn ang="0">
                  <a:pos x="T6" y="T7"/>
                </a:cxn>
              </a:cxnLst>
              <a:rect l="0" t="0" r="r" b="b"/>
              <a:pathLst>
                <a:path w="46" h="129">
                  <a:moveTo>
                    <a:pt x="40" y="71"/>
                  </a:moveTo>
                  <a:cubicBezTo>
                    <a:pt x="36" y="48"/>
                    <a:pt x="27" y="18"/>
                    <a:pt x="0" y="0"/>
                  </a:cubicBezTo>
                  <a:cubicBezTo>
                    <a:pt x="46" y="33"/>
                    <a:pt x="41" y="105"/>
                    <a:pt x="38" y="129"/>
                  </a:cubicBezTo>
                  <a:cubicBezTo>
                    <a:pt x="42" y="109"/>
                    <a:pt x="43" y="90"/>
                    <a:pt x="40" y="7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7" name="Freeform 27"/>
            <p:cNvSpPr/>
            <p:nvPr/>
          </p:nvSpPr>
          <p:spPr bwMode="auto">
            <a:xfrm>
              <a:off x="5942843" y="4985106"/>
              <a:ext cx="26988" cy="38100"/>
            </a:xfrm>
            <a:custGeom>
              <a:avLst/>
              <a:gdLst>
                <a:gd name="T0" fmla="*/ 11 w 11"/>
                <a:gd name="T1" fmla="*/ 0 h 15"/>
                <a:gd name="T2" fmla="*/ 0 w 11"/>
                <a:gd name="T3" fmla="*/ 15 h 15"/>
                <a:gd name="T4" fmla="*/ 11 w 11"/>
                <a:gd name="T5" fmla="*/ 0 h 15"/>
              </a:gdLst>
              <a:ahLst/>
              <a:cxnLst>
                <a:cxn ang="0">
                  <a:pos x="T0" y="T1"/>
                </a:cxn>
                <a:cxn ang="0">
                  <a:pos x="T2" y="T3"/>
                </a:cxn>
                <a:cxn ang="0">
                  <a:pos x="T4" y="T5"/>
                </a:cxn>
              </a:cxnLst>
              <a:rect l="0" t="0" r="r" b="b"/>
              <a:pathLst>
                <a:path w="11" h="15">
                  <a:moveTo>
                    <a:pt x="11" y="0"/>
                  </a:moveTo>
                  <a:cubicBezTo>
                    <a:pt x="7" y="5"/>
                    <a:pt x="4" y="10"/>
                    <a:pt x="0" y="15"/>
                  </a:cubicBezTo>
                  <a:cubicBezTo>
                    <a:pt x="4" y="10"/>
                    <a:pt x="7" y="5"/>
                    <a:pt x="1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8" name="Freeform 29"/>
            <p:cNvSpPr/>
            <p:nvPr/>
          </p:nvSpPr>
          <p:spPr bwMode="auto">
            <a:xfrm>
              <a:off x="1835980" y="4083406"/>
              <a:ext cx="23813" cy="101600"/>
            </a:xfrm>
            <a:custGeom>
              <a:avLst/>
              <a:gdLst>
                <a:gd name="T0" fmla="*/ 9 w 9"/>
                <a:gd name="T1" fmla="*/ 40 h 40"/>
                <a:gd name="T2" fmla="*/ 0 w 9"/>
                <a:gd name="T3" fmla="*/ 0 h 40"/>
                <a:gd name="T4" fmla="*/ 9 w 9"/>
                <a:gd name="T5" fmla="*/ 40 h 40"/>
              </a:gdLst>
              <a:ahLst/>
              <a:cxnLst>
                <a:cxn ang="0">
                  <a:pos x="T0" y="T1"/>
                </a:cxn>
                <a:cxn ang="0">
                  <a:pos x="T2" y="T3"/>
                </a:cxn>
                <a:cxn ang="0">
                  <a:pos x="T4" y="T5"/>
                </a:cxn>
              </a:cxnLst>
              <a:rect l="0" t="0" r="r" b="b"/>
              <a:pathLst>
                <a:path w="9" h="40">
                  <a:moveTo>
                    <a:pt x="9" y="40"/>
                  </a:moveTo>
                  <a:cubicBezTo>
                    <a:pt x="5" y="24"/>
                    <a:pt x="2" y="11"/>
                    <a:pt x="0" y="0"/>
                  </a:cubicBezTo>
                  <a:cubicBezTo>
                    <a:pt x="2" y="13"/>
                    <a:pt x="5" y="27"/>
                    <a:pt x="9" y="4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9" name="Freeform 30"/>
            <p:cNvSpPr/>
            <p:nvPr/>
          </p:nvSpPr>
          <p:spPr bwMode="auto">
            <a:xfrm>
              <a:off x="6071430" y="4131031"/>
              <a:ext cx="130175" cy="388938"/>
            </a:xfrm>
            <a:custGeom>
              <a:avLst/>
              <a:gdLst>
                <a:gd name="T0" fmla="*/ 51 w 51"/>
                <a:gd name="T1" fmla="*/ 0 h 153"/>
                <a:gd name="T2" fmla="*/ 0 w 51"/>
                <a:gd name="T3" fmla="*/ 153 h 153"/>
                <a:gd name="T4" fmla="*/ 51 w 51"/>
                <a:gd name="T5" fmla="*/ 0 h 153"/>
              </a:gdLst>
              <a:ahLst/>
              <a:cxnLst>
                <a:cxn ang="0">
                  <a:pos x="T0" y="T1"/>
                </a:cxn>
                <a:cxn ang="0">
                  <a:pos x="T2" y="T3"/>
                </a:cxn>
                <a:cxn ang="0">
                  <a:pos x="T4" y="T5"/>
                </a:cxn>
              </a:cxnLst>
              <a:rect l="0" t="0" r="r" b="b"/>
              <a:pathLst>
                <a:path w="51" h="153">
                  <a:moveTo>
                    <a:pt x="51" y="0"/>
                  </a:moveTo>
                  <a:cubicBezTo>
                    <a:pt x="27" y="40"/>
                    <a:pt x="10" y="107"/>
                    <a:pt x="0" y="153"/>
                  </a:cubicBezTo>
                  <a:cubicBezTo>
                    <a:pt x="15" y="79"/>
                    <a:pt x="34" y="30"/>
                    <a:pt x="5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0" name="Freeform 31"/>
            <p:cNvSpPr/>
            <p:nvPr/>
          </p:nvSpPr>
          <p:spPr bwMode="auto">
            <a:xfrm>
              <a:off x="6031743" y="4608868"/>
              <a:ext cx="14288" cy="38100"/>
            </a:xfrm>
            <a:custGeom>
              <a:avLst/>
              <a:gdLst>
                <a:gd name="T0" fmla="*/ 6 w 6"/>
                <a:gd name="T1" fmla="*/ 0 h 15"/>
                <a:gd name="T2" fmla="*/ 0 w 6"/>
                <a:gd name="T3" fmla="*/ 15 h 15"/>
                <a:gd name="T4" fmla="*/ 6 w 6"/>
                <a:gd name="T5" fmla="*/ 0 h 15"/>
              </a:gdLst>
              <a:ahLst/>
              <a:cxnLst>
                <a:cxn ang="0">
                  <a:pos x="T0" y="T1"/>
                </a:cxn>
                <a:cxn ang="0">
                  <a:pos x="T2" y="T3"/>
                </a:cxn>
                <a:cxn ang="0">
                  <a:pos x="T4" y="T5"/>
                </a:cxn>
              </a:cxnLst>
              <a:rect l="0" t="0" r="r" b="b"/>
              <a:pathLst>
                <a:path w="6" h="15">
                  <a:moveTo>
                    <a:pt x="6" y="0"/>
                  </a:moveTo>
                  <a:cubicBezTo>
                    <a:pt x="4" y="5"/>
                    <a:pt x="2" y="10"/>
                    <a:pt x="0" y="15"/>
                  </a:cubicBezTo>
                  <a:cubicBezTo>
                    <a:pt x="2" y="10"/>
                    <a:pt x="4" y="5"/>
                    <a:pt x="6"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1" name="Freeform 32"/>
            <p:cNvSpPr/>
            <p:nvPr/>
          </p:nvSpPr>
          <p:spPr bwMode="auto">
            <a:xfrm>
              <a:off x="6053968" y="4519968"/>
              <a:ext cx="17463" cy="65088"/>
            </a:xfrm>
            <a:custGeom>
              <a:avLst/>
              <a:gdLst>
                <a:gd name="T0" fmla="*/ 7 w 7"/>
                <a:gd name="T1" fmla="*/ 0 h 26"/>
                <a:gd name="T2" fmla="*/ 0 w 7"/>
                <a:gd name="T3" fmla="*/ 26 h 26"/>
                <a:gd name="T4" fmla="*/ 7 w 7"/>
                <a:gd name="T5" fmla="*/ 0 h 26"/>
              </a:gdLst>
              <a:ahLst/>
              <a:cxnLst>
                <a:cxn ang="0">
                  <a:pos x="T0" y="T1"/>
                </a:cxn>
                <a:cxn ang="0">
                  <a:pos x="T2" y="T3"/>
                </a:cxn>
                <a:cxn ang="0">
                  <a:pos x="T4" y="T5"/>
                </a:cxn>
              </a:cxnLst>
              <a:rect l="0" t="0" r="r" b="b"/>
              <a:pathLst>
                <a:path w="7" h="26">
                  <a:moveTo>
                    <a:pt x="7" y="0"/>
                  </a:moveTo>
                  <a:cubicBezTo>
                    <a:pt x="5" y="9"/>
                    <a:pt x="3" y="17"/>
                    <a:pt x="0" y="26"/>
                  </a:cubicBezTo>
                  <a:cubicBezTo>
                    <a:pt x="3" y="17"/>
                    <a:pt x="5" y="9"/>
                    <a:pt x="7"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2" name="Freeform 33"/>
            <p:cNvSpPr/>
            <p:nvPr/>
          </p:nvSpPr>
          <p:spPr bwMode="auto">
            <a:xfrm>
              <a:off x="2120143" y="4824768"/>
              <a:ext cx="15875" cy="22225"/>
            </a:xfrm>
            <a:custGeom>
              <a:avLst/>
              <a:gdLst>
                <a:gd name="T0" fmla="*/ 6 w 6"/>
                <a:gd name="T1" fmla="*/ 9 h 9"/>
                <a:gd name="T2" fmla="*/ 0 w 6"/>
                <a:gd name="T3" fmla="*/ 0 h 9"/>
                <a:gd name="T4" fmla="*/ 6 w 6"/>
                <a:gd name="T5" fmla="*/ 9 h 9"/>
              </a:gdLst>
              <a:ahLst/>
              <a:cxnLst>
                <a:cxn ang="0">
                  <a:pos x="T0" y="T1"/>
                </a:cxn>
                <a:cxn ang="0">
                  <a:pos x="T2" y="T3"/>
                </a:cxn>
                <a:cxn ang="0">
                  <a:pos x="T4" y="T5"/>
                </a:cxn>
              </a:cxnLst>
              <a:rect l="0" t="0" r="r" b="b"/>
              <a:pathLst>
                <a:path w="6" h="9">
                  <a:moveTo>
                    <a:pt x="6" y="9"/>
                  </a:moveTo>
                  <a:cubicBezTo>
                    <a:pt x="4" y="6"/>
                    <a:pt x="2" y="3"/>
                    <a:pt x="0" y="0"/>
                  </a:cubicBezTo>
                  <a:cubicBezTo>
                    <a:pt x="2" y="3"/>
                    <a:pt x="4" y="6"/>
                    <a:pt x="6" y="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3" name="Freeform 34"/>
            <p:cNvSpPr/>
            <p:nvPr/>
          </p:nvSpPr>
          <p:spPr bwMode="auto">
            <a:xfrm>
              <a:off x="1958218" y="4496156"/>
              <a:ext cx="23813" cy="53975"/>
            </a:xfrm>
            <a:custGeom>
              <a:avLst/>
              <a:gdLst>
                <a:gd name="T0" fmla="*/ 9 w 9"/>
                <a:gd name="T1" fmla="*/ 21 h 21"/>
                <a:gd name="T2" fmla="*/ 0 w 9"/>
                <a:gd name="T3" fmla="*/ 0 h 21"/>
                <a:gd name="T4" fmla="*/ 9 w 9"/>
                <a:gd name="T5" fmla="*/ 21 h 21"/>
              </a:gdLst>
              <a:ahLst/>
              <a:cxnLst>
                <a:cxn ang="0">
                  <a:pos x="T0" y="T1"/>
                </a:cxn>
                <a:cxn ang="0">
                  <a:pos x="T2" y="T3"/>
                </a:cxn>
                <a:cxn ang="0">
                  <a:pos x="T4" y="T5"/>
                </a:cxn>
              </a:cxnLst>
              <a:rect l="0" t="0" r="r" b="b"/>
              <a:pathLst>
                <a:path w="9" h="21">
                  <a:moveTo>
                    <a:pt x="9" y="21"/>
                  </a:moveTo>
                  <a:cubicBezTo>
                    <a:pt x="6" y="13"/>
                    <a:pt x="3" y="6"/>
                    <a:pt x="0" y="0"/>
                  </a:cubicBezTo>
                  <a:cubicBezTo>
                    <a:pt x="3" y="7"/>
                    <a:pt x="6" y="14"/>
                    <a:pt x="9" y="2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4" name="Freeform 35"/>
            <p:cNvSpPr/>
            <p:nvPr/>
          </p:nvSpPr>
          <p:spPr bwMode="auto">
            <a:xfrm>
              <a:off x="6257168" y="4270731"/>
              <a:ext cx="58738" cy="180975"/>
            </a:xfrm>
            <a:custGeom>
              <a:avLst/>
              <a:gdLst>
                <a:gd name="T0" fmla="*/ 23 w 23"/>
                <a:gd name="T1" fmla="*/ 0 h 71"/>
                <a:gd name="T2" fmla="*/ 0 w 23"/>
                <a:gd name="T3" fmla="*/ 71 h 71"/>
                <a:gd name="T4" fmla="*/ 23 w 23"/>
                <a:gd name="T5" fmla="*/ 0 h 71"/>
              </a:gdLst>
              <a:ahLst/>
              <a:cxnLst>
                <a:cxn ang="0">
                  <a:pos x="T0" y="T1"/>
                </a:cxn>
                <a:cxn ang="0">
                  <a:pos x="T2" y="T3"/>
                </a:cxn>
                <a:cxn ang="0">
                  <a:pos x="T4" y="T5"/>
                </a:cxn>
              </a:cxnLst>
              <a:rect l="0" t="0" r="r" b="b"/>
              <a:pathLst>
                <a:path w="23" h="71">
                  <a:moveTo>
                    <a:pt x="23" y="0"/>
                  </a:moveTo>
                  <a:cubicBezTo>
                    <a:pt x="16" y="24"/>
                    <a:pt x="8" y="48"/>
                    <a:pt x="0" y="71"/>
                  </a:cubicBezTo>
                  <a:cubicBezTo>
                    <a:pt x="9" y="48"/>
                    <a:pt x="16" y="24"/>
                    <a:pt x="23"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5" name="Freeform 36"/>
            <p:cNvSpPr/>
            <p:nvPr/>
          </p:nvSpPr>
          <p:spPr bwMode="auto">
            <a:xfrm>
              <a:off x="5980943" y="4918431"/>
              <a:ext cx="34925" cy="53975"/>
            </a:xfrm>
            <a:custGeom>
              <a:avLst/>
              <a:gdLst>
                <a:gd name="T0" fmla="*/ 14 w 14"/>
                <a:gd name="T1" fmla="*/ 0 h 21"/>
                <a:gd name="T2" fmla="*/ 0 w 14"/>
                <a:gd name="T3" fmla="*/ 21 h 21"/>
                <a:gd name="T4" fmla="*/ 14 w 14"/>
                <a:gd name="T5" fmla="*/ 0 h 21"/>
              </a:gdLst>
              <a:ahLst/>
              <a:cxnLst>
                <a:cxn ang="0">
                  <a:pos x="T0" y="T1"/>
                </a:cxn>
                <a:cxn ang="0">
                  <a:pos x="T2" y="T3"/>
                </a:cxn>
                <a:cxn ang="0">
                  <a:pos x="T4" y="T5"/>
                </a:cxn>
              </a:cxnLst>
              <a:rect l="0" t="0" r="r" b="b"/>
              <a:pathLst>
                <a:path w="14" h="21">
                  <a:moveTo>
                    <a:pt x="14" y="0"/>
                  </a:moveTo>
                  <a:cubicBezTo>
                    <a:pt x="9" y="7"/>
                    <a:pt x="4" y="14"/>
                    <a:pt x="0" y="21"/>
                  </a:cubicBezTo>
                  <a:cubicBezTo>
                    <a:pt x="4" y="14"/>
                    <a:pt x="9" y="7"/>
                    <a:pt x="1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6" name="Freeform 37"/>
            <p:cNvSpPr/>
            <p:nvPr/>
          </p:nvSpPr>
          <p:spPr bwMode="auto">
            <a:xfrm>
              <a:off x="6006343" y="4677131"/>
              <a:ext cx="12700" cy="28575"/>
            </a:xfrm>
            <a:custGeom>
              <a:avLst/>
              <a:gdLst>
                <a:gd name="T0" fmla="*/ 5 w 5"/>
                <a:gd name="T1" fmla="*/ 0 h 11"/>
                <a:gd name="T2" fmla="*/ 0 w 5"/>
                <a:gd name="T3" fmla="*/ 11 h 11"/>
                <a:gd name="T4" fmla="*/ 5 w 5"/>
                <a:gd name="T5" fmla="*/ 0 h 11"/>
              </a:gdLst>
              <a:ahLst/>
              <a:cxnLst>
                <a:cxn ang="0">
                  <a:pos x="T0" y="T1"/>
                </a:cxn>
                <a:cxn ang="0">
                  <a:pos x="T2" y="T3"/>
                </a:cxn>
                <a:cxn ang="0">
                  <a:pos x="T4" y="T5"/>
                </a:cxn>
              </a:cxnLst>
              <a:rect l="0" t="0" r="r" b="b"/>
              <a:pathLst>
                <a:path w="5" h="11">
                  <a:moveTo>
                    <a:pt x="5" y="0"/>
                  </a:moveTo>
                  <a:cubicBezTo>
                    <a:pt x="3" y="4"/>
                    <a:pt x="2" y="8"/>
                    <a:pt x="0" y="11"/>
                  </a:cubicBezTo>
                  <a:cubicBezTo>
                    <a:pt x="2" y="8"/>
                    <a:pt x="3" y="4"/>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7" name="Freeform 38"/>
            <p:cNvSpPr/>
            <p:nvPr/>
          </p:nvSpPr>
          <p:spPr bwMode="auto">
            <a:xfrm>
              <a:off x="2164593" y="4829531"/>
              <a:ext cx="17463" cy="20638"/>
            </a:xfrm>
            <a:custGeom>
              <a:avLst/>
              <a:gdLst>
                <a:gd name="T0" fmla="*/ 7 w 7"/>
                <a:gd name="T1" fmla="*/ 8 h 8"/>
                <a:gd name="T2" fmla="*/ 0 w 7"/>
                <a:gd name="T3" fmla="*/ 0 h 8"/>
                <a:gd name="T4" fmla="*/ 7 w 7"/>
                <a:gd name="T5" fmla="*/ 8 h 8"/>
              </a:gdLst>
              <a:ahLst/>
              <a:cxnLst>
                <a:cxn ang="0">
                  <a:pos x="T0" y="T1"/>
                </a:cxn>
                <a:cxn ang="0">
                  <a:pos x="T2" y="T3"/>
                </a:cxn>
                <a:cxn ang="0">
                  <a:pos x="T4" y="T5"/>
                </a:cxn>
              </a:cxnLst>
              <a:rect l="0" t="0" r="r" b="b"/>
              <a:pathLst>
                <a:path w="7" h="8">
                  <a:moveTo>
                    <a:pt x="7" y="8"/>
                  </a:moveTo>
                  <a:cubicBezTo>
                    <a:pt x="4" y="5"/>
                    <a:pt x="2" y="3"/>
                    <a:pt x="0" y="0"/>
                  </a:cubicBezTo>
                  <a:cubicBezTo>
                    <a:pt x="2" y="3"/>
                    <a:pt x="4" y="5"/>
                    <a:pt x="7"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8" name="Freeform 39"/>
            <p:cNvSpPr/>
            <p:nvPr/>
          </p:nvSpPr>
          <p:spPr bwMode="auto">
            <a:xfrm>
              <a:off x="2113793" y="4762856"/>
              <a:ext cx="14288" cy="20638"/>
            </a:xfrm>
            <a:custGeom>
              <a:avLst/>
              <a:gdLst>
                <a:gd name="T0" fmla="*/ 6 w 6"/>
                <a:gd name="T1" fmla="*/ 8 h 8"/>
                <a:gd name="T2" fmla="*/ 0 w 6"/>
                <a:gd name="T3" fmla="*/ 0 h 8"/>
                <a:gd name="T4" fmla="*/ 6 w 6"/>
                <a:gd name="T5" fmla="*/ 8 h 8"/>
              </a:gdLst>
              <a:ahLst/>
              <a:cxnLst>
                <a:cxn ang="0">
                  <a:pos x="T0" y="T1"/>
                </a:cxn>
                <a:cxn ang="0">
                  <a:pos x="T2" y="T3"/>
                </a:cxn>
                <a:cxn ang="0">
                  <a:pos x="T4" y="T5"/>
                </a:cxn>
              </a:cxnLst>
              <a:rect l="0" t="0" r="r" b="b"/>
              <a:pathLst>
                <a:path w="6" h="8">
                  <a:moveTo>
                    <a:pt x="6" y="8"/>
                  </a:moveTo>
                  <a:cubicBezTo>
                    <a:pt x="4" y="5"/>
                    <a:pt x="2" y="3"/>
                    <a:pt x="0" y="0"/>
                  </a:cubicBezTo>
                  <a:cubicBezTo>
                    <a:pt x="2" y="3"/>
                    <a:pt x="4" y="5"/>
                    <a:pt x="6"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9" name="Freeform 40"/>
            <p:cNvSpPr/>
            <p:nvPr/>
          </p:nvSpPr>
          <p:spPr bwMode="auto">
            <a:xfrm>
              <a:off x="2139193" y="4799368"/>
              <a:ext cx="14288" cy="17463"/>
            </a:xfrm>
            <a:custGeom>
              <a:avLst/>
              <a:gdLst>
                <a:gd name="T0" fmla="*/ 6 w 6"/>
                <a:gd name="T1" fmla="*/ 7 h 7"/>
                <a:gd name="T2" fmla="*/ 0 w 6"/>
                <a:gd name="T3" fmla="*/ 0 h 7"/>
                <a:gd name="T4" fmla="*/ 6 w 6"/>
                <a:gd name="T5" fmla="*/ 7 h 7"/>
              </a:gdLst>
              <a:ahLst/>
              <a:cxnLst>
                <a:cxn ang="0">
                  <a:pos x="T0" y="T1"/>
                </a:cxn>
                <a:cxn ang="0">
                  <a:pos x="T2" y="T3"/>
                </a:cxn>
                <a:cxn ang="0">
                  <a:pos x="T4" y="T5"/>
                </a:cxn>
              </a:cxnLst>
              <a:rect l="0" t="0" r="r" b="b"/>
              <a:pathLst>
                <a:path w="6" h="7">
                  <a:moveTo>
                    <a:pt x="6" y="7"/>
                  </a:moveTo>
                  <a:cubicBezTo>
                    <a:pt x="4" y="5"/>
                    <a:pt x="2" y="2"/>
                    <a:pt x="0" y="0"/>
                  </a:cubicBezTo>
                  <a:cubicBezTo>
                    <a:pt x="2" y="2"/>
                    <a:pt x="4" y="5"/>
                    <a:pt x="6"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0" name="Freeform 41"/>
            <p:cNvSpPr/>
            <p:nvPr/>
          </p:nvSpPr>
          <p:spPr bwMode="auto">
            <a:xfrm>
              <a:off x="2067755" y="4689831"/>
              <a:ext cx="12700" cy="20638"/>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3" y="6"/>
                    <a:pt x="2" y="3"/>
                    <a:pt x="0" y="0"/>
                  </a:cubicBezTo>
                  <a:cubicBezTo>
                    <a:pt x="2" y="3"/>
                    <a:pt x="3" y="6"/>
                    <a:pt x="5"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1" name="Freeform 42"/>
            <p:cNvSpPr/>
            <p:nvPr/>
          </p:nvSpPr>
          <p:spPr bwMode="auto">
            <a:xfrm>
              <a:off x="5974593" y="4740631"/>
              <a:ext cx="12700" cy="20638"/>
            </a:xfrm>
            <a:custGeom>
              <a:avLst/>
              <a:gdLst>
                <a:gd name="T0" fmla="*/ 5 w 5"/>
                <a:gd name="T1" fmla="*/ 0 h 8"/>
                <a:gd name="T2" fmla="*/ 0 w 5"/>
                <a:gd name="T3" fmla="*/ 8 h 8"/>
                <a:gd name="T4" fmla="*/ 5 w 5"/>
                <a:gd name="T5" fmla="*/ 0 h 8"/>
              </a:gdLst>
              <a:ahLst/>
              <a:cxnLst>
                <a:cxn ang="0">
                  <a:pos x="T0" y="T1"/>
                </a:cxn>
                <a:cxn ang="0">
                  <a:pos x="T2" y="T3"/>
                </a:cxn>
                <a:cxn ang="0">
                  <a:pos x="T4" y="T5"/>
                </a:cxn>
              </a:cxnLst>
              <a:rect l="0" t="0" r="r" b="b"/>
              <a:pathLst>
                <a:path w="5" h="8">
                  <a:moveTo>
                    <a:pt x="5" y="0"/>
                  </a:moveTo>
                  <a:cubicBezTo>
                    <a:pt x="3" y="2"/>
                    <a:pt x="2" y="5"/>
                    <a:pt x="0" y="8"/>
                  </a:cubicBezTo>
                  <a:cubicBezTo>
                    <a:pt x="2" y="5"/>
                    <a:pt x="3" y="2"/>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2" name="Freeform 43"/>
            <p:cNvSpPr/>
            <p:nvPr/>
          </p:nvSpPr>
          <p:spPr bwMode="auto">
            <a:xfrm>
              <a:off x="2089980" y="4727931"/>
              <a:ext cx="12700" cy="20638"/>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3" y="5"/>
                    <a:pt x="2" y="3"/>
                    <a:pt x="0" y="0"/>
                  </a:cubicBezTo>
                  <a:cubicBezTo>
                    <a:pt x="2" y="3"/>
                    <a:pt x="3" y="5"/>
                    <a:pt x="5"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3" name="Freeform 44"/>
            <p:cNvSpPr/>
            <p:nvPr/>
          </p:nvSpPr>
          <p:spPr bwMode="auto">
            <a:xfrm>
              <a:off x="2047118" y="4651731"/>
              <a:ext cx="9525" cy="20638"/>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cubicBezTo>
                    <a:pt x="3" y="6"/>
                    <a:pt x="1" y="3"/>
                    <a:pt x="0" y="0"/>
                  </a:cubicBezTo>
                  <a:cubicBezTo>
                    <a:pt x="1" y="3"/>
                    <a:pt x="3" y="6"/>
                    <a:pt x="4"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4" name="Freeform 45"/>
            <p:cNvSpPr/>
            <p:nvPr/>
          </p:nvSpPr>
          <p:spPr bwMode="auto">
            <a:xfrm>
              <a:off x="2189993" y="4859693"/>
              <a:ext cx="26988" cy="28575"/>
            </a:xfrm>
            <a:custGeom>
              <a:avLst/>
              <a:gdLst>
                <a:gd name="T0" fmla="*/ 11 w 11"/>
                <a:gd name="T1" fmla="*/ 11 h 11"/>
                <a:gd name="T2" fmla="*/ 0 w 11"/>
                <a:gd name="T3" fmla="*/ 0 h 11"/>
                <a:gd name="T4" fmla="*/ 11 w 11"/>
                <a:gd name="T5" fmla="*/ 11 h 11"/>
              </a:gdLst>
              <a:ahLst/>
              <a:cxnLst>
                <a:cxn ang="0">
                  <a:pos x="T0" y="T1"/>
                </a:cxn>
                <a:cxn ang="0">
                  <a:pos x="T2" y="T3"/>
                </a:cxn>
                <a:cxn ang="0">
                  <a:pos x="T4" y="T5"/>
                </a:cxn>
              </a:cxnLst>
              <a:rect l="0" t="0" r="r" b="b"/>
              <a:pathLst>
                <a:path w="11" h="11">
                  <a:moveTo>
                    <a:pt x="11" y="11"/>
                  </a:moveTo>
                  <a:cubicBezTo>
                    <a:pt x="7" y="7"/>
                    <a:pt x="4" y="4"/>
                    <a:pt x="0" y="0"/>
                  </a:cubicBezTo>
                  <a:cubicBezTo>
                    <a:pt x="4" y="4"/>
                    <a:pt x="7" y="7"/>
                    <a:pt x="11" y="1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5" name="Freeform 46"/>
            <p:cNvSpPr/>
            <p:nvPr/>
          </p:nvSpPr>
          <p:spPr bwMode="auto">
            <a:xfrm>
              <a:off x="5533268" y="5048606"/>
              <a:ext cx="15875" cy="9525"/>
            </a:xfrm>
            <a:custGeom>
              <a:avLst/>
              <a:gdLst>
                <a:gd name="T0" fmla="*/ 2 w 6"/>
                <a:gd name="T1" fmla="*/ 2 h 4"/>
                <a:gd name="T2" fmla="*/ 4 w 6"/>
                <a:gd name="T3" fmla="*/ 3 h 4"/>
                <a:gd name="T4" fmla="*/ 4 w 6"/>
                <a:gd name="T5" fmla="*/ 3 h 4"/>
                <a:gd name="T6" fmla="*/ 4 w 6"/>
                <a:gd name="T7" fmla="*/ 3 h 4"/>
                <a:gd name="T8" fmla="*/ 4 w 6"/>
                <a:gd name="T9" fmla="*/ 3 h 4"/>
                <a:gd name="T10" fmla="*/ 4 w 6"/>
                <a:gd name="T11" fmla="*/ 3 h 4"/>
                <a:gd name="T12" fmla="*/ 4 w 6"/>
                <a:gd name="T13" fmla="*/ 3 h 4"/>
                <a:gd name="T14" fmla="*/ 4 w 6"/>
                <a:gd name="T15" fmla="*/ 3 h 4"/>
                <a:gd name="T16" fmla="*/ 6 w 6"/>
                <a:gd name="T17" fmla="*/ 4 h 4"/>
                <a:gd name="T18" fmla="*/ 0 w 6"/>
                <a:gd name="T19" fmla="*/ 0 h 4"/>
                <a:gd name="T20" fmla="*/ 2 w 6"/>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2" y="2"/>
                  </a:move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5" y="4"/>
                    <a:pt x="5" y="4"/>
                    <a:pt x="6" y="4"/>
                  </a:cubicBezTo>
                  <a:cubicBezTo>
                    <a:pt x="4" y="3"/>
                    <a:pt x="2" y="1"/>
                    <a:pt x="0" y="0"/>
                  </a:cubicBezTo>
                  <a:cubicBezTo>
                    <a:pt x="1" y="0"/>
                    <a:pt x="1" y="2"/>
                    <a:pt x="2"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6" name="Freeform 47"/>
            <p:cNvSpPr/>
            <p:nvPr/>
          </p:nvSpPr>
          <p:spPr bwMode="auto">
            <a:xfrm>
              <a:off x="5947605" y="4796193"/>
              <a:ext cx="4763" cy="11113"/>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7" name="Freeform 48"/>
            <p:cNvSpPr/>
            <p:nvPr/>
          </p:nvSpPr>
          <p:spPr bwMode="auto">
            <a:xfrm>
              <a:off x="4726818" y="4758093"/>
              <a:ext cx="9525" cy="7938"/>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2" y="2"/>
                    <a:pt x="0" y="3"/>
                  </a:cubicBezTo>
                  <a:cubicBezTo>
                    <a:pt x="2" y="2"/>
                    <a:pt x="3" y="1"/>
                    <a:pt x="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8" name="Freeform 49"/>
            <p:cNvSpPr/>
            <p:nvPr/>
          </p:nvSpPr>
          <p:spPr bwMode="auto">
            <a:xfrm>
              <a:off x="2912305" y="2853093"/>
              <a:ext cx="7938" cy="635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1"/>
                    <a:pt x="1" y="1"/>
                    <a:pt x="0"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9" name="Freeform 57"/>
            <p:cNvSpPr/>
            <p:nvPr/>
          </p:nvSpPr>
          <p:spPr bwMode="auto">
            <a:xfrm>
              <a:off x="4247393" y="5299431"/>
              <a:ext cx="1450975" cy="596900"/>
            </a:xfrm>
            <a:custGeom>
              <a:avLst/>
              <a:gdLst>
                <a:gd name="T0" fmla="*/ 158 w 572"/>
                <a:gd name="T1" fmla="*/ 228 h 235"/>
                <a:gd name="T2" fmla="*/ 572 w 572"/>
                <a:gd name="T3" fmla="*/ 0 h 235"/>
                <a:gd name="T4" fmla="*/ 0 w 572"/>
                <a:gd name="T5" fmla="*/ 216 h 235"/>
                <a:gd name="T6" fmla="*/ 158 w 572"/>
                <a:gd name="T7" fmla="*/ 228 h 235"/>
              </a:gdLst>
              <a:ahLst/>
              <a:cxnLst>
                <a:cxn ang="0">
                  <a:pos x="T0" y="T1"/>
                </a:cxn>
                <a:cxn ang="0">
                  <a:pos x="T2" y="T3"/>
                </a:cxn>
                <a:cxn ang="0">
                  <a:pos x="T4" y="T5"/>
                </a:cxn>
                <a:cxn ang="0">
                  <a:pos x="T6" y="T7"/>
                </a:cxn>
              </a:cxnLst>
              <a:rect l="0" t="0" r="r" b="b"/>
              <a:pathLst>
                <a:path w="572" h="235">
                  <a:moveTo>
                    <a:pt x="158" y="228"/>
                  </a:moveTo>
                  <a:cubicBezTo>
                    <a:pt x="316" y="189"/>
                    <a:pt x="458" y="109"/>
                    <a:pt x="572" y="0"/>
                  </a:cubicBezTo>
                  <a:cubicBezTo>
                    <a:pt x="425" y="136"/>
                    <a:pt x="226" y="218"/>
                    <a:pt x="0" y="216"/>
                  </a:cubicBezTo>
                  <a:cubicBezTo>
                    <a:pt x="56" y="232"/>
                    <a:pt x="109" y="235"/>
                    <a:pt x="158" y="228"/>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0" name="Freeform 60"/>
            <p:cNvSpPr/>
            <p:nvPr/>
          </p:nvSpPr>
          <p:spPr bwMode="auto">
            <a:xfrm>
              <a:off x="2983743" y="1327506"/>
              <a:ext cx="1951038" cy="288925"/>
            </a:xfrm>
            <a:custGeom>
              <a:avLst/>
              <a:gdLst>
                <a:gd name="T0" fmla="*/ 111 w 769"/>
                <a:gd name="T1" fmla="*/ 76 h 114"/>
                <a:gd name="T2" fmla="*/ 198 w 769"/>
                <a:gd name="T3" fmla="*/ 37 h 114"/>
                <a:gd name="T4" fmla="*/ 330 w 769"/>
                <a:gd name="T5" fmla="*/ 18 h 114"/>
                <a:gd name="T6" fmla="*/ 330 w 769"/>
                <a:gd name="T7" fmla="*/ 23 h 114"/>
                <a:gd name="T8" fmla="*/ 410 w 769"/>
                <a:gd name="T9" fmla="*/ 33 h 114"/>
                <a:gd name="T10" fmla="*/ 585 w 769"/>
                <a:gd name="T11" fmla="*/ 34 h 114"/>
                <a:gd name="T12" fmla="*/ 585 w 769"/>
                <a:gd name="T13" fmla="*/ 34 h 114"/>
                <a:gd name="T14" fmla="*/ 769 w 769"/>
                <a:gd name="T15" fmla="*/ 62 h 114"/>
                <a:gd name="T16" fmla="*/ 439 w 769"/>
                <a:gd name="T17" fmla="*/ 0 h 114"/>
                <a:gd name="T18" fmla="*/ 0 w 769"/>
                <a:gd name="T19" fmla="*/ 114 h 114"/>
                <a:gd name="T20" fmla="*/ 78 w 769"/>
                <a:gd name="T21" fmla="*/ 86 h 114"/>
                <a:gd name="T22" fmla="*/ 111 w 769"/>
                <a:gd name="T23"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14">
                  <a:moveTo>
                    <a:pt x="111" y="76"/>
                  </a:moveTo>
                  <a:cubicBezTo>
                    <a:pt x="142" y="66"/>
                    <a:pt x="170" y="51"/>
                    <a:pt x="198" y="37"/>
                  </a:cubicBezTo>
                  <a:cubicBezTo>
                    <a:pt x="244" y="35"/>
                    <a:pt x="286" y="24"/>
                    <a:pt x="330" y="18"/>
                  </a:cubicBezTo>
                  <a:cubicBezTo>
                    <a:pt x="330" y="20"/>
                    <a:pt x="330" y="21"/>
                    <a:pt x="330" y="23"/>
                  </a:cubicBezTo>
                  <a:cubicBezTo>
                    <a:pt x="353" y="32"/>
                    <a:pt x="368" y="32"/>
                    <a:pt x="410" y="33"/>
                  </a:cubicBezTo>
                  <a:cubicBezTo>
                    <a:pt x="474" y="30"/>
                    <a:pt x="531" y="30"/>
                    <a:pt x="585" y="34"/>
                  </a:cubicBezTo>
                  <a:cubicBezTo>
                    <a:pt x="585" y="34"/>
                    <a:pt x="585" y="34"/>
                    <a:pt x="585" y="34"/>
                  </a:cubicBezTo>
                  <a:cubicBezTo>
                    <a:pt x="654" y="38"/>
                    <a:pt x="717" y="48"/>
                    <a:pt x="769" y="62"/>
                  </a:cubicBezTo>
                  <a:cubicBezTo>
                    <a:pt x="667" y="22"/>
                    <a:pt x="556" y="0"/>
                    <a:pt x="439" y="0"/>
                  </a:cubicBezTo>
                  <a:cubicBezTo>
                    <a:pt x="280" y="0"/>
                    <a:pt x="130" y="42"/>
                    <a:pt x="0" y="114"/>
                  </a:cubicBezTo>
                  <a:cubicBezTo>
                    <a:pt x="22" y="104"/>
                    <a:pt x="48" y="94"/>
                    <a:pt x="78" y="86"/>
                  </a:cubicBezTo>
                  <a:cubicBezTo>
                    <a:pt x="89" y="82"/>
                    <a:pt x="100" y="79"/>
                    <a:pt x="111" y="76"/>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1" name="Freeform 66"/>
            <p:cNvSpPr/>
            <p:nvPr/>
          </p:nvSpPr>
          <p:spPr bwMode="auto">
            <a:xfrm>
              <a:off x="4468055" y="1413231"/>
              <a:ext cx="1936750" cy="3678238"/>
            </a:xfrm>
            <a:custGeom>
              <a:avLst/>
              <a:gdLst>
                <a:gd name="T0" fmla="*/ 46 w 763"/>
                <a:gd name="T1" fmla="*/ 46 h 1448"/>
                <a:gd name="T2" fmla="*/ 114 w 763"/>
                <a:gd name="T3" fmla="*/ 160 h 1448"/>
                <a:gd name="T4" fmla="*/ 130 w 763"/>
                <a:gd name="T5" fmla="*/ 179 h 1448"/>
                <a:gd name="T6" fmla="*/ 138 w 763"/>
                <a:gd name="T7" fmla="*/ 187 h 1448"/>
                <a:gd name="T8" fmla="*/ 144 w 763"/>
                <a:gd name="T9" fmla="*/ 193 h 1448"/>
                <a:gd name="T10" fmla="*/ 224 w 763"/>
                <a:gd name="T11" fmla="*/ 243 h 1448"/>
                <a:gd name="T12" fmla="*/ 225 w 763"/>
                <a:gd name="T13" fmla="*/ 243 h 1448"/>
                <a:gd name="T14" fmla="*/ 238 w 763"/>
                <a:gd name="T15" fmla="*/ 246 h 1448"/>
                <a:gd name="T16" fmla="*/ 243 w 763"/>
                <a:gd name="T17" fmla="*/ 246 h 1448"/>
                <a:gd name="T18" fmla="*/ 251 w 763"/>
                <a:gd name="T19" fmla="*/ 247 h 1448"/>
                <a:gd name="T20" fmla="*/ 254 w 763"/>
                <a:gd name="T21" fmla="*/ 247 h 1448"/>
                <a:gd name="T22" fmla="*/ 324 w 763"/>
                <a:gd name="T23" fmla="*/ 220 h 1448"/>
                <a:gd name="T24" fmla="*/ 436 w 763"/>
                <a:gd name="T25" fmla="*/ 238 h 1448"/>
                <a:gd name="T26" fmla="*/ 441 w 763"/>
                <a:gd name="T27" fmla="*/ 241 h 1448"/>
                <a:gd name="T28" fmla="*/ 452 w 763"/>
                <a:gd name="T29" fmla="*/ 249 h 1448"/>
                <a:gd name="T30" fmla="*/ 556 w 763"/>
                <a:gd name="T31" fmla="*/ 370 h 1448"/>
                <a:gd name="T32" fmla="*/ 560 w 763"/>
                <a:gd name="T33" fmla="*/ 376 h 1448"/>
                <a:gd name="T34" fmla="*/ 565 w 763"/>
                <a:gd name="T35" fmla="*/ 386 h 1448"/>
                <a:gd name="T36" fmla="*/ 593 w 763"/>
                <a:gd name="T37" fmla="*/ 492 h 1448"/>
                <a:gd name="T38" fmla="*/ 592 w 763"/>
                <a:gd name="T39" fmla="*/ 496 h 1448"/>
                <a:gd name="T40" fmla="*/ 591 w 763"/>
                <a:gd name="T41" fmla="*/ 501 h 1448"/>
                <a:gd name="T42" fmla="*/ 590 w 763"/>
                <a:gd name="T43" fmla="*/ 506 h 1448"/>
                <a:gd name="T44" fmla="*/ 470 w 763"/>
                <a:gd name="T45" fmla="*/ 531 h 1448"/>
                <a:gd name="T46" fmla="*/ 404 w 763"/>
                <a:gd name="T47" fmla="*/ 479 h 1448"/>
                <a:gd name="T48" fmla="*/ 404 w 763"/>
                <a:gd name="T49" fmla="*/ 479 h 1448"/>
                <a:gd name="T50" fmla="*/ 404 w 763"/>
                <a:gd name="T51" fmla="*/ 478 h 1448"/>
                <a:gd name="T52" fmla="*/ 205 w 763"/>
                <a:gd name="T53" fmla="*/ 537 h 1448"/>
                <a:gd name="T54" fmla="*/ 211 w 763"/>
                <a:gd name="T55" fmla="*/ 610 h 1448"/>
                <a:gd name="T56" fmla="*/ 213 w 763"/>
                <a:gd name="T57" fmla="*/ 876 h 1448"/>
                <a:gd name="T58" fmla="*/ 497 w 763"/>
                <a:gd name="T59" fmla="*/ 916 h 1448"/>
                <a:gd name="T60" fmla="*/ 505 w 763"/>
                <a:gd name="T61" fmla="*/ 1156 h 1448"/>
                <a:gd name="T62" fmla="*/ 420 w 763"/>
                <a:gd name="T63" fmla="*/ 1431 h 1448"/>
                <a:gd name="T64" fmla="*/ 426 w 763"/>
                <a:gd name="T65" fmla="*/ 1435 h 1448"/>
                <a:gd name="T66" fmla="*/ 583 w 763"/>
                <a:gd name="T67" fmla="*/ 1336 h 1448"/>
                <a:gd name="T68" fmla="*/ 585 w 763"/>
                <a:gd name="T69" fmla="*/ 1332 h 1448"/>
                <a:gd name="T70" fmla="*/ 594 w 763"/>
                <a:gd name="T71" fmla="*/ 1318 h 1448"/>
                <a:gd name="T72" fmla="*/ 599 w 763"/>
                <a:gd name="T73" fmla="*/ 1310 h 1448"/>
                <a:gd name="T74" fmla="*/ 606 w 763"/>
                <a:gd name="T75" fmla="*/ 1296 h 1448"/>
                <a:gd name="T76" fmla="*/ 611 w 763"/>
                <a:gd name="T77" fmla="*/ 1285 h 1448"/>
                <a:gd name="T78" fmla="*/ 616 w 763"/>
                <a:gd name="T79" fmla="*/ 1273 h 1448"/>
                <a:gd name="T80" fmla="*/ 622 w 763"/>
                <a:gd name="T81" fmla="*/ 1258 h 1448"/>
                <a:gd name="T82" fmla="*/ 625 w 763"/>
                <a:gd name="T83" fmla="*/ 1249 h 1448"/>
                <a:gd name="T84" fmla="*/ 632 w 763"/>
                <a:gd name="T85" fmla="*/ 1223 h 1448"/>
                <a:gd name="T86" fmla="*/ 632 w 763"/>
                <a:gd name="T87" fmla="*/ 1223 h 1448"/>
                <a:gd name="T88" fmla="*/ 683 w 763"/>
                <a:gd name="T89" fmla="*/ 1070 h 1448"/>
                <a:gd name="T90" fmla="*/ 724 w 763"/>
                <a:gd name="T91" fmla="*/ 1035 h 1448"/>
                <a:gd name="T92" fmla="*/ 726 w 763"/>
                <a:gd name="T93" fmla="*/ 1035 h 1448"/>
                <a:gd name="T94" fmla="*/ 729 w 763"/>
                <a:gd name="T95" fmla="*/ 1038 h 1448"/>
                <a:gd name="T96" fmla="*/ 730 w 763"/>
                <a:gd name="T97" fmla="*/ 1039 h 1448"/>
                <a:gd name="T98" fmla="*/ 731 w 763"/>
                <a:gd name="T99" fmla="*/ 1040 h 1448"/>
                <a:gd name="T100" fmla="*/ 732 w 763"/>
                <a:gd name="T101" fmla="*/ 1041 h 1448"/>
                <a:gd name="T102" fmla="*/ 740 w 763"/>
                <a:gd name="T103" fmla="*/ 1080 h 1448"/>
                <a:gd name="T104" fmla="*/ 763 w 763"/>
                <a:gd name="T105" fmla="*/ 875 h 1448"/>
                <a:gd name="T106" fmla="*/ 763 w 763"/>
                <a:gd name="T107" fmla="*/ 875 h 1448"/>
                <a:gd name="T108" fmla="*/ 184 w 763"/>
                <a:gd name="T109" fmla="*/ 28 h 1448"/>
                <a:gd name="T110" fmla="*/ 0 w 763"/>
                <a:gd name="T111" fmla="*/ 0 h 1448"/>
                <a:gd name="T112" fmla="*/ 46 w 763"/>
                <a:gd name="T113" fmla="*/ 4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3" h="1448">
                  <a:moveTo>
                    <a:pt x="46" y="46"/>
                  </a:moveTo>
                  <a:cubicBezTo>
                    <a:pt x="71" y="76"/>
                    <a:pt x="93" y="114"/>
                    <a:pt x="114" y="160"/>
                  </a:cubicBezTo>
                  <a:cubicBezTo>
                    <a:pt x="119" y="166"/>
                    <a:pt x="125" y="173"/>
                    <a:pt x="130" y="179"/>
                  </a:cubicBezTo>
                  <a:cubicBezTo>
                    <a:pt x="133" y="181"/>
                    <a:pt x="135" y="184"/>
                    <a:pt x="138" y="187"/>
                  </a:cubicBezTo>
                  <a:cubicBezTo>
                    <a:pt x="140" y="189"/>
                    <a:pt x="142" y="191"/>
                    <a:pt x="144" y="193"/>
                  </a:cubicBezTo>
                  <a:cubicBezTo>
                    <a:pt x="171" y="218"/>
                    <a:pt x="198" y="235"/>
                    <a:pt x="224" y="243"/>
                  </a:cubicBezTo>
                  <a:cubicBezTo>
                    <a:pt x="225" y="243"/>
                    <a:pt x="225" y="243"/>
                    <a:pt x="225" y="243"/>
                  </a:cubicBezTo>
                  <a:cubicBezTo>
                    <a:pt x="229" y="244"/>
                    <a:pt x="234" y="245"/>
                    <a:pt x="238" y="246"/>
                  </a:cubicBezTo>
                  <a:cubicBezTo>
                    <a:pt x="240" y="246"/>
                    <a:pt x="241" y="246"/>
                    <a:pt x="243" y="246"/>
                  </a:cubicBezTo>
                  <a:cubicBezTo>
                    <a:pt x="246" y="247"/>
                    <a:pt x="249" y="247"/>
                    <a:pt x="251" y="247"/>
                  </a:cubicBezTo>
                  <a:cubicBezTo>
                    <a:pt x="252" y="247"/>
                    <a:pt x="253" y="247"/>
                    <a:pt x="254" y="247"/>
                  </a:cubicBezTo>
                  <a:cubicBezTo>
                    <a:pt x="280" y="248"/>
                    <a:pt x="304" y="239"/>
                    <a:pt x="324" y="220"/>
                  </a:cubicBezTo>
                  <a:cubicBezTo>
                    <a:pt x="349" y="196"/>
                    <a:pt x="392" y="208"/>
                    <a:pt x="436" y="238"/>
                  </a:cubicBezTo>
                  <a:cubicBezTo>
                    <a:pt x="438" y="239"/>
                    <a:pt x="439" y="240"/>
                    <a:pt x="441" y="241"/>
                  </a:cubicBezTo>
                  <a:cubicBezTo>
                    <a:pt x="445" y="244"/>
                    <a:pt x="448" y="247"/>
                    <a:pt x="452" y="249"/>
                  </a:cubicBezTo>
                  <a:cubicBezTo>
                    <a:pt x="491" y="280"/>
                    <a:pt x="529" y="323"/>
                    <a:pt x="556" y="370"/>
                  </a:cubicBezTo>
                  <a:cubicBezTo>
                    <a:pt x="558" y="372"/>
                    <a:pt x="559" y="374"/>
                    <a:pt x="560" y="376"/>
                  </a:cubicBezTo>
                  <a:cubicBezTo>
                    <a:pt x="562" y="380"/>
                    <a:pt x="564" y="383"/>
                    <a:pt x="565" y="386"/>
                  </a:cubicBezTo>
                  <a:cubicBezTo>
                    <a:pt x="585" y="423"/>
                    <a:pt x="595" y="460"/>
                    <a:pt x="593" y="492"/>
                  </a:cubicBezTo>
                  <a:cubicBezTo>
                    <a:pt x="593" y="494"/>
                    <a:pt x="592" y="495"/>
                    <a:pt x="592" y="496"/>
                  </a:cubicBezTo>
                  <a:cubicBezTo>
                    <a:pt x="592" y="498"/>
                    <a:pt x="592" y="499"/>
                    <a:pt x="591" y="501"/>
                  </a:cubicBezTo>
                  <a:cubicBezTo>
                    <a:pt x="591" y="503"/>
                    <a:pt x="591" y="504"/>
                    <a:pt x="590" y="506"/>
                  </a:cubicBezTo>
                  <a:cubicBezTo>
                    <a:pt x="580" y="553"/>
                    <a:pt x="533" y="567"/>
                    <a:pt x="470" y="531"/>
                  </a:cubicBezTo>
                  <a:cubicBezTo>
                    <a:pt x="440" y="514"/>
                    <a:pt x="417" y="491"/>
                    <a:pt x="404" y="479"/>
                  </a:cubicBezTo>
                  <a:cubicBezTo>
                    <a:pt x="404" y="479"/>
                    <a:pt x="404" y="479"/>
                    <a:pt x="404" y="479"/>
                  </a:cubicBezTo>
                  <a:cubicBezTo>
                    <a:pt x="404" y="479"/>
                    <a:pt x="404" y="478"/>
                    <a:pt x="404" y="478"/>
                  </a:cubicBezTo>
                  <a:cubicBezTo>
                    <a:pt x="392" y="468"/>
                    <a:pt x="229" y="335"/>
                    <a:pt x="205" y="537"/>
                  </a:cubicBezTo>
                  <a:cubicBezTo>
                    <a:pt x="208" y="561"/>
                    <a:pt x="210" y="585"/>
                    <a:pt x="211" y="610"/>
                  </a:cubicBezTo>
                  <a:cubicBezTo>
                    <a:pt x="217" y="699"/>
                    <a:pt x="218" y="788"/>
                    <a:pt x="213" y="876"/>
                  </a:cubicBezTo>
                  <a:cubicBezTo>
                    <a:pt x="317" y="883"/>
                    <a:pt x="419" y="881"/>
                    <a:pt x="497" y="916"/>
                  </a:cubicBezTo>
                  <a:cubicBezTo>
                    <a:pt x="630" y="974"/>
                    <a:pt x="561" y="1115"/>
                    <a:pt x="505" y="1156"/>
                  </a:cubicBezTo>
                  <a:cubicBezTo>
                    <a:pt x="427" y="1213"/>
                    <a:pt x="365" y="1379"/>
                    <a:pt x="420" y="1431"/>
                  </a:cubicBezTo>
                  <a:cubicBezTo>
                    <a:pt x="422" y="1432"/>
                    <a:pt x="424" y="1434"/>
                    <a:pt x="426" y="1435"/>
                  </a:cubicBezTo>
                  <a:cubicBezTo>
                    <a:pt x="469" y="1448"/>
                    <a:pt x="536" y="1404"/>
                    <a:pt x="583" y="1336"/>
                  </a:cubicBezTo>
                  <a:cubicBezTo>
                    <a:pt x="583" y="1334"/>
                    <a:pt x="584" y="1333"/>
                    <a:pt x="585" y="1332"/>
                  </a:cubicBezTo>
                  <a:cubicBezTo>
                    <a:pt x="588" y="1327"/>
                    <a:pt x="591" y="1323"/>
                    <a:pt x="594" y="1318"/>
                  </a:cubicBezTo>
                  <a:cubicBezTo>
                    <a:pt x="596" y="1315"/>
                    <a:pt x="597" y="1312"/>
                    <a:pt x="599" y="1310"/>
                  </a:cubicBezTo>
                  <a:cubicBezTo>
                    <a:pt x="601" y="1305"/>
                    <a:pt x="603" y="1301"/>
                    <a:pt x="606" y="1296"/>
                  </a:cubicBezTo>
                  <a:cubicBezTo>
                    <a:pt x="608" y="1293"/>
                    <a:pt x="609" y="1289"/>
                    <a:pt x="611" y="1285"/>
                  </a:cubicBezTo>
                  <a:cubicBezTo>
                    <a:pt x="613" y="1281"/>
                    <a:pt x="615" y="1277"/>
                    <a:pt x="616" y="1273"/>
                  </a:cubicBezTo>
                  <a:cubicBezTo>
                    <a:pt x="618" y="1268"/>
                    <a:pt x="620" y="1263"/>
                    <a:pt x="622" y="1258"/>
                  </a:cubicBezTo>
                  <a:cubicBezTo>
                    <a:pt x="623" y="1255"/>
                    <a:pt x="624" y="1252"/>
                    <a:pt x="625" y="1249"/>
                  </a:cubicBezTo>
                  <a:cubicBezTo>
                    <a:pt x="628" y="1240"/>
                    <a:pt x="630" y="1232"/>
                    <a:pt x="632" y="1223"/>
                  </a:cubicBezTo>
                  <a:cubicBezTo>
                    <a:pt x="632" y="1223"/>
                    <a:pt x="632" y="1223"/>
                    <a:pt x="632" y="1223"/>
                  </a:cubicBezTo>
                  <a:cubicBezTo>
                    <a:pt x="642" y="1177"/>
                    <a:pt x="659" y="1110"/>
                    <a:pt x="683" y="1070"/>
                  </a:cubicBezTo>
                  <a:cubicBezTo>
                    <a:pt x="698" y="1042"/>
                    <a:pt x="713" y="1031"/>
                    <a:pt x="724" y="1035"/>
                  </a:cubicBezTo>
                  <a:cubicBezTo>
                    <a:pt x="724" y="1035"/>
                    <a:pt x="725" y="1035"/>
                    <a:pt x="726" y="1035"/>
                  </a:cubicBezTo>
                  <a:cubicBezTo>
                    <a:pt x="726" y="1035"/>
                    <a:pt x="727" y="1036"/>
                    <a:pt x="729" y="1038"/>
                  </a:cubicBezTo>
                  <a:cubicBezTo>
                    <a:pt x="729" y="1039"/>
                    <a:pt x="730" y="1039"/>
                    <a:pt x="730" y="1039"/>
                  </a:cubicBezTo>
                  <a:cubicBezTo>
                    <a:pt x="730" y="1039"/>
                    <a:pt x="731" y="1040"/>
                    <a:pt x="731" y="1040"/>
                  </a:cubicBezTo>
                  <a:cubicBezTo>
                    <a:pt x="731" y="1040"/>
                    <a:pt x="731" y="1041"/>
                    <a:pt x="732" y="1041"/>
                  </a:cubicBezTo>
                  <a:cubicBezTo>
                    <a:pt x="738" y="1054"/>
                    <a:pt x="741" y="1067"/>
                    <a:pt x="740" y="1080"/>
                  </a:cubicBezTo>
                  <a:cubicBezTo>
                    <a:pt x="755" y="1014"/>
                    <a:pt x="763" y="946"/>
                    <a:pt x="763" y="875"/>
                  </a:cubicBezTo>
                  <a:cubicBezTo>
                    <a:pt x="763" y="875"/>
                    <a:pt x="763" y="875"/>
                    <a:pt x="763" y="875"/>
                  </a:cubicBezTo>
                  <a:cubicBezTo>
                    <a:pt x="763" y="489"/>
                    <a:pt x="523" y="160"/>
                    <a:pt x="184" y="28"/>
                  </a:cubicBezTo>
                  <a:cubicBezTo>
                    <a:pt x="132" y="14"/>
                    <a:pt x="69" y="4"/>
                    <a:pt x="0" y="0"/>
                  </a:cubicBezTo>
                  <a:cubicBezTo>
                    <a:pt x="16" y="12"/>
                    <a:pt x="31" y="28"/>
                    <a:pt x="46" y="46"/>
                  </a:cubicBezTo>
                  <a:close/>
                </a:path>
              </a:pathLst>
            </a:custGeom>
            <a:gradFill>
              <a:gsLst>
                <a:gs pos="0">
                  <a:schemeClr val="bg1">
                    <a:lumMod val="75000"/>
                  </a:schemeClr>
                </a:gs>
                <a:gs pos="100000">
                  <a:schemeClr val="bg1">
                    <a:lumMod val="8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2" name="Freeform 67"/>
            <p:cNvSpPr/>
            <p:nvPr/>
          </p:nvSpPr>
          <p:spPr bwMode="auto">
            <a:xfrm>
              <a:off x="2815468" y="1616431"/>
              <a:ext cx="168275" cy="101600"/>
            </a:xfrm>
            <a:custGeom>
              <a:avLst/>
              <a:gdLst>
                <a:gd name="T0" fmla="*/ 66 w 66"/>
                <a:gd name="T1" fmla="*/ 0 h 40"/>
                <a:gd name="T2" fmla="*/ 37 w 66"/>
                <a:gd name="T3" fmla="*/ 13 h 40"/>
                <a:gd name="T4" fmla="*/ 36 w 66"/>
                <a:gd name="T5" fmla="*/ 14 h 40"/>
                <a:gd name="T6" fmla="*/ 0 w 66"/>
                <a:gd name="T7" fmla="*/ 40 h 40"/>
                <a:gd name="T8" fmla="*/ 66 w 66"/>
                <a:gd name="T9" fmla="*/ 0 h 40"/>
              </a:gdLst>
              <a:ahLst/>
              <a:cxnLst>
                <a:cxn ang="0">
                  <a:pos x="T0" y="T1"/>
                </a:cxn>
                <a:cxn ang="0">
                  <a:pos x="T2" y="T3"/>
                </a:cxn>
                <a:cxn ang="0">
                  <a:pos x="T4" y="T5"/>
                </a:cxn>
                <a:cxn ang="0">
                  <a:pos x="T6" y="T7"/>
                </a:cxn>
                <a:cxn ang="0">
                  <a:pos x="T8" y="T9"/>
                </a:cxn>
              </a:cxnLst>
              <a:rect l="0" t="0" r="r" b="b"/>
              <a:pathLst>
                <a:path w="66" h="40">
                  <a:moveTo>
                    <a:pt x="66" y="0"/>
                  </a:moveTo>
                  <a:cubicBezTo>
                    <a:pt x="56" y="4"/>
                    <a:pt x="46" y="9"/>
                    <a:pt x="37" y="13"/>
                  </a:cubicBezTo>
                  <a:cubicBezTo>
                    <a:pt x="36" y="14"/>
                    <a:pt x="36" y="14"/>
                    <a:pt x="36" y="14"/>
                  </a:cubicBezTo>
                  <a:cubicBezTo>
                    <a:pt x="23" y="22"/>
                    <a:pt x="11" y="31"/>
                    <a:pt x="0" y="40"/>
                  </a:cubicBezTo>
                  <a:cubicBezTo>
                    <a:pt x="21" y="26"/>
                    <a:pt x="43" y="12"/>
                    <a:pt x="66"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3" name="Freeform 68"/>
            <p:cNvSpPr/>
            <p:nvPr/>
          </p:nvSpPr>
          <p:spPr bwMode="auto">
            <a:xfrm>
              <a:off x="2145543" y="1373543"/>
              <a:ext cx="3829050" cy="2689225"/>
            </a:xfrm>
            <a:custGeom>
              <a:avLst/>
              <a:gdLst>
                <a:gd name="T0" fmla="*/ 95 w 1509"/>
                <a:gd name="T1" fmla="*/ 367 h 1059"/>
                <a:gd name="T2" fmla="*/ 96 w 1509"/>
                <a:gd name="T3" fmla="*/ 371 h 1059"/>
                <a:gd name="T4" fmla="*/ 110 w 1509"/>
                <a:gd name="T5" fmla="*/ 379 h 1059"/>
                <a:gd name="T6" fmla="*/ 133 w 1509"/>
                <a:gd name="T7" fmla="*/ 375 h 1059"/>
                <a:gd name="T8" fmla="*/ 315 w 1509"/>
                <a:gd name="T9" fmla="*/ 257 h 1059"/>
                <a:gd name="T10" fmla="*/ 324 w 1509"/>
                <a:gd name="T11" fmla="*/ 254 h 1059"/>
                <a:gd name="T12" fmla="*/ 354 w 1509"/>
                <a:gd name="T13" fmla="*/ 252 h 1059"/>
                <a:gd name="T14" fmla="*/ 380 w 1509"/>
                <a:gd name="T15" fmla="*/ 255 h 1059"/>
                <a:gd name="T16" fmla="*/ 398 w 1509"/>
                <a:gd name="T17" fmla="*/ 260 h 1059"/>
                <a:gd name="T18" fmla="*/ 413 w 1509"/>
                <a:gd name="T19" fmla="*/ 269 h 1059"/>
                <a:gd name="T20" fmla="*/ 451 w 1509"/>
                <a:gd name="T21" fmla="*/ 398 h 1059"/>
                <a:gd name="T22" fmla="*/ 305 w 1509"/>
                <a:gd name="T23" fmla="*/ 583 h 1059"/>
                <a:gd name="T24" fmla="*/ 289 w 1509"/>
                <a:gd name="T25" fmla="*/ 590 h 1059"/>
                <a:gd name="T26" fmla="*/ 270 w 1509"/>
                <a:gd name="T27" fmla="*/ 595 h 1059"/>
                <a:gd name="T28" fmla="*/ 185 w 1509"/>
                <a:gd name="T29" fmla="*/ 586 h 1059"/>
                <a:gd name="T30" fmla="*/ 167 w 1509"/>
                <a:gd name="T31" fmla="*/ 576 h 1059"/>
                <a:gd name="T32" fmla="*/ 0 w 1509"/>
                <a:gd name="T33" fmla="*/ 798 h 1059"/>
                <a:gd name="T34" fmla="*/ 52 w 1509"/>
                <a:gd name="T35" fmla="*/ 1059 h 1059"/>
                <a:gd name="T36" fmla="*/ 1125 w 1509"/>
                <a:gd name="T37" fmla="*/ 895 h 1059"/>
                <a:gd name="T38" fmla="*/ 1128 w 1509"/>
                <a:gd name="T39" fmla="*/ 892 h 1059"/>
                <a:gd name="T40" fmla="*/ 1120 w 1509"/>
                <a:gd name="T41" fmla="*/ 553 h 1059"/>
                <a:gd name="T42" fmla="*/ 1319 w 1509"/>
                <a:gd name="T43" fmla="*/ 495 h 1059"/>
                <a:gd name="T44" fmla="*/ 1505 w 1509"/>
                <a:gd name="T45" fmla="*/ 522 h 1059"/>
                <a:gd name="T46" fmla="*/ 1507 w 1509"/>
                <a:gd name="T47" fmla="*/ 512 h 1059"/>
                <a:gd name="T48" fmla="*/ 1480 w 1509"/>
                <a:gd name="T49" fmla="*/ 402 h 1059"/>
                <a:gd name="T50" fmla="*/ 1471 w 1509"/>
                <a:gd name="T51" fmla="*/ 386 h 1059"/>
                <a:gd name="T52" fmla="*/ 1356 w 1509"/>
                <a:gd name="T53" fmla="*/ 257 h 1059"/>
                <a:gd name="T54" fmla="*/ 1233 w 1509"/>
                <a:gd name="T55" fmla="*/ 243 h 1059"/>
                <a:gd name="T56" fmla="*/ 1166 w 1509"/>
                <a:gd name="T57" fmla="*/ 263 h 1059"/>
                <a:gd name="T58" fmla="*/ 1153 w 1509"/>
                <a:gd name="T59" fmla="*/ 262 h 1059"/>
                <a:gd name="T60" fmla="*/ 1139 w 1509"/>
                <a:gd name="T61" fmla="*/ 259 h 1059"/>
                <a:gd name="T62" fmla="*/ 1053 w 1509"/>
                <a:gd name="T63" fmla="*/ 203 h 1059"/>
                <a:gd name="T64" fmla="*/ 1029 w 1509"/>
                <a:gd name="T65" fmla="*/ 176 h 1059"/>
                <a:gd name="T66" fmla="*/ 915 w 1509"/>
                <a:gd name="T67" fmla="*/ 16 h 1059"/>
                <a:gd name="T68" fmla="*/ 740 w 1509"/>
                <a:gd name="T69" fmla="*/ 15 h 1059"/>
                <a:gd name="T70" fmla="*/ 660 w 1509"/>
                <a:gd name="T71" fmla="*/ 0 h 1059"/>
                <a:gd name="T72" fmla="*/ 441 w 1509"/>
                <a:gd name="T73" fmla="*/ 58 h 1059"/>
                <a:gd name="T74" fmla="*/ 330 w 1509"/>
                <a:gd name="T75" fmla="*/ 96 h 1059"/>
                <a:gd name="T76" fmla="*/ 117 w 1509"/>
                <a:gd name="T77" fmla="*/ 297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9" h="1059">
                  <a:moveTo>
                    <a:pt x="117" y="297"/>
                  </a:moveTo>
                  <a:cubicBezTo>
                    <a:pt x="98" y="333"/>
                    <a:pt x="93" y="355"/>
                    <a:pt x="95" y="367"/>
                  </a:cubicBezTo>
                  <a:cubicBezTo>
                    <a:pt x="95" y="367"/>
                    <a:pt x="95" y="368"/>
                    <a:pt x="95" y="369"/>
                  </a:cubicBezTo>
                  <a:cubicBezTo>
                    <a:pt x="96" y="370"/>
                    <a:pt x="96" y="370"/>
                    <a:pt x="96" y="371"/>
                  </a:cubicBezTo>
                  <a:cubicBezTo>
                    <a:pt x="99" y="376"/>
                    <a:pt x="103" y="379"/>
                    <a:pt x="109" y="379"/>
                  </a:cubicBezTo>
                  <a:cubicBezTo>
                    <a:pt x="109" y="379"/>
                    <a:pt x="109" y="379"/>
                    <a:pt x="110" y="379"/>
                  </a:cubicBezTo>
                  <a:cubicBezTo>
                    <a:pt x="112" y="380"/>
                    <a:pt x="115" y="379"/>
                    <a:pt x="119" y="379"/>
                  </a:cubicBezTo>
                  <a:cubicBezTo>
                    <a:pt x="123" y="378"/>
                    <a:pt x="128" y="377"/>
                    <a:pt x="133" y="375"/>
                  </a:cubicBezTo>
                  <a:cubicBezTo>
                    <a:pt x="199" y="350"/>
                    <a:pt x="241" y="289"/>
                    <a:pt x="305" y="261"/>
                  </a:cubicBezTo>
                  <a:cubicBezTo>
                    <a:pt x="308" y="260"/>
                    <a:pt x="311" y="258"/>
                    <a:pt x="315" y="257"/>
                  </a:cubicBezTo>
                  <a:cubicBezTo>
                    <a:pt x="317" y="256"/>
                    <a:pt x="319" y="255"/>
                    <a:pt x="321" y="255"/>
                  </a:cubicBezTo>
                  <a:cubicBezTo>
                    <a:pt x="323" y="254"/>
                    <a:pt x="323" y="254"/>
                    <a:pt x="324" y="254"/>
                  </a:cubicBezTo>
                  <a:cubicBezTo>
                    <a:pt x="332" y="253"/>
                    <a:pt x="340" y="252"/>
                    <a:pt x="348" y="252"/>
                  </a:cubicBezTo>
                  <a:cubicBezTo>
                    <a:pt x="350" y="252"/>
                    <a:pt x="352" y="252"/>
                    <a:pt x="354" y="252"/>
                  </a:cubicBezTo>
                  <a:cubicBezTo>
                    <a:pt x="361" y="252"/>
                    <a:pt x="367" y="252"/>
                    <a:pt x="373" y="253"/>
                  </a:cubicBezTo>
                  <a:cubicBezTo>
                    <a:pt x="375" y="254"/>
                    <a:pt x="377" y="254"/>
                    <a:pt x="380" y="255"/>
                  </a:cubicBezTo>
                  <a:cubicBezTo>
                    <a:pt x="383" y="255"/>
                    <a:pt x="387" y="256"/>
                    <a:pt x="391" y="258"/>
                  </a:cubicBezTo>
                  <a:cubicBezTo>
                    <a:pt x="393" y="258"/>
                    <a:pt x="396" y="259"/>
                    <a:pt x="398" y="260"/>
                  </a:cubicBezTo>
                  <a:cubicBezTo>
                    <a:pt x="402" y="262"/>
                    <a:pt x="405" y="264"/>
                    <a:pt x="409" y="266"/>
                  </a:cubicBezTo>
                  <a:cubicBezTo>
                    <a:pt x="410" y="267"/>
                    <a:pt x="412" y="268"/>
                    <a:pt x="413" y="269"/>
                  </a:cubicBezTo>
                  <a:cubicBezTo>
                    <a:pt x="440" y="287"/>
                    <a:pt x="449" y="317"/>
                    <a:pt x="453" y="340"/>
                  </a:cubicBezTo>
                  <a:cubicBezTo>
                    <a:pt x="456" y="359"/>
                    <a:pt x="455" y="378"/>
                    <a:pt x="451" y="398"/>
                  </a:cubicBezTo>
                  <a:cubicBezTo>
                    <a:pt x="450" y="403"/>
                    <a:pt x="450" y="406"/>
                    <a:pt x="449" y="406"/>
                  </a:cubicBezTo>
                  <a:cubicBezTo>
                    <a:pt x="432" y="484"/>
                    <a:pt x="372" y="554"/>
                    <a:pt x="305" y="583"/>
                  </a:cubicBezTo>
                  <a:cubicBezTo>
                    <a:pt x="304" y="584"/>
                    <a:pt x="303" y="584"/>
                    <a:pt x="302" y="585"/>
                  </a:cubicBezTo>
                  <a:cubicBezTo>
                    <a:pt x="298" y="586"/>
                    <a:pt x="294" y="588"/>
                    <a:pt x="289" y="590"/>
                  </a:cubicBezTo>
                  <a:cubicBezTo>
                    <a:pt x="283" y="592"/>
                    <a:pt x="278" y="594"/>
                    <a:pt x="272" y="595"/>
                  </a:cubicBezTo>
                  <a:cubicBezTo>
                    <a:pt x="271" y="595"/>
                    <a:pt x="271" y="595"/>
                    <a:pt x="270" y="595"/>
                  </a:cubicBezTo>
                  <a:cubicBezTo>
                    <a:pt x="242" y="602"/>
                    <a:pt x="214" y="600"/>
                    <a:pt x="187" y="588"/>
                  </a:cubicBezTo>
                  <a:cubicBezTo>
                    <a:pt x="187" y="587"/>
                    <a:pt x="186" y="587"/>
                    <a:pt x="185" y="586"/>
                  </a:cubicBezTo>
                  <a:cubicBezTo>
                    <a:pt x="179" y="583"/>
                    <a:pt x="173" y="580"/>
                    <a:pt x="167" y="576"/>
                  </a:cubicBezTo>
                  <a:cubicBezTo>
                    <a:pt x="167" y="576"/>
                    <a:pt x="167" y="576"/>
                    <a:pt x="167" y="576"/>
                  </a:cubicBezTo>
                  <a:cubicBezTo>
                    <a:pt x="141" y="557"/>
                    <a:pt x="0" y="517"/>
                    <a:pt x="0" y="790"/>
                  </a:cubicBezTo>
                  <a:cubicBezTo>
                    <a:pt x="0" y="793"/>
                    <a:pt x="0" y="795"/>
                    <a:pt x="0" y="798"/>
                  </a:cubicBezTo>
                  <a:cubicBezTo>
                    <a:pt x="6" y="887"/>
                    <a:pt x="24" y="974"/>
                    <a:pt x="51" y="1058"/>
                  </a:cubicBezTo>
                  <a:cubicBezTo>
                    <a:pt x="52" y="1059"/>
                    <a:pt x="52" y="1059"/>
                    <a:pt x="52" y="1059"/>
                  </a:cubicBezTo>
                  <a:cubicBezTo>
                    <a:pt x="101" y="1033"/>
                    <a:pt x="164" y="1008"/>
                    <a:pt x="240" y="986"/>
                  </a:cubicBezTo>
                  <a:cubicBezTo>
                    <a:pt x="498" y="909"/>
                    <a:pt x="839" y="877"/>
                    <a:pt x="1125" y="895"/>
                  </a:cubicBezTo>
                  <a:cubicBezTo>
                    <a:pt x="1125" y="892"/>
                    <a:pt x="1125" y="892"/>
                    <a:pt x="1125" y="892"/>
                  </a:cubicBezTo>
                  <a:cubicBezTo>
                    <a:pt x="1128" y="892"/>
                    <a:pt x="1128" y="892"/>
                    <a:pt x="1128" y="892"/>
                  </a:cubicBezTo>
                  <a:cubicBezTo>
                    <a:pt x="1133" y="804"/>
                    <a:pt x="1132" y="715"/>
                    <a:pt x="1126" y="626"/>
                  </a:cubicBezTo>
                  <a:cubicBezTo>
                    <a:pt x="1125" y="601"/>
                    <a:pt x="1123" y="577"/>
                    <a:pt x="1120" y="553"/>
                  </a:cubicBezTo>
                  <a:cubicBezTo>
                    <a:pt x="1121" y="411"/>
                    <a:pt x="1239" y="420"/>
                    <a:pt x="1319" y="494"/>
                  </a:cubicBezTo>
                  <a:cubicBezTo>
                    <a:pt x="1319" y="495"/>
                    <a:pt x="1319" y="495"/>
                    <a:pt x="1319" y="495"/>
                  </a:cubicBezTo>
                  <a:cubicBezTo>
                    <a:pt x="1319" y="495"/>
                    <a:pt x="1319" y="495"/>
                    <a:pt x="1319" y="495"/>
                  </a:cubicBezTo>
                  <a:cubicBezTo>
                    <a:pt x="1420" y="594"/>
                    <a:pt x="1491" y="578"/>
                    <a:pt x="1505" y="522"/>
                  </a:cubicBezTo>
                  <a:cubicBezTo>
                    <a:pt x="1506" y="520"/>
                    <a:pt x="1506" y="519"/>
                    <a:pt x="1506" y="517"/>
                  </a:cubicBezTo>
                  <a:cubicBezTo>
                    <a:pt x="1507" y="515"/>
                    <a:pt x="1507" y="514"/>
                    <a:pt x="1507" y="512"/>
                  </a:cubicBezTo>
                  <a:cubicBezTo>
                    <a:pt x="1509" y="494"/>
                    <a:pt x="1507" y="473"/>
                    <a:pt x="1500" y="449"/>
                  </a:cubicBezTo>
                  <a:cubicBezTo>
                    <a:pt x="1495" y="433"/>
                    <a:pt x="1488" y="418"/>
                    <a:pt x="1480" y="402"/>
                  </a:cubicBezTo>
                  <a:cubicBezTo>
                    <a:pt x="1479" y="399"/>
                    <a:pt x="1477" y="396"/>
                    <a:pt x="1475" y="392"/>
                  </a:cubicBezTo>
                  <a:cubicBezTo>
                    <a:pt x="1474" y="390"/>
                    <a:pt x="1473" y="388"/>
                    <a:pt x="1471" y="386"/>
                  </a:cubicBezTo>
                  <a:cubicBezTo>
                    <a:pt x="1444" y="340"/>
                    <a:pt x="1406" y="296"/>
                    <a:pt x="1367" y="265"/>
                  </a:cubicBezTo>
                  <a:cubicBezTo>
                    <a:pt x="1363" y="263"/>
                    <a:pt x="1360" y="260"/>
                    <a:pt x="1356" y="257"/>
                  </a:cubicBezTo>
                  <a:cubicBezTo>
                    <a:pt x="1354" y="256"/>
                    <a:pt x="1353" y="255"/>
                    <a:pt x="1351" y="254"/>
                  </a:cubicBezTo>
                  <a:cubicBezTo>
                    <a:pt x="1304" y="222"/>
                    <a:pt x="1259" y="212"/>
                    <a:pt x="1233" y="243"/>
                  </a:cubicBezTo>
                  <a:cubicBezTo>
                    <a:pt x="1227" y="250"/>
                    <a:pt x="1204" y="264"/>
                    <a:pt x="1169" y="263"/>
                  </a:cubicBezTo>
                  <a:cubicBezTo>
                    <a:pt x="1168" y="263"/>
                    <a:pt x="1167" y="263"/>
                    <a:pt x="1166" y="263"/>
                  </a:cubicBezTo>
                  <a:cubicBezTo>
                    <a:pt x="1164" y="263"/>
                    <a:pt x="1161" y="263"/>
                    <a:pt x="1158" y="262"/>
                  </a:cubicBezTo>
                  <a:cubicBezTo>
                    <a:pt x="1156" y="262"/>
                    <a:pt x="1154" y="262"/>
                    <a:pt x="1153" y="262"/>
                  </a:cubicBezTo>
                  <a:cubicBezTo>
                    <a:pt x="1149" y="261"/>
                    <a:pt x="1144" y="260"/>
                    <a:pt x="1140" y="259"/>
                  </a:cubicBezTo>
                  <a:cubicBezTo>
                    <a:pt x="1140" y="259"/>
                    <a:pt x="1140" y="259"/>
                    <a:pt x="1139" y="259"/>
                  </a:cubicBezTo>
                  <a:cubicBezTo>
                    <a:pt x="1115" y="252"/>
                    <a:pt x="1088" y="237"/>
                    <a:pt x="1059" y="209"/>
                  </a:cubicBezTo>
                  <a:cubicBezTo>
                    <a:pt x="1057" y="207"/>
                    <a:pt x="1055" y="205"/>
                    <a:pt x="1053" y="203"/>
                  </a:cubicBezTo>
                  <a:cubicBezTo>
                    <a:pt x="1050" y="200"/>
                    <a:pt x="1048" y="197"/>
                    <a:pt x="1045" y="195"/>
                  </a:cubicBezTo>
                  <a:cubicBezTo>
                    <a:pt x="1040" y="189"/>
                    <a:pt x="1034" y="182"/>
                    <a:pt x="1029" y="176"/>
                  </a:cubicBezTo>
                  <a:cubicBezTo>
                    <a:pt x="1008" y="130"/>
                    <a:pt x="986" y="92"/>
                    <a:pt x="961" y="62"/>
                  </a:cubicBezTo>
                  <a:cubicBezTo>
                    <a:pt x="946" y="44"/>
                    <a:pt x="931" y="28"/>
                    <a:pt x="915" y="16"/>
                  </a:cubicBezTo>
                  <a:cubicBezTo>
                    <a:pt x="915" y="16"/>
                    <a:pt x="915" y="16"/>
                    <a:pt x="915" y="16"/>
                  </a:cubicBezTo>
                  <a:cubicBezTo>
                    <a:pt x="861" y="12"/>
                    <a:pt x="804" y="12"/>
                    <a:pt x="740" y="15"/>
                  </a:cubicBezTo>
                  <a:cubicBezTo>
                    <a:pt x="698" y="14"/>
                    <a:pt x="683" y="14"/>
                    <a:pt x="660" y="5"/>
                  </a:cubicBezTo>
                  <a:cubicBezTo>
                    <a:pt x="660" y="3"/>
                    <a:pt x="660" y="2"/>
                    <a:pt x="660" y="0"/>
                  </a:cubicBezTo>
                  <a:cubicBezTo>
                    <a:pt x="616" y="6"/>
                    <a:pt x="574" y="17"/>
                    <a:pt x="528" y="19"/>
                  </a:cubicBezTo>
                  <a:cubicBezTo>
                    <a:pt x="500" y="33"/>
                    <a:pt x="472" y="48"/>
                    <a:pt x="441" y="58"/>
                  </a:cubicBezTo>
                  <a:cubicBezTo>
                    <a:pt x="430" y="61"/>
                    <a:pt x="419" y="64"/>
                    <a:pt x="408" y="68"/>
                  </a:cubicBezTo>
                  <a:cubicBezTo>
                    <a:pt x="378" y="76"/>
                    <a:pt x="352" y="86"/>
                    <a:pt x="330" y="96"/>
                  </a:cubicBezTo>
                  <a:cubicBezTo>
                    <a:pt x="307" y="108"/>
                    <a:pt x="285" y="122"/>
                    <a:pt x="264" y="136"/>
                  </a:cubicBezTo>
                  <a:cubicBezTo>
                    <a:pt x="207" y="180"/>
                    <a:pt x="157" y="234"/>
                    <a:pt x="117" y="297"/>
                  </a:cubicBezTo>
                  <a:close/>
                </a:path>
              </a:pathLst>
            </a:custGeom>
            <a:gradFill>
              <a:gsLst>
                <a:gs pos="0">
                  <a:srgbClr val="FFB10C"/>
                </a:gs>
                <a:gs pos="100000">
                  <a:srgbClr val="FF4600"/>
                </a:gs>
              </a:gsLst>
              <a:lin ang="5400000" scaled="1"/>
            </a:gradFill>
            <a:ln>
              <a:noFill/>
            </a:ln>
          </p:spPr>
          <p:txBody>
            <a:bodyPr vert="horz" wrap="square" lIns="91440" tIns="45720" rIns="91440" bIns="45720" numCol="1" anchor="t" anchorCtr="0" compatLnSpc="1"/>
            <a:lstStyle/>
            <a:p>
              <a:endParaRPr lang="zh-CN" altLang="en-US" sz="1200" dirty="0">
                <a:solidFill>
                  <a:prstClr val="black"/>
                </a:solidFill>
              </a:endParaRPr>
            </a:p>
          </p:txBody>
        </p:sp>
        <p:sp>
          <p:nvSpPr>
            <p:cNvPr id="54" name="Freeform 80"/>
            <p:cNvSpPr/>
            <p:nvPr/>
          </p:nvSpPr>
          <p:spPr bwMode="auto">
            <a:xfrm>
              <a:off x="2278893" y="3600806"/>
              <a:ext cx="2722563" cy="2247900"/>
            </a:xfrm>
            <a:custGeom>
              <a:avLst/>
              <a:gdLst>
                <a:gd name="T0" fmla="*/ 188 w 1073"/>
                <a:gd name="T1" fmla="*/ 109 h 885"/>
                <a:gd name="T2" fmla="*/ 0 w 1073"/>
                <a:gd name="T3" fmla="*/ 182 h 885"/>
                <a:gd name="T4" fmla="*/ 776 w 1073"/>
                <a:gd name="T5" fmla="*/ 885 h 885"/>
                <a:gd name="T6" fmla="*/ 896 w 1073"/>
                <a:gd name="T7" fmla="*/ 739 h 885"/>
                <a:gd name="T8" fmla="*/ 910 w 1073"/>
                <a:gd name="T9" fmla="*/ 680 h 885"/>
                <a:gd name="T10" fmla="*/ 892 w 1073"/>
                <a:gd name="T11" fmla="*/ 654 h 885"/>
                <a:gd name="T12" fmla="*/ 863 w 1073"/>
                <a:gd name="T13" fmla="*/ 654 h 885"/>
                <a:gd name="T14" fmla="*/ 822 w 1073"/>
                <a:gd name="T15" fmla="*/ 681 h 885"/>
                <a:gd name="T16" fmla="*/ 822 w 1073"/>
                <a:gd name="T17" fmla="*/ 681 h 885"/>
                <a:gd name="T18" fmla="*/ 820 w 1073"/>
                <a:gd name="T19" fmla="*/ 684 h 885"/>
                <a:gd name="T20" fmla="*/ 634 w 1073"/>
                <a:gd name="T21" fmla="*/ 559 h 885"/>
                <a:gd name="T22" fmla="*/ 812 w 1073"/>
                <a:gd name="T23" fmla="*/ 408 h 885"/>
                <a:gd name="T24" fmla="*/ 932 w 1073"/>
                <a:gd name="T25" fmla="*/ 474 h 885"/>
                <a:gd name="T26" fmla="*/ 965 w 1073"/>
                <a:gd name="T27" fmla="*/ 459 h 885"/>
                <a:gd name="T28" fmla="*/ 969 w 1073"/>
                <a:gd name="T29" fmla="*/ 456 h 885"/>
                <a:gd name="T30" fmla="*/ 974 w 1073"/>
                <a:gd name="T31" fmla="*/ 452 h 885"/>
                <a:gd name="T32" fmla="*/ 1026 w 1073"/>
                <a:gd name="T33" fmla="*/ 374 h 885"/>
                <a:gd name="T34" fmla="*/ 1073 w 1073"/>
                <a:gd name="T35" fmla="*/ 18 h 885"/>
                <a:gd name="T36" fmla="*/ 188 w 1073"/>
                <a:gd name="T37" fmla="*/ 109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3" h="885">
                  <a:moveTo>
                    <a:pt x="188" y="109"/>
                  </a:moveTo>
                  <a:cubicBezTo>
                    <a:pt x="112" y="131"/>
                    <a:pt x="49" y="156"/>
                    <a:pt x="0" y="182"/>
                  </a:cubicBezTo>
                  <a:cubicBezTo>
                    <a:pt x="120" y="549"/>
                    <a:pt x="430" y="842"/>
                    <a:pt x="776" y="885"/>
                  </a:cubicBezTo>
                  <a:cubicBezTo>
                    <a:pt x="820" y="853"/>
                    <a:pt x="860" y="802"/>
                    <a:pt x="896" y="739"/>
                  </a:cubicBezTo>
                  <a:cubicBezTo>
                    <a:pt x="907" y="712"/>
                    <a:pt x="910" y="693"/>
                    <a:pt x="910" y="680"/>
                  </a:cubicBezTo>
                  <a:cubicBezTo>
                    <a:pt x="908" y="666"/>
                    <a:pt x="901" y="658"/>
                    <a:pt x="892" y="654"/>
                  </a:cubicBezTo>
                  <a:cubicBezTo>
                    <a:pt x="882" y="651"/>
                    <a:pt x="869" y="652"/>
                    <a:pt x="863" y="654"/>
                  </a:cubicBezTo>
                  <a:cubicBezTo>
                    <a:pt x="849" y="658"/>
                    <a:pt x="834" y="668"/>
                    <a:pt x="822" y="681"/>
                  </a:cubicBezTo>
                  <a:cubicBezTo>
                    <a:pt x="822" y="681"/>
                    <a:pt x="822" y="681"/>
                    <a:pt x="822" y="681"/>
                  </a:cubicBezTo>
                  <a:cubicBezTo>
                    <a:pt x="820" y="684"/>
                    <a:pt x="820" y="684"/>
                    <a:pt x="820" y="684"/>
                  </a:cubicBezTo>
                  <a:cubicBezTo>
                    <a:pt x="729" y="797"/>
                    <a:pt x="640" y="608"/>
                    <a:pt x="634" y="559"/>
                  </a:cubicBezTo>
                  <a:cubicBezTo>
                    <a:pt x="618" y="435"/>
                    <a:pt x="732" y="352"/>
                    <a:pt x="812" y="408"/>
                  </a:cubicBezTo>
                  <a:cubicBezTo>
                    <a:pt x="900" y="470"/>
                    <a:pt x="909" y="478"/>
                    <a:pt x="932" y="474"/>
                  </a:cubicBezTo>
                  <a:cubicBezTo>
                    <a:pt x="945" y="471"/>
                    <a:pt x="955" y="466"/>
                    <a:pt x="965" y="459"/>
                  </a:cubicBezTo>
                  <a:cubicBezTo>
                    <a:pt x="967" y="458"/>
                    <a:pt x="968" y="457"/>
                    <a:pt x="969" y="456"/>
                  </a:cubicBezTo>
                  <a:cubicBezTo>
                    <a:pt x="971" y="455"/>
                    <a:pt x="972" y="453"/>
                    <a:pt x="974" y="452"/>
                  </a:cubicBezTo>
                  <a:cubicBezTo>
                    <a:pt x="992" y="436"/>
                    <a:pt x="1009" y="412"/>
                    <a:pt x="1026" y="374"/>
                  </a:cubicBezTo>
                  <a:cubicBezTo>
                    <a:pt x="1050" y="263"/>
                    <a:pt x="1067" y="142"/>
                    <a:pt x="1073" y="18"/>
                  </a:cubicBezTo>
                  <a:cubicBezTo>
                    <a:pt x="787" y="0"/>
                    <a:pt x="446" y="32"/>
                    <a:pt x="188" y="109"/>
                  </a:cubicBezTo>
                  <a:close/>
                </a:path>
              </a:pathLst>
            </a:custGeom>
            <a:gradFill>
              <a:gsLst>
                <a:gs pos="0">
                  <a:srgbClr val="18ADB3"/>
                </a:gs>
                <a:gs pos="100000">
                  <a:srgbClr val="183144"/>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5" name="Freeform 81"/>
            <p:cNvSpPr/>
            <p:nvPr/>
          </p:nvSpPr>
          <p:spPr bwMode="auto">
            <a:xfrm>
              <a:off x="6015868" y="4451706"/>
              <a:ext cx="241300" cy="466725"/>
            </a:xfrm>
            <a:custGeom>
              <a:avLst/>
              <a:gdLst>
                <a:gd name="T0" fmla="*/ 18 w 95"/>
                <a:gd name="T1" fmla="*/ 158 h 184"/>
                <a:gd name="T2" fmla="*/ 86 w 95"/>
                <a:gd name="T3" fmla="*/ 25 h 184"/>
                <a:gd name="T4" fmla="*/ 95 w 95"/>
                <a:gd name="T5" fmla="*/ 0 h 184"/>
                <a:gd name="T6" fmla="*/ 0 w 95"/>
                <a:gd name="T7" fmla="*/ 184 h 184"/>
                <a:gd name="T8" fmla="*/ 18 w 95"/>
                <a:gd name="T9" fmla="*/ 158 h 184"/>
              </a:gdLst>
              <a:ahLst/>
              <a:cxnLst>
                <a:cxn ang="0">
                  <a:pos x="T0" y="T1"/>
                </a:cxn>
                <a:cxn ang="0">
                  <a:pos x="T2" y="T3"/>
                </a:cxn>
                <a:cxn ang="0">
                  <a:pos x="T4" y="T5"/>
                </a:cxn>
                <a:cxn ang="0">
                  <a:pos x="T6" y="T7"/>
                </a:cxn>
                <a:cxn ang="0">
                  <a:pos x="T8" y="T9"/>
                </a:cxn>
              </a:cxnLst>
              <a:rect l="0" t="0" r="r" b="b"/>
              <a:pathLst>
                <a:path w="95" h="184">
                  <a:moveTo>
                    <a:pt x="18" y="158"/>
                  </a:moveTo>
                  <a:cubicBezTo>
                    <a:pt x="46" y="111"/>
                    <a:pt x="48" y="108"/>
                    <a:pt x="86" y="25"/>
                  </a:cubicBezTo>
                  <a:cubicBezTo>
                    <a:pt x="89" y="17"/>
                    <a:pt x="92" y="9"/>
                    <a:pt x="95" y="0"/>
                  </a:cubicBezTo>
                  <a:cubicBezTo>
                    <a:pt x="70" y="65"/>
                    <a:pt x="38" y="127"/>
                    <a:pt x="0" y="184"/>
                  </a:cubicBezTo>
                  <a:cubicBezTo>
                    <a:pt x="6" y="175"/>
                    <a:pt x="12" y="166"/>
                    <a:pt x="18" y="15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6" name="Freeform 82"/>
            <p:cNvSpPr/>
            <p:nvPr/>
          </p:nvSpPr>
          <p:spPr bwMode="auto">
            <a:xfrm>
              <a:off x="5698368" y="5023206"/>
              <a:ext cx="244475" cy="276225"/>
            </a:xfrm>
            <a:custGeom>
              <a:avLst/>
              <a:gdLst>
                <a:gd name="T0" fmla="*/ 0 w 96"/>
                <a:gd name="T1" fmla="*/ 109 h 109"/>
                <a:gd name="T2" fmla="*/ 73 w 96"/>
                <a:gd name="T3" fmla="*/ 30 h 109"/>
                <a:gd name="T4" fmla="*/ 96 w 96"/>
                <a:gd name="T5" fmla="*/ 0 h 109"/>
                <a:gd name="T6" fmla="*/ 0 w 96"/>
                <a:gd name="T7" fmla="*/ 109 h 109"/>
              </a:gdLst>
              <a:ahLst/>
              <a:cxnLst>
                <a:cxn ang="0">
                  <a:pos x="T0" y="T1"/>
                </a:cxn>
                <a:cxn ang="0">
                  <a:pos x="T2" y="T3"/>
                </a:cxn>
                <a:cxn ang="0">
                  <a:pos x="T4" y="T5"/>
                </a:cxn>
                <a:cxn ang="0">
                  <a:pos x="T6" y="T7"/>
                </a:cxn>
              </a:cxnLst>
              <a:rect l="0" t="0" r="r" b="b"/>
              <a:pathLst>
                <a:path w="96" h="109">
                  <a:moveTo>
                    <a:pt x="0" y="109"/>
                  </a:moveTo>
                  <a:cubicBezTo>
                    <a:pt x="26" y="84"/>
                    <a:pt x="51" y="58"/>
                    <a:pt x="73" y="30"/>
                  </a:cubicBezTo>
                  <a:cubicBezTo>
                    <a:pt x="80" y="21"/>
                    <a:pt x="88" y="11"/>
                    <a:pt x="96" y="0"/>
                  </a:cubicBezTo>
                  <a:cubicBezTo>
                    <a:pt x="67" y="39"/>
                    <a:pt x="34" y="75"/>
                    <a:pt x="0" y="10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7" name="Freeform 83"/>
            <p:cNvSpPr/>
            <p:nvPr/>
          </p:nvSpPr>
          <p:spPr bwMode="auto">
            <a:xfrm>
              <a:off x="5969830" y="4972406"/>
              <a:ext cx="11113" cy="12700"/>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2" y="1"/>
                    <a:pt x="1" y="3"/>
                    <a:pt x="0" y="5"/>
                  </a:cubicBezTo>
                  <a:cubicBezTo>
                    <a:pt x="1" y="3"/>
                    <a:pt x="2" y="1"/>
                    <a:pt x="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8" name="Freeform 85"/>
            <p:cNvSpPr/>
            <p:nvPr/>
          </p:nvSpPr>
          <p:spPr bwMode="auto">
            <a:xfrm>
              <a:off x="3853693" y="3638905"/>
              <a:ext cx="2495550" cy="2214563"/>
            </a:xfrm>
            <a:custGeom>
              <a:avLst/>
              <a:gdLst>
                <a:gd name="T0" fmla="*/ 974 w 984"/>
                <a:gd name="T1" fmla="*/ 164 h 872"/>
                <a:gd name="T2" fmla="*/ 972 w 984"/>
                <a:gd name="T3" fmla="*/ 162 h 872"/>
                <a:gd name="T4" fmla="*/ 967 w 984"/>
                <a:gd name="T5" fmla="*/ 159 h 872"/>
                <a:gd name="T6" fmla="*/ 926 w 984"/>
                <a:gd name="T7" fmla="*/ 194 h 872"/>
                <a:gd name="T8" fmla="*/ 875 w 984"/>
                <a:gd name="T9" fmla="*/ 347 h 872"/>
                <a:gd name="T10" fmla="*/ 875 w 984"/>
                <a:gd name="T11" fmla="*/ 347 h 872"/>
                <a:gd name="T12" fmla="*/ 868 w 984"/>
                <a:gd name="T13" fmla="*/ 373 h 872"/>
                <a:gd name="T14" fmla="*/ 865 w 984"/>
                <a:gd name="T15" fmla="*/ 382 h 872"/>
                <a:gd name="T16" fmla="*/ 859 w 984"/>
                <a:gd name="T17" fmla="*/ 397 h 872"/>
                <a:gd name="T18" fmla="*/ 854 w 984"/>
                <a:gd name="T19" fmla="*/ 409 h 872"/>
                <a:gd name="T20" fmla="*/ 849 w 984"/>
                <a:gd name="T21" fmla="*/ 420 h 872"/>
                <a:gd name="T22" fmla="*/ 842 w 984"/>
                <a:gd name="T23" fmla="*/ 434 h 872"/>
                <a:gd name="T24" fmla="*/ 837 w 984"/>
                <a:gd name="T25" fmla="*/ 442 h 872"/>
                <a:gd name="T26" fmla="*/ 828 w 984"/>
                <a:gd name="T27" fmla="*/ 456 h 872"/>
                <a:gd name="T28" fmla="*/ 826 w 984"/>
                <a:gd name="T29" fmla="*/ 460 h 872"/>
                <a:gd name="T30" fmla="*/ 669 w 984"/>
                <a:gd name="T31" fmla="*/ 559 h 872"/>
                <a:gd name="T32" fmla="*/ 667 w 984"/>
                <a:gd name="T33" fmla="*/ 558 h 872"/>
                <a:gd name="T34" fmla="*/ 667 w 984"/>
                <a:gd name="T35" fmla="*/ 558 h 872"/>
                <a:gd name="T36" fmla="*/ 667 w 984"/>
                <a:gd name="T37" fmla="*/ 558 h 872"/>
                <a:gd name="T38" fmla="*/ 667 w 984"/>
                <a:gd name="T39" fmla="*/ 558 h 872"/>
                <a:gd name="T40" fmla="*/ 667 w 984"/>
                <a:gd name="T41" fmla="*/ 558 h 872"/>
                <a:gd name="T42" fmla="*/ 667 w 984"/>
                <a:gd name="T43" fmla="*/ 558 h 872"/>
                <a:gd name="T44" fmla="*/ 667 w 984"/>
                <a:gd name="T45" fmla="*/ 558 h 872"/>
                <a:gd name="T46" fmla="*/ 665 w 984"/>
                <a:gd name="T47" fmla="*/ 557 h 872"/>
                <a:gd name="T48" fmla="*/ 663 w 984"/>
                <a:gd name="T49" fmla="*/ 555 h 872"/>
                <a:gd name="T50" fmla="*/ 650 w 984"/>
                <a:gd name="T51" fmla="*/ 541 h 872"/>
                <a:gd name="T52" fmla="*/ 746 w 984"/>
                <a:gd name="T53" fmla="*/ 279 h 872"/>
                <a:gd name="T54" fmla="*/ 745 w 984"/>
                <a:gd name="T55" fmla="*/ 279 h 872"/>
                <a:gd name="T56" fmla="*/ 740 w 984"/>
                <a:gd name="T57" fmla="*/ 40 h 872"/>
                <a:gd name="T58" fmla="*/ 456 w 984"/>
                <a:gd name="T59" fmla="*/ 0 h 872"/>
                <a:gd name="T60" fmla="*/ 453 w 984"/>
                <a:gd name="T61" fmla="*/ 0 h 872"/>
                <a:gd name="T62" fmla="*/ 453 w 984"/>
                <a:gd name="T63" fmla="*/ 3 h 872"/>
                <a:gd name="T64" fmla="*/ 406 w 984"/>
                <a:gd name="T65" fmla="*/ 359 h 872"/>
                <a:gd name="T66" fmla="*/ 406 w 984"/>
                <a:gd name="T67" fmla="*/ 360 h 872"/>
                <a:gd name="T68" fmla="*/ 354 w 984"/>
                <a:gd name="T69" fmla="*/ 437 h 872"/>
                <a:gd name="T70" fmla="*/ 349 w 984"/>
                <a:gd name="T71" fmla="*/ 441 h 872"/>
                <a:gd name="T72" fmla="*/ 345 w 984"/>
                <a:gd name="T73" fmla="*/ 444 h 872"/>
                <a:gd name="T74" fmla="*/ 221 w 984"/>
                <a:gd name="T75" fmla="*/ 420 h 872"/>
                <a:gd name="T76" fmla="*/ 26 w 984"/>
                <a:gd name="T77" fmla="*/ 477 h 872"/>
                <a:gd name="T78" fmla="*/ 160 w 984"/>
                <a:gd name="T79" fmla="*/ 700 h 872"/>
                <a:gd name="T80" fmla="*/ 199 w 984"/>
                <a:gd name="T81" fmla="*/ 670 h 872"/>
                <a:gd name="T82" fmla="*/ 202 w 984"/>
                <a:gd name="T83" fmla="*/ 666 h 872"/>
                <a:gd name="T84" fmla="*/ 202 w 984"/>
                <a:gd name="T85" fmla="*/ 666 h 872"/>
                <a:gd name="T86" fmla="*/ 202 w 984"/>
                <a:gd name="T87" fmla="*/ 666 h 872"/>
                <a:gd name="T88" fmla="*/ 204 w 984"/>
                <a:gd name="T89" fmla="*/ 664 h 872"/>
                <a:gd name="T90" fmla="*/ 237 w 984"/>
                <a:gd name="T91" fmla="*/ 640 h 872"/>
                <a:gd name="T92" fmla="*/ 243 w 984"/>
                <a:gd name="T93" fmla="*/ 639 h 872"/>
                <a:gd name="T94" fmla="*/ 272 w 984"/>
                <a:gd name="T95" fmla="*/ 639 h 872"/>
                <a:gd name="T96" fmla="*/ 290 w 984"/>
                <a:gd name="T97" fmla="*/ 665 h 872"/>
                <a:gd name="T98" fmla="*/ 290 w 984"/>
                <a:gd name="T99" fmla="*/ 667 h 872"/>
                <a:gd name="T100" fmla="*/ 276 w 984"/>
                <a:gd name="T101" fmla="*/ 724 h 872"/>
                <a:gd name="T102" fmla="*/ 156 w 984"/>
                <a:gd name="T103" fmla="*/ 870 h 872"/>
                <a:gd name="T104" fmla="*/ 728 w 984"/>
                <a:gd name="T105" fmla="*/ 654 h 872"/>
                <a:gd name="T106" fmla="*/ 824 w 984"/>
                <a:gd name="T107" fmla="*/ 545 h 872"/>
                <a:gd name="T108" fmla="*/ 835 w 984"/>
                <a:gd name="T109" fmla="*/ 530 h 872"/>
                <a:gd name="T110" fmla="*/ 839 w 984"/>
                <a:gd name="T111" fmla="*/ 525 h 872"/>
                <a:gd name="T112" fmla="*/ 853 w 984"/>
                <a:gd name="T113" fmla="*/ 504 h 872"/>
                <a:gd name="T114" fmla="*/ 948 w 984"/>
                <a:gd name="T115" fmla="*/ 320 h 872"/>
                <a:gd name="T116" fmla="*/ 971 w 984"/>
                <a:gd name="T117" fmla="*/ 249 h 872"/>
                <a:gd name="T118" fmla="*/ 983 w 984"/>
                <a:gd name="T119" fmla="*/ 204 h 872"/>
                <a:gd name="T120" fmla="*/ 974 w 984"/>
                <a:gd name="T121" fmla="*/ 16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4" h="872">
                  <a:moveTo>
                    <a:pt x="974" y="164"/>
                  </a:moveTo>
                  <a:cubicBezTo>
                    <a:pt x="973" y="163"/>
                    <a:pt x="972" y="163"/>
                    <a:pt x="972" y="162"/>
                  </a:cubicBezTo>
                  <a:cubicBezTo>
                    <a:pt x="970" y="161"/>
                    <a:pt x="969" y="160"/>
                    <a:pt x="967" y="159"/>
                  </a:cubicBezTo>
                  <a:cubicBezTo>
                    <a:pt x="951" y="160"/>
                    <a:pt x="938" y="173"/>
                    <a:pt x="926" y="194"/>
                  </a:cubicBezTo>
                  <a:cubicBezTo>
                    <a:pt x="909" y="224"/>
                    <a:pt x="890" y="273"/>
                    <a:pt x="875" y="347"/>
                  </a:cubicBezTo>
                  <a:cubicBezTo>
                    <a:pt x="875" y="347"/>
                    <a:pt x="875" y="347"/>
                    <a:pt x="875" y="347"/>
                  </a:cubicBezTo>
                  <a:cubicBezTo>
                    <a:pt x="873" y="356"/>
                    <a:pt x="871" y="364"/>
                    <a:pt x="868" y="373"/>
                  </a:cubicBezTo>
                  <a:cubicBezTo>
                    <a:pt x="867" y="376"/>
                    <a:pt x="866" y="379"/>
                    <a:pt x="865" y="382"/>
                  </a:cubicBezTo>
                  <a:cubicBezTo>
                    <a:pt x="863" y="387"/>
                    <a:pt x="861" y="392"/>
                    <a:pt x="859" y="397"/>
                  </a:cubicBezTo>
                  <a:cubicBezTo>
                    <a:pt x="858" y="401"/>
                    <a:pt x="856" y="405"/>
                    <a:pt x="854" y="409"/>
                  </a:cubicBezTo>
                  <a:cubicBezTo>
                    <a:pt x="852" y="413"/>
                    <a:pt x="851" y="417"/>
                    <a:pt x="849" y="420"/>
                  </a:cubicBezTo>
                  <a:cubicBezTo>
                    <a:pt x="846" y="425"/>
                    <a:pt x="844" y="429"/>
                    <a:pt x="842" y="434"/>
                  </a:cubicBezTo>
                  <a:cubicBezTo>
                    <a:pt x="840" y="436"/>
                    <a:pt x="839" y="439"/>
                    <a:pt x="837" y="442"/>
                  </a:cubicBezTo>
                  <a:cubicBezTo>
                    <a:pt x="834" y="447"/>
                    <a:pt x="831" y="451"/>
                    <a:pt x="828" y="456"/>
                  </a:cubicBezTo>
                  <a:cubicBezTo>
                    <a:pt x="827" y="457"/>
                    <a:pt x="826" y="458"/>
                    <a:pt x="826" y="460"/>
                  </a:cubicBezTo>
                  <a:cubicBezTo>
                    <a:pt x="777" y="532"/>
                    <a:pt x="707" y="576"/>
                    <a:pt x="669" y="559"/>
                  </a:cubicBezTo>
                  <a:cubicBezTo>
                    <a:pt x="668" y="559"/>
                    <a:pt x="668" y="559"/>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5" y="557"/>
                  </a:cubicBezTo>
                  <a:cubicBezTo>
                    <a:pt x="664" y="557"/>
                    <a:pt x="664" y="555"/>
                    <a:pt x="663" y="555"/>
                  </a:cubicBezTo>
                  <a:cubicBezTo>
                    <a:pt x="658" y="551"/>
                    <a:pt x="654" y="547"/>
                    <a:pt x="650" y="541"/>
                  </a:cubicBezTo>
                  <a:cubicBezTo>
                    <a:pt x="630" y="503"/>
                    <a:pt x="637" y="369"/>
                    <a:pt x="746" y="279"/>
                  </a:cubicBezTo>
                  <a:cubicBezTo>
                    <a:pt x="745" y="279"/>
                    <a:pt x="745" y="279"/>
                    <a:pt x="745" y="279"/>
                  </a:cubicBezTo>
                  <a:cubicBezTo>
                    <a:pt x="825" y="206"/>
                    <a:pt x="846" y="93"/>
                    <a:pt x="740" y="40"/>
                  </a:cubicBezTo>
                  <a:cubicBezTo>
                    <a:pt x="657" y="20"/>
                    <a:pt x="560" y="7"/>
                    <a:pt x="456" y="0"/>
                  </a:cubicBezTo>
                  <a:cubicBezTo>
                    <a:pt x="453" y="0"/>
                    <a:pt x="453" y="0"/>
                    <a:pt x="453" y="0"/>
                  </a:cubicBezTo>
                  <a:cubicBezTo>
                    <a:pt x="453" y="3"/>
                    <a:pt x="453" y="3"/>
                    <a:pt x="453" y="3"/>
                  </a:cubicBezTo>
                  <a:cubicBezTo>
                    <a:pt x="447" y="127"/>
                    <a:pt x="430" y="248"/>
                    <a:pt x="406" y="359"/>
                  </a:cubicBezTo>
                  <a:cubicBezTo>
                    <a:pt x="406" y="360"/>
                    <a:pt x="406" y="360"/>
                    <a:pt x="406" y="360"/>
                  </a:cubicBezTo>
                  <a:cubicBezTo>
                    <a:pt x="399" y="375"/>
                    <a:pt x="382" y="413"/>
                    <a:pt x="354" y="437"/>
                  </a:cubicBezTo>
                  <a:cubicBezTo>
                    <a:pt x="352" y="439"/>
                    <a:pt x="351" y="440"/>
                    <a:pt x="349" y="441"/>
                  </a:cubicBezTo>
                  <a:cubicBezTo>
                    <a:pt x="348" y="442"/>
                    <a:pt x="347" y="443"/>
                    <a:pt x="345" y="444"/>
                  </a:cubicBezTo>
                  <a:cubicBezTo>
                    <a:pt x="292" y="482"/>
                    <a:pt x="240" y="444"/>
                    <a:pt x="221" y="420"/>
                  </a:cubicBezTo>
                  <a:cubicBezTo>
                    <a:pt x="173" y="358"/>
                    <a:pt x="52" y="366"/>
                    <a:pt x="26" y="477"/>
                  </a:cubicBezTo>
                  <a:cubicBezTo>
                    <a:pt x="0" y="581"/>
                    <a:pt x="99" y="722"/>
                    <a:pt x="160" y="700"/>
                  </a:cubicBezTo>
                  <a:cubicBezTo>
                    <a:pt x="178" y="694"/>
                    <a:pt x="193" y="677"/>
                    <a:pt x="199" y="670"/>
                  </a:cubicBezTo>
                  <a:cubicBezTo>
                    <a:pt x="202" y="666"/>
                    <a:pt x="202" y="666"/>
                    <a:pt x="202" y="666"/>
                  </a:cubicBezTo>
                  <a:cubicBezTo>
                    <a:pt x="202" y="666"/>
                    <a:pt x="202" y="666"/>
                    <a:pt x="202" y="666"/>
                  </a:cubicBezTo>
                  <a:cubicBezTo>
                    <a:pt x="202" y="666"/>
                    <a:pt x="202" y="666"/>
                    <a:pt x="202" y="666"/>
                  </a:cubicBezTo>
                  <a:cubicBezTo>
                    <a:pt x="202" y="666"/>
                    <a:pt x="202" y="666"/>
                    <a:pt x="204" y="664"/>
                  </a:cubicBezTo>
                  <a:cubicBezTo>
                    <a:pt x="209" y="658"/>
                    <a:pt x="220" y="647"/>
                    <a:pt x="237" y="640"/>
                  </a:cubicBezTo>
                  <a:cubicBezTo>
                    <a:pt x="238" y="640"/>
                    <a:pt x="240" y="640"/>
                    <a:pt x="243" y="639"/>
                  </a:cubicBezTo>
                  <a:cubicBezTo>
                    <a:pt x="253" y="636"/>
                    <a:pt x="264" y="636"/>
                    <a:pt x="272" y="639"/>
                  </a:cubicBezTo>
                  <a:cubicBezTo>
                    <a:pt x="281" y="642"/>
                    <a:pt x="288" y="650"/>
                    <a:pt x="290" y="665"/>
                  </a:cubicBezTo>
                  <a:cubicBezTo>
                    <a:pt x="290" y="666"/>
                    <a:pt x="290" y="666"/>
                    <a:pt x="290" y="667"/>
                  </a:cubicBezTo>
                  <a:cubicBezTo>
                    <a:pt x="291" y="686"/>
                    <a:pt x="284" y="704"/>
                    <a:pt x="276" y="724"/>
                  </a:cubicBezTo>
                  <a:cubicBezTo>
                    <a:pt x="240" y="787"/>
                    <a:pt x="200" y="838"/>
                    <a:pt x="156" y="870"/>
                  </a:cubicBezTo>
                  <a:cubicBezTo>
                    <a:pt x="382" y="872"/>
                    <a:pt x="581" y="790"/>
                    <a:pt x="728" y="654"/>
                  </a:cubicBezTo>
                  <a:cubicBezTo>
                    <a:pt x="762" y="620"/>
                    <a:pt x="795" y="584"/>
                    <a:pt x="824" y="545"/>
                  </a:cubicBezTo>
                  <a:cubicBezTo>
                    <a:pt x="828" y="540"/>
                    <a:pt x="831" y="535"/>
                    <a:pt x="835" y="530"/>
                  </a:cubicBezTo>
                  <a:cubicBezTo>
                    <a:pt x="836" y="528"/>
                    <a:pt x="837" y="526"/>
                    <a:pt x="839" y="525"/>
                  </a:cubicBezTo>
                  <a:cubicBezTo>
                    <a:pt x="843" y="518"/>
                    <a:pt x="848" y="511"/>
                    <a:pt x="853" y="504"/>
                  </a:cubicBezTo>
                  <a:cubicBezTo>
                    <a:pt x="891" y="447"/>
                    <a:pt x="923" y="385"/>
                    <a:pt x="948" y="320"/>
                  </a:cubicBezTo>
                  <a:cubicBezTo>
                    <a:pt x="956" y="297"/>
                    <a:pt x="964" y="273"/>
                    <a:pt x="971" y="249"/>
                  </a:cubicBezTo>
                  <a:cubicBezTo>
                    <a:pt x="975" y="234"/>
                    <a:pt x="979" y="219"/>
                    <a:pt x="983" y="204"/>
                  </a:cubicBezTo>
                  <a:cubicBezTo>
                    <a:pt x="984" y="191"/>
                    <a:pt x="981" y="178"/>
                    <a:pt x="974" y="164"/>
                  </a:cubicBezTo>
                  <a:close/>
                </a:path>
              </a:pathLst>
            </a:custGeom>
            <a:gradFill>
              <a:gsLst>
                <a:gs pos="0">
                  <a:srgbClr val="EF528B"/>
                </a:gs>
                <a:gs pos="100000">
                  <a:srgbClr val="C92056"/>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9" name="Freeform 86"/>
            <p:cNvSpPr/>
            <p:nvPr/>
          </p:nvSpPr>
          <p:spPr bwMode="auto">
            <a:xfrm>
              <a:off x="5393568" y="3740506"/>
              <a:ext cx="673100" cy="1308100"/>
            </a:xfrm>
            <a:custGeom>
              <a:avLst/>
              <a:gdLst>
                <a:gd name="T0" fmla="*/ 140 w 265"/>
                <a:gd name="T1" fmla="*/ 240 h 515"/>
                <a:gd name="T2" fmla="*/ 132 w 265"/>
                <a:gd name="T3" fmla="*/ 0 h 515"/>
                <a:gd name="T4" fmla="*/ 137 w 265"/>
                <a:gd name="T5" fmla="*/ 239 h 515"/>
                <a:gd name="T6" fmla="*/ 138 w 265"/>
                <a:gd name="T7" fmla="*/ 239 h 515"/>
                <a:gd name="T8" fmla="*/ 42 w 265"/>
                <a:gd name="T9" fmla="*/ 501 h 515"/>
                <a:gd name="T10" fmla="*/ 55 w 265"/>
                <a:gd name="T11" fmla="*/ 515 h 515"/>
                <a:gd name="T12" fmla="*/ 140 w 265"/>
                <a:gd name="T13" fmla="*/ 240 h 515"/>
              </a:gdLst>
              <a:ahLst/>
              <a:cxnLst>
                <a:cxn ang="0">
                  <a:pos x="T0" y="T1"/>
                </a:cxn>
                <a:cxn ang="0">
                  <a:pos x="T2" y="T3"/>
                </a:cxn>
                <a:cxn ang="0">
                  <a:pos x="T4" y="T5"/>
                </a:cxn>
                <a:cxn ang="0">
                  <a:pos x="T6" y="T7"/>
                </a:cxn>
                <a:cxn ang="0">
                  <a:pos x="T8" y="T9"/>
                </a:cxn>
                <a:cxn ang="0">
                  <a:pos x="T10" y="T11"/>
                </a:cxn>
                <a:cxn ang="0">
                  <a:pos x="T12" y="T13"/>
                </a:cxn>
              </a:cxnLst>
              <a:rect l="0" t="0" r="r" b="b"/>
              <a:pathLst>
                <a:path w="265" h="515">
                  <a:moveTo>
                    <a:pt x="140" y="240"/>
                  </a:moveTo>
                  <a:cubicBezTo>
                    <a:pt x="196" y="199"/>
                    <a:pt x="265" y="58"/>
                    <a:pt x="132" y="0"/>
                  </a:cubicBezTo>
                  <a:cubicBezTo>
                    <a:pt x="238" y="53"/>
                    <a:pt x="217" y="166"/>
                    <a:pt x="137" y="239"/>
                  </a:cubicBezTo>
                  <a:cubicBezTo>
                    <a:pt x="138" y="239"/>
                    <a:pt x="138" y="239"/>
                    <a:pt x="138" y="239"/>
                  </a:cubicBezTo>
                  <a:cubicBezTo>
                    <a:pt x="29" y="329"/>
                    <a:pt x="22" y="463"/>
                    <a:pt x="42" y="501"/>
                  </a:cubicBezTo>
                  <a:cubicBezTo>
                    <a:pt x="46" y="507"/>
                    <a:pt x="50" y="511"/>
                    <a:pt x="55" y="515"/>
                  </a:cubicBezTo>
                  <a:cubicBezTo>
                    <a:pt x="0" y="463"/>
                    <a:pt x="62" y="297"/>
                    <a:pt x="140" y="240"/>
                  </a:cubicBezTo>
                  <a:close/>
                </a:path>
              </a:pathLst>
            </a:custGeom>
            <a:solidFill>
              <a:srgbClr val="C92056"/>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60" name="Freeform 87"/>
            <p:cNvSpPr/>
            <p:nvPr/>
          </p:nvSpPr>
          <p:spPr bwMode="auto">
            <a:xfrm>
              <a:off x="5549143" y="4807306"/>
              <a:ext cx="398463" cy="293688"/>
            </a:xfrm>
            <a:custGeom>
              <a:avLst/>
              <a:gdLst>
                <a:gd name="T0" fmla="*/ 0 w 157"/>
                <a:gd name="T1" fmla="*/ 99 h 116"/>
                <a:gd name="T2" fmla="*/ 157 w 157"/>
                <a:gd name="T3" fmla="*/ 0 h 116"/>
                <a:gd name="T4" fmla="*/ 0 w 157"/>
                <a:gd name="T5" fmla="*/ 99 h 116"/>
              </a:gdLst>
              <a:ahLst/>
              <a:cxnLst>
                <a:cxn ang="0">
                  <a:pos x="T0" y="T1"/>
                </a:cxn>
                <a:cxn ang="0">
                  <a:pos x="T2" y="T3"/>
                </a:cxn>
                <a:cxn ang="0">
                  <a:pos x="T4" y="T5"/>
                </a:cxn>
              </a:cxnLst>
              <a:rect l="0" t="0" r="r" b="b"/>
              <a:pathLst>
                <a:path w="157" h="116">
                  <a:moveTo>
                    <a:pt x="0" y="99"/>
                  </a:moveTo>
                  <a:cubicBezTo>
                    <a:pt x="38" y="116"/>
                    <a:pt x="108" y="72"/>
                    <a:pt x="157" y="0"/>
                  </a:cubicBezTo>
                  <a:cubicBezTo>
                    <a:pt x="110" y="68"/>
                    <a:pt x="43" y="112"/>
                    <a:pt x="0" y="9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1" name="Freeform 90"/>
            <p:cNvSpPr/>
            <p:nvPr/>
          </p:nvSpPr>
          <p:spPr bwMode="auto">
            <a:xfrm>
              <a:off x="6046030" y="4585056"/>
              <a:ext cx="7938" cy="23813"/>
            </a:xfrm>
            <a:custGeom>
              <a:avLst/>
              <a:gdLst>
                <a:gd name="T0" fmla="*/ 3 w 3"/>
                <a:gd name="T1" fmla="*/ 0 h 9"/>
                <a:gd name="T2" fmla="*/ 0 w 3"/>
                <a:gd name="T3" fmla="*/ 9 h 9"/>
                <a:gd name="T4" fmla="*/ 3 w 3"/>
                <a:gd name="T5" fmla="*/ 0 h 9"/>
              </a:gdLst>
              <a:ahLst/>
              <a:cxnLst>
                <a:cxn ang="0">
                  <a:pos x="T0" y="T1"/>
                </a:cxn>
                <a:cxn ang="0">
                  <a:pos x="T2" y="T3"/>
                </a:cxn>
                <a:cxn ang="0">
                  <a:pos x="T4" y="T5"/>
                </a:cxn>
              </a:cxnLst>
              <a:rect l="0" t="0" r="r" b="b"/>
              <a:pathLst>
                <a:path w="3" h="9">
                  <a:moveTo>
                    <a:pt x="3" y="0"/>
                  </a:moveTo>
                  <a:cubicBezTo>
                    <a:pt x="2" y="3"/>
                    <a:pt x="1" y="6"/>
                    <a:pt x="0" y="9"/>
                  </a:cubicBezTo>
                  <a:cubicBezTo>
                    <a:pt x="1" y="6"/>
                    <a:pt x="2" y="3"/>
                    <a:pt x="3"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2" name="Freeform 91"/>
            <p:cNvSpPr/>
            <p:nvPr/>
          </p:nvSpPr>
          <p:spPr bwMode="auto">
            <a:xfrm>
              <a:off x="5952368" y="4761268"/>
              <a:ext cx="22225" cy="34925"/>
            </a:xfrm>
            <a:custGeom>
              <a:avLst/>
              <a:gdLst>
                <a:gd name="T0" fmla="*/ 9 w 9"/>
                <a:gd name="T1" fmla="*/ 0 h 14"/>
                <a:gd name="T2" fmla="*/ 0 w 9"/>
                <a:gd name="T3" fmla="*/ 14 h 14"/>
                <a:gd name="T4" fmla="*/ 9 w 9"/>
                <a:gd name="T5" fmla="*/ 0 h 14"/>
              </a:gdLst>
              <a:ahLst/>
              <a:cxnLst>
                <a:cxn ang="0">
                  <a:pos x="T0" y="T1"/>
                </a:cxn>
                <a:cxn ang="0">
                  <a:pos x="T2" y="T3"/>
                </a:cxn>
                <a:cxn ang="0">
                  <a:pos x="T4" y="T5"/>
                </a:cxn>
              </a:cxnLst>
              <a:rect l="0" t="0" r="r" b="b"/>
              <a:pathLst>
                <a:path w="9" h="14">
                  <a:moveTo>
                    <a:pt x="9" y="0"/>
                  </a:moveTo>
                  <a:cubicBezTo>
                    <a:pt x="6" y="5"/>
                    <a:pt x="3" y="9"/>
                    <a:pt x="0" y="14"/>
                  </a:cubicBezTo>
                  <a:cubicBezTo>
                    <a:pt x="3" y="9"/>
                    <a:pt x="6" y="5"/>
                    <a:pt x="9"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3" name="Freeform 92"/>
            <p:cNvSpPr/>
            <p:nvPr/>
          </p:nvSpPr>
          <p:spPr bwMode="auto">
            <a:xfrm>
              <a:off x="5987293" y="4705706"/>
              <a:ext cx="19050" cy="34925"/>
            </a:xfrm>
            <a:custGeom>
              <a:avLst/>
              <a:gdLst>
                <a:gd name="T0" fmla="*/ 7 w 7"/>
                <a:gd name="T1" fmla="*/ 0 h 14"/>
                <a:gd name="T2" fmla="*/ 0 w 7"/>
                <a:gd name="T3" fmla="*/ 14 h 14"/>
                <a:gd name="T4" fmla="*/ 7 w 7"/>
                <a:gd name="T5" fmla="*/ 0 h 14"/>
              </a:gdLst>
              <a:ahLst/>
              <a:cxnLst>
                <a:cxn ang="0">
                  <a:pos x="T0" y="T1"/>
                </a:cxn>
                <a:cxn ang="0">
                  <a:pos x="T2" y="T3"/>
                </a:cxn>
                <a:cxn ang="0">
                  <a:pos x="T4" y="T5"/>
                </a:cxn>
              </a:cxnLst>
              <a:rect l="0" t="0" r="r" b="b"/>
              <a:pathLst>
                <a:path w="7" h="14">
                  <a:moveTo>
                    <a:pt x="7" y="0"/>
                  </a:moveTo>
                  <a:cubicBezTo>
                    <a:pt x="4" y="5"/>
                    <a:pt x="2" y="9"/>
                    <a:pt x="0" y="14"/>
                  </a:cubicBezTo>
                  <a:cubicBezTo>
                    <a:pt x="2" y="9"/>
                    <a:pt x="4" y="5"/>
                    <a:pt x="7"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4" name="Freeform 93"/>
            <p:cNvSpPr/>
            <p:nvPr/>
          </p:nvSpPr>
          <p:spPr bwMode="auto">
            <a:xfrm>
              <a:off x="6019043" y="4646968"/>
              <a:ext cx="12700" cy="30163"/>
            </a:xfrm>
            <a:custGeom>
              <a:avLst/>
              <a:gdLst>
                <a:gd name="T0" fmla="*/ 5 w 5"/>
                <a:gd name="T1" fmla="*/ 0 h 12"/>
                <a:gd name="T2" fmla="*/ 0 w 5"/>
                <a:gd name="T3" fmla="*/ 12 h 12"/>
                <a:gd name="T4" fmla="*/ 5 w 5"/>
                <a:gd name="T5" fmla="*/ 0 h 12"/>
              </a:gdLst>
              <a:ahLst/>
              <a:cxnLst>
                <a:cxn ang="0">
                  <a:pos x="T0" y="T1"/>
                </a:cxn>
                <a:cxn ang="0">
                  <a:pos x="T2" y="T3"/>
                </a:cxn>
                <a:cxn ang="0">
                  <a:pos x="T4" y="T5"/>
                </a:cxn>
              </a:cxnLst>
              <a:rect l="0" t="0" r="r" b="b"/>
              <a:pathLst>
                <a:path w="5" h="12">
                  <a:moveTo>
                    <a:pt x="5" y="0"/>
                  </a:moveTo>
                  <a:cubicBezTo>
                    <a:pt x="4" y="4"/>
                    <a:pt x="2" y="8"/>
                    <a:pt x="0" y="12"/>
                  </a:cubicBezTo>
                  <a:cubicBezTo>
                    <a:pt x="2" y="8"/>
                    <a:pt x="4" y="4"/>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5" name="Freeform 95"/>
            <p:cNvSpPr/>
            <p:nvPr/>
          </p:nvSpPr>
          <p:spPr bwMode="auto">
            <a:xfrm>
              <a:off x="4468055" y="5253393"/>
              <a:ext cx="73025" cy="7938"/>
            </a:xfrm>
            <a:custGeom>
              <a:avLst/>
              <a:gdLst>
                <a:gd name="T0" fmla="*/ 29 w 29"/>
                <a:gd name="T1" fmla="*/ 3 h 3"/>
                <a:gd name="T2" fmla="*/ 0 w 29"/>
                <a:gd name="T3" fmla="*/ 3 h 3"/>
                <a:gd name="T4" fmla="*/ 29 w 29"/>
                <a:gd name="T5" fmla="*/ 3 h 3"/>
              </a:gdLst>
              <a:ahLst/>
              <a:cxnLst>
                <a:cxn ang="0">
                  <a:pos x="T0" y="T1"/>
                </a:cxn>
                <a:cxn ang="0">
                  <a:pos x="T2" y="T3"/>
                </a:cxn>
                <a:cxn ang="0">
                  <a:pos x="T4" y="T5"/>
                </a:cxn>
              </a:cxnLst>
              <a:rect l="0" t="0" r="r" b="b"/>
              <a:pathLst>
                <a:path w="29" h="3">
                  <a:moveTo>
                    <a:pt x="29" y="3"/>
                  </a:moveTo>
                  <a:cubicBezTo>
                    <a:pt x="21" y="0"/>
                    <a:pt x="10" y="0"/>
                    <a:pt x="0" y="3"/>
                  </a:cubicBezTo>
                  <a:cubicBezTo>
                    <a:pt x="6" y="1"/>
                    <a:pt x="19" y="0"/>
                    <a:pt x="29"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6" name="Freeform 96"/>
            <p:cNvSpPr/>
            <p:nvPr/>
          </p:nvSpPr>
          <p:spPr bwMode="auto">
            <a:xfrm>
              <a:off x="4552193" y="5328006"/>
              <a:ext cx="38100" cy="149225"/>
            </a:xfrm>
            <a:custGeom>
              <a:avLst/>
              <a:gdLst>
                <a:gd name="T0" fmla="*/ 0 w 15"/>
                <a:gd name="T1" fmla="*/ 59 h 59"/>
                <a:gd name="T2" fmla="*/ 14 w 15"/>
                <a:gd name="T3" fmla="*/ 2 h 59"/>
                <a:gd name="T4" fmla="*/ 14 w 15"/>
                <a:gd name="T5" fmla="*/ 0 h 59"/>
                <a:gd name="T6" fmla="*/ 0 w 15"/>
                <a:gd name="T7" fmla="*/ 59 h 59"/>
              </a:gdLst>
              <a:ahLst/>
              <a:cxnLst>
                <a:cxn ang="0">
                  <a:pos x="T0" y="T1"/>
                </a:cxn>
                <a:cxn ang="0">
                  <a:pos x="T2" y="T3"/>
                </a:cxn>
                <a:cxn ang="0">
                  <a:pos x="T4" y="T5"/>
                </a:cxn>
                <a:cxn ang="0">
                  <a:pos x="T6" y="T7"/>
                </a:cxn>
              </a:cxnLst>
              <a:rect l="0" t="0" r="r" b="b"/>
              <a:pathLst>
                <a:path w="15" h="59">
                  <a:moveTo>
                    <a:pt x="0" y="59"/>
                  </a:moveTo>
                  <a:cubicBezTo>
                    <a:pt x="8" y="39"/>
                    <a:pt x="15" y="21"/>
                    <a:pt x="14" y="2"/>
                  </a:cubicBezTo>
                  <a:cubicBezTo>
                    <a:pt x="14" y="1"/>
                    <a:pt x="14" y="1"/>
                    <a:pt x="14" y="0"/>
                  </a:cubicBezTo>
                  <a:cubicBezTo>
                    <a:pt x="14" y="13"/>
                    <a:pt x="11" y="32"/>
                    <a:pt x="0" y="5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7" name="Freeform 97"/>
            <p:cNvSpPr/>
            <p:nvPr/>
          </p:nvSpPr>
          <p:spPr bwMode="auto">
            <a:xfrm>
              <a:off x="4736343" y="4748568"/>
              <a:ext cx="12700" cy="9525"/>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1"/>
                    <a:pt x="2" y="3"/>
                    <a:pt x="0" y="4"/>
                  </a:cubicBezTo>
                  <a:cubicBezTo>
                    <a:pt x="2" y="3"/>
                    <a:pt x="3" y="2"/>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8" name="Freeform 98"/>
            <p:cNvSpPr/>
            <p:nvPr/>
          </p:nvSpPr>
          <p:spPr bwMode="auto">
            <a:xfrm>
              <a:off x="3845755" y="4494568"/>
              <a:ext cx="881063" cy="1130300"/>
            </a:xfrm>
            <a:custGeom>
              <a:avLst/>
              <a:gdLst>
                <a:gd name="T0" fmla="*/ 194 w 347"/>
                <a:gd name="T1" fmla="*/ 56 h 445"/>
                <a:gd name="T2" fmla="*/ 16 w 347"/>
                <a:gd name="T3" fmla="*/ 207 h 445"/>
                <a:gd name="T4" fmla="*/ 202 w 347"/>
                <a:gd name="T5" fmla="*/ 332 h 445"/>
                <a:gd name="T6" fmla="*/ 204 w 347"/>
                <a:gd name="T7" fmla="*/ 329 h 445"/>
                <a:gd name="T8" fmla="*/ 204 w 347"/>
                <a:gd name="T9" fmla="*/ 329 h 445"/>
                <a:gd name="T10" fmla="*/ 201 w 347"/>
                <a:gd name="T11" fmla="*/ 333 h 445"/>
                <a:gd name="T12" fmla="*/ 162 w 347"/>
                <a:gd name="T13" fmla="*/ 363 h 445"/>
                <a:gd name="T14" fmla="*/ 28 w 347"/>
                <a:gd name="T15" fmla="*/ 140 h 445"/>
                <a:gd name="T16" fmla="*/ 223 w 347"/>
                <a:gd name="T17" fmla="*/ 83 h 445"/>
                <a:gd name="T18" fmla="*/ 347 w 347"/>
                <a:gd name="T19" fmla="*/ 107 h 445"/>
                <a:gd name="T20" fmla="*/ 314 w 347"/>
                <a:gd name="T21" fmla="*/ 122 h 445"/>
                <a:gd name="T22" fmla="*/ 194 w 347"/>
                <a:gd name="T23" fmla="*/ 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445">
                  <a:moveTo>
                    <a:pt x="194" y="56"/>
                  </a:moveTo>
                  <a:cubicBezTo>
                    <a:pt x="114" y="0"/>
                    <a:pt x="0" y="83"/>
                    <a:pt x="16" y="207"/>
                  </a:cubicBezTo>
                  <a:cubicBezTo>
                    <a:pt x="22" y="256"/>
                    <a:pt x="111" y="445"/>
                    <a:pt x="202" y="332"/>
                  </a:cubicBezTo>
                  <a:cubicBezTo>
                    <a:pt x="204" y="329"/>
                    <a:pt x="204" y="329"/>
                    <a:pt x="204" y="329"/>
                  </a:cubicBezTo>
                  <a:cubicBezTo>
                    <a:pt x="204" y="329"/>
                    <a:pt x="204" y="329"/>
                    <a:pt x="204" y="329"/>
                  </a:cubicBezTo>
                  <a:cubicBezTo>
                    <a:pt x="204" y="329"/>
                    <a:pt x="204" y="329"/>
                    <a:pt x="201" y="333"/>
                  </a:cubicBezTo>
                  <a:cubicBezTo>
                    <a:pt x="195" y="340"/>
                    <a:pt x="180" y="357"/>
                    <a:pt x="162" y="363"/>
                  </a:cubicBezTo>
                  <a:cubicBezTo>
                    <a:pt x="101" y="385"/>
                    <a:pt x="2" y="244"/>
                    <a:pt x="28" y="140"/>
                  </a:cubicBezTo>
                  <a:cubicBezTo>
                    <a:pt x="54" y="29"/>
                    <a:pt x="175" y="21"/>
                    <a:pt x="223" y="83"/>
                  </a:cubicBezTo>
                  <a:cubicBezTo>
                    <a:pt x="242" y="107"/>
                    <a:pt x="294" y="145"/>
                    <a:pt x="347" y="107"/>
                  </a:cubicBezTo>
                  <a:cubicBezTo>
                    <a:pt x="337" y="114"/>
                    <a:pt x="327" y="119"/>
                    <a:pt x="314" y="122"/>
                  </a:cubicBezTo>
                  <a:cubicBezTo>
                    <a:pt x="291" y="126"/>
                    <a:pt x="282" y="118"/>
                    <a:pt x="194" y="56"/>
                  </a:cubicBezTo>
                  <a:close/>
                </a:path>
              </a:pathLst>
            </a:custGeom>
            <a:solidFill>
              <a:srgbClr val="C92056"/>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69" name="Freeform 99"/>
            <p:cNvSpPr/>
            <p:nvPr/>
          </p:nvSpPr>
          <p:spPr bwMode="auto">
            <a:xfrm>
              <a:off x="1982030" y="4550131"/>
              <a:ext cx="138113" cy="274638"/>
            </a:xfrm>
            <a:custGeom>
              <a:avLst/>
              <a:gdLst>
                <a:gd name="T0" fmla="*/ 8 w 55"/>
                <a:gd name="T1" fmla="*/ 20 h 108"/>
                <a:gd name="T2" fmla="*/ 55 w 55"/>
                <a:gd name="T3" fmla="*/ 108 h 108"/>
                <a:gd name="T4" fmla="*/ 0 w 55"/>
                <a:gd name="T5" fmla="*/ 0 h 108"/>
                <a:gd name="T6" fmla="*/ 8 w 55"/>
                <a:gd name="T7" fmla="*/ 20 h 108"/>
              </a:gdLst>
              <a:ahLst/>
              <a:cxnLst>
                <a:cxn ang="0">
                  <a:pos x="T0" y="T1"/>
                </a:cxn>
                <a:cxn ang="0">
                  <a:pos x="T2" y="T3"/>
                </a:cxn>
                <a:cxn ang="0">
                  <a:pos x="T4" y="T5"/>
                </a:cxn>
                <a:cxn ang="0">
                  <a:pos x="T6" y="T7"/>
                </a:cxn>
              </a:cxnLst>
              <a:rect l="0" t="0" r="r" b="b"/>
              <a:pathLst>
                <a:path w="55" h="108">
                  <a:moveTo>
                    <a:pt x="8" y="20"/>
                  </a:moveTo>
                  <a:cubicBezTo>
                    <a:pt x="26" y="58"/>
                    <a:pt x="32" y="69"/>
                    <a:pt x="55" y="108"/>
                  </a:cubicBezTo>
                  <a:cubicBezTo>
                    <a:pt x="34" y="73"/>
                    <a:pt x="16" y="37"/>
                    <a:pt x="0" y="0"/>
                  </a:cubicBezTo>
                  <a:cubicBezTo>
                    <a:pt x="2" y="6"/>
                    <a:pt x="5" y="13"/>
                    <a:pt x="8" y="2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0" name="Freeform 100"/>
            <p:cNvSpPr/>
            <p:nvPr/>
          </p:nvSpPr>
          <p:spPr bwMode="auto">
            <a:xfrm>
              <a:off x="1859793" y="4185006"/>
              <a:ext cx="98425" cy="311150"/>
            </a:xfrm>
            <a:custGeom>
              <a:avLst/>
              <a:gdLst>
                <a:gd name="T0" fmla="*/ 5 w 39"/>
                <a:gd name="T1" fmla="*/ 22 h 123"/>
                <a:gd name="T2" fmla="*/ 39 w 39"/>
                <a:gd name="T3" fmla="*/ 123 h 123"/>
                <a:gd name="T4" fmla="*/ 0 w 39"/>
                <a:gd name="T5" fmla="*/ 0 h 123"/>
                <a:gd name="T6" fmla="*/ 5 w 39"/>
                <a:gd name="T7" fmla="*/ 22 h 123"/>
              </a:gdLst>
              <a:ahLst/>
              <a:cxnLst>
                <a:cxn ang="0">
                  <a:pos x="T0" y="T1"/>
                </a:cxn>
                <a:cxn ang="0">
                  <a:pos x="T2" y="T3"/>
                </a:cxn>
                <a:cxn ang="0">
                  <a:pos x="T4" y="T5"/>
                </a:cxn>
                <a:cxn ang="0">
                  <a:pos x="T6" y="T7"/>
                </a:cxn>
              </a:cxnLst>
              <a:rect l="0" t="0" r="r" b="b"/>
              <a:pathLst>
                <a:path w="39" h="123">
                  <a:moveTo>
                    <a:pt x="5" y="22"/>
                  </a:moveTo>
                  <a:cubicBezTo>
                    <a:pt x="16" y="65"/>
                    <a:pt x="19" y="75"/>
                    <a:pt x="39" y="123"/>
                  </a:cubicBezTo>
                  <a:cubicBezTo>
                    <a:pt x="23" y="84"/>
                    <a:pt x="10" y="43"/>
                    <a:pt x="0" y="0"/>
                  </a:cubicBezTo>
                  <a:cubicBezTo>
                    <a:pt x="1" y="7"/>
                    <a:pt x="3" y="14"/>
                    <a:pt x="5" y="2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1" name="Freeform 101"/>
            <p:cNvSpPr/>
            <p:nvPr/>
          </p:nvSpPr>
          <p:spPr bwMode="auto">
            <a:xfrm>
              <a:off x="2136018" y="4846993"/>
              <a:ext cx="585788" cy="642938"/>
            </a:xfrm>
            <a:custGeom>
              <a:avLst/>
              <a:gdLst>
                <a:gd name="T0" fmla="*/ 0 w 231"/>
                <a:gd name="T1" fmla="*/ 0 h 253"/>
                <a:gd name="T2" fmla="*/ 20 w 231"/>
                <a:gd name="T3" fmla="*/ 33 h 253"/>
                <a:gd name="T4" fmla="*/ 114 w 231"/>
                <a:gd name="T5" fmla="*/ 149 h 253"/>
                <a:gd name="T6" fmla="*/ 218 w 231"/>
                <a:gd name="T7" fmla="*/ 243 h 253"/>
                <a:gd name="T8" fmla="*/ 231 w 231"/>
                <a:gd name="T9" fmla="*/ 253 h 253"/>
                <a:gd name="T10" fmla="*/ 0 w 231"/>
                <a:gd name="T11" fmla="*/ 0 h 253"/>
              </a:gdLst>
              <a:ahLst/>
              <a:cxnLst>
                <a:cxn ang="0">
                  <a:pos x="T0" y="T1"/>
                </a:cxn>
                <a:cxn ang="0">
                  <a:pos x="T2" y="T3"/>
                </a:cxn>
                <a:cxn ang="0">
                  <a:pos x="T4" y="T5"/>
                </a:cxn>
                <a:cxn ang="0">
                  <a:pos x="T6" y="T7"/>
                </a:cxn>
                <a:cxn ang="0">
                  <a:pos x="T8" y="T9"/>
                </a:cxn>
                <a:cxn ang="0">
                  <a:pos x="T10" y="T11"/>
                </a:cxn>
              </a:cxnLst>
              <a:rect l="0" t="0" r="r" b="b"/>
              <a:pathLst>
                <a:path w="231" h="253">
                  <a:moveTo>
                    <a:pt x="0" y="0"/>
                  </a:moveTo>
                  <a:cubicBezTo>
                    <a:pt x="6" y="9"/>
                    <a:pt x="12" y="20"/>
                    <a:pt x="20" y="33"/>
                  </a:cubicBezTo>
                  <a:cubicBezTo>
                    <a:pt x="52" y="79"/>
                    <a:pt x="55" y="83"/>
                    <a:pt x="114" y="149"/>
                  </a:cubicBezTo>
                  <a:cubicBezTo>
                    <a:pt x="149" y="186"/>
                    <a:pt x="151" y="188"/>
                    <a:pt x="218" y="243"/>
                  </a:cubicBezTo>
                  <a:cubicBezTo>
                    <a:pt x="224" y="248"/>
                    <a:pt x="228" y="251"/>
                    <a:pt x="231" y="253"/>
                  </a:cubicBezTo>
                  <a:cubicBezTo>
                    <a:pt x="139" y="184"/>
                    <a:pt x="60" y="98"/>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2" name="Freeform 102"/>
            <p:cNvSpPr/>
            <p:nvPr/>
          </p:nvSpPr>
          <p:spPr bwMode="auto">
            <a:xfrm>
              <a:off x="1788355" y="1652943"/>
              <a:ext cx="1119188" cy="2430463"/>
            </a:xfrm>
            <a:custGeom>
              <a:avLst/>
              <a:gdLst>
                <a:gd name="T0" fmla="*/ 405 w 441"/>
                <a:gd name="T1" fmla="*/ 26 h 957"/>
                <a:gd name="T2" fmla="*/ 441 w 441"/>
                <a:gd name="T3" fmla="*/ 0 h 957"/>
                <a:gd name="T4" fmla="*/ 418 w 441"/>
                <a:gd name="T5" fmla="*/ 13 h 957"/>
                <a:gd name="T6" fmla="*/ 370 w 441"/>
                <a:gd name="T7" fmla="*/ 47 h 957"/>
                <a:gd name="T8" fmla="*/ 253 w 441"/>
                <a:gd name="T9" fmla="*/ 150 h 957"/>
                <a:gd name="T10" fmla="*/ 158 w 441"/>
                <a:gd name="T11" fmla="*/ 267 h 957"/>
                <a:gd name="T12" fmla="*/ 85 w 441"/>
                <a:gd name="T13" fmla="*/ 397 h 957"/>
                <a:gd name="T14" fmla="*/ 33 w 441"/>
                <a:gd name="T15" fmla="*/ 538 h 957"/>
                <a:gd name="T16" fmla="*/ 6 w 441"/>
                <a:gd name="T17" fmla="*/ 686 h 957"/>
                <a:gd name="T18" fmla="*/ 3 w 441"/>
                <a:gd name="T19" fmla="*/ 841 h 957"/>
                <a:gd name="T20" fmla="*/ 19 w 441"/>
                <a:gd name="T21" fmla="*/ 957 h 957"/>
                <a:gd name="T22" fmla="*/ 2 w 441"/>
                <a:gd name="T23" fmla="*/ 781 h 957"/>
                <a:gd name="T24" fmla="*/ 405 w 441"/>
                <a:gd name="T25" fmla="*/ 2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957">
                  <a:moveTo>
                    <a:pt x="405" y="26"/>
                  </a:moveTo>
                  <a:cubicBezTo>
                    <a:pt x="416" y="17"/>
                    <a:pt x="428" y="8"/>
                    <a:pt x="441" y="0"/>
                  </a:cubicBezTo>
                  <a:cubicBezTo>
                    <a:pt x="433" y="4"/>
                    <a:pt x="425" y="9"/>
                    <a:pt x="418" y="13"/>
                  </a:cubicBezTo>
                  <a:cubicBezTo>
                    <a:pt x="403" y="23"/>
                    <a:pt x="384" y="37"/>
                    <a:pt x="370" y="47"/>
                  </a:cubicBezTo>
                  <a:cubicBezTo>
                    <a:pt x="317" y="87"/>
                    <a:pt x="308" y="96"/>
                    <a:pt x="253" y="150"/>
                  </a:cubicBezTo>
                  <a:cubicBezTo>
                    <a:pt x="213" y="193"/>
                    <a:pt x="209" y="198"/>
                    <a:pt x="158" y="267"/>
                  </a:cubicBezTo>
                  <a:cubicBezTo>
                    <a:pt x="127" y="313"/>
                    <a:pt x="125" y="318"/>
                    <a:pt x="85" y="397"/>
                  </a:cubicBezTo>
                  <a:cubicBezTo>
                    <a:pt x="62" y="446"/>
                    <a:pt x="61" y="450"/>
                    <a:pt x="33" y="538"/>
                  </a:cubicBezTo>
                  <a:cubicBezTo>
                    <a:pt x="19" y="590"/>
                    <a:pt x="19" y="592"/>
                    <a:pt x="6" y="686"/>
                  </a:cubicBezTo>
                  <a:cubicBezTo>
                    <a:pt x="0" y="741"/>
                    <a:pt x="0" y="743"/>
                    <a:pt x="3" y="841"/>
                  </a:cubicBezTo>
                  <a:cubicBezTo>
                    <a:pt x="8" y="895"/>
                    <a:pt x="11" y="917"/>
                    <a:pt x="19" y="957"/>
                  </a:cubicBezTo>
                  <a:cubicBezTo>
                    <a:pt x="8" y="900"/>
                    <a:pt x="2" y="841"/>
                    <a:pt x="2" y="781"/>
                  </a:cubicBezTo>
                  <a:cubicBezTo>
                    <a:pt x="2" y="466"/>
                    <a:pt x="162" y="189"/>
                    <a:pt x="405" y="2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3" name="Freeform 103"/>
            <p:cNvSpPr/>
            <p:nvPr/>
          </p:nvSpPr>
          <p:spPr bwMode="auto">
            <a:xfrm>
              <a:off x="1793118" y="1718031"/>
              <a:ext cx="1517650" cy="3779838"/>
            </a:xfrm>
            <a:custGeom>
              <a:avLst/>
              <a:gdLst>
                <a:gd name="T0" fmla="*/ 367 w 598"/>
                <a:gd name="T1" fmla="*/ 1485 h 1488"/>
                <a:gd name="T2" fmla="*/ 377 w 598"/>
                <a:gd name="T3" fmla="*/ 1487 h 1488"/>
                <a:gd name="T4" fmla="*/ 167 w 598"/>
                <a:gd name="T5" fmla="*/ 1248 h 1488"/>
                <a:gd name="T6" fmla="*/ 153 w 598"/>
                <a:gd name="T7" fmla="*/ 1233 h 1488"/>
                <a:gd name="T8" fmla="*/ 142 w 598"/>
                <a:gd name="T9" fmla="*/ 1220 h 1488"/>
                <a:gd name="T10" fmla="*/ 132 w 598"/>
                <a:gd name="T11" fmla="*/ 1207 h 1488"/>
                <a:gd name="T12" fmla="*/ 122 w 598"/>
                <a:gd name="T13" fmla="*/ 1193 h 1488"/>
                <a:gd name="T14" fmla="*/ 113 w 598"/>
                <a:gd name="T15" fmla="*/ 1178 h 1488"/>
                <a:gd name="T16" fmla="*/ 104 w 598"/>
                <a:gd name="T17" fmla="*/ 1163 h 1488"/>
                <a:gd name="T18" fmla="*/ 96 w 598"/>
                <a:gd name="T19" fmla="*/ 1148 h 1488"/>
                <a:gd name="T20" fmla="*/ 89 w 598"/>
                <a:gd name="T21" fmla="*/ 1132 h 1488"/>
                <a:gd name="T22" fmla="*/ 83 w 598"/>
                <a:gd name="T23" fmla="*/ 1117 h 1488"/>
                <a:gd name="T24" fmla="*/ 77 w 598"/>
                <a:gd name="T25" fmla="*/ 1099 h 1488"/>
                <a:gd name="T26" fmla="*/ 73 w 598"/>
                <a:gd name="T27" fmla="*/ 1086 h 1488"/>
                <a:gd name="T28" fmla="*/ 69 w 598"/>
                <a:gd name="T29" fmla="*/ 1027 h 1488"/>
                <a:gd name="T30" fmla="*/ 190 w 598"/>
                <a:gd name="T31" fmla="*/ 922 h 1488"/>
                <a:gd name="T32" fmla="*/ 139 w 598"/>
                <a:gd name="T33" fmla="*/ 654 h 1488"/>
                <a:gd name="T34" fmla="*/ 306 w 598"/>
                <a:gd name="T35" fmla="*/ 440 h 1488"/>
                <a:gd name="T36" fmla="*/ 326 w 598"/>
                <a:gd name="T37" fmla="*/ 452 h 1488"/>
                <a:gd name="T38" fmla="*/ 411 w 598"/>
                <a:gd name="T39" fmla="*/ 459 h 1488"/>
                <a:gd name="T40" fmla="*/ 441 w 598"/>
                <a:gd name="T41" fmla="*/ 449 h 1488"/>
                <a:gd name="T42" fmla="*/ 590 w 598"/>
                <a:gd name="T43" fmla="*/ 262 h 1488"/>
                <a:gd name="T44" fmla="*/ 548 w 598"/>
                <a:gd name="T45" fmla="*/ 130 h 1488"/>
                <a:gd name="T46" fmla="*/ 530 w 598"/>
                <a:gd name="T47" fmla="*/ 122 h 1488"/>
                <a:gd name="T48" fmla="*/ 512 w 598"/>
                <a:gd name="T49" fmla="*/ 117 h 1488"/>
                <a:gd name="T50" fmla="*/ 487 w 598"/>
                <a:gd name="T51" fmla="*/ 116 h 1488"/>
                <a:gd name="T52" fmla="*/ 462 w 598"/>
                <a:gd name="T53" fmla="*/ 118 h 1488"/>
                <a:gd name="T54" fmla="*/ 444 w 598"/>
                <a:gd name="T55" fmla="*/ 125 h 1488"/>
                <a:gd name="T56" fmla="*/ 258 w 598"/>
                <a:gd name="T57" fmla="*/ 243 h 1488"/>
                <a:gd name="T58" fmla="*/ 248 w 598"/>
                <a:gd name="T59" fmla="*/ 243 h 1488"/>
                <a:gd name="T60" fmla="*/ 234 w 598"/>
                <a:gd name="T61" fmla="*/ 233 h 1488"/>
                <a:gd name="T62" fmla="*/ 256 w 598"/>
                <a:gd name="T63" fmla="*/ 161 h 1488"/>
                <a:gd name="T64" fmla="*/ 0 w 598"/>
                <a:gd name="T65" fmla="*/ 755 h 1488"/>
                <a:gd name="T66" fmla="*/ 26 w 598"/>
                <a:gd name="T67" fmla="*/ 971 h 1488"/>
                <a:gd name="T68" fmla="*/ 74 w 598"/>
                <a:gd name="T69" fmla="*/ 1115 h 1488"/>
                <a:gd name="T70" fmla="*/ 135 w 598"/>
                <a:gd name="T71" fmla="*/ 1232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8" h="1488">
                  <a:moveTo>
                    <a:pt x="366" y="1485"/>
                  </a:moveTo>
                  <a:cubicBezTo>
                    <a:pt x="367" y="1485"/>
                    <a:pt x="367" y="1485"/>
                    <a:pt x="367" y="1485"/>
                  </a:cubicBezTo>
                  <a:cubicBezTo>
                    <a:pt x="369" y="1486"/>
                    <a:pt x="372" y="1487"/>
                    <a:pt x="375" y="1488"/>
                  </a:cubicBezTo>
                  <a:cubicBezTo>
                    <a:pt x="376" y="1488"/>
                    <a:pt x="376" y="1487"/>
                    <a:pt x="377" y="1487"/>
                  </a:cubicBezTo>
                  <a:cubicBezTo>
                    <a:pt x="369" y="1455"/>
                    <a:pt x="211" y="1286"/>
                    <a:pt x="167" y="1248"/>
                  </a:cubicBezTo>
                  <a:cubicBezTo>
                    <a:pt x="167" y="1248"/>
                    <a:pt x="167" y="1248"/>
                    <a:pt x="167" y="1248"/>
                  </a:cubicBezTo>
                  <a:cubicBezTo>
                    <a:pt x="163" y="1244"/>
                    <a:pt x="160" y="1241"/>
                    <a:pt x="156" y="1237"/>
                  </a:cubicBezTo>
                  <a:cubicBezTo>
                    <a:pt x="155" y="1236"/>
                    <a:pt x="154" y="1234"/>
                    <a:pt x="153" y="1233"/>
                  </a:cubicBezTo>
                  <a:cubicBezTo>
                    <a:pt x="150" y="1230"/>
                    <a:pt x="148" y="1228"/>
                    <a:pt x="146" y="1225"/>
                  </a:cubicBezTo>
                  <a:cubicBezTo>
                    <a:pt x="145" y="1224"/>
                    <a:pt x="143" y="1222"/>
                    <a:pt x="142" y="1220"/>
                  </a:cubicBezTo>
                  <a:cubicBezTo>
                    <a:pt x="140" y="1218"/>
                    <a:pt x="138" y="1215"/>
                    <a:pt x="136" y="1213"/>
                  </a:cubicBezTo>
                  <a:cubicBezTo>
                    <a:pt x="135" y="1211"/>
                    <a:pt x="133" y="1209"/>
                    <a:pt x="132" y="1207"/>
                  </a:cubicBezTo>
                  <a:cubicBezTo>
                    <a:pt x="130" y="1204"/>
                    <a:pt x="128" y="1202"/>
                    <a:pt x="126" y="1199"/>
                  </a:cubicBezTo>
                  <a:cubicBezTo>
                    <a:pt x="125" y="1197"/>
                    <a:pt x="123" y="1195"/>
                    <a:pt x="122" y="1193"/>
                  </a:cubicBezTo>
                  <a:cubicBezTo>
                    <a:pt x="120" y="1190"/>
                    <a:pt x="119" y="1188"/>
                    <a:pt x="117" y="1185"/>
                  </a:cubicBezTo>
                  <a:cubicBezTo>
                    <a:pt x="116" y="1183"/>
                    <a:pt x="114" y="1181"/>
                    <a:pt x="113" y="1178"/>
                  </a:cubicBezTo>
                  <a:cubicBezTo>
                    <a:pt x="111" y="1176"/>
                    <a:pt x="110" y="1173"/>
                    <a:pt x="108" y="1170"/>
                  </a:cubicBezTo>
                  <a:cubicBezTo>
                    <a:pt x="107" y="1168"/>
                    <a:pt x="106" y="1166"/>
                    <a:pt x="104" y="1163"/>
                  </a:cubicBezTo>
                  <a:cubicBezTo>
                    <a:pt x="103" y="1161"/>
                    <a:pt x="101" y="1158"/>
                    <a:pt x="100" y="1155"/>
                  </a:cubicBezTo>
                  <a:cubicBezTo>
                    <a:pt x="99" y="1153"/>
                    <a:pt x="98" y="1150"/>
                    <a:pt x="96" y="1148"/>
                  </a:cubicBezTo>
                  <a:cubicBezTo>
                    <a:pt x="95" y="1145"/>
                    <a:pt x="94" y="1143"/>
                    <a:pt x="93" y="1140"/>
                  </a:cubicBezTo>
                  <a:cubicBezTo>
                    <a:pt x="92" y="1137"/>
                    <a:pt x="90" y="1135"/>
                    <a:pt x="89" y="1132"/>
                  </a:cubicBezTo>
                  <a:cubicBezTo>
                    <a:pt x="88" y="1130"/>
                    <a:pt x="87" y="1127"/>
                    <a:pt x="86" y="1125"/>
                  </a:cubicBezTo>
                  <a:cubicBezTo>
                    <a:pt x="85" y="1122"/>
                    <a:pt x="84" y="1119"/>
                    <a:pt x="83" y="1117"/>
                  </a:cubicBezTo>
                  <a:cubicBezTo>
                    <a:pt x="82" y="1113"/>
                    <a:pt x="80" y="1110"/>
                    <a:pt x="79" y="1106"/>
                  </a:cubicBezTo>
                  <a:cubicBezTo>
                    <a:pt x="78" y="1104"/>
                    <a:pt x="78" y="1101"/>
                    <a:pt x="77" y="1099"/>
                  </a:cubicBezTo>
                  <a:cubicBezTo>
                    <a:pt x="75" y="1095"/>
                    <a:pt x="74" y="1090"/>
                    <a:pt x="73" y="1086"/>
                  </a:cubicBezTo>
                  <a:cubicBezTo>
                    <a:pt x="73" y="1086"/>
                    <a:pt x="73" y="1086"/>
                    <a:pt x="73" y="1086"/>
                  </a:cubicBezTo>
                  <a:cubicBezTo>
                    <a:pt x="68" y="1067"/>
                    <a:pt x="66" y="1049"/>
                    <a:pt x="67" y="1032"/>
                  </a:cubicBezTo>
                  <a:cubicBezTo>
                    <a:pt x="67" y="1031"/>
                    <a:pt x="68" y="1031"/>
                    <a:pt x="69" y="1027"/>
                  </a:cubicBezTo>
                  <a:cubicBezTo>
                    <a:pt x="70" y="1025"/>
                    <a:pt x="71" y="1021"/>
                    <a:pt x="71" y="1019"/>
                  </a:cubicBezTo>
                  <a:cubicBezTo>
                    <a:pt x="91" y="986"/>
                    <a:pt x="130" y="953"/>
                    <a:pt x="190" y="922"/>
                  </a:cubicBezTo>
                  <a:cubicBezTo>
                    <a:pt x="163" y="838"/>
                    <a:pt x="145" y="751"/>
                    <a:pt x="139" y="662"/>
                  </a:cubicBezTo>
                  <a:cubicBezTo>
                    <a:pt x="139" y="659"/>
                    <a:pt x="139" y="657"/>
                    <a:pt x="139" y="654"/>
                  </a:cubicBezTo>
                  <a:cubicBezTo>
                    <a:pt x="139" y="381"/>
                    <a:pt x="280" y="421"/>
                    <a:pt x="306" y="440"/>
                  </a:cubicBezTo>
                  <a:cubicBezTo>
                    <a:pt x="306" y="440"/>
                    <a:pt x="306" y="440"/>
                    <a:pt x="306" y="440"/>
                  </a:cubicBezTo>
                  <a:cubicBezTo>
                    <a:pt x="312" y="444"/>
                    <a:pt x="318" y="447"/>
                    <a:pt x="324" y="450"/>
                  </a:cubicBezTo>
                  <a:cubicBezTo>
                    <a:pt x="325" y="451"/>
                    <a:pt x="326" y="451"/>
                    <a:pt x="326" y="452"/>
                  </a:cubicBezTo>
                  <a:cubicBezTo>
                    <a:pt x="352" y="464"/>
                    <a:pt x="381" y="466"/>
                    <a:pt x="409" y="459"/>
                  </a:cubicBezTo>
                  <a:cubicBezTo>
                    <a:pt x="410" y="459"/>
                    <a:pt x="410" y="459"/>
                    <a:pt x="411" y="459"/>
                  </a:cubicBezTo>
                  <a:cubicBezTo>
                    <a:pt x="417" y="458"/>
                    <a:pt x="422" y="456"/>
                    <a:pt x="428" y="454"/>
                  </a:cubicBezTo>
                  <a:cubicBezTo>
                    <a:pt x="433" y="452"/>
                    <a:pt x="437" y="450"/>
                    <a:pt x="441" y="449"/>
                  </a:cubicBezTo>
                  <a:cubicBezTo>
                    <a:pt x="442" y="448"/>
                    <a:pt x="443" y="448"/>
                    <a:pt x="444" y="447"/>
                  </a:cubicBezTo>
                  <a:cubicBezTo>
                    <a:pt x="513" y="415"/>
                    <a:pt x="575" y="339"/>
                    <a:pt x="590" y="262"/>
                  </a:cubicBezTo>
                  <a:cubicBezTo>
                    <a:pt x="593" y="238"/>
                    <a:pt x="598" y="166"/>
                    <a:pt x="552" y="133"/>
                  </a:cubicBezTo>
                  <a:cubicBezTo>
                    <a:pt x="551" y="132"/>
                    <a:pt x="549" y="131"/>
                    <a:pt x="548" y="130"/>
                  </a:cubicBezTo>
                  <a:cubicBezTo>
                    <a:pt x="545" y="128"/>
                    <a:pt x="541" y="126"/>
                    <a:pt x="537" y="124"/>
                  </a:cubicBezTo>
                  <a:cubicBezTo>
                    <a:pt x="535" y="123"/>
                    <a:pt x="532" y="122"/>
                    <a:pt x="530" y="122"/>
                  </a:cubicBezTo>
                  <a:cubicBezTo>
                    <a:pt x="526" y="120"/>
                    <a:pt x="522" y="119"/>
                    <a:pt x="519" y="119"/>
                  </a:cubicBezTo>
                  <a:cubicBezTo>
                    <a:pt x="516" y="118"/>
                    <a:pt x="514" y="118"/>
                    <a:pt x="512" y="117"/>
                  </a:cubicBezTo>
                  <a:cubicBezTo>
                    <a:pt x="506" y="116"/>
                    <a:pt x="500" y="116"/>
                    <a:pt x="493" y="116"/>
                  </a:cubicBezTo>
                  <a:cubicBezTo>
                    <a:pt x="491" y="116"/>
                    <a:pt x="489" y="116"/>
                    <a:pt x="487" y="116"/>
                  </a:cubicBezTo>
                  <a:cubicBezTo>
                    <a:pt x="479" y="116"/>
                    <a:pt x="471" y="117"/>
                    <a:pt x="463" y="118"/>
                  </a:cubicBezTo>
                  <a:cubicBezTo>
                    <a:pt x="462" y="118"/>
                    <a:pt x="462" y="118"/>
                    <a:pt x="462" y="118"/>
                  </a:cubicBezTo>
                  <a:cubicBezTo>
                    <a:pt x="459" y="119"/>
                    <a:pt x="457" y="120"/>
                    <a:pt x="454" y="121"/>
                  </a:cubicBezTo>
                  <a:cubicBezTo>
                    <a:pt x="450" y="122"/>
                    <a:pt x="447" y="124"/>
                    <a:pt x="444" y="125"/>
                  </a:cubicBezTo>
                  <a:cubicBezTo>
                    <a:pt x="377" y="156"/>
                    <a:pt x="335" y="227"/>
                    <a:pt x="259" y="243"/>
                  </a:cubicBezTo>
                  <a:cubicBezTo>
                    <a:pt x="259" y="243"/>
                    <a:pt x="258" y="243"/>
                    <a:pt x="258" y="243"/>
                  </a:cubicBezTo>
                  <a:cubicBezTo>
                    <a:pt x="254" y="243"/>
                    <a:pt x="251" y="244"/>
                    <a:pt x="249" y="243"/>
                  </a:cubicBezTo>
                  <a:cubicBezTo>
                    <a:pt x="248" y="243"/>
                    <a:pt x="248" y="243"/>
                    <a:pt x="248" y="243"/>
                  </a:cubicBezTo>
                  <a:cubicBezTo>
                    <a:pt x="242" y="243"/>
                    <a:pt x="238" y="240"/>
                    <a:pt x="235" y="235"/>
                  </a:cubicBezTo>
                  <a:cubicBezTo>
                    <a:pt x="235" y="234"/>
                    <a:pt x="235" y="234"/>
                    <a:pt x="234" y="233"/>
                  </a:cubicBezTo>
                  <a:cubicBezTo>
                    <a:pt x="234" y="232"/>
                    <a:pt x="234" y="231"/>
                    <a:pt x="234" y="231"/>
                  </a:cubicBezTo>
                  <a:cubicBezTo>
                    <a:pt x="231" y="217"/>
                    <a:pt x="238" y="193"/>
                    <a:pt x="256" y="161"/>
                  </a:cubicBezTo>
                  <a:cubicBezTo>
                    <a:pt x="296" y="98"/>
                    <a:pt x="346" y="44"/>
                    <a:pt x="403" y="0"/>
                  </a:cubicBezTo>
                  <a:cubicBezTo>
                    <a:pt x="160" y="163"/>
                    <a:pt x="0" y="440"/>
                    <a:pt x="0" y="755"/>
                  </a:cubicBezTo>
                  <a:cubicBezTo>
                    <a:pt x="0" y="815"/>
                    <a:pt x="6" y="874"/>
                    <a:pt x="17" y="931"/>
                  </a:cubicBezTo>
                  <a:cubicBezTo>
                    <a:pt x="19" y="942"/>
                    <a:pt x="22" y="955"/>
                    <a:pt x="26" y="971"/>
                  </a:cubicBezTo>
                  <a:cubicBezTo>
                    <a:pt x="36" y="1014"/>
                    <a:pt x="49" y="1055"/>
                    <a:pt x="65" y="1094"/>
                  </a:cubicBezTo>
                  <a:cubicBezTo>
                    <a:pt x="68" y="1100"/>
                    <a:pt x="71" y="1107"/>
                    <a:pt x="74" y="1115"/>
                  </a:cubicBezTo>
                  <a:cubicBezTo>
                    <a:pt x="90" y="1152"/>
                    <a:pt x="108" y="1188"/>
                    <a:pt x="129" y="1223"/>
                  </a:cubicBezTo>
                  <a:cubicBezTo>
                    <a:pt x="131" y="1226"/>
                    <a:pt x="133" y="1229"/>
                    <a:pt x="135" y="1232"/>
                  </a:cubicBezTo>
                  <a:cubicBezTo>
                    <a:pt x="195" y="1330"/>
                    <a:pt x="274" y="1416"/>
                    <a:pt x="366" y="1485"/>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74" name="Freeform 104"/>
            <p:cNvSpPr/>
            <p:nvPr/>
          </p:nvSpPr>
          <p:spPr bwMode="auto">
            <a:xfrm>
              <a:off x="2815468" y="1652943"/>
              <a:ext cx="92075" cy="65088"/>
            </a:xfrm>
            <a:custGeom>
              <a:avLst/>
              <a:gdLst>
                <a:gd name="T0" fmla="*/ 0 w 36"/>
                <a:gd name="T1" fmla="*/ 26 h 26"/>
                <a:gd name="T2" fmla="*/ 36 w 36"/>
                <a:gd name="T3" fmla="*/ 0 h 26"/>
                <a:gd name="T4" fmla="*/ 0 w 36"/>
                <a:gd name="T5" fmla="*/ 26 h 26"/>
                <a:gd name="T6" fmla="*/ 0 w 36"/>
                <a:gd name="T7" fmla="*/ 26 h 26"/>
              </a:gdLst>
              <a:ahLst/>
              <a:cxnLst>
                <a:cxn ang="0">
                  <a:pos x="T0" y="T1"/>
                </a:cxn>
                <a:cxn ang="0">
                  <a:pos x="T2" y="T3"/>
                </a:cxn>
                <a:cxn ang="0">
                  <a:pos x="T4" y="T5"/>
                </a:cxn>
                <a:cxn ang="0">
                  <a:pos x="T6" y="T7"/>
                </a:cxn>
              </a:cxnLst>
              <a:rect l="0" t="0" r="r" b="b"/>
              <a:pathLst>
                <a:path w="36" h="26">
                  <a:moveTo>
                    <a:pt x="0" y="26"/>
                  </a:moveTo>
                  <a:cubicBezTo>
                    <a:pt x="11" y="17"/>
                    <a:pt x="23" y="8"/>
                    <a:pt x="36" y="0"/>
                  </a:cubicBezTo>
                  <a:cubicBezTo>
                    <a:pt x="23" y="8"/>
                    <a:pt x="11" y="17"/>
                    <a:pt x="0" y="26"/>
                  </a:cubicBezTo>
                  <a:cubicBezTo>
                    <a:pt x="0" y="26"/>
                    <a:pt x="0" y="26"/>
                    <a:pt x="0" y="2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5" name="Freeform 105"/>
            <p:cNvSpPr/>
            <p:nvPr/>
          </p:nvSpPr>
          <p:spPr bwMode="auto">
            <a:xfrm>
              <a:off x="2423355" y="233556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6" name="Freeform 106"/>
            <p:cNvSpPr/>
            <p:nvPr/>
          </p:nvSpPr>
          <p:spPr bwMode="auto">
            <a:xfrm>
              <a:off x="3137730" y="2027593"/>
              <a:ext cx="19050" cy="6350"/>
            </a:xfrm>
            <a:custGeom>
              <a:avLst/>
              <a:gdLst>
                <a:gd name="T0" fmla="*/ 7 w 7"/>
                <a:gd name="T1" fmla="*/ 2 h 2"/>
                <a:gd name="T2" fmla="*/ 0 w 7"/>
                <a:gd name="T3" fmla="*/ 0 h 2"/>
                <a:gd name="T4" fmla="*/ 7 w 7"/>
                <a:gd name="T5" fmla="*/ 2 h 2"/>
              </a:gdLst>
              <a:ahLst/>
              <a:cxnLst>
                <a:cxn ang="0">
                  <a:pos x="T0" y="T1"/>
                </a:cxn>
                <a:cxn ang="0">
                  <a:pos x="T2" y="T3"/>
                </a:cxn>
                <a:cxn ang="0">
                  <a:pos x="T4" y="T5"/>
                </a:cxn>
              </a:cxnLst>
              <a:rect l="0" t="0" r="r" b="b"/>
              <a:pathLst>
                <a:path w="7" h="2">
                  <a:moveTo>
                    <a:pt x="7" y="2"/>
                  </a:moveTo>
                  <a:cubicBezTo>
                    <a:pt x="5" y="1"/>
                    <a:pt x="2" y="0"/>
                    <a:pt x="0" y="0"/>
                  </a:cubicBezTo>
                  <a:cubicBezTo>
                    <a:pt x="2" y="0"/>
                    <a:pt x="5" y="1"/>
                    <a:pt x="7"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7" name="Freeform 107"/>
            <p:cNvSpPr/>
            <p:nvPr/>
          </p:nvSpPr>
          <p:spPr bwMode="auto">
            <a:xfrm>
              <a:off x="3093280" y="2014893"/>
              <a:ext cx="17463" cy="6350"/>
            </a:xfrm>
            <a:custGeom>
              <a:avLst/>
              <a:gdLst>
                <a:gd name="T0" fmla="*/ 7 w 7"/>
                <a:gd name="T1" fmla="*/ 2 h 2"/>
                <a:gd name="T2" fmla="*/ 0 w 7"/>
                <a:gd name="T3" fmla="*/ 0 h 2"/>
                <a:gd name="T4" fmla="*/ 7 w 7"/>
                <a:gd name="T5" fmla="*/ 2 h 2"/>
              </a:gdLst>
              <a:ahLst/>
              <a:cxnLst>
                <a:cxn ang="0">
                  <a:pos x="T0" y="T1"/>
                </a:cxn>
                <a:cxn ang="0">
                  <a:pos x="T2" y="T3"/>
                </a:cxn>
                <a:cxn ang="0">
                  <a:pos x="T4" y="T5"/>
                </a:cxn>
              </a:cxnLst>
              <a:rect l="0" t="0" r="r" b="b"/>
              <a:pathLst>
                <a:path w="7" h="2">
                  <a:moveTo>
                    <a:pt x="7" y="2"/>
                  </a:moveTo>
                  <a:cubicBezTo>
                    <a:pt x="4" y="1"/>
                    <a:pt x="2" y="1"/>
                    <a:pt x="0" y="0"/>
                  </a:cubicBezTo>
                  <a:cubicBezTo>
                    <a:pt x="2" y="1"/>
                    <a:pt x="4" y="1"/>
                    <a:pt x="7"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8" name="Freeform 108"/>
            <p:cNvSpPr/>
            <p:nvPr/>
          </p:nvSpPr>
          <p:spPr bwMode="auto">
            <a:xfrm>
              <a:off x="2386843" y="2310168"/>
              <a:ext cx="3175" cy="4763"/>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9" name="Freeform 109"/>
            <p:cNvSpPr/>
            <p:nvPr/>
          </p:nvSpPr>
          <p:spPr bwMode="auto">
            <a:xfrm>
              <a:off x="2442405" y="1718031"/>
              <a:ext cx="373063" cy="409575"/>
            </a:xfrm>
            <a:custGeom>
              <a:avLst/>
              <a:gdLst>
                <a:gd name="T0" fmla="*/ 147 w 147"/>
                <a:gd name="T1" fmla="*/ 0 h 161"/>
                <a:gd name="T2" fmla="*/ 147 w 147"/>
                <a:gd name="T3" fmla="*/ 0 h 161"/>
                <a:gd name="T4" fmla="*/ 0 w 147"/>
                <a:gd name="T5" fmla="*/ 161 h 161"/>
                <a:gd name="T6" fmla="*/ 147 w 147"/>
                <a:gd name="T7" fmla="*/ 0 h 161"/>
              </a:gdLst>
              <a:ahLst/>
              <a:cxnLst>
                <a:cxn ang="0">
                  <a:pos x="T0" y="T1"/>
                </a:cxn>
                <a:cxn ang="0">
                  <a:pos x="T2" y="T3"/>
                </a:cxn>
                <a:cxn ang="0">
                  <a:pos x="T4" y="T5"/>
                </a:cxn>
                <a:cxn ang="0">
                  <a:pos x="T6" y="T7"/>
                </a:cxn>
              </a:cxnLst>
              <a:rect l="0" t="0" r="r" b="b"/>
              <a:pathLst>
                <a:path w="147" h="161">
                  <a:moveTo>
                    <a:pt x="147" y="0"/>
                  </a:moveTo>
                  <a:cubicBezTo>
                    <a:pt x="147" y="0"/>
                    <a:pt x="147" y="0"/>
                    <a:pt x="147" y="0"/>
                  </a:cubicBezTo>
                  <a:cubicBezTo>
                    <a:pt x="90" y="44"/>
                    <a:pt x="40" y="98"/>
                    <a:pt x="0" y="161"/>
                  </a:cubicBezTo>
                  <a:cubicBezTo>
                    <a:pt x="40" y="98"/>
                    <a:pt x="90" y="44"/>
                    <a:pt x="147"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0" name="Freeform 110"/>
            <p:cNvSpPr/>
            <p:nvPr/>
          </p:nvSpPr>
          <p:spPr bwMode="auto">
            <a:xfrm>
              <a:off x="3183768" y="2048231"/>
              <a:ext cx="11113" cy="7938"/>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1" y="1"/>
                    <a:pt x="0" y="0"/>
                  </a:cubicBezTo>
                  <a:cubicBezTo>
                    <a:pt x="1" y="1"/>
                    <a:pt x="3" y="2"/>
                    <a:pt x="4"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1" name="Freeform 111"/>
            <p:cNvSpPr/>
            <p:nvPr/>
          </p:nvSpPr>
          <p:spPr bwMode="auto">
            <a:xfrm>
              <a:off x="2878968" y="2859443"/>
              <a:ext cx="33338" cy="12700"/>
            </a:xfrm>
            <a:custGeom>
              <a:avLst/>
              <a:gdLst>
                <a:gd name="T0" fmla="*/ 0 w 13"/>
                <a:gd name="T1" fmla="*/ 5 h 5"/>
                <a:gd name="T2" fmla="*/ 13 w 13"/>
                <a:gd name="T3" fmla="*/ 0 h 5"/>
                <a:gd name="T4" fmla="*/ 0 w 13"/>
                <a:gd name="T5" fmla="*/ 5 h 5"/>
              </a:gdLst>
              <a:ahLst/>
              <a:cxnLst>
                <a:cxn ang="0">
                  <a:pos x="T0" y="T1"/>
                </a:cxn>
                <a:cxn ang="0">
                  <a:pos x="T2" y="T3"/>
                </a:cxn>
                <a:cxn ang="0">
                  <a:pos x="T4" y="T5"/>
                </a:cxn>
              </a:cxnLst>
              <a:rect l="0" t="0" r="r" b="b"/>
              <a:pathLst>
                <a:path w="13" h="5">
                  <a:moveTo>
                    <a:pt x="0" y="5"/>
                  </a:moveTo>
                  <a:cubicBezTo>
                    <a:pt x="5" y="3"/>
                    <a:pt x="9" y="1"/>
                    <a:pt x="13" y="0"/>
                  </a:cubicBezTo>
                  <a:cubicBezTo>
                    <a:pt x="9" y="1"/>
                    <a:pt x="5" y="3"/>
                    <a:pt x="0" y="5"/>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2" name="Freeform 112"/>
            <p:cNvSpPr/>
            <p:nvPr/>
          </p:nvSpPr>
          <p:spPr bwMode="auto">
            <a:xfrm>
              <a:off x="2945643" y="2018068"/>
              <a:ext cx="22225" cy="7938"/>
            </a:xfrm>
            <a:custGeom>
              <a:avLst/>
              <a:gdLst>
                <a:gd name="T0" fmla="*/ 0 w 9"/>
                <a:gd name="T1" fmla="*/ 3 h 3"/>
                <a:gd name="T2" fmla="*/ 8 w 9"/>
                <a:gd name="T3" fmla="*/ 0 h 3"/>
                <a:gd name="T4" fmla="*/ 9 w 9"/>
                <a:gd name="T5" fmla="*/ 0 h 3"/>
                <a:gd name="T6" fmla="*/ 6 w 9"/>
                <a:gd name="T7" fmla="*/ 1 h 3"/>
                <a:gd name="T8" fmla="*/ 0 w 9"/>
                <a:gd name="T9" fmla="*/ 3 h 3"/>
              </a:gdLst>
              <a:ahLst/>
              <a:cxnLst>
                <a:cxn ang="0">
                  <a:pos x="T0" y="T1"/>
                </a:cxn>
                <a:cxn ang="0">
                  <a:pos x="T2" y="T3"/>
                </a:cxn>
                <a:cxn ang="0">
                  <a:pos x="T4" y="T5"/>
                </a:cxn>
                <a:cxn ang="0">
                  <a:pos x="T6" y="T7"/>
                </a:cxn>
                <a:cxn ang="0">
                  <a:pos x="T8" y="T9"/>
                </a:cxn>
              </a:cxnLst>
              <a:rect l="0" t="0" r="r" b="b"/>
              <a:pathLst>
                <a:path w="9" h="3">
                  <a:moveTo>
                    <a:pt x="0" y="3"/>
                  </a:moveTo>
                  <a:cubicBezTo>
                    <a:pt x="3" y="2"/>
                    <a:pt x="5" y="1"/>
                    <a:pt x="8" y="0"/>
                  </a:cubicBezTo>
                  <a:cubicBezTo>
                    <a:pt x="9" y="0"/>
                    <a:pt x="9" y="0"/>
                    <a:pt x="9" y="0"/>
                  </a:cubicBezTo>
                  <a:cubicBezTo>
                    <a:pt x="8" y="0"/>
                    <a:pt x="8" y="0"/>
                    <a:pt x="6" y="1"/>
                  </a:cubicBezTo>
                  <a:cubicBezTo>
                    <a:pt x="4" y="1"/>
                    <a:pt x="2" y="2"/>
                    <a:pt x="0"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3" name="Freeform 113"/>
            <p:cNvSpPr/>
            <p:nvPr/>
          </p:nvSpPr>
          <p:spPr bwMode="auto">
            <a:xfrm>
              <a:off x="2920243" y="2383193"/>
              <a:ext cx="369888" cy="469900"/>
            </a:xfrm>
            <a:custGeom>
              <a:avLst/>
              <a:gdLst>
                <a:gd name="T0" fmla="*/ 144 w 146"/>
                <a:gd name="T1" fmla="*/ 8 h 185"/>
                <a:gd name="T2" fmla="*/ 146 w 146"/>
                <a:gd name="T3" fmla="*/ 0 h 185"/>
                <a:gd name="T4" fmla="*/ 0 w 146"/>
                <a:gd name="T5" fmla="*/ 185 h 185"/>
                <a:gd name="T6" fmla="*/ 144 w 146"/>
                <a:gd name="T7" fmla="*/ 8 h 185"/>
              </a:gdLst>
              <a:ahLst/>
              <a:cxnLst>
                <a:cxn ang="0">
                  <a:pos x="T0" y="T1"/>
                </a:cxn>
                <a:cxn ang="0">
                  <a:pos x="T2" y="T3"/>
                </a:cxn>
                <a:cxn ang="0">
                  <a:pos x="T4" y="T5"/>
                </a:cxn>
                <a:cxn ang="0">
                  <a:pos x="T6" y="T7"/>
                </a:cxn>
              </a:cxnLst>
              <a:rect l="0" t="0" r="r" b="b"/>
              <a:pathLst>
                <a:path w="146" h="185">
                  <a:moveTo>
                    <a:pt x="144" y="8"/>
                  </a:moveTo>
                  <a:cubicBezTo>
                    <a:pt x="145" y="8"/>
                    <a:pt x="145" y="5"/>
                    <a:pt x="146" y="0"/>
                  </a:cubicBezTo>
                  <a:cubicBezTo>
                    <a:pt x="131" y="77"/>
                    <a:pt x="69" y="153"/>
                    <a:pt x="0" y="185"/>
                  </a:cubicBezTo>
                  <a:cubicBezTo>
                    <a:pt x="67" y="156"/>
                    <a:pt x="127" y="86"/>
                    <a:pt x="144"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4" name="Freeform 114"/>
            <p:cNvSpPr/>
            <p:nvPr/>
          </p:nvSpPr>
          <p:spPr bwMode="auto">
            <a:xfrm>
              <a:off x="3029780" y="2013306"/>
              <a:ext cx="1428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5" name="Freeform 115"/>
            <p:cNvSpPr/>
            <p:nvPr/>
          </p:nvSpPr>
          <p:spPr bwMode="auto">
            <a:xfrm>
              <a:off x="2378905" y="2127606"/>
              <a:ext cx="63500" cy="177800"/>
            </a:xfrm>
            <a:custGeom>
              <a:avLst/>
              <a:gdLst>
                <a:gd name="T0" fmla="*/ 25 w 25"/>
                <a:gd name="T1" fmla="*/ 0 h 70"/>
                <a:gd name="T2" fmla="*/ 3 w 25"/>
                <a:gd name="T3" fmla="*/ 70 h 70"/>
                <a:gd name="T4" fmla="*/ 25 w 25"/>
                <a:gd name="T5" fmla="*/ 0 h 70"/>
              </a:gdLst>
              <a:ahLst/>
              <a:cxnLst>
                <a:cxn ang="0">
                  <a:pos x="T0" y="T1"/>
                </a:cxn>
                <a:cxn ang="0">
                  <a:pos x="T2" y="T3"/>
                </a:cxn>
                <a:cxn ang="0">
                  <a:pos x="T4" y="T5"/>
                </a:cxn>
              </a:cxnLst>
              <a:rect l="0" t="0" r="r" b="b"/>
              <a:pathLst>
                <a:path w="25" h="70">
                  <a:moveTo>
                    <a:pt x="25" y="0"/>
                  </a:moveTo>
                  <a:cubicBezTo>
                    <a:pt x="7" y="32"/>
                    <a:pt x="0" y="56"/>
                    <a:pt x="3" y="70"/>
                  </a:cubicBezTo>
                  <a:cubicBezTo>
                    <a:pt x="1" y="58"/>
                    <a:pt x="6" y="36"/>
                    <a:pt x="2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6" name="Freeform 116"/>
            <p:cNvSpPr/>
            <p:nvPr/>
          </p:nvSpPr>
          <p:spPr bwMode="auto">
            <a:xfrm>
              <a:off x="2831343" y="2884843"/>
              <a:ext cx="4763"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7" name="Freeform 117"/>
            <p:cNvSpPr/>
            <p:nvPr/>
          </p:nvSpPr>
          <p:spPr bwMode="auto">
            <a:xfrm>
              <a:off x="2448755" y="2035531"/>
              <a:ext cx="471488" cy="300038"/>
            </a:xfrm>
            <a:custGeom>
              <a:avLst/>
              <a:gdLst>
                <a:gd name="T0" fmla="*/ 0 w 186"/>
                <a:gd name="T1" fmla="*/ 118 h 118"/>
                <a:gd name="T2" fmla="*/ 1 w 186"/>
                <a:gd name="T3" fmla="*/ 118 h 118"/>
                <a:gd name="T4" fmla="*/ 186 w 186"/>
                <a:gd name="T5" fmla="*/ 0 h 118"/>
                <a:gd name="T6" fmla="*/ 14 w 186"/>
                <a:gd name="T7" fmla="*/ 114 h 118"/>
                <a:gd name="T8" fmla="*/ 0 w 186"/>
                <a:gd name="T9" fmla="*/ 118 h 118"/>
              </a:gdLst>
              <a:ahLst/>
              <a:cxnLst>
                <a:cxn ang="0">
                  <a:pos x="T0" y="T1"/>
                </a:cxn>
                <a:cxn ang="0">
                  <a:pos x="T2" y="T3"/>
                </a:cxn>
                <a:cxn ang="0">
                  <a:pos x="T4" y="T5"/>
                </a:cxn>
                <a:cxn ang="0">
                  <a:pos x="T6" y="T7"/>
                </a:cxn>
                <a:cxn ang="0">
                  <a:pos x="T8" y="T9"/>
                </a:cxn>
              </a:cxnLst>
              <a:rect l="0" t="0" r="r" b="b"/>
              <a:pathLst>
                <a:path w="186" h="118">
                  <a:moveTo>
                    <a:pt x="0" y="118"/>
                  </a:moveTo>
                  <a:cubicBezTo>
                    <a:pt x="0" y="118"/>
                    <a:pt x="1" y="118"/>
                    <a:pt x="1" y="118"/>
                  </a:cubicBezTo>
                  <a:cubicBezTo>
                    <a:pt x="77" y="102"/>
                    <a:pt x="119" y="31"/>
                    <a:pt x="186" y="0"/>
                  </a:cubicBezTo>
                  <a:cubicBezTo>
                    <a:pt x="122" y="28"/>
                    <a:pt x="80" y="89"/>
                    <a:pt x="14" y="114"/>
                  </a:cubicBezTo>
                  <a:cubicBezTo>
                    <a:pt x="9" y="116"/>
                    <a:pt x="4" y="117"/>
                    <a:pt x="0" y="11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8" name="Freeform 118"/>
            <p:cNvSpPr/>
            <p:nvPr/>
          </p:nvSpPr>
          <p:spPr bwMode="auto">
            <a:xfrm>
              <a:off x="2615443" y="2861031"/>
              <a:ext cx="4763" cy="476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cubicBezTo>
                    <a:pt x="2" y="1"/>
                    <a:pt x="1" y="1"/>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9" name="Freeform 119"/>
            <p:cNvSpPr/>
            <p:nvPr/>
          </p:nvSpPr>
          <p:spPr bwMode="auto">
            <a:xfrm>
              <a:off x="3675893" y="5855056"/>
              <a:ext cx="1076325" cy="95250"/>
            </a:xfrm>
            <a:custGeom>
              <a:avLst/>
              <a:gdLst>
                <a:gd name="T0" fmla="*/ 47 w 424"/>
                <a:gd name="T1" fmla="*/ 27 h 37"/>
                <a:gd name="T2" fmla="*/ 16 w 424"/>
                <a:gd name="T3" fmla="*/ 24 h 37"/>
                <a:gd name="T4" fmla="*/ 0 w 424"/>
                <a:gd name="T5" fmla="*/ 21 h 37"/>
                <a:gd name="T6" fmla="*/ 57 w 424"/>
                <a:gd name="T7" fmla="*/ 30 h 37"/>
                <a:gd name="T8" fmla="*/ 109 w 424"/>
                <a:gd name="T9" fmla="*/ 35 h 37"/>
                <a:gd name="T10" fmla="*/ 154 w 424"/>
                <a:gd name="T11" fmla="*/ 37 h 37"/>
                <a:gd name="T12" fmla="*/ 196 w 424"/>
                <a:gd name="T13" fmla="*/ 36 h 37"/>
                <a:gd name="T14" fmla="*/ 236 w 424"/>
                <a:gd name="T15" fmla="*/ 34 h 37"/>
                <a:gd name="T16" fmla="*/ 276 w 424"/>
                <a:gd name="T17" fmla="*/ 30 h 37"/>
                <a:gd name="T18" fmla="*/ 319 w 424"/>
                <a:gd name="T19" fmla="*/ 24 h 37"/>
                <a:gd name="T20" fmla="*/ 367 w 424"/>
                <a:gd name="T21" fmla="*/ 15 h 37"/>
                <a:gd name="T22" fmla="*/ 424 w 424"/>
                <a:gd name="T23" fmla="*/ 0 h 37"/>
                <a:gd name="T24" fmla="*/ 383 w 424"/>
                <a:gd name="T25" fmla="*/ 9 h 37"/>
                <a:gd name="T26" fmla="*/ 166 w 424"/>
                <a:gd name="T27" fmla="*/ 35 h 37"/>
                <a:gd name="T28" fmla="*/ 47 w 424"/>
                <a:gd name="T2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7">
                  <a:moveTo>
                    <a:pt x="47" y="27"/>
                  </a:moveTo>
                  <a:cubicBezTo>
                    <a:pt x="37" y="26"/>
                    <a:pt x="26" y="25"/>
                    <a:pt x="16" y="24"/>
                  </a:cubicBezTo>
                  <a:cubicBezTo>
                    <a:pt x="0" y="21"/>
                    <a:pt x="0" y="21"/>
                    <a:pt x="0" y="21"/>
                  </a:cubicBezTo>
                  <a:cubicBezTo>
                    <a:pt x="17" y="24"/>
                    <a:pt x="40" y="28"/>
                    <a:pt x="57" y="30"/>
                  </a:cubicBezTo>
                  <a:cubicBezTo>
                    <a:pt x="75" y="32"/>
                    <a:pt x="76" y="32"/>
                    <a:pt x="109" y="35"/>
                  </a:cubicBezTo>
                  <a:cubicBezTo>
                    <a:pt x="124" y="36"/>
                    <a:pt x="127" y="36"/>
                    <a:pt x="154" y="37"/>
                  </a:cubicBezTo>
                  <a:cubicBezTo>
                    <a:pt x="169" y="37"/>
                    <a:pt x="169" y="37"/>
                    <a:pt x="196" y="36"/>
                  </a:cubicBezTo>
                  <a:cubicBezTo>
                    <a:pt x="209" y="33"/>
                    <a:pt x="223" y="35"/>
                    <a:pt x="236" y="34"/>
                  </a:cubicBezTo>
                  <a:cubicBezTo>
                    <a:pt x="243" y="34"/>
                    <a:pt x="256" y="32"/>
                    <a:pt x="276" y="30"/>
                  </a:cubicBezTo>
                  <a:cubicBezTo>
                    <a:pt x="291" y="29"/>
                    <a:pt x="291" y="29"/>
                    <a:pt x="319" y="24"/>
                  </a:cubicBezTo>
                  <a:cubicBezTo>
                    <a:pt x="335" y="21"/>
                    <a:pt x="335" y="21"/>
                    <a:pt x="367" y="15"/>
                  </a:cubicBezTo>
                  <a:cubicBezTo>
                    <a:pt x="387" y="10"/>
                    <a:pt x="387" y="10"/>
                    <a:pt x="424" y="0"/>
                  </a:cubicBezTo>
                  <a:cubicBezTo>
                    <a:pt x="411" y="4"/>
                    <a:pt x="397" y="7"/>
                    <a:pt x="383" y="9"/>
                  </a:cubicBezTo>
                  <a:cubicBezTo>
                    <a:pt x="314" y="26"/>
                    <a:pt x="241" y="35"/>
                    <a:pt x="166" y="35"/>
                  </a:cubicBezTo>
                  <a:cubicBezTo>
                    <a:pt x="126" y="35"/>
                    <a:pt x="86" y="32"/>
                    <a:pt x="47" y="27"/>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90" name="Freeform 120"/>
            <p:cNvSpPr/>
            <p:nvPr/>
          </p:nvSpPr>
          <p:spPr bwMode="auto">
            <a:xfrm>
              <a:off x="3794955" y="5848706"/>
              <a:ext cx="852488" cy="95250"/>
            </a:xfrm>
            <a:custGeom>
              <a:avLst/>
              <a:gdLst>
                <a:gd name="T0" fmla="*/ 178 w 336"/>
                <a:gd name="T1" fmla="*/ 0 h 38"/>
                <a:gd name="T2" fmla="*/ 0 w 336"/>
                <a:gd name="T3" fmla="*/ 30 h 38"/>
                <a:gd name="T4" fmla="*/ 119 w 336"/>
                <a:gd name="T5" fmla="*/ 38 h 38"/>
                <a:gd name="T6" fmla="*/ 336 w 336"/>
                <a:gd name="T7" fmla="*/ 12 h 38"/>
                <a:gd name="T8" fmla="*/ 178 w 336"/>
                <a:gd name="T9" fmla="*/ 0 h 38"/>
              </a:gdLst>
              <a:ahLst/>
              <a:cxnLst>
                <a:cxn ang="0">
                  <a:pos x="T0" y="T1"/>
                </a:cxn>
                <a:cxn ang="0">
                  <a:pos x="T2" y="T3"/>
                </a:cxn>
                <a:cxn ang="0">
                  <a:pos x="T4" y="T5"/>
                </a:cxn>
                <a:cxn ang="0">
                  <a:pos x="T6" y="T7"/>
                </a:cxn>
                <a:cxn ang="0">
                  <a:pos x="T8" y="T9"/>
                </a:cxn>
              </a:cxnLst>
              <a:rect l="0" t="0" r="r" b="b"/>
              <a:pathLst>
                <a:path w="336" h="38">
                  <a:moveTo>
                    <a:pt x="178" y="0"/>
                  </a:moveTo>
                  <a:cubicBezTo>
                    <a:pt x="117" y="24"/>
                    <a:pt x="57" y="33"/>
                    <a:pt x="0" y="30"/>
                  </a:cubicBezTo>
                  <a:cubicBezTo>
                    <a:pt x="39" y="35"/>
                    <a:pt x="79" y="38"/>
                    <a:pt x="119" y="38"/>
                  </a:cubicBezTo>
                  <a:cubicBezTo>
                    <a:pt x="194" y="38"/>
                    <a:pt x="267" y="29"/>
                    <a:pt x="336" y="12"/>
                  </a:cubicBezTo>
                  <a:cubicBezTo>
                    <a:pt x="287" y="19"/>
                    <a:pt x="234" y="16"/>
                    <a:pt x="178" y="0"/>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91" name="Freeform 121"/>
            <p:cNvSpPr/>
            <p:nvPr/>
          </p:nvSpPr>
          <p:spPr bwMode="auto">
            <a:xfrm>
              <a:off x="2690055" y="5464531"/>
              <a:ext cx="1104900" cy="460375"/>
            </a:xfrm>
            <a:custGeom>
              <a:avLst/>
              <a:gdLst>
                <a:gd name="T0" fmla="*/ 436 w 436"/>
                <a:gd name="T1" fmla="*/ 181 h 181"/>
                <a:gd name="T2" fmla="*/ 14 w 436"/>
                <a:gd name="T3" fmla="*/ 10 h 181"/>
                <a:gd name="T4" fmla="*/ 0 w 436"/>
                <a:gd name="T5" fmla="*/ 0 h 181"/>
                <a:gd name="T6" fmla="*/ 9 w 436"/>
                <a:gd name="T7" fmla="*/ 7 h 181"/>
                <a:gd name="T8" fmla="*/ 142 w 436"/>
                <a:gd name="T9" fmla="*/ 90 h 181"/>
                <a:gd name="T10" fmla="*/ 301 w 436"/>
                <a:gd name="T11" fmla="*/ 154 h 181"/>
                <a:gd name="T12" fmla="*/ 383 w 436"/>
                <a:gd name="T13" fmla="*/ 174 h 181"/>
                <a:gd name="T14" fmla="*/ 389 w 436"/>
                <a:gd name="T15" fmla="*/ 175 h 181"/>
                <a:gd name="T16" fmla="*/ 405 w 436"/>
                <a:gd name="T17" fmla="*/ 178 h 181"/>
                <a:gd name="T18" fmla="*/ 436 w 436"/>
                <a:gd name="T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81">
                  <a:moveTo>
                    <a:pt x="436" y="181"/>
                  </a:moveTo>
                  <a:cubicBezTo>
                    <a:pt x="279" y="160"/>
                    <a:pt x="135" y="100"/>
                    <a:pt x="14" y="10"/>
                  </a:cubicBezTo>
                  <a:cubicBezTo>
                    <a:pt x="11" y="8"/>
                    <a:pt x="7" y="6"/>
                    <a:pt x="0" y="0"/>
                  </a:cubicBezTo>
                  <a:cubicBezTo>
                    <a:pt x="9" y="7"/>
                    <a:pt x="9" y="7"/>
                    <a:pt x="9" y="7"/>
                  </a:cubicBezTo>
                  <a:cubicBezTo>
                    <a:pt x="64" y="48"/>
                    <a:pt x="76" y="54"/>
                    <a:pt x="142" y="90"/>
                  </a:cubicBezTo>
                  <a:cubicBezTo>
                    <a:pt x="210" y="125"/>
                    <a:pt x="246" y="136"/>
                    <a:pt x="301" y="154"/>
                  </a:cubicBezTo>
                  <a:cubicBezTo>
                    <a:pt x="331" y="163"/>
                    <a:pt x="335" y="164"/>
                    <a:pt x="383" y="174"/>
                  </a:cubicBezTo>
                  <a:cubicBezTo>
                    <a:pt x="389" y="175"/>
                    <a:pt x="389" y="175"/>
                    <a:pt x="389" y="175"/>
                  </a:cubicBezTo>
                  <a:cubicBezTo>
                    <a:pt x="394" y="176"/>
                    <a:pt x="400" y="177"/>
                    <a:pt x="405" y="178"/>
                  </a:cubicBezTo>
                  <a:cubicBezTo>
                    <a:pt x="415" y="179"/>
                    <a:pt x="426" y="180"/>
                    <a:pt x="436" y="18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2" name="Freeform 122"/>
            <p:cNvSpPr/>
            <p:nvPr/>
          </p:nvSpPr>
          <p:spPr bwMode="auto">
            <a:xfrm>
              <a:off x="1958218" y="4059593"/>
              <a:ext cx="2289175" cy="1871663"/>
            </a:xfrm>
            <a:custGeom>
              <a:avLst/>
              <a:gdLst>
                <a:gd name="T0" fmla="*/ 126 w 902"/>
                <a:gd name="T1" fmla="*/ 1 h 737"/>
                <a:gd name="T2" fmla="*/ 125 w 902"/>
                <a:gd name="T3" fmla="*/ 0 h 737"/>
                <a:gd name="T4" fmla="*/ 6 w 902"/>
                <a:gd name="T5" fmla="*/ 97 h 737"/>
                <a:gd name="T6" fmla="*/ 8 w 902"/>
                <a:gd name="T7" fmla="*/ 164 h 737"/>
                <a:gd name="T8" fmla="*/ 8 w 902"/>
                <a:gd name="T9" fmla="*/ 164 h 737"/>
                <a:gd name="T10" fmla="*/ 12 w 902"/>
                <a:gd name="T11" fmla="*/ 177 h 737"/>
                <a:gd name="T12" fmla="*/ 14 w 902"/>
                <a:gd name="T13" fmla="*/ 184 h 737"/>
                <a:gd name="T14" fmla="*/ 18 w 902"/>
                <a:gd name="T15" fmla="*/ 195 h 737"/>
                <a:gd name="T16" fmla="*/ 21 w 902"/>
                <a:gd name="T17" fmla="*/ 203 h 737"/>
                <a:gd name="T18" fmla="*/ 24 w 902"/>
                <a:gd name="T19" fmla="*/ 210 h 737"/>
                <a:gd name="T20" fmla="*/ 28 w 902"/>
                <a:gd name="T21" fmla="*/ 218 h 737"/>
                <a:gd name="T22" fmla="*/ 31 w 902"/>
                <a:gd name="T23" fmla="*/ 226 h 737"/>
                <a:gd name="T24" fmla="*/ 35 w 902"/>
                <a:gd name="T25" fmla="*/ 233 h 737"/>
                <a:gd name="T26" fmla="*/ 39 w 902"/>
                <a:gd name="T27" fmla="*/ 241 h 737"/>
                <a:gd name="T28" fmla="*/ 43 w 902"/>
                <a:gd name="T29" fmla="*/ 248 h 737"/>
                <a:gd name="T30" fmla="*/ 48 w 902"/>
                <a:gd name="T31" fmla="*/ 256 h 737"/>
                <a:gd name="T32" fmla="*/ 52 w 902"/>
                <a:gd name="T33" fmla="*/ 263 h 737"/>
                <a:gd name="T34" fmla="*/ 57 w 902"/>
                <a:gd name="T35" fmla="*/ 271 h 737"/>
                <a:gd name="T36" fmla="*/ 61 w 902"/>
                <a:gd name="T37" fmla="*/ 277 h 737"/>
                <a:gd name="T38" fmla="*/ 67 w 902"/>
                <a:gd name="T39" fmla="*/ 285 h 737"/>
                <a:gd name="T40" fmla="*/ 71 w 902"/>
                <a:gd name="T41" fmla="*/ 291 h 737"/>
                <a:gd name="T42" fmla="*/ 77 w 902"/>
                <a:gd name="T43" fmla="*/ 298 h 737"/>
                <a:gd name="T44" fmla="*/ 81 w 902"/>
                <a:gd name="T45" fmla="*/ 303 h 737"/>
                <a:gd name="T46" fmla="*/ 88 w 902"/>
                <a:gd name="T47" fmla="*/ 311 h 737"/>
                <a:gd name="T48" fmla="*/ 91 w 902"/>
                <a:gd name="T49" fmla="*/ 315 h 737"/>
                <a:gd name="T50" fmla="*/ 102 w 902"/>
                <a:gd name="T51" fmla="*/ 326 h 737"/>
                <a:gd name="T52" fmla="*/ 102 w 902"/>
                <a:gd name="T53" fmla="*/ 326 h 737"/>
                <a:gd name="T54" fmla="*/ 312 w 902"/>
                <a:gd name="T55" fmla="*/ 559 h 737"/>
                <a:gd name="T56" fmla="*/ 312 w 902"/>
                <a:gd name="T57" fmla="*/ 559 h 737"/>
                <a:gd name="T58" fmla="*/ 312 w 902"/>
                <a:gd name="T59" fmla="*/ 559 h 737"/>
                <a:gd name="T60" fmla="*/ 312 w 902"/>
                <a:gd name="T61" fmla="*/ 559 h 737"/>
                <a:gd name="T62" fmla="*/ 312 w 902"/>
                <a:gd name="T63" fmla="*/ 560 h 737"/>
                <a:gd name="T64" fmla="*/ 313 w 902"/>
                <a:gd name="T65" fmla="*/ 564 h 737"/>
                <a:gd name="T66" fmla="*/ 312 w 902"/>
                <a:gd name="T67" fmla="*/ 565 h 737"/>
                <a:gd name="T68" fmla="*/ 312 w 902"/>
                <a:gd name="T69" fmla="*/ 566 h 737"/>
                <a:gd name="T70" fmla="*/ 310 w 902"/>
                <a:gd name="T71" fmla="*/ 566 h 737"/>
                <a:gd name="T72" fmla="*/ 309 w 902"/>
                <a:gd name="T73" fmla="*/ 566 h 737"/>
                <a:gd name="T74" fmla="*/ 302 w 902"/>
                <a:gd name="T75" fmla="*/ 563 h 737"/>
                <a:gd name="T76" fmla="*/ 302 w 902"/>
                <a:gd name="T77" fmla="*/ 563 h 737"/>
                <a:gd name="T78" fmla="*/ 724 w 902"/>
                <a:gd name="T79" fmla="*/ 734 h 737"/>
                <a:gd name="T80" fmla="*/ 902 w 902"/>
                <a:gd name="T81" fmla="*/ 704 h 737"/>
                <a:gd name="T82" fmla="*/ 126 w 902"/>
                <a:gd name="T83"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2" h="737">
                  <a:moveTo>
                    <a:pt x="126" y="1"/>
                  </a:moveTo>
                  <a:cubicBezTo>
                    <a:pt x="125" y="0"/>
                    <a:pt x="125" y="0"/>
                    <a:pt x="125" y="0"/>
                  </a:cubicBezTo>
                  <a:cubicBezTo>
                    <a:pt x="65" y="31"/>
                    <a:pt x="26" y="64"/>
                    <a:pt x="6" y="97"/>
                  </a:cubicBezTo>
                  <a:cubicBezTo>
                    <a:pt x="0" y="115"/>
                    <a:pt x="2" y="138"/>
                    <a:pt x="8" y="164"/>
                  </a:cubicBezTo>
                  <a:cubicBezTo>
                    <a:pt x="8" y="164"/>
                    <a:pt x="8" y="164"/>
                    <a:pt x="8" y="164"/>
                  </a:cubicBezTo>
                  <a:cubicBezTo>
                    <a:pt x="9" y="168"/>
                    <a:pt x="10" y="172"/>
                    <a:pt x="12" y="177"/>
                  </a:cubicBezTo>
                  <a:cubicBezTo>
                    <a:pt x="13" y="179"/>
                    <a:pt x="13" y="182"/>
                    <a:pt x="14" y="184"/>
                  </a:cubicBezTo>
                  <a:cubicBezTo>
                    <a:pt x="15" y="188"/>
                    <a:pt x="17" y="191"/>
                    <a:pt x="18" y="195"/>
                  </a:cubicBezTo>
                  <a:cubicBezTo>
                    <a:pt x="19" y="197"/>
                    <a:pt x="20" y="200"/>
                    <a:pt x="21" y="203"/>
                  </a:cubicBezTo>
                  <a:cubicBezTo>
                    <a:pt x="22" y="205"/>
                    <a:pt x="23" y="208"/>
                    <a:pt x="24" y="210"/>
                  </a:cubicBezTo>
                  <a:cubicBezTo>
                    <a:pt x="25" y="213"/>
                    <a:pt x="27" y="215"/>
                    <a:pt x="28" y="218"/>
                  </a:cubicBezTo>
                  <a:cubicBezTo>
                    <a:pt x="29" y="221"/>
                    <a:pt x="30" y="223"/>
                    <a:pt x="31" y="226"/>
                  </a:cubicBezTo>
                  <a:cubicBezTo>
                    <a:pt x="33" y="228"/>
                    <a:pt x="34" y="231"/>
                    <a:pt x="35" y="233"/>
                  </a:cubicBezTo>
                  <a:cubicBezTo>
                    <a:pt x="36" y="236"/>
                    <a:pt x="38" y="239"/>
                    <a:pt x="39" y="241"/>
                  </a:cubicBezTo>
                  <a:cubicBezTo>
                    <a:pt x="41" y="244"/>
                    <a:pt x="42" y="246"/>
                    <a:pt x="43" y="248"/>
                  </a:cubicBezTo>
                  <a:cubicBezTo>
                    <a:pt x="45" y="251"/>
                    <a:pt x="46" y="254"/>
                    <a:pt x="48" y="256"/>
                  </a:cubicBezTo>
                  <a:cubicBezTo>
                    <a:pt x="49" y="259"/>
                    <a:pt x="51" y="261"/>
                    <a:pt x="52" y="263"/>
                  </a:cubicBezTo>
                  <a:cubicBezTo>
                    <a:pt x="54" y="266"/>
                    <a:pt x="55" y="268"/>
                    <a:pt x="57" y="271"/>
                  </a:cubicBezTo>
                  <a:cubicBezTo>
                    <a:pt x="58" y="273"/>
                    <a:pt x="60" y="275"/>
                    <a:pt x="61" y="277"/>
                  </a:cubicBezTo>
                  <a:cubicBezTo>
                    <a:pt x="63" y="280"/>
                    <a:pt x="65" y="282"/>
                    <a:pt x="67" y="285"/>
                  </a:cubicBezTo>
                  <a:cubicBezTo>
                    <a:pt x="68" y="287"/>
                    <a:pt x="70" y="289"/>
                    <a:pt x="71" y="291"/>
                  </a:cubicBezTo>
                  <a:cubicBezTo>
                    <a:pt x="73" y="293"/>
                    <a:pt x="75" y="296"/>
                    <a:pt x="77" y="298"/>
                  </a:cubicBezTo>
                  <a:cubicBezTo>
                    <a:pt x="78" y="300"/>
                    <a:pt x="80" y="302"/>
                    <a:pt x="81" y="303"/>
                  </a:cubicBezTo>
                  <a:cubicBezTo>
                    <a:pt x="83" y="306"/>
                    <a:pt x="85" y="308"/>
                    <a:pt x="88" y="311"/>
                  </a:cubicBezTo>
                  <a:cubicBezTo>
                    <a:pt x="89" y="312"/>
                    <a:pt x="90" y="314"/>
                    <a:pt x="91" y="315"/>
                  </a:cubicBezTo>
                  <a:cubicBezTo>
                    <a:pt x="95" y="319"/>
                    <a:pt x="98" y="322"/>
                    <a:pt x="102" y="326"/>
                  </a:cubicBezTo>
                  <a:cubicBezTo>
                    <a:pt x="102" y="326"/>
                    <a:pt x="102" y="326"/>
                    <a:pt x="102" y="326"/>
                  </a:cubicBezTo>
                  <a:cubicBezTo>
                    <a:pt x="165" y="381"/>
                    <a:pt x="292" y="526"/>
                    <a:pt x="312" y="559"/>
                  </a:cubicBezTo>
                  <a:cubicBezTo>
                    <a:pt x="312" y="559"/>
                    <a:pt x="312" y="559"/>
                    <a:pt x="312" y="559"/>
                  </a:cubicBezTo>
                  <a:cubicBezTo>
                    <a:pt x="312" y="559"/>
                    <a:pt x="312" y="559"/>
                    <a:pt x="312" y="559"/>
                  </a:cubicBezTo>
                  <a:cubicBezTo>
                    <a:pt x="312" y="559"/>
                    <a:pt x="312" y="559"/>
                    <a:pt x="312" y="559"/>
                  </a:cubicBezTo>
                  <a:cubicBezTo>
                    <a:pt x="312" y="560"/>
                    <a:pt x="312" y="560"/>
                    <a:pt x="312" y="560"/>
                  </a:cubicBezTo>
                  <a:cubicBezTo>
                    <a:pt x="312" y="561"/>
                    <a:pt x="313" y="563"/>
                    <a:pt x="313" y="564"/>
                  </a:cubicBezTo>
                  <a:cubicBezTo>
                    <a:pt x="313" y="564"/>
                    <a:pt x="312" y="565"/>
                    <a:pt x="312" y="565"/>
                  </a:cubicBezTo>
                  <a:cubicBezTo>
                    <a:pt x="312" y="565"/>
                    <a:pt x="312" y="566"/>
                    <a:pt x="312" y="566"/>
                  </a:cubicBezTo>
                  <a:cubicBezTo>
                    <a:pt x="311" y="566"/>
                    <a:pt x="311" y="566"/>
                    <a:pt x="310" y="566"/>
                  </a:cubicBezTo>
                  <a:cubicBezTo>
                    <a:pt x="310" y="566"/>
                    <a:pt x="309" y="566"/>
                    <a:pt x="309" y="566"/>
                  </a:cubicBezTo>
                  <a:cubicBezTo>
                    <a:pt x="306" y="565"/>
                    <a:pt x="304" y="564"/>
                    <a:pt x="302" y="563"/>
                  </a:cubicBezTo>
                  <a:cubicBezTo>
                    <a:pt x="302" y="563"/>
                    <a:pt x="302" y="563"/>
                    <a:pt x="302" y="563"/>
                  </a:cubicBezTo>
                  <a:cubicBezTo>
                    <a:pt x="423" y="653"/>
                    <a:pt x="567" y="713"/>
                    <a:pt x="724" y="734"/>
                  </a:cubicBezTo>
                  <a:cubicBezTo>
                    <a:pt x="781" y="737"/>
                    <a:pt x="841" y="728"/>
                    <a:pt x="902" y="704"/>
                  </a:cubicBezTo>
                  <a:cubicBezTo>
                    <a:pt x="556" y="661"/>
                    <a:pt x="246" y="368"/>
                    <a:pt x="126" y="1"/>
                  </a:cubicBezTo>
                  <a:close/>
                </a:path>
              </a:pathLst>
            </a:custGeom>
            <a:gradFill>
              <a:gsLst>
                <a:gs pos="0">
                  <a:schemeClr val="bg1">
                    <a:lumMod val="75000"/>
                  </a:schemeClr>
                </a:gs>
                <a:gs pos="100000">
                  <a:schemeClr val="bg1">
                    <a:lumMod val="8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93" name="Freeform 123"/>
            <p:cNvSpPr/>
            <p:nvPr/>
          </p:nvSpPr>
          <p:spPr bwMode="auto">
            <a:xfrm>
              <a:off x="2690055" y="5464531"/>
              <a:ext cx="34925" cy="25400"/>
            </a:xfrm>
            <a:custGeom>
              <a:avLst/>
              <a:gdLst>
                <a:gd name="T0" fmla="*/ 13 w 14"/>
                <a:gd name="T1" fmla="*/ 10 h 10"/>
                <a:gd name="T2" fmla="*/ 0 w 14"/>
                <a:gd name="T3" fmla="*/ 0 h 10"/>
                <a:gd name="T4" fmla="*/ 14 w 14"/>
                <a:gd name="T5" fmla="*/ 10 h 10"/>
                <a:gd name="T6" fmla="*/ 13 w 14"/>
                <a:gd name="T7" fmla="*/ 10 h 10"/>
              </a:gdLst>
              <a:ahLst/>
              <a:cxnLst>
                <a:cxn ang="0">
                  <a:pos x="T0" y="T1"/>
                </a:cxn>
                <a:cxn ang="0">
                  <a:pos x="T2" y="T3"/>
                </a:cxn>
                <a:cxn ang="0">
                  <a:pos x="T4" y="T5"/>
                </a:cxn>
                <a:cxn ang="0">
                  <a:pos x="T6" y="T7"/>
                </a:cxn>
              </a:cxnLst>
              <a:rect l="0" t="0" r="r" b="b"/>
              <a:pathLst>
                <a:path w="14" h="10">
                  <a:moveTo>
                    <a:pt x="13" y="10"/>
                  </a:moveTo>
                  <a:cubicBezTo>
                    <a:pt x="10" y="8"/>
                    <a:pt x="6" y="5"/>
                    <a:pt x="0" y="0"/>
                  </a:cubicBezTo>
                  <a:cubicBezTo>
                    <a:pt x="7" y="6"/>
                    <a:pt x="11" y="8"/>
                    <a:pt x="14" y="10"/>
                  </a:cubicBezTo>
                  <a:cubicBezTo>
                    <a:pt x="14" y="10"/>
                    <a:pt x="13" y="10"/>
                    <a:pt x="13" y="1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4" name="Freeform 124"/>
            <p:cNvSpPr/>
            <p:nvPr/>
          </p:nvSpPr>
          <p:spPr bwMode="auto">
            <a:xfrm>
              <a:off x="2056643" y="4672368"/>
              <a:ext cx="11113"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2" y="3"/>
                    <a:pt x="0" y="0"/>
                  </a:cubicBezTo>
                  <a:cubicBezTo>
                    <a:pt x="2" y="3"/>
                    <a:pt x="3" y="5"/>
                    <a:pt x="4"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5" name="Freeform 125"/>
            <p:cNvSpPr/>
            <p:nvPr/>
          </p:nvSpPr>
          <p:spPr bwMode="auto">
            <a:xfrm>
              <a:off x="2080455" y="4710468"/>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1" y="3"/>
                    <a:pt x="0" y="0"/>
                  </a:cubicBezTo>
                  <a:cubicBezTo>
                    <a:pt x="1" y="3"/>
                    <a:pt x="3" y="5"/>
                    <a:pt x="4"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6" name="Freeform 126"/>
            <p:cNvSpPr/>
            <p:nvPr/>
          </p:nvSpPr>
          <p:spPr bwMode="auto">
            <a:xfrm>
              <a:off x="2182055" y="4850168"/>
              <a:ext cx="7938" cy="9525"/>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7" name="Freeform 127"/>
            <p:cNvSpPr/>
            <p:nvPr/>
          </p:nvSpPr>
          <p:spPr bwMode="auto">
            <a:xfrm>
              <a:off x="2745618" y="5494693"/>
              <a:ext cx="4763" cy="3175"/>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2" y="1"/>
                  </a:cubicBezTo>
                  <a:cubicBezTo>
                    <a:pt x="2" y="1"/>
                    <a:pt x="2" y="0"/>
                    <a:pt x="2"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8" name="Freeform 128"/>
            <p:cNvSpPr/>
            <p:nvPr/>
          </p:nvSpPr>
          <p:spPr bwMode="auto">
            <a:xfrm>
              <a:off x="2102680" y="4748568"/>
              <a:ext cx="11113" cy="14288"/>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1" y="2"/>
                    <a:pt x="0" y="0"/>
                  </a:cubicBezTo>
                  <a:cubicBezTo>
                    <a:pt x="1" y="2"/>
                    <a:pt x="3" y="4"/>
                    <a:pt x="4" y="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9" name="Freeform 129"/>
            <p:cNvSpPr/>
            <p:nvPr/>
          </p:nvSpPr>
          <p:spPr bwMode="auto">
            <a:xfrm>
              <a:off x="2153480" y="4816831"/>
              <a:ext cx="11113" cy="12700"/>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4"/>
                    <a:pt x="1" y="2"/>
                    <a:pt x="0" y="0"/>
                  </a:cubicBezTo>
                  <a:cubicBezTo>
                    <a:pt x="1" y="2"/>
                    <a:pt x="3" y="4"/>
                    <a:pt x="4" y="5"/>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0" name="Freeform 130"/>
            <p:cNvSpPr/>
            <p:nvPr/>
          </p:nvSpPr>
          <p:spPr bwMode="auto">
            <a:xfrm>
              <a:off x="1988380" y="4508856"/>
              <a:ext cx="6350" cy="19050"/>
            </a:xfrm>
            <a:custGeom>
              <a:avLst/>
              <a:gdLst>
                <a:gd name="T0" fmla="*/ 2 w 2"/>
                <a:gd name="T1" fmla="*/ 7 h 7"/>
                <a:gd name="T2" fmla="*/ 0 w 2"/>
                <a:gd name="T3" fmla="*/ 0 h 7"/>
                <a:gd name="T4" fmla="*/ 2 w 2"/>
                <a:gd name="T5" fmla="*/ 7 h 7"/>
              </a:gdLst>
              <a:ahLst/>
              <a:cxnLst>
                <a:cxn ang="0">
                  <a:pos x="T0" y="T1"/>
                </a:cxn>
                <a:cxn ang="0">
                  <a:pos x="T2" y="T3"/>
                </a:cxn>
                <a:cxn ang="0">
                  <a:pos x="T4" y="T5"/>
                </a:cxn>
              </a:cxnLst>
              <a:rect l="0" t="0" r="r" b="b"/>
              <a:pathLst>
                <a:path w="2" h="7">
                  <a:moveTo>
                    <a:pt x="2" y="7"/>
                  </a:moveTo>
                  <a:cubicBezTo>
                    <a:pt x="1" y="5"/>
                    <a:pt x="1" y="2"/>
                    <a:pt x="0" y="0"/>
                  </a:cubicBezTo>
                  <a:cubicBezTo>
                    <a:pt x="1" y="2"/>
                    <a:pt x="1" y="5"/>
                    <a:pt x="2"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1" name="Freeform 131"/>
            <p:cNvSpPr/>
            <p:nvPr/>
          </p:nvSpPr>
          <p:spPr bwMode="auto">
            <a:xfrm>
              <a:off x="2004255" y="4554893"/>
              <a:ext cx="7938" cy="20638"/>
            </a:xfrm>
            <a:custGeom>
              <a:avLst/>
              <a:gdLst>
                <a:gd name="T0" fmla="*/ 3 w 3"/>
                <a:gd name="T1" fmla="*/ 8 h 8"/>
                <a:gd name="T2" fmla="*/ 0 w 3"/>
                <a:gd name="T3" fmla="*/ 0 h 8"/>
                <a:gd name="T4" fmla="*/ 3 w 3"/>
                <a:gd name="T5" fmla="*/ 8 h 8"/>
              </a:gdLst>
              <a:ahLst/>
              <a:cxnLst>
                <a:cxn ang="0">
                  <a:pos x="T0" y="T1"/>
                </a:cxn>
                <a:cxn ang="0">
                  <a:pos x="T2" y="T3"/>
                </a:cxn>
                <a:cxn ang="0">
                  <a:pos x="T4" y="T5"/>
                </a:cxn>
              </a:cxnLst>
              <a:rect l="0" t="0" r="r" b="b"/>
              <a:pathLst>
                <a:path w="3" h="8">
                  <a:moveTo>
                    <a:pt x="3" y="8"/>
                  </a:moveTo>
                  <a:cubicBezTo>
                    <a:pt x="2" y="5"/>
                    <a:pt x="1" y="2"/>
                    <a:pt x="0" y="0"/>
                  </a:cubicBezTo>
                  <a:cubicBezTo>
                    <a:pt x="1" y="2"/>
                    <a:pt x="2" y="5"/>
                    <a:pt x="3"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2" name="Freeform 132"/>
            <p:cNvSpPr/>
            <p:nvPr/>
          </p:nvSpPr>
          <p:spPr bwMode="auto">
            <a:xfrm>
              <a:off x="2721805" y="548993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1"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3" name="Freeform 133"/>
            <p:cNvSpPr/>
            <p:nvPr/>
          </p:nvSpPr>
          <p:spPr bwMode="auto">
            <a:xfrm>
              <a:off x="1978855" y="44771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4" name="Freeform 134"/>
            <p:cNvSpPr/>
            <p:nvPr/>
          </p:nvSpPr>
          <p:spPr bwMode="auto">
            <a:xfrm>
              <a:off x="2020130" y="4592993"/>
              <a:ext cx="9525" cy="20638"/>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cubicBezTo>
                    <a:pt x="3" y="5"/>
                    <a:pt x="1" y="3"/>
                    <a:pt x="0" y="0"/>
                  </a:cubicBezTo>
                  <a:cubicBezTo>
                    <a:pt x="1" y="3"/>
                    <a:pt x="3" y="5"/>
                    <a:pt x="4"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5" name="Freeform 135"/>
            <p:cNvSpPr/>
            <p:nvPr/>
          </p:nvSpPr>
          <p:spPr bwMode="auto">
            <a:xfrm>
              <a:off x="2128080" y="4783493"/>
              <a:ext cx="11113" cy="15875"/>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1" y="2"/>
                    <a:pt x="0" y="0"/>
                  </a:cubicBezTo>
                  <a:cubicBezTo>
                    <a:pt x="1" y="2"/>
                    <a:pt x="3" y="4"/>
                    <a:pt x="4" y="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6" name="Freeform 136"/>
            <p:cNvSpPr/>
            <p:nvPr/>
          </p:nvSpPr>
          <p:spPr bwMode="auto">
            <a:xfrm>
              <a:off x="2037593" y="4634268"/>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2" y="2"/>
                    <a:pt x="0" y="0"/>
                  </a:cubicBezTo>
                  <a:cubicBezTo>
                    <a:pt x="2" y="2"/>
                    <a:pt x="3" y="5"/>
                    <a:pt x="4"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7" name="Freeform 137"/>
            <p:cNvSpPr/>
            <p:nvPr/>
          </p:nvSpPr>
          <p:spPr bwMode="auto">
            <a:xfrm>
              <a:off x="3675893" y="5909031"/>
              <a:ext cx="41275" cy="7938"/>
            </a:xfrm>
            <a:custGeom>
              <a:avLst/>
              <a:gdLst>
                <a:gd name="T0" fmla="*/ 0 w 16"/>
                <a:gd name="T1" fmla="*/ 0 h 3"/>
                <a:gd name="T2" fmla="*/ 16 w 16"/>
                <a:gd name="T3" fmla="*/ 3 h 3"/>
                <a:gd name="T4" fmla="*/ 0 w 16"/>
                <a:gd name="T5" fmla="*/ 0 h 3"/>
              </a:gdLst>
              <a:ahLst/>
              <a:cxnLst>
                <a:cxn ang="0">
                  <a:pos x="T0" y="T1"/>
                </a:cxn>
                <a:cxn ang="0">
                  <a:pos x="T2" y="T3"/>
                </a:cxn>
                <a:cxn ang="0">
                  <a:pos x="T4" y="T5"/>
                </a:cxn>
              </a:cxnLst>
              <a:rect l="0" t="0" r="r" b="b"/>
              <a:pathLst>
                <a:path w="16" h="3">
                  <a:moveTo>
                    <a:pt x="0" y="0"/>
                  </a:moveTo>
                  <a:cubicBezTo>
                    <a:pt x="16" y="3"/>
                    <a:pt x="16" y="3"/>
                    <a:pt x="16" y="3"/>
                  </a:cubicBezTo>
                  <a:cubicBezTo>
                    <a:pt x="11" y="2"/>
                    <a:pt x="5" y="1"/>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grpSp>
          <p:nvGrpSpPr>
            <p:cNvPr id="108" name="组合 107"/>
            <p:cNvGrpSpPr/>
            <p:nvPr/>
          </p:nvGrpSpPr>
          <p:grpSpPr>
            <a:xfrm>
              <a:off x="1951904" y="1322742"/>
              <a:ext cx="4454526" cy="2862263"/>
              <a:chOff x="8931204" y="1253712"/>
              <a:chExt cx="4454526" cy="2862263"/>
            </a:xfrm>
          </p:grpSpPr>
          <p:sp>
            <p:nvSpPr>
              <p:cNvPr id="109" name="Freeform 28"/>
              <p:cNvSpPr/>
              <p:nvPr/>
            </p:nvSpPr>
            <p:spPr bwMode="auto">
              <a:xfrm>
                <a:off x="10826679" y="36206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0" name="Freeform 50"/>
              <p:cNvSpPr/>
              <p:nvPr/>
            </p:nvSpPr>
            <p:spPr bwMode="auto">
              <a:xfrm>
                <a:off x="10301217" y="2337975"/>
                <a:ext cx="9525" cy="15875"/>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2" y="2"/>
                      <a:pt x="0" y="0"/>
                    </a:cubicBezTo>
                    <a:cubicBezTo>
                      <a:pt x="2" y="2"/>
                      <a:pt x="3" y="4"/>
                      <a:pt x="4"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1" name="Freeform 51"/>
              <p:cNvSpPr/>
              <p:nvPr/>
            </p:nvSpPr>
            <p:spPr bwMode="auto">
              <a:xfrm>
                <a:off x="9255054" y="1888712"/>
                <a:ext cx="203200" cy="127000"/>
              </a:xfrm>
              <a:custGeom>
                <a:avLst/>
                <a:gdLst>
                  <a:gd name="T0" fmla="*/ 80 w 80"/>
                  <a:gd name="T1" fmla="*/ 50 h 50"/>
                  <a:gd name="T2" fmla="*/ 0 w 80"/>
                  <a:gd name="T3" fmla="*/ 0 h 50"/>
                  <a:gd name="T4" fmla="*/ 80 w 80"/>
                  <a:gd name="T5" fmla="*/ 50 h 50"/>
                </a:gdLst>
                <a:ahLst/>
                <a:cxnLst>
                  <a:cxn ang="0">
                    <a:pos x="T0" y="T1"/>
                  </a:cxn>
                  <a:cxn ang="0">
                    <a:pos x="T2" y="T3"/>
                  </a:cxn>
                  <a:cxn ang="0">
                    <a:pos x="T4" y="T5"/>
                  </a:cxn>
                </a:cxnLst>
                <a:rect l="0" t="0" r="r" b="b"/>
                <a:pathLst>
                  <a:path w="80" h="50">
                    <a:moveTo>
                      <a:pt x="80" y="50"/>
                    </a:moveTo>
                    <a:cubicBezTo>
                      <a:pt x="54" y="42"/>
                      <a:pt x="27" y="25"/>
                      <a:pt x="0" y="0"/>
                    </a:cubicBezTo>
                    <a:cubicBezTo>
                      <a:pt x="29" y="28"/>
                      <a:pt x="56" y="43"/>
                      <a:pt x="80" y="5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2" name="Freeform 52"/>
              <p:cNvSpPr/>
              <p:nvPr/>
            </p:nvSpPr>
            <p:spPr bwMode="auto">
              <a:xfrm>
                <a:off x="9220129" y="1853787"/>
                <a:ext cx="20638" cy="19050"/>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5" y="5"/>
                      <a:pt x="3" y="2"/>
                      <a:pt x="0" y="0"/>
                    </a:cubicBezTo>
                    <a:cubicBezTo>
                      <a:pt x="3" y="2"/>
                      <a:pt x="5" y="5"/>
                      <a:pt x="8"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3" name="Freeform 53"/>
              <p:cNvSpPr/>
              <p:nvPr/>
            </p:nvSpPr>
            <p:spPr bwMode="auto">
              <a:xfrm>
                <a:off x="9534454" y="1896650"/>
                <a:ext cx="461963" cy="131763"/>
              </a:xfrm>
              <a:custGeom>
                <a:avLst/>
                <a:gdLst>
                  <a:gd name="T0" fmla="*/ 70 w 182"/>
                  <a:gd name="T1" fmla="*/ 24 h 52"/>
                  <a:gd name="T2" fmla="*/ 0 w 182"/>
                  <a:gd name="T3" fmla="*/ 51 h 52"/>
                  <a:gd name="T4" fmla="*/ 64 w 182"/>
                  <a:gd name="T5" fmla="*/ 31 h 52"/>
                  <a:gd name="T6" fmla="*/ 182 w 182"/>
                  <a:gd name="T7" fmla="*/ 42 h 52"/>
                  <a:gd name="T8" fmla="*/ 70 w 182"/>
                  <a:gd name="T9" fmla="*/ 24 h 52"/>
                </a:gdLst>
                <a:ahLst/>
                <a:cxnLst>
                  <a:cxn ang="0">
                    <a:pos x="T0" y="T1"/>
                  </a:cxn>
                  <a:cxn ang="0">
                    <a:pos x="T2" y="T3"/>
                  </a:cxn>
                  <a:cxn ang="0">
                    <a:pos x="T4" y="T5"/>
                  </a:cxn>
                  <a:cxn ang="0">
                    <a:pos x="T6" y="T7"/>
                  </a:cxn>
                  <a:cxn ang="0">
                    <a:pos x="T8" y="T9"/>
                  </a:cxn>
                </a:cxnLst>
                <a:rect l="0" t="0" r="r" b="b"/>
                <a:pathLst>
                  <a:path w="182" h="52">
                    <a:moveTo>
                      <a:pt x="70" y="24"/>
                    </a:moveTo>
                    <a:cubicBezTo>
                      <a:pt x="50" y="43"/>
                      <a:pt x="26" y="52"/>
                      <a:pt x="0" y="51"/>
                    </a:cubicBezTo>
                    <a:cubicBezTo>
                      <a:pt x="35" y="52"/>
                      <a:pt x="58" y="38"/>
                      <a:pt x="64" y="31"/>
                    </a:cubicBezTo>
                    <a:cubicBezTo>
                      <a:pt x="90" y="0"/>
                      <a:pt x="135" y="10"/>
                      <a:pt x="182" y="42"/>
                    </a:cubicBezTo>
                    <a:cubicBezTo>
                      <a:pt x="138" y="12"/>
                      <a:pt x="95" y="0"/>
                      <a:pt x="70" y="24"/>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4" name="Freeform 54"/>
              <p:cNvSpPr/>
              <p:nvPr/>
            </p:nvSpPr>
            <p:spPr bwMode="auto">
              <a:xfrm>
                <a:off x="10009117" y="2010950"/>
                <a:ext cx="26988" cy="20638"/>
              </a:xfrm>
              <a:custGeom>
                <a:avLst/>
                <a:gdLst>
                  <a:gd name="T0" fmla="*/ 11 w 11"/>
                  <a:gd name="T1" fmla="*/ 8 h 8"/>
                  <a:gd name="T2" fmla="*/ 0 w 11"/>
                  <a:gd name="T3" fmla="*/ 0 h 8"/>
                  <a:gd name="T4" fmla="*/ 11 w 11"/>
                  <a:gd name="T5" fmla="*/ 8 h 8"/>
                </a:gdLst>
                <a:ahLst/>
                <a:cxnLst>
                  <a:cxn ang="0">
                    <a:pos x="T0" y="T1"/>
                  </a:cxn>
                  <a:cxn ang="0">
                    <a:pos x="T2" y="T3"/>
                  </a:cxn>
                  <a:cxn ang="0">
                    <a:pos x="T4" y="T5"/>
                  </a:cxn>
                </a:cxnLst>
                <a:rect l="0" t="0" r="r" b="b"/>
                <a:pathLst>
                  <a:path w="11" h="8">
                    <a:moveTo>
                      <a:pt x="11" y="8"/>
                    </a:moveTo>
                    <a:cubicBezTo>
                      <a:pt x="7" y="6"/>
                      <a:pt x="4" y="3"/>
                      <a:pt x="0" y="0"/>
                    </a:cubicBezTo>
                    <a:cubicBezTo>
                      <a:pt x="4" y="3"/>
                      <a:pt x="7" y="6"/>
                      <a:pt x="11"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5" name="Freeform 55"/>
              <p:cNvSpPr/>
              <p:nvPr/>
            </p:nvSpPr>
            <p:spPr bwMode="auto">
              <a:xfrm>
                <a:off x="9461429" y="2017712"/>
                <a:ext cx="31750" cy="7938"/>
              </a:xfrm>
              <a:custGeom>
                <a:avLst/>
                <a:gdLst>
                  <a:gd name="T0" fmla="*/ 13 w 13"/>
                  <a:gd name="T1" fmla="*/ 3 h 3"/>
                  <a:gd name="T2" fmla="*/ 0 w 13"/>
                  <a:gd name="T3" fmla="*/ 0 h 3"/>
                  <a:gd name="T4" fmla="*/ 13 w 13"/>
                  <a:gd name="T5" fmla="*/ 3 h 3"/>
                </a:gdLst>
                <a:ahLst/>
                <a:cxnLst>
                  <a:cxn ang="0">
                    <a:pos x="T0" y="T1"/>
                  </a:cxn>
                  <a:cxn ang="0">
                    <a:pos x="T2" y="T3"/>
                  </a:cxn>
                  <a:cxn ang="0">
                    <a:pos x="T4" y="T5"/>
                  </a:cxn>
                </a:cxnLst>
                <a:rect l="0" t="0" r="r" b="b"/>
                <a:pathLst>
                  <a:path w="13" h="3">
                    <a:moveTo>
                      <a:pt x="13" y="3"/>
                    </a:moveTo>
                    <a:cubicBezTo>
                      <a:pt x="9" y="2"/>
                      <a:pt x="4" y="1"/>
                      <a:pt x="0" y="0"/>
                    </a:cubicBezTo>
                    <a:cubicBezTo>
                      <a:pt x="4" y="1"/>
                      <a:pt x="9" y="2"/>
                      <a:pt x="13"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6" name="Freeform 56"/>
              <p:cNvSpPr/>
              <p:nvPr/>
            </p:nvSpPr>
            <p:spPr bwMode="auto">
              <a:xfrm>
                <a:off x="9505879" y="2023650"/>
                <a:ext cx="20638" cy="1588"/>
              </a:xfrm>
              <a:custGeom>
                <a:avLst/>
                <a:gdLst>
                  <a:gd name="T0" fmla="*/ 8 w 8"/>
                  <a:gd name="T1" fmla="*/ 1 h 1"/>
                  <a:gd name="T2" fmla="*/ 0 w 8"/>
                  <a:gd name="T3" fmla="*/ 0 h 1"/>
                  <a:gd name="T4" fmla="*/ 8 w 8"/>
                  <a:gd name="T5" fmla="*/ 1 h 1"/>
                </a:gdLst>
                <a:ahLst/>
                <a:cxnLst>
                  <a:cxn ang="0">
                    <a:pos x="T0" y="T1"/>
                  </a:cxn>
                  <a:cxn ang="0">
                    <a:pos x="T2" y="T3"/>
                  </a:cxn>
                  <a:cxn ang="0">
                    <a:pos x="T4" y="T5"/>
                  </a:cxn>
                </a:cxnLst>
                <a:rect l="0" t="0" r="r" b="b"/>
                <a:pathLst>
                  <a:path w="8" h="1">
                    <a:moveTo>
                      <a:pt x="8" y="1"/>
                    </a:moveTo>
                    <a:cubicBezTo>
                      <a:pt x="6" y="1"/>
                      <a:pt x="3" y="1"/>
                      <a:pt x="0" y="0"/>
                    </a:cubicBezTo>
                    <a:cubicBezTo>
                      <a:pt x="3" y="1"/>
                      <a:pt x="6" y="1"/>
                      <a:pt x="8"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7" name="Freeform 58"/>
              <p:cNvSpPr/>
              <p:nvPr/>
            </p:nvSpPr>
            <p:spPr bwMode="auto">
              <a:xfrm>
                <a:off x="10386942" y="2671350"/>
                <a:ext cx="3175"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3"/>
                      <a:pt x="1" y="2"/>
                      <a:pt x="1" y="0"/>
                    </a:cubicBezTo>
                    <a:cubicBezTo>
                      <a:pt x="1" y="2"/>
                      <a:pt x="1"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8" name="Freeform 61"/>
              <p:cNvSpPr/>
              <p:nvPr/>
            </p:nvSpPr>
            <p:spPr bwMode="auto">
              <a:xfrm>
                <a:off x="10323442" y="2379250"/>
                <a:ext cx="76200" cy="279400"/>
              </a:xfrm>
              <a:custGeom>
                <a:avLst/>
                <a:gdLst>
                  <a:gd name="T0" fmla="*/ 0 w 30"/>
                  <a:gd name="T1" fmla="*/ 0 h 110"/>
                  <a:gd name="T2" fmla="*/ 20 w 30"/>
                  <a:gd name="T3" fmla="*/ 47 h 110"/>
                  <a:gd name="T4" fmla="*/ 27 w 30"/>
                  <a:gd name="T5" fmla="*/ 110 h 110"/>
                  <a:gd name="T6" fmla="*/ 28 w 30"/>
                  <a:gd name="T7" fmla="*/ 106 h 110"/>
                  <a:gd name="T8" fmla="*/ 0 w 30"/>
                  <a:gd name="T9" fmla="*/ 0 h 110"/>
                </a:gdLst>
                <a:ahLst/>
                <a:cxnLst>
                  <a:cxn ang="0">
                    <a:pos x="T0" y="T1"/>
                  </a:cxn>
                  <a:cxn ang="0">
                    <a:pos x="T2" y="T3"/>
                  </a:cxn>
                  <a:cxn ang="0">
                    <a:pos x="T4" y="T5"/>
                  </a:cxn>
                  <a:cxn ang="0">
                    <a:pos x="T6" y="T7"/>
                  </a:cxn>
                  <a:cxn ang="0">
                    <a:pos x="T8" y="T9"/>
                  </a:cxn>
                </a:cxnLst>
                <a:rect l="0" t="0" r="r" b="b"/>
                <a:pathLst>
                  <a:path w="30" h="110">
                    <a:moveTo>
                      <a:pt x="0" y="0"/>
                    </a:moveTo>
                    <a:cubicBezTo>
                      <a:pt x="8" y="16"/>
                      <a:pt x="15" y="31"/>
                      <a:pt x="20" y="47"/>
                    </a:cubicBezTo>
                    <a:cubicBezTo>
                      <a:pt x="27" y="71"/>
                      <a:pt x="29" y="92"/>
                      <a:pt x="27" y="110"/>
                    </a:cubicBezTo>
                    <a:cubicBezTo>
                      <a:pt x="27" y="109"/>
                      <a:pt x="28" y="108"/>
                      <a:pt x="28" y="106"/>
                    </a:cubicBezTo>
                    <a:cubicBezTo>
                      <a:pt x="30" y="74"/>
                      <a:pt x="20" y="37"/>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9" name="Freeform 62"/>
              <p:cNvSpPr/>
              <p:nvPr/>
            </p:nvSpPr>
            <p:spPr bwMode="auto">
              <a:xfrm>
                <a:off x="9410629" y="2249075"/>
                <a:ext cx="504825" cy="512763"/>
              </a:xfrm>
              <a:custGeom>
                <a:avLst/>
                <a:gdLst>
                  <a:gd name="T0" fmla="*/ 199 w 199"/>
                  <a:gd name="T1" fmla="*/ 143 h 202"/>
                  <a:gd name="T2" fmla="*/ 0 w 199"/>
                  <a:gd name="T3" fmla="*/ 202 h 202"/>
                  <a:gd name="T4" fmla="*/ 199 w 199"/>
                  <a:gd name="T5" fmla="*/ 143 h 202"/>
                </a:gdLst>
                <a:ahLst/>
                <a:cxnLst>
                  <a:cxn ang="0">
                    <a:pos x="T0" y="T1"/>
                  </a:cxn>
                  <a:cxn ang="0">
                    <a:pos x="T2" y="T3"/>
                  </a:cxn>
                  <a:cxn ang="0">
                    <a:pos x="T4" y="T5"/>
                  </a:cxn>
                </a:cxnLst>
                <a:rect l="0" t="0" r="r" b="b"/>
                <a:pathLst>
                  <a:path w="199" h="202">
                    <a:moveTo>
                      <a:pt x="199" y="143"/>
                    </a:moveTo>
                    <a:cubicBezTo>
                      <a:pt x="119" y="69"/>
                      <a:pt x="1" y="60"/>
                      <a:pt x="0" y="202"/>
                    </a:cubicBezTo>
                    <a:cubicBezTo>
                      <a:pt x="24" y="0"/>
                      <a:pt x="187" y="133"/>
                      <a:pt x="199" y="14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0" name="Freeform 69"/>
              <p:cNvSpPr/>
              <p:nvPr/>
            </p:nvSpPr>
            <p:spPr bwMode="auto">
              <a:xfrm>
                <a:off x="10390117" y="2658650"/>
                <a:ext cx="1588"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3"/>
                      <a:pt x="1" y="2"/>
                      <a:pt x="1" y="0"/>
                    </a:cubicBezTo>
                    <a:cubicBezTo>
                      <a:pt x="1" y="2"/>
                      <a:pt x="1"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1" name="Freeform 70"/>
              <p:cNvSpPr/>
              <p:nvPr/>
            </p:nvSpPr>
            <p:spPr bwMode="auto">
              <a:xfrm>
                <a:off x="9915454" y="2612612"/>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2" name="Freeform 71"/>
              <p:cNvSpPr/>
              <p:nvPr/>
            </p:nvSpPr>
            <p:spPr bwMode="auto">
              <a:xfrm>
                <a:off x="10036104" y="2031587"/>
                <a:ext cx="265113" cy="306388"/>
              </a:xfrm>
              <a:custGeom>
                <a:avLst/>
                <a:gdLst>
                  <a:gd name="T0" fmla="*/ 0 w 104"/>
                  <a:gd name="T1" fmla="*/ 0 h 121"/>
                  <a:gd name="T2" fmla="*/ 104 w 104"/>
                  <a:gd name="T3" fmla="*/ 121 h 121"/>
                  <a:gd name="T4" fmla="*/ 0 w 104"/>
                  <a:gd name="T5" fmla="*/ 0 h 121"/>
                </a:gdLst>
                <a:ahLst/>
                <a:cxnLst>
                  <a:cxn ang="0">
                    <a:pos x="T0" y="T1"/>
                  </a:cxn>
                  <a:cxn ang="0">
                    <a:pos x="T2" y="T3"/>
                  </a:cxn>
                  <a:cxn ang="0">
                    <a:pos x="T4" y="T5"/>
                  </a:cxn>
                </a:cxnLst>
                <a:rect l="0" t="0" r="r" b="b"/>
                <a:pathLst>
                  <a:path w="104" h="121">
                    <a:moveTo>
                      <a:pt x="0" y="0"/>
                    </a:moveTo>
                    <a:cubicBezTo>
                      <a:pt x="39" y="31"/>
                      <a:pt x="77" y="75"/>
                      <a:pt x="104" y="121"/>
                    </a:cubicBezTo>
                    <a:cubicBezTo>
                      <a:pt x="77" y="74"/>
                      <a:pt x="39" y="31"/>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3" name="Freeform 72"/>
              <p:cNvSpPr/>
              <p:nvPr/>
            </p:nvSpPr>
            <p:spPr bwMode="auto">
              <a:xfrm>
                <a:off x="9007404" y="1515650"/>
                <a:ext cx="212725" cy="338138"/>
              </a:xfrm>
              <a:custGeom>
                <a:avLst/>
                <a:gdLst>
                  <a:gd name="T0" fmla="*/ 0 w 84"/>
                  <a:gd name="T1" fmla="*/ 0 h 133"/>
                  <a:gd name="T2" fmla="*/ 68 w 84"/>
                  <a:gd name="T3" fmla="*/ 114 h 133"/>
                  <a:gd name="T4" fmla="*/ 84 w 84"/>
                  <a:gd name="T5" fmla="*/ 133 h 133"/>
                  <a:gd name="T6" fmla="*/ 68 w 84"/>
                  <a:gd name="T7" fmla="*/ 114 h 133"/>
                  <a:gd name="T8" fmla="*/ 0 w 84"/>
                  <a:gd name="T9" fmla="*/ 0 h 133"/>
                </a:gdLst>
                <a:ahLst/>
                <a:cxnLst>
                  <a:cxn ang="0">
                    <a:pos x="T0" y="T1"/>
                  </a:cxn>
                  <a:cxn ang="0">
                    <a:pos x="T2" y="T3"/>
                  </a:cxn>
                  <a:cxn ang="0">
                    <a:pos x="T4" y="T5"/>
                  </a:cxn>
                  <a:cxn ang="0">
                    <a:pos x="T6" y="T7"/>
                  </a:cxn>
                  <a:cxn ang="0">
                    <a:pos x="T8" y="T9"/>
                  </a:cxn>
                </a:cxnLst>
                <a:rect l="0" t="0" r="r" b="b"/>
                <a:pathLst>
                  <a:path w="84" h="133">
                    <a:moveTo>
                      <a:pt x="0" y="0"/>
                    </a:moveTo>
                    <a:cubicBezTo>
                      <a:pt x="25" y="30"/>
                      <a:pt x="47" y="68"/>
                      <a:pt x="68" y="114"/>
                    </a:cubicBezTo>
                    <a:cubicBezTo>
                      <a:pt x="73" y="120"/>
                      <a:pt x="79" y="127"/>
                      <a:pt x="84" y="133"/>
                    </a:cubicBezTo>
                    <a:cubicBezTo>
                      <a:pt x="79" y="127"/>
                      <a:pt x="73" y="120"/>
                      <a:pt x="68" y="114"/>
                    </a:cubicBezTo>
                    <a:cubicBezTo>
                      <a:pt x="47" y="68"/>
                      <a:pt x="25"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4" name="Freeform 73"/>
              <p:cNvSpPr/>
              <p:nvPr/>
            </p:nvSpPr>
            <p:spPr bwMode="auto">
              <a:xfrm>
                <a:off x="9240767" y="1872837"/>
                <a:ext cx="14288" cy="15875"/>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2" y="2"/>
                      <a:pt x="4" y="4"/>
                      <a:pt x="6"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5" name="Freeform 74"/>
              <p:cNvSpPr/>
              <p:nvPr/>
            </p:nvSpPr>
            <p:spPr bwMode="auto">
              <a:xfrm>
                <a:off x="9915454" y="2615787"/>
                <a:ext cx="471488" cy="250825"/>
              </a:xfrm>
              <a:custGeom>
                <a:avLst/>
                <a:gdLst>
                  <a:gd name="T0" fmla="*/ 186 w 186"/>
                  <a:gd name="T1" fmla="*/ 27 h 99"/>
                  <a:gd name="T2" fmla="*/ 0 w 186"/>
                  <a:gd name="T3" fmla="*/ 0 h 99"/>
                  <a:gd name="T4" fmla="*/ 66 w 186"/>
                  <a:gd name="T5" fmla="*/ 52 h 99"/>
                  <a:gd name="T6" fmla="*/ 186 w 186"/>
                  <a:gd name="T7" fmla="*/ 27 h 99"/>
                </a:gdLst>
                <a:ahLst/>
                <a:cxnLst>
                  <a:cxn ang="0">
                    <a:pos x="T0" y="T1"/>
                  </a:cxn>
                  <a:cxn ang="0">
                    <a:pos x="T2" y="T3"/>
                  </a:cxn>
                  <a:cxn ang="0">
                    <a:pos x="T4" y="T5"/>
                  </a:cxn>
                  <a:cxn ang="0">
                    <a:pos x="T6" y="T7"/>
                  </a:cxn>
                </a:cxnLst>
                <a:rect l="0" t="0" r="r" b="b"/>
                <a:pathLst>
                  <a:path w="186" h="99">
                    <a:moveTo>
                      <a:pt x="186" y="27"/>
                    </a:moveTo>
                    <a:cubicBezTo>
                      <a:pt x="172" y="83"/>
                      <a:pt x="101" y="99"/>
                      <a:pt x="0" y="0"/>
                    </a:cubicBezTo>
                    <a:cubicBezTo>
                      <a:pt x="13" y="12"/>
                      <a:pt x="36" y="35"/>
                      <a:pt x="66" y="52"/>
                    </a:cubicBezTo>
                    <a:cubicBezTo>
                      <a:pt x="129" y="88"/>
                      <a:pt x="176" y="74"/>
                      <a:pt x="186" y="2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6" name="Freeform 75"/>
              <p:cNvSpPr/>
              <p:nvPr/>
            </p:nvSpPr>
            <p:spPr bwMode="auto">
              <a:xfrm>
                <a:off x="9493179" y="2023650"/>
                <a:ext cx="12700"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2" y="0"/>
                      <a:pt x="0" y="0"/>
                    </a:cubicBezTo>
                    <a:cubicBezTo>
                      <a:pt x="1" y="0"/>
                      <a:pt x="3" y="0"/>
                      <a:pt x="5"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7" name="Freeform 76"/>
              <p:cNvSpPr/>
              <p:nvPr/>
            </p:nvSpPr>
            <p:spPr bwMode="auto">
              <a:xfrm>
                <a:off x="9458254" y="2017712"/>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8" name="Freeform 77"/>
              <p:cNvSpPr/>
              <p:nvPr/>
            </p:nvSpPr>
            <p:spPr bwMode="auto">
              <a:xfrm>
                <a:off x="9526517" y="2025237"/>
                <a:ext cx="79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9" name="Freeform 78"/>
              <p:cNvSpPr/>
              <p:nvPr/>
            </p:nvSpPr>
            <p:spPr bwMode="auto">
              <a:xfrm>
                <a:off x="9996417" y="2003012"/>
                <a:ext cx="12700" cy="7938"/>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2" y="1"/>
                      <a:pt x="3" y="2"/>
                      <a:pt x="5"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0" name="Freeform 79"/>
              <p:cNvSpPr/>
              <p:nvPr/>
            </p:nvSpPr>
            <p:spPr bwMode="auto">
              <a:xfrm>
                <a:off x="10310742" y="2353850"/>
                <a:ext cx="12700" cy="25400"/>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4" y="7"/>
                      <a:pt x="2" y="4"/>
                      <a:pt x="0" y="0"/>
                    </a:cubicBezTo>
                    <a:cubicBezTo>
                      <a:pt x="2" y="4"/>
                      <a:pt x="4" y="7"/>
                      <a:pt x="5" y="1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1" name="Freeform 138"/>
              <p:cNvSpPr/>
              <p:nvPr/>
            </p:nvSpPr>
            <p:spPr bwMode="auto">
              <a:xfrm>
                <a:off x="10137704" y="1960150"/>
                <a:ext cx="28575" cy="12700"/>
              </a:xfrm>
              <a:custGeom>
                <a:avLst/>
                <a:gdLst>
                  <a:gd name="T0" fmla="*/ 11 w 11"/>
                  <a:gd name="T1" fmla="*/ 5 h 5"/>
                  <a:gd name="T2" fmla="*/ 0 w 11"/>
                  <a:gd name="T3" fmla="*/ 0 h 5"/>
                  <a:gd name="T4" fmla="*/ 11 w 11"/>
                  <a:gd name="T5" fmla="*/ 5 h 5"/>
                </a:gdLst>
                <a:ahLst/>
                <a:cxnLst>
                  <a:cxn ang="0">
                    <a:pos x="T0" y="T1"/>
                  </a:cxn>
                  <a:cxn ang="0">
                    <a:pos x="T2" y="T3"/>
                  </a:cxn>
                  <a:cxn ang="0">
                    <a:pos x="T4" y="T5"/>
                  </a:cxn>
                </a:cxnLst>
                <a:rect l="0" t="0" r="r" b="b"/>
                <a:pathLst>
                  <a:path w="11" h="5">
                    <a:moveTo>
                      <a:pt x="11" y="5"/>
                    </a:moveTo>
                    <a:cubicBezTo>
                      <a:pt x="7" y="3"/>
                      <a:pt x="4" y="1"/>
                      <a:pt x="0" y="0"/>
                    </a:cubicBezTo>
                    <a:cubicBezTo>
                      <a:pt x="4" y="1"/>
                      <a:pt x="7" y="3"/>
                      <a:pt x="11"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2" name="Freeform 139"/>
              <p:cNvSpPr/>
              <p:nvPr/>
            </p:nvSpPr>
            <p:spPr bwMode="auto">
              <a:xfrm>
                <a:off x="10093254" y="1944275"/>
                <a:ext cx="25400" cy="7938"/>
              </a:xfrm>
              <a:custGeom>
                <a:avLst/>
                <a:gdLst>
                  <a:gd name="T0" fmla="*/ 10 w 10"/>
                  <a:gd name="T1" fmla="*/ 3 h 3"/>
                  <a:gd name="T2" fmla="*/ 0 w 10"/>
                  <a:gd name="T3" fmla="*/ 0 h 3"/>
                  <a:gd name="T4" fmla="*/ 10 w 10"/>
                  <a:gd name="T5" fmla="*/ 3 h 3"/>
                </a:gdLst>
                <a:ahLst/>
                <a:cxnLst>
                  <a:cxn ang="0">
                    <a:pos x="T0" y="T1"/>
                  </a:cxn>
                  <a:cxn ang="0">
                    <a:pos x="T2" y="T3"/>
                  </a:cxn>
                  <a:cxn ang="0">
                    <a:pos x="T4" y="T5"/>
                  </a:cxn>
                </a:cxnLst>
                <a:rect l="0" t="0" r="r" b="b"/>
                <a:pathLst>
                  <a:path w="10" h="3">
                    <a:moveTo>
                      <a:pt x="10" y="3"/>
                    </a:moveTo>
                    <a:cubicBezTo>
                      <a:pt x="7" y="2"/>
                      <a:pt x="3" y="1"/>
                      <a:pt x="0" y="0"/>
                    </a:cubicBezTo>
                    <a:cubicBezTo>
                      <a:pt x="3" y="1"/>
                      <a:pt x="7" y="2"/>
                      <a:pt x="10"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3" name="Freeform 140"/>
              <p:cNvSpPr/>
              <p:nvPr/>
            </p:nvSpPr>
            <p:spPr bwMode="auto">
              <a:xfrm>
                <a:off x="9407454" y="2260187"/>
                <a:ext cx="22225" cy="1588"/>
              </a:xfrm>
              <a:custGeom>
                <a:avLst/>
                <a:gdLst>
                  <a:gd name="T0" fmla="*/ 9 w 9"/>
                  <a:gd name="T1" fmla="*/ 0 h 1"/>
                  <a:gd name="T2" fmla="*/ 0 w 9"/>
                  <a:gd name="T3" fmla="*/ 1 h 1"/>
                  <a:gd name="T4" fmla="*/ 9 w 9"/>
                  <a:gd name="T5" fmla="*/ 0 h 1"/>
                </a:gdLst>
                <a:ahLst/>
                <a:cxnLst>
                  <a:cxn ang="0">
                    <a:pos x="T0" y="T1"/>
                  </a:cxn>
                  <a:cxn ang="0">
                    <a:pos x="T2" y="T3"/>
                  </a:cxn>
                  <a:cxn ang="0">
                    <a:pos x="T4" y="T5"/>
                  </a:cxn>
                </a:cxnLst>
                <a:rect l="0" t="0" r="r" b="b"/>
                <a:pathLst>
                  <a:path w="9" h="1">
                    <a:moveTo>
                      <a:pt x="9" y="0"/>
                    </a:moveTo>
                    <a:cubicBezTo>
                      <a:pt x="5" y="1"/>
                      <a:pt x="2" y="1"/>
                      <a:pt x="0" y="1"/>
                    </a:cubicBezTo>
                    <a:cubicBezTo>
                      <a:pt x="2" y="1"/>
                      <a:pt x="5" y="1"/>
                      <a:pt x="9"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4" name="Freeform 141"/>
              <p:cNvSpPr/>
              <p:nvPr/>
            </p:nvSpPr>
            <p:spPr bwMode="auto">
              <a:xfrm>
                <a:off x="9899579" y="1949037"/>
                <a:ext cx="28575" cy="12700"/>
              </a:xfrm>
              <a:custGeom>
                <a:avLst/>
                <a:gdLst>
                  <a:gd name="T0" fmla="*/ 11 w 11"/>
                  <a:gd name="T1" fmla="*/ 0 h 5"/>
                  <a:gd name="T2" fmla="*/ 0 w 11"/>
                  <a:gd name="T3" fmla="*/ 5 h 5"/>
                  <a:gd name="T4" fmla="*/ 11 w 11"/>
                  <a:gd name="T5" fmla="*/ 0 h 5"/>
                </a:gdLst>
                <a:ahLst/>
                <a:cxnLst>
                  <a:cxn ang="0">
                    <a:pos x="T0" y="T1"/>
                  </a:cxn>
                  <a:cxn ang="0">
                    <a:pos x="T2" y="T3"/>
                  </a:cxn>
                  <a:cxn ang="0">
                    <a:pos x="T4" y="T5"/>
                  </a:cxn>
                </a:cxnLst>
                <a:rect l="0" t="0" r="r" b="b"/>
                <a:pathLst>
                  <a:path w="11" h="5">
                    <a:moveTo>
                      <a:pt x="11" y="0"/>
                    </a:moveTo>
                    <a:cubicBezTo>
                      <a:pt x="7" y="2"/>
                      <a:pt x="4" y="3"/>
                      <a:pt x="0" y="5"/>
                    </a:cubicBezTo>
                    <a:cubicBezTo>
                      <a:pt x="4" y="3"/>
                      <a:pt x="7" y="2"/>
                      <a:pt x="1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5" name="Freeform 142"/>
              <p:cNvSpPr/>
              <p:nvPr/>
            </p:nvSpPr>
            <p:spPr bwMode="auto">
              <a:xfrm>
                <a:off x="9818617" y="2795175"/>
                <a:ext cx="42863" cy="12700"/>
              </a:xfrm>
              <a:custGeom>
                <a:avLst/>
                <a:gdLst>
                  <a:gd name="T0" fmla="*/ 0 w 17"/>
                  <a:gd name="T1" fmla="*/ 5 h 5"/>
                  <a:gd name="T2" fmla="*/ 17 w 17"/>
                  <a:gd name="T3" fmla="*/ 0 h 5"/>
                  <a:gd name="T4" fmla="*/ 0 w 17"/>
                  <a:gd name="T5" fmla="*/ 5 h 5"/>
                </a:gdLst>
                <a:ahLst/>
                <a:cxnLst>
                  <a:cxn ang="0">
                    <a:pos x="T0" y="T1"/>
                  </a:cxn>
                  <a:cxn ang="0">
                    <a:pos x="T2" y="T3"/>
                  </a:cxn>
                  <a:cxn ang="0">
                    <a:pos x="T4" y="T5"/>
                  </a:cxn>
                </a:cxnLst>
                <a:rect l="0" t="0" r="r" b="b"/>
                <a:pathLst>
                  <a:path w="17" h="5">
                    <a:moveTo>
                      <a:pt x="0" y="5"/>
                    </a:moveTo>
                    <a:cubicBezTo>
                      <a:pt x="5" y="4"/>
                      <a:pt x="11" y="2"/>
                      <a:pt x="17" y="0"/>
                    </a:cubicBezTo>
                    <a:cubicBezTo>
                      <a:pt x="11" y="2"/>
                      <a:pt x="5"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6" name="Freeform 143"/>
              <p:cNvSpPr/>
              <p:nvPr/>
            </p:nvSpPr>
            <p:spPr bwMode="auto">
              <a:xfrm>
                <a:off x="9551917" y="2760250"/>
                <a:ext cx="46038" cy="26988"/>
              </a:xfrm>
              <a:custGeom>
                <a:avLst/>
                <a:gdLst>
                  <a:gd name="T0" fmla="*/ 0 w 18"/>
                  <a:gd name="T1" fmla="*/ 0 h 11"/>
                  <a:gd name="T2" fmla="*/ 18 w 18"/>
                  <a:gd name="T3" fmla="*/ 11 h 11"/>
                  <a:gd name="T4" fmla="*/ 0 w 18"/>
                  <a:gd name="T5" fmla="*/ 0 h 11"/>
                </a:gdLst>
                <a:ahLst/>
                <a:cxnLst>
                  <a:cxn ang="0">
                    <a:pos x="T0" y="T1"/>
                  </a:cxn>
                  <a:cxn ang="0">
                    <a:pos x="T2" y="T3"/>
                  </a:cxn>
                  <a:cxn ang="0">
                    <a:pos x="T4" y="T5"/>
                  </a:cxn>
                </a:cxnLst>
                <a:rect l="0" t="0" r="r" b="b"/>
                <a:pathLst>
                  <a:path w="18" h="11">
                    <a:moveTo>
                      <a:pt x="0" y="0"/>
                    </a:moveTo>
                    <a:cubicBezTo>
                      <a:pt x="6" y="4"/>
                      <a:pt x="12" y="8"/>
                      <a:pt x="18" y="11"/>
                    </a:cubicBezTo>
                    <a:cubicBezTo>
                      <a:pt x="12" y="8"/>
                      <a:pt x="6" y="4"/>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7" name="Freeform 144"/>
              <p:cNvSpPr/>
              <p:nvPr/>
            </p:nvSpPr>
            <p:spPr bwMode="auto">
              <a:xfrm>
                <a:off x="9950379" y="1936337"/>
                <a:ext cx="61913" cy="6350"/>
              </a:xfrm>
              <a:custGeom>
                <a:avLst/>
                <a:gdLst>
                  <a:gd name="T0" fmla="*/ 24 w 24"/>
                  <a:gd name="T1" fmla="*/ 0 h 2"/>
                  <a:gd name="T2" fmla="*/ 0 w 24"/>
                  <a:gd name="T3" fmla="*/ 2 h 2"/>
                  <a:gd name="T4" fmla="*/ 24 w 24"/>
                  <a:gd name="T5" fmla="*/ 0 h 2"/>
                </a:gdLst>
                <a:ahLst/>
                <a:cxnLst>
                  <a:cxn ang="0">
                    <a:pos x="T0" y="T1"/>
                  </a:cxn>
                  <a:cxn ang="0">
                    <a:pos x="T2" y="T3"/>
                  </a:cxn>
                  <a:cxn ang="0">
                    <a:pos x="T4" y="T5"/>
                  </a:cxn>
                </a:cxnLst>
                <a:rect l="0" t="0" r="r" b="b"/>
                <a:pathLst>
                  <a:path w="24" h="2">
                    <a:moveTo>
                      <a:pt x="24" y="0"/>
                    </a:moveTo>
                    <a:cubicBezTo>
                      <a:pt x="16" y="0"/>
                      <a:pt x="8" y="1"/>
                      <a:pt x="0" y="2"/>
                    </a:cubicBezTo>
                    <a:cubicBezTo>
                      <a:pt x="8" y="1"/>
                      <a:pt x="16" y="0"/>
                      <a:pt x="24"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8" name="Freeform 145"/>
              <p:cNvSpPr/>
              <p:nvPr/>
            </p:nvSpPr>
            <p:spPr bwMode="auto">
              <a:xfrm>
                <a:off x="9369354" y="2228437"/>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9" name="Freeform 146"/>
              <p:cNvSpPr/>
              <p:nvPr/>
            </p:nvSpPr>
            <p:spPr bwMode="auto">
              <a:xfrm>
                <a:off x="10026579" y="1936337"/>
                <a:ext cx="47625" cy="6350"/>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7" y="0"/>
                      <a:pt x="13" y="1"/>
                      <a:pt x="19" y="2"/>
                    </a:cubicBezTo>
                    <a:cubicBezTo>
                      <a:pt x="13" y="1"/>
                      <a:pt x="7"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0" name="Freeform 147"/>
              <p:cNvSpPr/>
              <p:nvPr/>
            </p:nvSpPr>
            <p:spPr bwMode="auto">
              <a:xfrm>
                <a:off x="9602717" y="2790412"/>
                <a:ext cx="211138" cy="34925"/>
              </a:xfrm>
              <a:custGeom>
                <a:avLst/>
                <a:gdLst>
                  <a:gd name="T0" fmla="*/ 83 w 83"/>
                  <a:gd name="T1" fmla="*/ 8 h 14"/>
                  <a:gd name="T2" fmla="*/ 0 w 83"/>
                  <a:gd name="T3" fmla="*/ 0 h 14"/>
                  <a:gd name="T4" fmla="*/ 83 w 83"/>
                  <a:gd name="T5" fmla="*/ 8 h 14"/>
                </a:gdLst>
                <a:ahLst/>
                <a:cxnLst>
                  <a:cxn ang="0">
                    <a:pos x="T0" y="T1"/>
                  </a:cxn>
                  <a:cxn ang="0">
                    <a:pos x="T2" y="T3"/>
                  </a:cxn>
                  <a:cxn ang="0">
                    <a:pos x="T4" y="T5"/>
                  </a:cxn>
                </a:cxnLst>
                <a:rect l="0" t="0" r="r" b="b"/>
                <a:pathLst>
                  <a:path w="83" h="14">
                    <a:moveTo>
                      <a:pt x="83" y="8"/>
                    </a:moveTo>
                    <a:cubicBezTo>
                      <a:pt x="55" y="14"/>
                      <a:pt x="26" y="12"/>
                      <a:pt x="0" y="0"/>
                    </a:cubicBezTo>
                    <a:cubicBezTo>
                      <a:pt x="27" y="12"/>
                      <a:pt x="55" y="14"/>
                      <a:pt x="83"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1" name="Freeform 148"/>
              <p:cNvSpPr/>
              <p:nvPr/>
            </p:nvSpPr>
            <p:spPr bwMode="auto">
              <a:xfrm>
                <a:off x="9372529" y="2241137"/>
                <a:ext cx="31750" cy="20638"/>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7" y="7"/>
                      <a:pt x="13" y="8"/>
                    </a:cubicBezTo>
                    <a:cubicBezTo>
                      <a:pt x="7" y="7"/>
                      <a:pt x="3" y="4"/>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2" name="Freeform 149"/>
              <p:cNvSpPr/>
              <p:nvPr/>
            </p:nvSpPr>
            <p:spPr bwMode="auto">
              <a:xfrm>
                <a:off x="10175804" y="1980787"/>
                <a:ext cx="117475" cy="327025"/>
              </a:xfrm>
              <a:custGeom>
                <a:avLst/>
                <a:gdLst>
                  <a:gd name="T0" fmla="*/ 40 w 46"/>
                  <a:gd name="T1" fmla="*/ 71 h 129"/>
                  <a:gd name="T2" fmla="*/ 0 w 46"/>
                  <a:gd name="T3" fmla="*/ 0 h 129"/>
                  <a:gd name="T4" fmla="*/ 38 w 46"/>
                  <a:gd name="T5" fmla="*/ 129 h 129"/>
                  <a:gd name="T6" fmla="*/ 40 w 46"/>
                  <a:gd name="T7" fmla="*/ 71 h 129"/>
                </a:gdLst>
                <a:ahLst/>
                <a:cxnLst>
                  <a:cxn ang="0">
                    <a:pos x="T0" y="T1"/>
                  </a:cxn>
                  <a:cxn ang="0">
                    <a:pos x="T2" y="T3"/>
                  </a:cxn>
                  <a:cxn ang="0">
                    <a:pos x="T4" y="T5"/>
                  </a:cxn>
                  <a:cxn ang="0">
                    <a:pos x="T6" y="T7"/>
                  </a:cxn>
                </a:cxnLst>
                <a:rect l="0" t="0" r="r" b="b"/>
                <a:pathLst>
                  <a:path w="46" h="129">
                    <a:moveTo>
                      <a:pt x="40" y="71"/>
                    </a:moveTo>
                    <a:cubicBezTo>
                      <a:pt x="36" y="49"/>
                      <a:pt x="27" y="19"/>
                      <a:pt x="0" y="0"/>
                    </a:cubicBezTo>
                    <a:cubicBezTo>
                      <a:pt x="46" y="33"/>
                      <a:pt x="41" y="105"/>
                      <a:pt x="38" y="129"/>
                    </a:cubicBezTo>
                    <a:cubicBezTo>
                      <a:pt x="42" y="110"/>
                      <a:pt x="43" y="90"/>
                      <a:pt x="40" y="7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3" name="Freeform 150"/>
              <p:cNvSpPr/>
              <p:nvPr/>
            </p:nvSpPr>
            <p:spPr bwMode="auto">
              <a:xfrm>
                <a:off x="13385729" y="3560350"/>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4" name="Freeform 151"/>
              <p:cNvSpPr/>
              <p:nvPr/>
            </p:nvSpPr>
            <p:spPr bwMode="auto">
              <a:xfrm>
                <a:off x="9894817" y="2780887"/>
                <a:ext cx="4763" cy="158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5" name="Freeform 152"/>
              <p:cNvSpPr/>
              <p:nvPr/>
            </p:nvSpPr>
            <p:spPr bwMode="auto">
              <a:xfrm>
                <a:off x="12861854" y="2277650"/>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4"/>
                      <a:pt x="1" y="2"/>
                      <a:pt x="0" y="0"/>
                    </a:cubicBezTo>
                    <a:cubicBezTo>
                      <a:pt x="1" y="2"/>
                      <a:pt x="3" y="4"/>
                      <a:pt x="4" y="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6" name="Freeform 153"/>
              <p:cNvSpPr/>
              <p:nvPr/>
            </p:nvSpPr>
            <p:spPr bwMode="auto">
              <a:xfrm>
                <a:off x="11815692" y="1828387"/>
                <a:ext cx="203200" cy="127000"/>
              </a:xfrm>
              <a:custGeom>
                <a:avLst/>
                <a:gdLst>
                  <a:gd name="T0" fmla="*/ 80 w 80"/>
                  <a:gd name="T1" fmla="*/ 50 h 50"/>
                  <a:gd name="T2" fmla="*/ 0 w 80"/>
                  <a:gd name="T3" fmla="*/ 0 h 50"/>
                  <a:gd name="T4" fmla="*/ 80 w 80"/>
                  <a:gd name="T5" fmla="*/ 50 h 50"/>
                </a:gdLst>
                <a:ahLst/>
                <a:cxnLst>
                  <a:cxn ang="0">
                    <a:pos x="T0" y="T1"/>
                  </a:cxn>
                  <a:cxn ang="0">
                    <a:pos x="T2" y="T3"/>
                  </a:cxn>
                  <a:cxn ang="0">
                    <a:pos x="T4" y="T5"/>
                  </a:cxn>
                </a:cxnLst>
                <a:rect l="0" t="0" r="r" b="b"/>
                <a:pathLst>
                  <a:path w="80" h="50">
                    <a:moveTo>
                      <a:pt x="80" y="50"/>
                    </a:moveTo>
                    <a:cubicBezTo>
                      <a:pt x="54" y="42"/>
                      <a:pt x="26" y="25"/>
                      <a:pt x="0" y="0"/>
                    </a:cubicBezTo>
                    <a:cubicBezTo>
                      <a:pt x="29" y="28"/>
                      <a:pt x="56" y="43"/>
                      <a:pt x="80" y="5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7" name="Freeform 154"/>
              <p:cNvSpPr/>
              <p:nvPr/>
            </p:nvSpPr>
            <p:spPr bwMode="auto">
              <a:xfrm>
                <a:off x="11780767" y="1791875"/>
                <a:ext cx="19050" cy="20638"/>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5" y="5"/>
                      <a:pt x="2" y="3"/>
                      <a:pt x="0" y="0"/>
                    </a:cubicBezTo>
                    <a:cubicBezTo>
                      <a:pt x="3" y="3"/>
                      <a:pt x="5" y="5"/>
                      <a:pt x="8"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8" name="Freeform 155"/>
              <p:cNvSpPr/>
              <p:nvPr/>
            </p:nvSpPr>
            <p:spPr bwMode="auto">
              <a:xfrm>
                <a:off x="12095092" y="1834737"/>
                <a:ext cx="461963" cy="134938"/>
              </a:xfrm>
              <a:custGeom>
                <a:avLst/>
                <a:gdLst>
                  <a:gd name="T0" fmla="*/ 69 w 182"/>
                  <a:gd name="T1" fmla="*/ 25 h 53"/>
                  <a:gd name="T2" fmla="*/ 0 w 182"/>
                  <a:gd name="T3" fmla="*/ 52 h 53"/>
                  <a:gd name="T4" fmla="*/ 64 w 182"/>
                  <a:gd name="T5" fmla="*/ 31 h 53"/>
                  <a:gd name="T6" fmla="*/ 182 w 182"/>
                  <a:gd name="T7" fmla="*/ 42 h 53"/>
                  <a:gd name="T8" fmla="*/ 69 w 182"/>
                  <a:gd name="T9" fmla="*/ 25 h 53"/>
                </a:gdLst>
                <a:ahLst/>
                <a:cxnLst>
                  <a:cxn ang="0">
                    <a:pos x="T0" y="T1"/>
                  </a:cxn>
                  <a:cxn ang="0">
                    <a:pos x="T2" y="T3"/>
                  </a:cxn>
                  <a:cxn ang="0">
                    <a:pos x="T4" y="T5"/>
                  </a:cxn>
                  <a:cxn ang="0">
                    <a:pos x="T6" y="T7"/>
                  </a:cxn>
                  <a:cxn ang="0">
                    <a:pos x="T8" y="T9"/>
                  </a:cxn>
                </a:cxnLst>
                <a:rect l="0" t="0" r="r" b="b"/>
                <a:pathLst>
                  <a:path w="182" h="53">
                    <a:moveTo>
                      <a:pt x="69" y="25"/>
                    </a:moveTo>
                    <a:cubicBezTo>
                      <a:pt x="50" y="44"/>
                      <a:pt x="26" y="52"/>
                      <a:pt x="0" y="52"/>
                    </a:cubicBezTo>
                    <a:cubicBezTo>
                      <a:pt x="35" y="53"/>
                      <a:pt x="58" y="38"/>
                      <a:pt x="64" y="31"/>
                    </a:cubicBezTo>
                    <a:cubicBezTo>
                      <a:pt x="89" y="0"/>
                      <a:pt x="135" y="11"/>
                      <a:pt x="182" y="42"/>
                    </a:cubicBezTo>
                    <a:cubicBezTo>
                      <a:pt x="138" y="12"/>
                      <a:pt x="95" y="0"/>
                      <a:pt x="69" y="2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9" name="Freeform 156"/>
              <p:cNvSpPr/>
              <p:nvPr/>
            </p:nvSpPr>
            <p:spPr bwMode="auto">
              <a:xfrm>
                <a:off x="12569754" y="1949037"/>
                <a:ext cx="26988" cy="23813"/>
              </a:xfrm>
              <a:custGeom>
                <a:avLst/>
                <a:gdLst>
                  <a:gd name="T0" fmla="*/ 11 w 11"/>
                  <a:gd name="T1" fmla="*/ 9 h 9"/>
                  <a:gd name="T2" fmla="*/ 0 w 11"/>
                  <a:gd name="T3" fmla="*/ 0 h 9"/>
                  <a:gd name="T4" fmla="*/ 11 w 11"/>
                  <a:gd name="T5" fmla="*/ 9 h 9"/>
                </a:gdLst>
                <a:ahLst/>
                <a:cxnLst>
                  <a:cxn ang="0">
                    <a:pos x="T0" y="T1"/>
                  </a:cxn>
                  <a:cxn ang="0">
                    <a:pos x="T2" y="T3"/>
                  </a:cxn>
                  <a:cxn ang="0">
                    <a:pos x="T4" y="T5"/>
                  </a:cxn>
                </a:cxnLst>
                <a:rect l="0" t="0" r="r" b="b"/>
                <a:pathLst>
                  <a:path w="11" h="9">
                    <a:moveTo>
                      <a:pt x="11" y="9"/>
                    </a:moveTo>
                    <a:cubicBezTo>
                      <a:pt x="7" y="6"/>
                      <a:pt x="3" y="3"/>
                      <a:pt x="0" y="0"/>
                    </a:cubicBezTo>
                    <a:cubicBezTo>
                      <a:pt x="3" y="3"/>
                      <a:pt x="7" y="6"/>
                      <a:pt x="11"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0" name="Freeform 157"/>
              <p:cNvSpPr/>
              <p:nvPr/>
            </p:nvSpPr>
            <p:spPr bwMode="auto">
              <a:xfrm>
                <a:off x="12020479" y="1955387"/>
                <a:ext cx="33338" cy="6350"/>
              </a:xfrm>
              <a:custGeom>
                <a:avLst/>
                <a:gdLst>
                  <a:gd name="T0" fmla="*/ 13 w 13"/>
                  <a:gd name="T1" fmla="*/ 3 h 3"/>
                  <a:gd name="T2" fmla="*/ 0 w 13"/>
                  <a:gd name="T3" fmla="*/ 0 h 3"/>
                  <a:gd name="T4" fmla="*/ 13 w 13"/>
                  <a:gd name="T5" fmla="*/ 3 h 3"/>
                </a:gdLst>
                <a:ahLst/>
                <a:cxnLst>
                  <a:cxn ang="0">
                    <a:pos x="T0" y="T1"/>
                  </a:cxn>
                  <a:cxn ang="0">
                    <a:pos x="T2" y="T3"/>
                  </a:cxn>
                  <a:cxn ang="0">
                    <a:pos x="T4" y="T5"/>
                  </a:cxn>
                </a:cxnLst>
                <a:rect l="0" t="0" r="r" b="b"/>
                <a:pathLst>
                  <a:path w="13" h="3">
                    <a:moveTo>
                      <a:pt x="13" y="3"/>
                    </a:moveTo>
                    <a:cubicBezTo>
                      <a:pt x="8" y="2"/>
                      <a:pt x="4" y="1"/>
                      <a:pt x="0" y="0"/>
                    </a:cubicBezTo>
                    <a:cubicBezTo>
                      <a:pt x="4" y="1"/>
                      <a:pt x="9" y="2"/>
                      <a:pt x="13"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1" name="Freeform 158"/>
              <p:cNvSpPr/>
              <p:nvPr/>
            </p:nvSpPr>
            <p:spPr bwMode="auto">
              <a:xfrm>
                <a:off x="12066517" y="1964912"/>
                <a:ext cx="20638" cy="3175"/>
              </a:xfrm>
              <a:custGeom>
                <a:avLst/>
                <a:gdLst>
                  <a:gd name="T0" fmla="*/ 8 w 8"/>
                  <a:gd name="T1" fmla="*/ 1 h 1"/>
                  <a:gd name="T2" fmla="*/ 0 w 8"/>
                  <a:gd name="T3" fmla="*/ 0 h 1"/>
                  <a:gd name="T4" fmla="*/ 8 w 8"/>
                  <a:gd name="T5" fmla="*/ 1 h 1"/>
                </a:gdLst>
                <a:ahLst/>
                <a:cxnLst>
                  <a:cxn ang="0">
                    <a:pos x="T0" y="T1"/>
                  </a:cxn>
                  <a:cxn ang="0">
                    <a:pos x="T2" y="T3"/>
                  </a:cxn>
                  <a:cxn ang="0">
                    <a:pos x="T4" y="T5"/>
                  </a:cxn>
                </a:cxnLst>
                <a:rect l="0" t="0" r="r" b="b"/>
                <a:pathLst>
                  <a:path w="8" h="1">
                    <a:moveTo>
                      <a:pt x="8" y="1"/>
                    </a:moveTo>
                    <a:cubicBezTo>
                      <a:pt x="5" y="1"/>
                      <a:pt x="3" y="0"/>
                      <a:pt x="0" y="0"/>
                    </a:cubicBezTo>
                    <a:cubicBezTo>
                      <a:pt x="3" y="0"/>
                      <a:pt x="5" y="1"/>
                      <a:pt x="8"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2" name="Freeform 159"/>
              <p:cNvSpPr/>
              <p:nvPr/>
            </p:nvSpPr>
            <p:spPr bwMode="auto">
              <a:xfrm>
                <a:off x="12947579" y="2609437"/>
                <a:ext cx="1588"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4"/>
                      <a:pt x="1" y="2"/>
                      <a:pt x="1" y="0"/>
                    </a:cubicBezTo>
                    <a:cubicBezTo>
                      <a:pt x="1" y="2"/>
                      <a:pt x="1"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3" name="Freeform 160"/>
              <p:cNvSpPr/>
              <p:nvPr/>
            </p:nvSpPr>
            <p:spPr bwMode="auto">
              <a:xfrm>
                <a:off x="13303179" y="3979450"/>
                <a:ext cx="17463" cy="38100"/>
              </a:xfrm>
              <a:custGeom>
                <a:avLst/>
                <a:gdLst>
                  <a:gd name="T0" fmla="*/ 2 w 7"/>
                  <a:gd name="T1" fmla="*/ 2 h 15"/>
                  <a:gd name="T2" fmla="*/ 0 w 7"/>
                  <a:gd name="T3" fmla="*/ 0 h 15"/>
                  <a:gd name="T4" fmla="*/ 7 w 7"/>
                  <a:gd name="T5" fmla="*/ 15 h 15"/>
                  <a:gd name="T6" fmla="*/ 7 w 7"/>
                  <a:gd name="T7" fmla="*/ 15 h 15"/>
                  <a:gd name="T8" fmla="*/ 2 w 7"/>
                  <a:gd name="T9" fmla="*/ 2 h 15"/>
                </a:gdLst>
                <a:ahLst/>
                <a:cxnLst>
                  <a:cxn ang="0">
                    <a:pos x="T0" y="T1"/>
                  </a:cxn>
                  <a:cxn ang="0">
                    <a:pos x="T2" y="T3"/>
                  </a:cxn>
                  <a:cxn ang="0">
                    <a:pos x="T4" y="T5"/>
                  </a:cxn>
                  <a:cxn ang="0">
                    <a:pos x="T6" y="T7"/>
                  </a:cxn>
                  <a:cxn ang="0">
                    <a:pos x="T8" y="T9"/>
                  </a:cxn>
                </a:cxnLst>
                <a:rect l="0" t="0" r="r" b="b"/>
                <a:pathLst>
                  <a:path w="7" h="15">
                    <a:moveTo>
                      <a:pt x="2" y="2"/>
                    </a:moveTo>
                    <a:cubicBezTo>
                      <a:pt x="1" y="1"/>
                      <a:pt x="1" y="1"/>
                      <a:pt x="0" y="0"/>
                    </a:cubicBezTo>
                    <a:cubicBezTo>
                      <a:pt x="3" y="5"/>
                      <a:pt x="5" y="10"/>
                      <a:pt x="7" y="15"/>
                    </a:cubicBezTo>
                    <a:cubicBezTo>
                      <a:pt x="7" y="15"/>
                      <a:pt x="7" y="15"/>
                      <a:pt x="7" y="15"/>
                    </a:cubicBezTo>
                    <a:cubicBezTo>
                      <a:pt x="6" y="10"/>
                      <a:pt x="4" y="6"/>
                      <a:pt x="2"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4" name="Freeform 161"/>
              <p:cNvSpPr/>
              <p:nvPr/>
            </p:nvSpPr>
            <p:spPr bwMode="auto">
              <a:xfrm>
                <a:off x="9966254" y="1253712"/>
                <a:ext cx="1951038" cy="287338"/>
              </a:xfrm>
              <a:custGeom>
                <a:avLst/>
                <a:gdLst>
                  <a:gd name="T0" fmla="*/ 111 w 769"/>
                  <a:gd name="T1" fmla="*/ 76 h 113"/>
                  <a:gd name="T2" fmla="*/ 198 w 769"/>
                  <a:gd name="T3" fmla="*/ 37 h 113"/>
                  <a:gd name="T4" fmla="*/ 330 w 769"/>
                  <a:gd name="T5" fmla="*/ 17 h 113"/>
                  <a:gd name="T6" fmla="*/ 330 w 769"/>
                  <a:gd name="T7" fmla="*/ 22 h 113"/>
                  <a:gd name="T8" fmla="*/ 410 w 769"/>
                  <a:gd name="T9" fmla="*/ 32 h 113"/>
                  <a:gd name="T10" fmla="*/ 585 w 769"/>
                  <a:gd name="T11" fmla="*/ 33 h 113"/>
                  <a:gd name="T12" fmla="*/ 585 w 769"/>
                  <a:gd name="T13" fmla="*/ 33 h 113"/>
                  <a:gd name="T14" fmla="*/ 769 w 769"/>
                  <a:gd name="T15" fmla="*/ 61 h 113"/>
                  <a:gd name="T16" fmla="*/ 439 w 769"/>
                  <a:gd name="T17" fmla="*/ 0 h 113"/>
                  <a:gd name="T18" fmla="*/ 0 w 769"/>
                  <a:gd name="T19" fmla="*/ 113 h 113"/>
                  <a:gd name="T20" fmla="*/ 78 w 769"/>
                  <a:gd name="T21" fmla="*/ 85 h 113"/>
                  <a:gd name="T22" fmla="*/ 111 w 769"/>
                  <a:gd name="T23"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13">
                    <a:moveTo>
                      <a:pt x="111" y="76"/>
                    </a:moveTo>
                    <a:cubicBezTo>
                      <a:pt x="141" y="65"/>
                      <a:pt x="169" y="50"/>
                      <a:pt x="198" y="37"/>
                    </a:cubicBezTo>
                    <a:cubicBezTo>
                      <a:pt x="244" y="34"/>
                      <a:pt x="286" y="24"/>
                      <a:pt x="330" y="17"/>
                    </a:cubicBezTo>
                    <a:cubicBezTo>
                      <a:pt x="330" y="19"/>
                      <a:pt x="330" y="21"/>
                      <a:pt x="330" y="22"/>
                    </a:cubicBezTo>
                    <a:cubicBezTo>
                      <a:pt x="353" y="31"/>
                      <a:pt x="368" y="32"/>
                      <a:pt x="410" y="32"/>
                    </a:cubicBezTo>
                    <a:cubicBezTo>
                      <a:pt x="474" y="29"/>
                      <a:pt x="531" y="30"/>
                      <a:pt x="585" y="33"/>
                    </a:cubicBezTo>
                    <a:cubicBezTo>
                      <a:pt x="585" y="33"/>
                      <a:pt x="585" y="33"/>
                      <a:pt x="585" y="33"/>
                    </a:cubicBezTo>
                    <a:cubicBezTo>
                      <a:pt x="654" y="37"/>
                      <a:pt x="717" y="47"/>
                      <a:pt x="769" y="61"/>
                    </a:cubicBezTo>
                    <a:cubicBezTo>
                      <a:pt x="667" y="22"/>
                      <a:pt x="556" y="0"/>
                      <a:pt x="439" y="0"/>
                    </a:cubicBezTo>
                    <a:cubicBezTo>
                      <a:pt x="280" y="0"/>
                      <a:pt x="130" y="41"/>
                      <a:pt x="0" y="113"/>
                    </a:cubicBezTo>
                    <a:cubicBezTo>
                      <a:pt x="22" y="103"/>
                      <a:pt x="48" y="94"/>
                      <a:pt x="78" y="85"/>
                    </a:cubicBezTo>
                    <a:cubicBezTo>
                      <a:pt x="89" y="82"/>
                      <a:pt x="100" y="79"/>
                      <a:pt x="111" y="7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5" name="Freeform 162"/>
              <p:cNvSpPr/>
              <p:nvPr/>
            </p:nvSpPr>
            <p:spPr bwMode="auto">
              <a:xfrm>
                <a:off x="12884079" y="2317337"/>
                <a:ext cx="76200" cy="279400"/>
              </a:xfrm>
              <a:custGeom>
                <a:avLst/>
                <a:gdLst>
                  <a:gd name="T0" fmla="*/ 0 w 30"/>
                  <a:gd name="T1" fmla="*/ 0 h 110"/>
                  <a:gd name="T2" fmla="*/ 20 w 30"/>
                  <a:gd name="T3" fmla="*/ 47 h 110"/>
                  <a:gd name="T4" fmla="*/ 27 w 30"/>
                  <a:gd name="T5" fmla="*/ 110 h 110"/>
                  <a:gd name="T6" fmla="*/ 28 w 30"/>
                  <a:gd name="T7" fmla="*/ 107 h 110"/>
                  <a:gd name="T8" fmla="*/ 0 w 30"/>
                  <a:gd name="T9" fmla="*/ 0 h 110"/>
                </a:gdLst>
                <a:ahLst/>
                <a:cxnLst>
                  <a:cxn ang="0">
                    <a:pos x="T0" y="T1"/>
                  </a:cxn>
                  <a:cxn ang="0">
                    <a:pos x="T2" y="T3"/>
                  </a:cxn>
                  <a:cxn ang="0">
                    <a:pos x="T4" y="T5"/>
                  </a:cxn>
                  <a:cxn ang="0">
                    <a:pos x="T6" y="T7"/>
                  </a:cxn>
                  <a:cxn ang="0">
                    <a:pos x="T8" y="T9"/>
                  </a:cxn>
                </a:cxnLst>
                <a:rect l="0" t="0" r="r" b="b"/>
                <a:pathLst>
                  <a:path w="30" h="110">
                    <a:moveTo>
                      <a:pt x="0" y="0"/>
                    </a:moveTo>
                    <a:cubicBezTo>
                      <a:pt x="8" y="16"/>
                      <a:pt x="15" y="32"/>
                      <a:pt x="20" y="47"/>
                    </a:cubicBezTo>
                    <a:cubicBezTo>
                      <a:pt x="27" y="72"/>
                      <a:pt x="29" y="93"/>
                      <a:pt x="27" y="110"/>
                    </a:cubicBezTo>
                    <a:cubicBezTo>
                      <a:pt x="27" y="109"/>
                      <a:pt x="28" y="108"/>
                      <a:pt x="28" y="107"/>
                    </a:cubicBezTo>
                    <a:cubicBezTo>
                      <a:pt x="30" y="75"/>
                      <a:pt x="19" y="37"/>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6" name="Freeform 163"/>
              <p:cNvSpPr/>
              <p:nvPr/>
            </p:nvSpPr>
            <p:spPr bwMode="auto">
              <a:xfrm>
                <a:off x="11971267" y="2188750"/>
                <a:ext cx="501650" cy="515938"/>
              </a:xfrm>
              <a:custGeom>
                <a:avLst/>
                <a:gdLst>
                  <a:gd name="T0" fmla="*/ 198 w 198"/>
                  <a:gd name="T1" fmla="*/ 144 h 203"/>
                  <a:gd name="T2" fmla="*/ 0 w 198"/>
                  <a:gd name="T3" fmla="*/ 203 h 203"/>
                  <a:gd name="T4" fmla="*/ 198 w 198"/>
                  <a:gd name="T5" fmla="*/ 144 h 203"/>
                </a:gdLst>
                <a:ahLst/>
                <a:cxnLst>
                  <a:cxn ang="0">
                    <a:pos x="T0" y="T1"/>
                  </a:cxn>
                  <a:cxn ang="0">
                    <a:pos x="T2" y="T3"/>
                  </a:cxn>
                  <a:cxn ang="0">
                    <a:pos x="T4" y="T5"/>
                  </a:cxn>
                </a:cxnLst>
                <a:rect l="0" t="0" r="r" b="b"/>
                <a:pathLst>
                  <a:path w="198" h="203">
                    <a:moveTo>
                      <a:pt x="198" y="144"/>
                    </a:moveTo>
                    <a:cubicBezTo>
                      <a:pt x="119" y="69"/>
                      <a:pt x="1" y="61"/>
                      <a:pt x="0" y="203"/>
                    </a:cubicBezTo>
                    <a:cubicBezTo>
                      <a:pt x="24" y="0"/>
                      <a:pt x="187" y="133"/>
                      <a:pt x="198" y="144"/>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7" name="Freeform 164"/>
              <p:cNvSpPr/>
              <p:nvPr/>
            </p:nvSpPr>
            <p:spPr bwMode="auto">
              <a:xfrm>
                <a:off x="13287304" y="3966750"/>
                <a:ext cx="12700" cy="6350"/>
              </a:xfrm>
              <a:custGeom>
                <a:avLst/>
                <a:gdLst>
                  <a:gd name="T0" fmla="*/ 2 w 5"/>
                  <a:gd name="T1" fmla="*/ 0 h 3"/>
                  <a:gd name="T2" fmla="*/ 0 w 5"/>
                  <a:gd name="T3" fmla="*/ 0 h 3"/>
                  <a:gd name="T4" fmla="*/ 5 w 5"/>
                  <a:gd name="T5" fmla="*/ 3 h 3"/>
                  <a:gd name="T6" fmla="*/ 2 w 5"/>
                  <a:gd name="T7" fmla="*/ 0 h 3"/>
                </a:gdLst>
                <a:ahLst/>
                <a:cxnLst>
                  <a:cxn ang="0">
                    <a:pos x="T0" y="T1"/>
                  </a:cxn>
                  <a:cxn ang="0">
                    <a:pos x="T2" y="T3"/>
                  </a:cxn>
                  <a:cxn ang="0">
                    <a:pos x="T4" y="T5"/>
                  </a:cxn>
                  <a:cxn ang="0">
                    <a:pos x="T6" y="T7"/>
                  </a:cxn>
                </a:cxnLst>
                <a:rect l="0" t="0" r="r" b="b"/>
                <a:pathLst>
                  <a:path w="5" h="3">
                    <a:moveTo>
                      <a:pt x="2" y="0"/>
                    </a:moveTo>
                    <a:cubicBezTo>
                      <a:pt x="1" y="0"/>
                      <a:pt x="0" y="0"/>
                      <a:pt x="0" y="0"/>
                    </a:cubicBezTo>
                    <a:cubicBezTo>
                      <a:pt x="2" y="1"/>
                      <a:pt x="3" y="2"/>
                      <a:pt x="5" y="3"/>
                    </a:cubicBezTo>
                    <a:cubicBezTo>
                      <a:pt x="3" y="1"/>
                      <a:pt x="2" y="0"/>
                      <a:pt x="2"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8" name="Freeform 165"/>
              <p:cNvSpPr/>
              <p:nvPr/>
            </p:nvSpPr>
            <p:spPr bwMode="auto">
              <a:xfrm>
                <a:off x="11917292" y="1409287"/>
                <a:ext cx="1468438" cy="2151063"/>
              </a:xfrm>
              <a:custGeom>
                <a:avLst/>
                <a:gdLst>
                  <a:gd name="T0" fmla="*/ 579 w 579"/>
                  <a:gd name="T1" fmla="*/ 847 h 847"/>
                  <a:gd name="T2" fmla="*/ 578 w 579"/>
                  <a:gd name="T3" fmla="*/ 785 h 847"/>
                  <a:gd name="T4" fmla="*/ 555 w 579"/>
                  <a:gd name="T5" fmla="*/ 632 h 847"/>
                  <a:gd name="T6" fmla="*/ 507 w 579"/>
                  <a:gd name="T7" fmla="*/ 488 h 847"/>
                  <a:gd name="T8" fmla="*/ 438 w 579"/>
                  <a:gd name="T9" fmla="*/ 356 h 847"/>
                  <a:gd name="T10" fmla="*/ 347 w 579"/>
                  <a:gd name="T11" fmla="*/ 237 h 847"/>
                  <a:gd name="T12" fmla="*/ 238 w 579"/>
                  <a:gd name="T13" fmla="*/ 134 h 847"/>
                  <a:gd name="T14" fmla="*/ 108 w 579"/>
                  <a:gd name="T15" fmla="*/ 47 h 847"/>
                  <a:gd name="T16" fmla="*/ 53 w 579"/>
                  <a:gd name="T17" fmla="*/ 19 h 847"/>
                  <a:gd name="T18" fmla="*/ 6 w 579"/>
                  <a:gd name="T19" fmla="*/ 2 h 847"/>
                  <a:gd name="T20" fmla="*/ 0 w 579"/>
                  <a:gd name="T21" fmla="*/ 0 h 847"/>
                  <a:gd name="T22" fmla="*/ 579 w 579"/>
                  <a:gd name="T23"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847">
                    <a:moveTo>
                      <a:pt x="579" y="847"/>
                    </a:moveTo>
                    <a:cubicBezTo>
                      <a:pt x="579" y="825"/>
                      <a:pt x="579" y="803"/>
                      <a:pt x="578" y="785"/>
                    </a:cubicBezTo>
                    <a:cubicBezTo>
                      <a:pt x="574" y="729"/>
                      <a:pt x="573" y="726"/>
                      <a:pt x="555" y="632"/>
                    </a:cubicBezTo>
                    <a:cubicBezTo>
                      <a:pt x="542" y="579"/>
                      <a:pt x="540" y="576"/>
                      <a:pt x="507" y="488"/>
                    </a:cubicBezTo>
                    <a:cubicBezTo>
                      <a:pt x="486" y="438"/>
                      <a:pt x="483" y="434"/>
                      <a:pt x="438" y="356"/>
                    </a:cubicBezTo>
                    <a:cubicBezTo>
                      <a:pt x="407" y="309"/>
                      <a:pt x="404" y="305"/>
                      <a:pt x="347" y="237"/>
                    </a:cubicBezTo>
                    <a:cubicBezTo>
                      <a:pt x="308" y="194"/>
                      <a:pt x="301" y="188"/>
                      <a:pt x="238" y="134"/>
                    </a:cubicBezTo>
                    <a:cubicBezTo>
                      <a:pt x="185" y="93"/>
                      <a:pt x="173" y="86"/>
                      <a:pt x="108" y="47"/>
                    </a:cubicBezTo>
                    <a:cubicBezTo>
                      <a:pt x="92" y="38"/>
                      <a:pt x="70" y="27"/>
                      <a:pt x="53" y="19"/>
                    </a:cubicBezTo>
                    <a:cubicBezTo>
                      <a:pt x="39" y="13"/>
                      <a:pt x="24" y="7"/>
                      <a:pt x="6" y="2"/>
                    </a:cubicBezTo>
                    <a:cubicBezTo>
                      <a:pt x="4" y="1"/>
                      <a:pt x="2" y="1"/>
                      <a:pt x="0" y="0"/>
                    </a:cubicBezTo>
                    <a:cubicBezTo>
                      <a:pt x="339" y="132"/>
                      <a:pt x="579" y="462"/>
                      <a:pt x="579" y="84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9" name="Freeform 166"/>
              <p:cNvSpPr/>
              <p:nvPr/>
            </p:nvSpPr>
            <p:spPr bwMode="auto">
              <a:xfrm>
                <a:off x="13341279" y="3561937"/>
                <a:ext cx="44450" cy="447675"/>
              </a:xfrm>
              <a:custGeom>
                <a:avLst/>
                <a:gdLst>
                  <a:gd name="T0" fmla="*/ 18 w 18"/>
                  <a:gd name="T1" fmla="*/ 52 h 176"/>
                  <a:gd name="T2" fmla="*/ 18 w 18"/>
                  <a:gd name="T3" fmla="*/ 0 h 176"/>
                  <a:gd name="T4" fmla="*/ 0 w 18"/>
                  <a:gd name="T5" fmla="*/ 176 h 176"/>
                  <a:gd name="T6" fmla="*/ 2 w 18"/>
                  <a:gd name="T7" fmla="*/ 176 h 176"/>
                  <a:gd name="T8" fmla="*/ 18 w 18"/>
                  <a:gd name="T9" fmla="*/ 52 h 176"/>
                </a:gdLst>
                <a:ahLst/>
                <a:cxnLst>
                  <a:cxn ang="0">
                    <a:pos x="T0" y="T1"/>
                  </a:cxn>
                  <a:cxn ang="0">
                    <a:pos x="T2" y="T3"/>
                  </a:cxn>
                  <a:cxn ang="0">
                    <a:pos x="T4" y="T5"/>
                  </a:cxn>
                  <a:cxn ang="0">
                    <a:pos x="T6" y="T7"/>
                  </a:cxn>
                  <a:cxn ang="0">
                    <a:pos x="T8" y="T9"/>
                  </a:cxn>
                </a:cxnLst>
                <a:rect l="0" t="0" r="r" b="b"/>
                <a:pathLst>
                  <a:path w="18" h="176">
                    <a:moveTo>
                      <a:pt x="18" y="52"/>
                    </a:moveTo>
                    <a:cubicBezTo>
                      <a:pt x="18" y="36"/>
                      <a:pt x="18" y="18"/>
                      <a:pt x="18" y="0"/>
                    </a:cubicBezTo>
                    <a:cubicBezTo>
                      <a:pt x="18" y="60"/>
                      <a:pt x="12" y="119"/>
                      <a:pt x="0" y="176"/>
                    </a:cubicBezTo>
                    <a:cubicBezTo>
                      <a:pt x="1" y="176"/>
                      <a:pt x="1" y="176"/>
                      <a:pt x="2" y="176"/>
                    </a:cubicBezTo>
                    <a:cubicBezTo>
                      <a:pt x="8" y="146"/>
                      <a:pt x="10" y="129"/>
                      <a:pt x="18" y="5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0" name="Freeform 167"/>
              <p:cNvSpPr/>
              <p:nvPr/>
            </p:nvSpPr>
            <p:spPr bwMode="auto">
              <a:xfrm>
                <a:off x="11450567" y="1337850"/>
                <a:ext cx="1935163" cy="2760663"/>
              </a:xfrm>
              <a:custGeom>
                <a:avLst/>
                <a:gdLst>
                  <a:gd name="T0" fmla="*/ 763 w 763"/>
                  <a:gd name="T1" fmla="*/ 876 h 1087"/>
                  <a:gd name="T2" fmla="*/ 763 w 763"/>
                  <a:gd name="T3" fmla="*/ 875 h 1087"/>
                  <a:gd name="T4" fmla="*/ 184 w 763"/>
                  <a:gd name="T5" fmla="*/ 28 h 1087"/>
                  <a:gd name="T6" fmla="*/ 0 w 763"/>
                  <a:gd name="T7" fmla="*/ 0 h 1087"/>
                  <a:gd name="T8" fmla="*/ 46 w 763"/>
                  <a:gd name="T9" fmla="*/ 46 h 1087"/>
                  <a:gd name="T10" fmla="*/ 114 w 763"/>
                  <a:gd name="T11" fmla="*/ 160 h 1087"/>
                  <a:gd name="T12" fmla="*/ 130 w 763"/>
                  <a:gd name="T13" fmla="*/ 179 h 1087"/>
                  <a:gd name="T14" fmla="*/ 138 w 763"/>
                  <a:gd name="T15" fmla="*/ 187 h 1087"/>
                  <a:gd name="T16" fmla="*/ 144 w 763"/>
                  <a:gd name="T17" fmla="*/ 193 h 1087"/>
                  <a:gd name="T18" fmla="*/ 224 w 763"/>
                  <a:gd name="T19" fmla="*/ 243 h 1087"/>
                  <a:gd name="T20" fmla="*/ 225 w 763"/>
                  <a:gd name="T21" fmla="*/ 243 h 1087"/>
                  <a:gd name="T22" fmla="*/ 238 w 763"/>
                  <a:gd name="T23" fmla="*/ 246 h 1087"/>
                  <a:gd name="T24" fmla="*/ 243 w 763"/>
                  <a:gd name="T25" fmla="*/ 247 h 1087"/>
                  <a:gd name="T26" fmla="*/ 251 w 763"/>
                  <a:gd name="T27" fmla="*/ 248 h 1087"/>
                  <a:gd name="T28" fmla="*/ 254 w 763"/>
                  <a:gd name="T29" fmla="*/ 248 h 1087"/>
                  <a:gd name="T30" fmla="*/ 323 w 763"/>
                  <a:gd name="T31" fmla="*/ 221 h 1087"/>
                  <a:gd name="T32" fmla="*/ 436 w 763"/>
                  <a:gd name="T33" fmla="*/ 238 h 1087"/>
                  <a:gd name="T34" fmla="*/ 441 w 763"/>
                  <a:gd name="T35" fmla="*/ 241 h 1087"/>
                  <a:gd name="T36" fmla="*/ 452 w 763"/>
                  <a:gd name="T37" fmla="*/ 250 h 1087"/>
                  <a:gd name="T38" fmla="*/ 556 w 763"/>
                  <a:gd name="T39" fmla="*/ 370 h 1087"/>
                  <a:gd name="T40" fmla="*/ 560 w 763"/>
                  <a:gd name="T41" fmla="*/ 377 h 1087"/>
                  <a:gd name="T42" fmla="*/ 565 w 763"/>
                  <a:gd name="T43" fmla="*/ 386 h 1087"/>
                  <a:gd name="T44" fmla="*/ 593 w 763"/>
                  <a:gd name="T45" fmla="*/ 493 h 1087"/>
                  <a:gd name="T46" fmla="*/ 592 w 763"/>
                  <a:gd name="T47" fmla="*/ 496 h 1087"/>
                  <a:gd name="T48" fmla="*/ 591 w 763"/>
                  <a:gd name="T49" fmla="*/ 501 h 1087"/>
                  <a:gd name="T50" fmla="*/ 590 w 763"/>
                  <a:gd name="T51" fmla="*/ 506 h 1087"/>
                  <a:gd name="T52" fmla="*/ 470 w 763"/>
                  <a:gd name="T53" fmla="*/ 531 h 1087"/>
                  <a:gd name="T54" fmla="*/ 404 w 763"/>
                  <a:gd name="T55" fmla="*/ 479 h 1087"/>
                  <a:gd name="T56" fmla="*/ 404 w 763"/>
                  <a:gd name="T57" fmla="*/ 479 h 1087"/>
                  <a:gd name="T58" fmla="*/ 403 w 763"/>
                  <a:gd name="T59" fmla="*/ 479 h 1087"/>
                  <a:gd name="T60" fmla="*/ 205 w 763"/>
                  <a:gd name="T61" fmla="*/ 538 h 1087"/>
                  <a:gd name="T62" fmla="*/ 211 w 763"/>
                  <a:gd name="T63" fmla="*/ 611 h 1087"/>
                  <a:gd name="T64" fmla="*/ 213 w 763"/>
                  <a:gd name="T65" fmla="*/ 877 h 1087"/>
                  <a:gd name="T66" fmla="*/ 497 w 763"/>
                  <a:gd name="T67" fmla="*/ 916 h 1087"/>
                  <a:gd name="T68" fmla="*/ 558 w 763"/>
                  <a:gd name="T69" fmla="*/ 1087 h 1087"/>
                  <a:gd name="T70" fmla="*/ 683 w 763"/>
                  <a:gd name="T71" fmla="*/ 1069 h 1087"/>
                  <a:gd name="T72" fmla="*/ 724 w 763"/>
                  <a:gd name="T73" fmla="*/ 1035 h 1087"/>
                  <a:gd name="T74" fmla="*/ 726 w 763"/>
                  <a:gd name="T75" fmla="*/ 1035 h 1087"/>
                  <a:gd name="T76" fmla="*/ 729 w 763"/>
                  <a:gd name="T77" fmla="*/ 1038 h 1087"/>
                  <a:gd name="T78" fmla="*/ 730 w 763"/>
                  <a:gd name="T79" fmla="*/ 1040 h 1087"/>
                  <a:gd name="T80" fmla="*/ 730 w 763"/>
                  <a:gd name="T81" fmla="*/ 1040 h 1087"/>
                  <a:gd name="T82" fmla="*/ 732 w 763"/>
                  <a:gd name="T83" fmla="*/ 1042 h 1087"/>
                  <a:gd name="T84" fmla="*/ 737 w 763"/>
                  <a:gd name="T85" fmla="*/ 1055 h 1087"/>
                  <a:gd name="T86" fmla="*/ 745 w 763"/>
                  <a:gd name="T87" fmla="*/ 1052 h 1087"/>
                  <a:gd name="T88" fmla="*/ 763 w 763"/>
                  <a:gd name="T89" fmla="*/ 876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3" h="1087">
                    <a:moveTo>
                      <a:pt x="763" y="876"/>
                    </a:moveTo>
                    <a:cubicBezTo>
                      <a:pt x="763" y="875"/>
                      <a:pt x="763" y="875"/>
                      <a:pt x="763" y="875"/>
                    </a:cubicBezTo>
                    <a:cubicBezTo>
                      <a:pt x="763" y="490"/>
                      <a:pt x="523" y="160"/>
                      <a:pt x="184" y="28"/>
                    </a:cubicBezTo>
                    <a:cubicBezTo>
                      <a:pt x="132" y="14"/>
                      <a:pt x="69" y="4"/>
                      <a:pt x="0" y="0"/>
                    </a:cubicBezTo>
                    <a:cubicBezTo>
                      <a:pt x="16" y="13"/>
                      <a:pt x="31" y="28"/>
                      <a:pt x="46" y="46"/>
                    </a:cubicBezTo>
                    <a:cubicBezTo>
                      <a:pt x="71" y="76"/>
                      <a:pt x="93" y="115"/>
                      <a:pt x="114" y="160"/>
                    </a:cubicBezTo>
                    <a:cubicBezTo>
                      <a:pt x="119" y="167"/>
                      <a:pt x="124" y="173"/>
                      <a:pt x="130" y="179"/>
                    </a:cubicBezTo>
                    <a:cubicBezTo>
                      <a:pt x="132" y="182"/>
                      <a:pt x="135" y="184"/>
                      <a:pt x="138" y="187"/>
                    </a:cubicBezTo>
                    <a:cubicBezTo>
                      <a:pt x="140" y="189"/>
                      <a:pt x="142" y="191"/>
                      <a:pt x="144" y="193"/>
                    </a:cubicBezTo>
                    <a:cubicBezTo>
                      <a:pt x="170" y="218"/>
                      <a:pt x="198" y="235"/>
                      <a:pt x="224" y="243"/>
                    </a:cubicBezTo>
                    <a:cubicBezTo>
                      <a:pt x="225" y="243"/>
                      <a:pt x="225" y="243"/>
                      <a:pt x="225" y="243"/>
                    </a:cubicBezTo>
                    <a:cubicBezTo>
                      <a:pt x="229" y="244"/>
                      <a:pt x="233" y="245"/>
                      <a:pt x="238" y="246"/>
                    </a:cubicBezTo>
                    <a:cubicBezTo>
                      <a:pt x="239" y="246"/>
                      <a:pt x="241" y="247"/>
                      <a:pt x="243" y="247"/>
                    </a:cubicBezTo>
                    <a:cubicBezTo>
                      <a:pt x="246" y="247"/>
                      <a:pt x="248" y="248"/>
                      <a:pt x="251" y="248"/>
                    </a:cubicBezTo>
                    <a:cubicBezTo>
                      <a:pt x="252" y="248"/>
                      <a:pt x="253" y="248"/>
                      <a:pt x="254" y="248"/>
                    </a:cubicBezTo>
                    <a:cubicBezTo>
                      <a:pt x="280" y="248"/>
                      <a:pt x="304" y="240"/>
                      <a:pt x="323" y="221"/>
                    </a:cubicBezTo>
                    <a:cubicBezTo>
                      <a:pt x="349" y="196"/>
                      <a:pt x="392" y="208"/>
                      <a:pt x="436" y="238"/>
                    </a:cubicBezTo>
                    <a:cubicBezTo>
                      <a:pt x="438" y="239"/>
                      <a:pt x="439" y="240"/>
                      <a:pt x="441" y="241"/>
                    </a:cubicBezTo>
                    <a:cubicBezTo>
                      <a:pt x="444" y="244"/>
                      <a:pt x="448" y="247"/>
                      <a:pt x="452" y="250"/>
                    </a:cubicBezTo>
                    <a:cubicBezTo>
                      <a:pt x="491" y="280"/>
                      <a:pt x="529" y="323"/>
                      <a:pt x="556" y="370"/>
                    </a:cubicBezTo>
                    <a:cubicBezTo>
                      <a:pt x="557" y="372"/>
                      <a:pt x="559" y="374"/>
                      <a:pt x="560" y="377"/>
                    </a:cubicBezTo>
                    <a:cubicBezTo>
                      <a:pt x="562" y="380"/>
                      <a:pt x="564" y="383"/>
                      <a:pt x="565" y="386"/>
                    </a:cubicBezTo>
                    <a:cubicBezTo>
                      <a:pt x="584" y="423"/>
                      <a:pt x="595" y="461"/>
                      <a:pt x="593" y="493"/>
                    </a:cubicBezTo>
                    <a:cubicBezTo>
                      <a:pt x="593" y="494"/>
                      <a:pt x="592" y="495"/>
                      <a:pt x="592" y="496"/>
                    </a:cubicBezTo>
                    <a:cubicBezTo>
                      <a:pt x="592" y="498"/>
                      <a:pt x="592" y="500"/>
                      <a:pt x="591" y="501"/>
                    </a:cubicBezTo>
                    <a:cubicBezTo>
                      <a:pt x="591" y="503"/>
                      <a:pt x="591" y="505"/>
                      <a:pt x="590" y="506"/>
                    </a:cubicBezTo>
                    <a:cubicBezTo>
                      <a:pt x="579" y="553"/>
                      <a:pt x="533" y="567"/>
                      <a:pt x="470" y="531"/>
                    </a:cubicBezTo>
                    <a:cubicBezTo>
                      <a:pt x="440" y="514"/>
                      <a:pt x="417" y="491"/>
                      <a:pt x="404" y="479"/>
                    </a:cubicBezTo>
                    <a:cubicBezTo>
                      <a:pt x="404" y="479"/>
                      <a:pt x="404" y="479"/>
                      <a:pt x="404" y="479"/>
                    </a:cubicBezTo>
                    <a:cubicBezTo>
                      <a:pt x="404" y="479"/>
                      <a:pt x="404" y="479"/>
                      <a:pt x="403" y="479"/>
                    </a:cubicBezTo>
                    <a:cubicBezTo>
                      <a:pt x="392" y="468"/>
                      <a:pt x="229" y="335"/>
                      <a:pt x="205" y="538"/>
                    </a:cubicBezTo>
                    <a:cubicBezTo>
                      <a:pt x="208" y="561"/>
                      <a:pt x="210" y="586"/>
                      <a:pt x="211" y="611"/>
                    </a:cubicBezTo>
                    <a:cubicBezTo>
                      <a:pt x="217" y="699"/>
                      <a:pt x="218" y="789"/>
                      <a:pt x="213" y="877"/>
                    </a:cubicBezTo>
                    <a:cubicBezTo>
                      <a:pt x="317" y="883"/>
                      <a:pt x="419" y="882"/>
                      <a:pt x="497" y="916"/>
                    </a:cubicBezTo>
                    <a:cubicBezTo>
                      <a:pt x="585" y="955"/>
                      <a:pt x="584" y="1029"/>
                      <a:pt x="558" y="1087"/>
                    </a:cubicBezTo>
                    <a:cubicBezTo>
                      <a:pt x="600" y="1084"/>
                      <a:pt x="641" y="1078"/>
                      <a:pt x="683" y="1069"/>
                    </a:cubicBezTo>
                    <a:cubicBezTo>
                      <a:pt x="699" y="1042"/>
                      <a:pt x="713" y="1032"/>
                      <a:pt x="724" y="1035"/>
                    </a:cubicBezTo>
                    <a:cubicBezTo>
                      <a:pt x="724" y="1035"/>
                      <a:pt x="725" y="1035"/>
                      <a:pt x="726" y="1035"/>
                    </a:cubicBezTo>
                    <a:cubicBezTo>
                      <a:pt x="726" y="1035"/>
                      <a:pt x="727" y="1036"/>
                      <a:pt x="729" y="1038"/>
                    </a:cubicBezTo>
                    <a:cubicBezTo>
                      <a:pt x="729" y="1039"/>
                      <a:pt x="730" y="1039"/>
                      <a:pt x="730" y="1040"/>
                    </a:cubicBezTo>
                    <a:cubicBezTo>
                      <a:pt x="730" y="1040"/>
                      <a:pt x="730" y="1040"/>
                      <a:pt x="730" y="1040"/>
                    </a:cubicBezTo>
                    <a:cubicBezTo>
                      <a:pt x="731" y="1041"/>
                      <a:pt x="731" y="1041"/>
                      <a:pt x="732" y="1042"/>
                    </a:cubicBezTo>
                    <a:cubicBezTo>
                      <a:pt x="734" y="1046"/>
                      <a:pt x="736" y="1050"/>
                      <a:pt x="737" y="1055"/>
                    </a:cubicBezTo>
                    <a:cubicBezTo>
                      <a:pt x="740" y="1054"/>
                      <a:pt x="743" y="1053"/>
                      <a:pt x="745" y="1052"/>
                    </a:cubicBezTo>
                    <a:cubicBezTo>
                      <a:pt x="757" y="995"/>
                      <a:pt x="763" y="936"/>
                      <a:pt x="763" y="87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1" name="Freeform 168"/>
              <p:cNvSpPr/>
              <p:nvPr/>
            </p:nvSpPr>
            <p:spPr bwMode="auto">
              <a:xfrm>
                <a:off x="9796392" y="1541050"/>
                <a:ext cx="169863" cy="101600"/>
              </a:xfrm>
              <a:custGeom>
                <a:avLst/>
                <a:gdLst>
                  <a:gd name="T0" fmla="*/ 67 w 67"/>
                  <a:gd name="T1" fmla="*/ 0 h 40"/>
                  <a:gd name="T2" fmla="*/ 38 w 67"/>
                  <a:gd name="T3" fmla="*/ 13 h 40"/>
                  <a:gd name="T4" fmla="*/ 37 w 67"/>
                  <a:gd name="T5" fmla="*/ 14 h 40"/>
                  <a:gd name="T6" fmla="*/ 0 w 67"/>
                  <a:gd name="T7" fmla="*/ 40 h 40"/>
                  <a:gd name="T8" fmla="*/ 67 w 67"/>
                  <a:gd name="T9" fmla="*/ 0 h 40"/>
                </a:gdLst>
                <a:ahLst/>
                <a:cxnLst>
                  <a:cxn ang="0">
                    <a:pos x="T0" y="T1"/>
                  </a:cxn>
                  <a:cxn ang="0">
                    <a:pos x="T2" y="T3"/>
                  </a:cxn>
                  <a:cxn ang="0">
                    <a:pos x="T4" y="T5"/>
                  </a:cxn>
                  <a:cxn ang="0">
                    <a:pos x="T6" y="T7"/>
                  </a:cxn>
                  <a:cxn ang="0">
                    <a:pos x="T8" y="T9"/>
                  </a:cxn>
                </a:cxnLst>
                <a:rect l="0" t="0" r="r" b="b"/>
                <a:pathLst>
                  <a:path w="67" h="40">
                    <a:moveTo>
                      <a:pt x="67" y="0"/>
                    </a:moveTo>
                    <a:cubicBezTo>
                      <a:pt x="56" y="4"/>
                      <a:pt x="47" y="9"/>
                      <a:pt x="38" y="13"/>
                    </a:cubicBezTo>
                    <a:cubicBezTo>
                      <a:pt x="37" y="14"/>
                      <a:pt x="37" y="14"/>
                      <a:pt x="37" y="14"/>
                    </a:cubicBezTo>
                    <a:cubicBezTo>
                      <a:pt x="24" y="23"/>
                      <a:pt x="12" y="31"/>
                      <a:pt x="0" y="40"/>
                    </a:cubicBezTo>
                    <a:cubicBezTo>
                      <a:pt x="22" y="26"/>
                      <a:pt x="44" y="13"/>
                      <a:pt x="67"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2" name="Freeform 169"/>
              <p:cNvSpPr/>
              <p:nvPr/>
            </p:nvSpPr>
            <p:spPr bwMode="auto">
              <a:xfrm>
                <a:off x="9234417" y="1296575"/>
                <a:ext cx="3722688" cy="2293938"/>
              </a:xfrm>
              <a:custGeom>
                <a:avLst/>
                <a:gdLst>
                  <a:gd name="T0" fmla="*/ 1083 w 1467"/>
                  <a:gd name="T1" fmla="*/ 893 h 903"/>
                  <a:gd name="T2" fmla="*/ 1084 w 1467"/>
                  <a:gd name="T3" fmla="*/ 627 h 903"/>
                  <a:gd name="T4" fmla="*/ 1276 w 1467"/>
                  <a:gd name="T5" fmla="*/ 495 h 903"/>
                  <a:gd name="T6" fmla="*/ 1277 w 1467"/>
                  <a:gd name="T7" fmla="*/ 495 h 903"/>
                  <a:gd name="T8" fmla="*/ 1464 w 1467"/>
                  <a:gd name="T9" fmla="*/ 517 h 903"/>
                  <a:gd name="T10" fmla="*/ 1458 w 1467"/>
                  <a:gd name="T11" fmla="*/ 449 h 903"/>
                  <a:gd name="T12" fmla="*/ 1433 w 1467"/>
                  <a:gd name="T13" fmla="*/ 393 h 903"/>
                  <a:gd name="T14" fmla="*/ 1325 w 1467"/>
                  <a:gd name="T15" fmla="*/ 266 h 903"/>
                  <a:gd name="T16" fmla="*/ 1309 w 1467"/>
                  <a:gd name="T17" fmla="*/ 254 h 903"/>
                  <a:gd name="T18" fmla="*/ 1127 w 1467"/>
                  <a:gd name="T19" fmla="*/ 264 h 903"/>
                  <a:gd name="T20" fmla="*/ 1116 w 1467"/>
                  <a:gd name="T21" fmla="*/ 263 h 903"/>
                  <a:gd name="T22" fmla="*/ 1098 w 1467"/>
                  <a:gd name="T23" fmla="*/ 259 h 903"/>
                  <a:gd name="T24" fmla="*/ 1017 w 1467"/>
                  <a:gd name="T25" fmla="*/ 209 h 903"/>
                  <a:gd name="T26" fmla="*/ 1003 w 1467"/>
                  <a:gd name="T27" fmla="*/ 195 h 903"/>
                  <a:gd name="T28" fmla="*/ 919 w 1467"/>
                  <a:gd name="T29" fmla="*/ 62 h 903"/>
                  <a:gd name="T30" fmla="*/ 873 w 1467"/>
                  <a:gd name="T31" fmla="*/ 16 h 903"/>
                  <a:gd name="T32" fmla="*/ 618 w 1467"/>
                  <a:gd name="T33" fmla="*/ 5 h 903"/>
                  <a:gd name="T34" fmla="*/ 486 w 1467"/>
                  <a:gd name="T35" fmla="*/ 20 h 903"/>
                  <a:gd name="T36" fmla="*/ 366 w 1467"/>
                  <a:gd name="T37" fmla="*/ 68 h 903"/>
                  <a:gd name="T38" fmla="*/ 221 w 1467"/>
                  <a:gd name="T39" fmla="*/ 136 h 903"/>
                  <a:gd name="T40" fmla="*/ 53 w 1467"/>
                  <a:gd name="T41" fmla="*/ 367 h 903"/>
                  <a:gd name="T42" fmla="*/ 54 w 1467"/>
                  <a:gd name="T43" fmla="*/ 372 h 903"/>
                  <a:gd name="T44" fmla="*/ 68 w 1467"/>
                  <a:gd name="T45" fmla="*/ 380 h 903"/>
                  <a:gd name="T46" fmla="*/ 91 w 1467"/>
                  <a:gd name="T47" fmla="*/ 375 h 903"/>
                  <a:gd name="T48" fmla="*/ 273 w 1467"/>
                  <a:gd name="T49" fmla="*/ 257 h 903"/>
                  <a:gd name="T50" fmla="*/ 282 w 1467"/>
                  <a:gd name="T51" fmla="*/ 254 h 903"/>
                  <a:gd name="T52" fmla="*/ 312 w 1467"/>
                  <a:gd name="T53" fmla="*/ 252 h 903"/>
                  <a:gd name="T54" fmla="*/ 338 w 1467"/>
                  <a:gd name="T55" fmla="*/ 255 h 903"/>
                  <a:gd name="T56" fmla="*/ 356 w 1467"/>
                  <a:gd name="T57" fmla="*/ 261 h 903"/>
                  <a:gd name="T58" fmla="*/ 371 w 1467"/>
                  <a:gd name="T59" fmla="*/ 269 h 903"/>
                  <a:gd name="T60" fmla="*/ 409 w 1467"/>
                  <a:gd name="T61" fmla="*/ 398 h 903"/>
                  <a:gd name="T62" fmla="*/ 262 w 1467"/>
                  <a:gd name="T63" fmla="*/ 584 h 903"/>
                  <a:gd name="T64" fmla="*/ 247 w 1467"/>
                  <a:gd name="T65" fmla="*/ 590 h 903"/>
                  <a:gd name="T66" fmla="*/ 228 w 1467"/>
                  <a:gd name="T67" fmla="*/ 596 h 903"/>
                  <a:gd name="T68" fmla="*/ 143 w 1467"/>
                  <a:gd name="T69" fmla="*/ 587 h 903"/>
                  <a:gd name="T70" fmla="*/ 125 w 1467"/>
                  <a:gd name="T71" fmla="*/ 576 h 903"/>
                  <a:gd name="T72" fmla="*/ 661 w 1467"/>
                  <a:gd name="T73"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7" h="903">
                    <a:moveTo>
                      <a:pt x="1083" y="895"/>
                    </a:moveTo>
                    <a:cubicBezTo>
                      <a:pt x="1083" y="893"/>
                      <a:pt x="1083" y="893"/>
                      <a:pt x="1083" y="893"/>
                    </a:cubicBezTo>
                    <a:cubicBezTo>
                      <a:pt x="1086" y="893"/>
                      <a:pt x="1086" y="893"/>
                      <a:pt x="1086" y="893"/>
                    </a:cubicBezTo>
                    <a:cubicBezTo>
                      <a:pt x="1091" y="805"/>
                      <a:pt x="1090" y="715"/>
                      <a:pt x="1084" y="627"/>
                    </a:cubicBezTo>
                    <a:cubicBezTo>
                      <a:pt x="1083" y="602"/>
                      <a:pt x="1081" y="577"/>
                      <a:pt x="1078" y="554"/>
                    </a:cubicBezTo>
                    <a:cubicBezTo>
                      <a:pt x="1079" y="412"/>
                      <a:pt x="1197" y="420"/>
                      <a:pt x="1276" y="495"/>
                    </a:cubicBezTo>
                    <a:cubicBezTo>
                      <a:pt x="1277" y="495"/>
                      <a:pt x="1277" y="495"/>
                      <a:pt x="1277" y="495"/>
                    </a:cubicBezTo>
                    <a:cubicBezTo>
                      <a:pt x="1277" y="495"/>
                      <a:pt x="1277" y="495"/>
                      <a:pt x="1277" y="495"/>
                    </a:cubicBezTo>
                    <a:cubicBezTo>
                      <a:pt x="1378" y="594"/>
                      <a:pt x="1449" y="578"/>
                      <a:pt x="1463" y="522"/>
                    </a:cubicBezTo>
                    <a:cubicBezTo>
                      <a:pt x="1464" y="521"/>
                      <a:pt x="1464" y="519"/>
                      <a:pt x="1464" y="517"/>
                    </a:cubicBezTo>
                    <a:cubicBezTo>
                      <a:pt x="1465" y="516"/>
                      <a:pt x="1465" y="514"/>
                      <a:pt x="1465" y="512"/>
                    </a:cubicBezTo>
                    <a:cubicBezTo>
                      <a:pt x="1467" y="495"/>
                      <a:pt x="1465" y="474"/>
                      <a:pt x="1458" y="449"/>
                    </a:cubicBezTo>
                    <a:cubicBezTo>
                      <a:pt x="1453" y="434"/>
                      <a:pt x="1446" y="418"/>
                      <a:pt x="1438" y="402"/>
                    </a:cubicBezTo>
                    <a:cubicBezTo>
                      <a:pt x="1437" y="399"/>
                      <a:pt x="1435" y="396"/>
                      <a:pt x="1433" y="393"/>
                    </a:cubicBezTo>
                    <a:cubicBezTo>
                      <a:pt x="1432" y="390"/>
                      <a:pt x="1430" y="388"/>
                      <a:pt x="1429" y="386"/>
                    </a:cubicBezTo>
                    <a:cubicBezTo>
                      <a:pt x="1402" y="340"/>
                      <a:pt x="1364" y="296"/>
                      <a:pt x="1325" y="266"/>
                    </a:cubicBezTo>
                    <a:cubicBezTo>
                      <a:pt x="1321" y="263"/>
                      <a:pt x="1317" y="260"/>
                      <a:pt x="1314" y="257"/>
                    </a:cubicBezTo>
                    <a:cubicBezTo>
                      <a:pt x="1312" y="256"/>
                      <a:pt x="1311" y="255"/>
                      <a:pt x="1309" y="254"/>
                    </a:cubicBezTo>
                    <a:cubicBezTo>
                      <a:pt x="1262" y="223"/>
                      <a:pt x="1216" y="212"/>
                      <a:pt x="1191" y="243"/>
                    </a:cubicBezTo>
                    <a:cubicBezTo>
                      <a:pt x="1185" y="250"/>
                      <a:pt x="1162" y="265"/>
                      <a:pt x="1127" y="264"/>
                    </a:cubicBezTo>
                    <a:cubicBezTo>
                      <a:pt x="1126" y="264"/>
                      <a:pt x="1125" y="264"/>
                      <a:pt x="1124" y="264"/>
                    </a:cubicBezTo>
                    <a:cubicBezTo>
                      <a:pt x="1121" y="264"/>
                      <a:pt x="1119" y="263"/>
                      <a:pt x="1116" y="263"/>
                    </a:cubicBezTo>
                    <a:cubicBezTo>
                      <a:pt x="1114" y="263"/>
                      <a:pt x="1112" y="262"/>
                      <a:pt x="1111" y="262"/>
                    </a:cubicBezTo>
                    <a:cubicBezTo>
                      <a:pt x="1107" y="261"/>
                      <a:pt x="1102" y="260"/>
                      <a:pt x="1098" y="259"/>
                    </a:cubicBezTo>
                    <a:cubicBezTo>
                      <a:pt x="1098" y="259"/>
                      <a:pt x="1098" y="259"/>
                      <a:pt x="1097" y="259"/>
                    </a:cubicBezTo>
                    <a:cubicBezTo>
                      <a:pt x="1073" y="252"/>
                      <a:pt x="1046" y="237"/>
                      <a:pt x="1017" y="209"/>
                    </a:cubicBezTo>
                    <a:cubicBezTo>
                      <a:pt x="1015" y="207"/>
                      <a:pt x="1013" y="205"/>
                      <a:pt x="1011" y="203"/>
                    </a:cubicBezTo>
                    <a:cubicBezTo>
                      <a:pt x="1008" y="200"/>
                      <a:pt x="1006" y="198"/>
                      <a:pt x="1003" y="195"/>
                    </a:cubicBezTo>
                    <a:cubicBezTo>
                      <a:pt x="997" y="189"/>
                      <a:pt x="992" y="183"/>
                      <a:pt x="987" y="176"/>
                    </a:cubicBezTo>
                    <a:cubicBezTo>
                      <a:pt x="966" y="131"/>
                      <a:pt x="944" y="92"/>
                      <a:pt x="919" y="62"/>
                    </a:cubicBezTo>
                    <a:cubicBezTo>
                      <a:pt x="904" y="44"/>
                      <a:pt x="889" y="29"/>
                      <a:pt x="873" y="16"/>
                    </a:cubicBezTo>
                    <a:cubicBezTo>
                      <a:pt x="873" y="16"/>
                      <a:pt x="873" y="16"/>
                      <a:pt x="873" y="16"/>
                    </a:cubicBezTo>
                    <a:cubicBezTo>
                      <a:pt x="819" y="13"/>
                      <a:pt x="762" y="12"/>
                      <a:pt x="698" y="15"/>
                    </a:cubicBezTo>
                    <a:cubicBezTo>
                      <a:pt x="656" y="15"/>
                      <a:pt x="641" y="14"/>
                      <a:pt x="618" y="5"/>
                    </a:cubicBezTo>
                    <a:cubicBezTo>
                      <a:pt x="618" y="4"/>
                      <a:pt x="618" y="2"/>
                      <a:pt x="618" y="0"/>
                    </a:cubicBezTo>
                    <a:cubicBezTo>
                      <a:pt x="574" y="7"/>
                      <a:pt x="532" y="17"/>
                      <a:pt x="486" y="20"/>
                    </a:cubicBezTo>
                    <a:cubicBezTo>
                      <a:pt x="457" y="33"/>
                      <a:pt x="429" y="48"/>
                      <a:pt x="399" y="59"/>
                    </a:cubicBezTo>
                    <a:cubicBezTo>
                      <a:pt x="388" y="62"/>
                      <a:pt x="377" y="65"/>
                      <a:pt x="366" y="68"/>
                    </a:cubicBezTo>
                    <a:cubicBezTo>
                      <a:pt x="336" y="77"/>
                      <a:pt x="310" y="86"/>
                      <a:pt x="288" y="96"/>
                    </a:cubicBezTo>
                    <a:cubicBezTo>
                      <a:pt x="265" y="109"/>
                      <a:pt x="243" y="122"/>
                      <a:pt x="221" y="136"/>
                    </a:cubicBezTo>
                    <a:cubicBezTo>
                      <a:pt x="165" y="180"/>
                      <a:pt x="115" y="234"/>
                      <a:pt x="75" y="297"/>
                    </a:cubicBezTo>
                    <a:cubicBezTo>
                      <a:pt x="56" y="333"/>
                      <a:pt x="51" y="355"/>
                      <a:pt x="53" y="367"/>
                    </a:cubicBezTo>
                    <a:cubicBezTo>
                      <a:pt x="53" y="368"/>
                      <a:pt x="53" y="368"/>
                      <a:pt x="53" y="369"/>
                    </a:cubicBezTo>
                    <a:cubicBezTo>
                      <a:pt x="54" y="370"/>
                      <a:pt x="54" y="371"/>
                      <a:pt x="54" y="372"/>
                    </a:cubicBezTo>
                    <a:cubicBezTo>
                      <a:pt x="57" y="376"/>
                      <a:pt x="61" y="379"/>
                      <a:pt x="67" y="380"/>
                    </a:cubicBezTo>
                    <a:cubicBezTo>
                      <a:pt x="67" y="380"/>
                      <a:pt x="67" y="380"/>
                      <a:pt x="68" y="380"/>
                    </a:cubicBezTo>
                    <a:cubicBezTo>
                      <a:pt x="70" y="380"/>
                      <a:pt x="73" y="380"/>
                      <a:pt x="77" y="379"/>
                    </a:cubicBezTo>
                    <a:cubicBezTo>
                      <a:pt x="81" y="378"/>
                      <a:pt x="86" y="377"/>
                      <a:pt x="91" y="375"/>
                    </a:cubicBezTo>
                    <a:cubicBezTo>
                      <a:pt x="157" y="350"/>
                      <a:pt x="199" y="289"/>
                      <a:pt x="262" y="262"/>
                    </a:cubicBezTo>
                    <a:cubicBezTo>
                      <a:pt x="266" y="260"/>
                      <a:pt x="269" y="259"/>
                      <a:pt x="273" y="257"/>
                    </a:cubicBezTo>
                    <a:cubicBezTo>
                      <a:pt x="275" y="257"/>
                      <a:pt x="277" y="256"/>
                      <a:pt x="279" y="255"/>
                    </a:cubicBezTo>
                    <a:cubicBezTo>
                      <a:pt x="281" y="254"/>
                      <a:pt x="281" y="254"/>
                      <a:pt x="282" y="254"/>
                    </a:cubicBezTo>
                    <a:cubicBezTo>
                      <a:pt x="290" y="253"/>
                      <a:pt x="298" y="252"/>
                      <a:pt x="306" y="252"/>
                    </a:cubicBezTo>
                    <a:cubicBezTo>
                      <a:pt x="308" y="252"/>
                      <a:pt x="310" y="252"/>
                      <a:pt x="312" y="252"/>
                    </a:cubicBezTo>
                    <a:cubicBezTo>
                      <a:pt x="319" y="252"/>
                      <a:pt x="325" y="253"/>
                      <a:pt x="331" y="254"/>
                    </a:cubicBezTo>
                    <a:cubicBezTo>
                      <a:pt x="333" y="254"/>
                      <a:pt x="335" y="254"/>
                      <a:pt x="338" y="255"/>
                    </a:cubicBezTo>
                    <a:cubicBezTo>
                      <a:pt x="341" y="256"/>
                      <a:pt x="345" y="257"/>
                      <a:pt x="348" y="258"/>
                    </a:cubicBezTo>
                    <a:cubicBezTo>
                      <a:pt x="351" y="259"/>
                      <a:pt x="354" y="260"/>
                      <a:pt x="356" y="261"/>
                    </a:cubicBezTo>
                    <a:cubicBezTo>
                      <a:pt x="360" y="262"/>
                      <a:pt x="363" y="264"/>
                      <a:pt x="367" y="266"/>
                    </a:cubicBezTo>
                    <a:cubicBezTo>
                      <a:pt x="368" y="267"/>
                      <a:pt x="370" y="268"/>
                      <a:pt x="371" y="269"/>
                    </a:cubicBezTo>
                    <a:cubicBezTo>
                      <a:pt x="398" y="288"/>
                      <a:pt x="407" y="318"/>
                      <a:pt x="411" y="340"/>
                    </a:cubicBezTo>
                    <a:cubicBezTo>
                      <a:pt x="414" y="359"/>
                      <a:pt x="413" y="379"/>
                      <a:pt x="409" y="398"/>
                    </a:cubicBezTo>
                    <a:cubicBezTo>
                      <a:pt x="408" y="403"/>
                      <a:pt x="407" y="406"/>
                      <a:pt x="407" y="407"/>
                    </a:cubicBezTo>
                    <a:cubicBezTo>
                      <a:pt x="390" y="484"/>
                      <a:pt x="330" y="554"/>
                      <a:pt x="262" y="584"/>
                    </a:cubicBezTo>
                    <a:cubicBezTo>
                      <a:pt x="262" y="584"/>
                      <a:pt x="261" y="584"/>
                      <a:pt x="260" y="585"/>
                    </a:cubicBezTo>
                    <a:cubicBezTo>
                      <a:pt x="256" y="587"/>
                      <a:pt x="252" y="588"/>
                      <a:pt x="247" y="590"/>
                    </a:cubicBezTo>
                    <a:cubicBezTo>
                      <a:pt x="241" y="592"/>
                      <a:pt x="235" y="594"/>
                      <a:pt x="230" y="595"/>
                    </a:cubicBezTo>
                    <a:cubicBezTo>
                      <a:pt x="229" y="595"/>
                      <a:pt x="229" y="595"/>
                      <a:pt x="228" y="596"/>
                    </a:cubicBezTo>
                    <a:cubicBezTo>
                      <a:pt x="200" y="602"/>
                      <a:pt x="172" y="600"/>
                      <a:pt x="145" y="588"/>
                    </a:cubicBezTo>
                    <a:cubicBezTo>
                      <a:pt x="145" y="587"/>
                      <a:pt x="144" y="587"/>
                      <a:pt x="143" y="587"/>
                    </a:cubicBezTo>
                    <a:cubicBezTo>
                      <a:pt x="137" y="584"/>
                      <a:pt x="131" y="580"/>
                      <a:pt x="125" y="576"/>
                    </a:cubicBezTo>
                    <a:cubicBezTo>
                      <a:pt x="125" y="576"/>
                      <a:pt x="125" y="576"/>
                      <a:pt x="125" y="576"/>
                    </a:cubicBezTo>
                    <a:cubicBezTo>
                      <a:pt x="109" y="564"/>
                      <a:pt x="44" y="543"/>
                      <a:pt x="0" y="603"/>
                    </a:cubicBezTo>
                    <a:cubicBezTo>
                      <a:pt x="213" y="677"/>
                      <a:pt x="436" y="798"/>
                      <a:pt x="661" y="903"/>
                    </a:cubicBezTo>
                    <a:cubicBezTo>
                      <a:pt x="804" y="890"/>
                      <a:pt x="950" y="887"/>
                      <a:pt x="1083" y="89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3" name="Freeform 170"/>
              <p:cNvSpPr/>
              <p:nvPr/>
            </p:nvSpPr>
            <p:spPr bwMode="auto">
              <a:xfrm>
                <a:off x="12949167" y="2596737"/>
                <a:ext cx="3175"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4"/>
                      <a:pt x="1" y="2"/>
                      <a:pt x="1" y="0"/>
                    </a:cubicBezTo>
                    <a:cubicBezTo>
                      <a:pt x="1" y="2"/>
                      <a:pt x="1"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4" name="Freeform 171"/>
              <p:cNvSpPr/>
              <p:nvPr/>
            </p:nvSpPr>
            <p:spPr bwMode="auto">
              <a:xfrm>
                <a:off x="12472917" y="25538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5" name="Freeform 172"/>
              <p:cNvSpPr/>
              <p:nvPr/>
            </p:nvSpPr>
            <p:spPr bwMode="auto">
              <a:xfrm>
                <a:off x="12596742" y="1972850"/>
                <a:ext cx="265113" cy="304800"/>
              </a:xfrm>
              <a:custGeom>
                <a:avLst/>
                <a:gdLst>
                  <a:gd name="T0" fmla="*/ 0 w 104"/>
                  <a:gd name="T1" fmla="*/ 0 h 120"/>
                  <a:gd name="T2" fmla="*/ 104 w 104"/>
                  <a:gd name="T3" fmla="*/ 120 h 120"/>
                  <a:gd name="T4" fmla="*/ 0 w 104"/>
                  <a:gd name="T5" fmla="*/ 0 h 120"/>
                </a:gdLst>
                <a:ahLst/>
                <a:cxnLst>
                  <a:cxn ang="0">
                    <a:pos x="T0" y="T1"/>
                  </a:cxn>
                  <a:cxn ang="0">
                    <a:pos x="T2" y="T3"/>
                  </a:cxn>
                  <a:cxn ang="0">
                    <a:pos x="T4" y="T5"/>
                  </a:cxn>
                </a:cxnLst>
                <a:rect l="0" t="0" r="r" b="b"/>
                <a:pathLst>
                  <a:path w="104" h="120">
                    <a:moveTo>
                      <a:pt x="0" y="0"/>
                    </a:moveTo>
                    <a:cubicBezTo>
                      <a:pt x="39" y="30"/>
                      <a:pt x="77" y="74"/>
                      <a:pt x="104" y="120"/>
                    </a:cubicBezTo>
                    <a:cubicBezTo>
                      <a:pt x="77" y="73"/>
                      <a:pt x="39"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6" name="Freeform 173"/>
              <p:cNvSpPr/>
              <p:nvPr/>
            </p:nvSpPr>
            <p:spPr bwMode="auto">
              <a:xfrm>
                <a:off x="11566454" y="1453737"/>
                <a:ext cx="214313" cy="338138"/>
              </a:xfrm>
              <a:custGeom>
                <a:avLst/>
                <a:gdLst>
                  <a:gd name="T0" fmla="*/ 0 w 84"/>
                  <a:gd name="T1" fmla="*/ 0 h 133"/>
                  <a:gd name="T2" fmla="*/ 68 w 84"/>
                  <a:gd name="T3" fmla="*/ 114 h 133"/>
                  <a:gd name="T4" fmla="*/ 84 w 84"/>
                  <a:gd name="T5" fmla="*/ 133 h 133"/>
                  <a:gd name="T6" fmla="*/ 68 w 84"/>
                  <a:gd name="T7" fmla="*/ 114 h 133"/>
                  <a:gd name="T8" fmla="*/ 0 w 84"/>
                  <a:gd name="T9" fmla="*/ 0 h 133"/>
                </a:gdLst>
                <a:ahLst/>
                <a:cxnLst>
                  <a:cxn ang="0">
                    <a:pos x="T0" y="T1"/>
                  </a:cxn>
                  <a:cxn ang="0">
                    <a:pos x="T2" y="T3"/>
                  </a:cxn>
                  <a:cxn ang="0">
                    <a:pos x="T4" y="T5"/>
                  </a:cxn>
                  <a:cxn ang="0">
                    <a:pos x="T6" y="T7"/>
                  </a:cxn>
                  <a:cxn ang="0">
                    <a:pos x="T8" y="T9"/>
                  </a:cxn>
                </a:cxnLst>
                <a:rect l="0" t="0" r="r" b="b"/>
                <a:pathLst>
                  <a:path w="84" h="133">
                    <a:moveTo>
                      <a:pt x="0" y="0"/>
                    </a:moveTo>
                    <a:cubicBezTo>
                      <a:pt x="25" y="30"/>
                      <a:pt x="47" y="69"/>
                      <a:pt x="68" y="114"/>
                    </a:cubicBezTo>
                    <a:cubicBezTo>
                      <a:pt x="73" y="121"/>
                      <a:pt x="78" y="127"/>
                      <a:pt x="84" y="133"/>
                    </a:cubicBezTo>
                    <a:cubicBezTo>
                      <a:pt x="78" y="127"/>
                      <a:pt x="73" y="121"/>
                      <a:pt x="68" y="114"/>
                    </a:cubicBezTo>
                    <a:cubicBezTo>
                      <a:pt x="47" y="69"/>
                      <a:pt x="25"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7" name="Freeform 174"/>
              <p:cNvSpPr/>
              <p:nvPr/>
            </p:nvSpPr>
            <p:spPr bwMode="auto">
              <a:xfrm>
                <a:off x="11799817" y="1812512"/>
                <a:ext cx="15875" cy="15875"/>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2" y="2"/>
                      <a:pt x="4" y="4"/>
                      <a:pt x="6"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8" name="Freeform 175"/>
              <p:cNvSpPr/>
              <p:nvPr/>
            </p:nvSpPr>
            <p:spPr bwMode="auto">
              <a:xfrm>
                <a:off x="12734854" y="2653887"/>
                <a:ext cx="203200" cy="101600"/>
              </a:xfrm>
              <a:custGeom>
                <a:avLst/>
                <a:gdLst>
                  <a:gd name="T0" fmla="*/ 80 w 80"/>
                  <a:gd name="T1" fmla="*/ 0 h 40"/>
                  <a:gd name="T2" fmla="*/ 0 w 80"/>
                  <a:gd name="T3" fmla="*/ 28 h 40"/>
                  <a:gd name="T4" fmla="*/ 80 w 80"/>
                  <a:gd name="T5" fmla="*/ 0 h 40"/>
                </a:gdLst>
                <a:ahLst/>
                <a:cxnLst>
                  <a:cxn ang="0">
                    <a:pos x="T0" y="T1"/>
                  </a:cxn>
                  <a:cxn ang="0">
                    <a:pos x="T2" y="T3"/>
                  </a:cxn>
                  <a:cxn ang="0">
                    <a:pos x="T4" y="T5"/>
                  </a:cxn>
                </a:cxnLst>
                <a:rect l="0" t="0" r="r" b="b"/>
                <a:pathLst>
                  <a:path w="80" h="40">
                    <a:moveTo>
                      <a:pt x="80" y="0"/>
                    </a:moveTo>
                    <a:cubicBezTo>
                      <a:pt x="68" y="26"/>
                      <a:pt x="40" y="40"/>
                      <a:pt x="0" y="28"/>
                    </a:cubicBezTo>
                    <a:cubicBezTo>
                      <a:pt x="39" y="40"/>
                      <a:pt x="68" y="28"/>
                      <a:pt x="8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9" name="Freeform 176"/>
              <p:cNvSpPr/>
              <p:nvPr/>
            </p:nvSpPr>
            <p:spPr bwMode="auto">
              <a:xfrm>
                <a:off x="12938054" y="2622137"/>
                <a:ext cx="9525" cy="31750"/>
              </a:xfrm>
              <a:custGeom>
                <a:avLst/>
                <a:gdLst>
                  <a:gd name="T0" fmla="*/ 0 w 4"/>
                  <a:gd name="T1" fmla="*/ 12 h 12"/>
                  <a:gd name="T2" fmla="*/ 4 w 4"/>
                  <a:gd name="T3" fmla="*/ 0 h 12"/>
                  <a:gd name="T4" fmla="*/ 0 w 4"/>
                  <a:gd name="T5" fmla="*/ 12 h 12"/>
                </a:gdLst>
                <a:ahLst/>
                <a:cxnLst>
                  <a:cxn ang="0">
                    <a:pos x="T0" y="T1"/>
                  </a:cxn>
                  <a:cxn ang="0">
                    <a:pos x="T2" y="T3"/>
                  </a:cxn>
                  <a:cxn ang="0">
                    <a:pos x="T4" y="T5"/>
                  </a:cxn>
                </a:cxnLst>
                <a:rect l="0" t="0" r="r" b="b"/>
                <a:pathLst>
                  <a:path w="4" h="12">
                    <a:moveTo>
                      <a:pt x="0" y="12"/>
                    </a:moveTo>
                    <a:cubicBezTo>
                      <a:pt x="2" y="8"/>
                      <a:pt x="3" y="4"/>
                      <a:pt x="4" y="0"/>
                    </a:cubicBezTo>
                    <a:cubicBezTo>
                      <a:pt x="3" y="4"/>
                      <a:pt x="2" y="8"/>
                      <a:pt x="0" y="1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0" name="Freeform 177"/>
              <p:cNvSpPr/>
              <p:nvPr/>
            </p:nvSpPr>
            <p:spPr bwMode="auto">
              <a:xfrm>
                <a:off x="12476092" y="2553875"/>
                <a:ext cx="246063" cy="168275"/>
              </a:xfrm>
              <a:custGeom>
                <a:avLst/>
                <a:gdLst>
                  <a:gd name="T0" fmla="*/ 66 w 97"/>
                  <a:gd name="T1" fmla="*/ 52 h 66"/>
                  <a:gd name="T2" fmla="*/ 97 w 97"/>
                  <a:gd name="T3" fmla="*/ 66 h 66"/>
                  <a:gd name="T4" fmla="*/ 0 w 97"/>
                  <a:gd name="T5" fmla="*/ 0 h 66"/>
                  <a:gd name="T6" fmla="*/ 66 w 97"/>
                  <a:gd name="T7" fmla="*/ 52 h 66"/>
                </a:gdLst>
                <a:ahLst/>
                <a:cxnLst>
                  <a:cxn ang="0">
                    <a:pos x="T0" y="T1"/>
                  </a:cxn>
                  <a:cxn ang="0">
                    <a:pos x="T2" y="T3"/>
                  </a:cxn>
                  <a:cxn ang="0">
                    <a:pos x="T4" y="T5"/>
                  </a:cxn>
                  <a:cxn ang="0">
                    <a:pos x="T6" y="T7"/>
                  </a:cxn>
                </a:cxnLst>
                <a:rect l="0" t="0" r="r" b="b"/>
                <a:pathLst>
                  <a:path w="97" h="66">
                    <a:moveTo>
                      <a:pt x="66" y="52"/>
                    </a:moveTo>
                    <a:cubicBezTo>
                      <a:pt x="77" y="58"/>
                      <a:pt x="87" y="62"/>
                      <a:pt x="97" y="66"/>
                    </a:cubicBezTo>
                    <a:cubicBezTo>
                      <a:pt x="69" y="57"/>
                      <a:pt x="37" y="36"/>
                      <a:pt x="0" y="0"/>
                    </a:cubicBezTo>
                    <a:cubicBezTo>
                      <a:pt x="13" y="12"/>
                      <a:pt x="36" y="35"/>
                      <a:pt x="66" y="5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1" name="Freeform 178"/>
              <p:cNvSpPr/>
              <p:nvPr/>
            </p:nvSpPr>
            <p:spPr bwMode="auto">
              <a:xfrm>
                <a:off x="12722154" y="2722150"/>
                <a:ext cx="12700" cy="1588"/>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1"/>
                      <a:pt x="5"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2" name="Freeform 179"/>
              <p:cNvSpPr/>
              <p:nvPr/>
            </p:nvSpPr>
            <p:spPr bwMode="auto">
              <a:xfrm>
                <a:off x="12053817" y="1961737"/>
                <a:ext cx="12700" cy="3175"/>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1"/>
                      <a:pt x="5"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3" name="Freeform 180"/>
              <p:cNvSpPr/>
              <p:nvPr/>
            </p:nvSpPr>
            <p:spPr bwMode="auto">
              <a:xfrm>
                <a:off x="12018892" y="195538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4" name="Freeform 181"/>
              <p:cNvSpPr/>
              <p:nvPr/>
            </p:nvSpPr>
            <p:spPr bwMode="auto">
              <a:xfrm>
                <a:off x="12087154" y="1968087"/>
                <a:ext cx="79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5" name="Freeform 182"/>
              <p:cNvSpPr/>
              <p:nvPr/>
            </p:nvSpPr>
            <p:spPr bwMode="auto">
              <a:xfrm>
                <a:off x="12557054" y="1942687"/>
                <a:ext cx="12700" cy="6350"/>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2" y="1"/>
                      <a:pt x="3" y="2"/>
                      <a:pt x="5"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6" name="Freeform 183"/>
              <p:cNvSpPr/>
              <p:nvPr/>
            </p:nvSpPr>
            <p:spPr bwMode="auto">
              <a:xfrm>
                <a:off x="12871379" y="2295112"/>
                <a:ext cx="12700" cy="22225"/>
              </a:xfrm>
              <a:custGeom>
                <a:avLst/>
                <a:gdLst>
                  <a:gd name="T0" fmla="*/ 5 w 5"/>
                  <a:gd name="T1" fmla="*/ 9 h 9"/>
                  <a:gd name="T2" fmla="*/ 0 w 5"/>
                  <a:gd name="T3" fmla="*/ 0 h 9"/>
                  <a:gd name="T4" fmla="*/ 5 w 5"/>
                  <a:gd name="T5" fmla="*/ 9 h 9"/>
                </a:gdLst>
                <a:ahLst/>
                <a:cxnLst>
                  <a:cxn ang="0">
                    <a:pos x="T0" y="T1"/>
                  </a:cxn>
                  <a:cxn ang="0">
                    <a:pos x="T2" y="T3"/>
                  </a:cxn>
                  <a:cxn ang="0">
                    <a:pos x="T4" y="T5"/>
                  </a:cxn>
                </a:cxnLst>
                <a:rect l="0" t="0" r="r" b="b"/>
                <a:pathLst>
                  <a:path w="5" h="9">
                    <a:moveTo>
                      <a:pt x="5" y="9"/>
                    </a:moveTo>
                    <a:cubicBezTo>
                      <a:pt x="4" y="6"/>
                      <a:pt x="2" y="3"/>
                      <a:pt x="0" y="0"/>
                    </a:cubicBezTo>
                    <a:cubicBezTo>
                      <a:pt x="2" y="3"/>
                      <a:pt x="4" y="6"/>
                      <a:pt x="5"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7" name="Freeform 184"/>
              <p:cNvSpPr/>
              <p:nvPr/>
            </p:nvSpPr>
            <p:spPr bwMode="auto">
              <a:xfrm>
                <a:off x="10912404" y="3549237"/>
                <a:ext cx="1069975" cy="436563"/>
              </a:xfrm>
              <a:custGeom>
                <a:avLst/>
                <a:gdLst>
                  <a:gd name="T0" fmla="*/ 0 w 422"/>
                  <a:gd name="T1" fmla="*/ 16 h 172"/>
                  <a:gd name="T2" fmla="*/ 407 w 422"/>
                  <a:gd name="T3" fmla="*/ 172 h 172"/>
                  <a:gd name="T4" fmla="*/ 422 w 422"/>
                  <a:gd name="T5" fmla="*/ 8 h 172"/>
                  <a:gd name="T6" fmla="*/ 0 w 422"/>
                  <a:gd name="T7" fmla="*/ 16 h 172"/>
                </a:gdLst>
                <a:ahLst/>
                <a:cxnLst>
                  <a:cxn ang="0">
                    <a:pos x="T0" y="T1"/>
                  </a:cxn>
                  <a:cxn ang="0">
                    <a:pos x="T2" y="T3"/>
                  </a:cxn>
                  <a:cxn ang="0">
                    <a:pos x="T4" y="T5"/>
                  </a:cxn>
                  <a:cxn ang="0">
                    <a:pos x="T6" y="T7"/>
                  </a:cxn>
                </a:cxnLst>
                <a:rect l="0" t="0" r="r" b="b"/>
                <a:pathLst>
                  <a:path w="422" h="172">
                    <a:moveTo>
                      <a:pt x="0" y="16"/>
                    </a:moveTo>
                    <a:cubicBezTo>
                      <a:pt x="135" y="78"/>
                      <a:pt x="271" y="135"/>
                      <a:pt x="407" y="172"/>
                    </a:cubicBezTo>
                    <a:cubicBezTo>
                      <a:pt x="414" y="118"/>
                      <a:pt x="419" y="64"/>
                      <a:pt x="422" y="8"/>
                    </a:cubicBezTo>
                    <a:cubicBezTo>
                      <a:pt x="289" y="0"/>
                      <a:pt x="143" y="3"/>
                      <a:pt x="0" y="1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8" name="Freeform 185"/>
              <p:cNvSpPr/>
              <p:nvPr/>
            </p:nvSpPr>
            <p:spPr bwMode="auto">
              <a:xfrm>
                <a:off x="13184117" y="3966750"/>
                <a:ext cx="136525" cy="85725"/>
              </a:xfrm>
              <a:custGeom>
                <a:avLst/>
                <a:gdLst>
                  <a:gd name="T0" fmla="*/ 47 w 54"/>
                  <a:gd name="T1" fmla="*/ 5 h 34"/>
                  <a:gd name="T2" fmla="*/ 46 w 54"/>
                  <a:gd name="T3" fmla="*/ 3 h 34"/>
                  <a:gd name="T4" fmla="*/ 41 w 54"/>
                  <a:gd name="T5" fmla="*/ 0 h 34"/>
                  <a:gd name="T6" fmla="*/ 0 w 54"/>
                  <a:gd name="T7" fmla="*/ 34 h 34"/>
                  <a:gd name="T8" fmla="*/ 54 w 54"/>
                  <a:gd name="T9" fmla="*/ 20 h 34"/>
                  <a:gd name="T10" fmla="*/ 47 w 54"/>
                  <a:gd name="T11" fmla="*/ 5 h 34"/>
                </a:gdLst>
                <a:ahLst/>
                <a:cxnLst>
                  <a:cxn ang="0">
                    <a:pos x="T0" y="T1"/>
                  </a:cxn>
                  <a:cxn ang="0">
                    <a:pos x="T2" y="T3"/>
                  </a:cxn>
                  <a:cxn ang="0">
                    <a:pos x="T4" y="T5"/>
                  </a:cxn>
                  <a:cxn ang="0">
                    <a:pos x="T6" y="T7"/>
                  </a:cxn>
                  <a:cxn ang="0">
                    <a:pos x="T8" y="T9"/>
                  </a:cxn>
                  <a:cxn ang="0">
                    <a:pos x="T10" y="T11"/>
                  </a:cxn>
                </a:cxnLst>
                <a:rect l="0" t="0" r="r" b="b"/>
                <a:pathLst>
                  <a:path w="54" h="34">
                    <a:moveTo>
                      <a:pt x="47" y="5"/>
                    </a:moveTo>
                    <a:cubicBezTo>
                      <a:pt x="47" y="4"/>
                      <a:pt x="46" y="4"/>
                      <a:pt x="46" y="3"/>
                    </a:cubicBezTo>
                    <a:cubicBezTo>
                      <a:pt x="44" y="2"/>
                      <a:pt x="43" y="1"/>
                      <a:pt x="41" y="0"/>
                    </a:cubicBezTo>
                    <a:cubicBezTo>
                      <a:pt x="25" y="1"/>
                      <a:pt x="12" y="14"/>
                      <a:pt x="0" y="34"/>
                    </a:cubicBezTo>
                    <a:cubicBezTo>
                      <a:pt x="18" y="30"/>
                      <a:pt x="36" y="25"/>
                      <a:pt x="54" y="20"/>
                    </a:cubicBezTo>
                    <a:cubicBezTo>
                      <a:pt x="52" y="15"/>
                      <a:pt x="50" y="10"/>
                      <a:pt x="47"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9" name="Freeform 186"/>
              <p:cNvSpPr/>
              <p:nvPr/>
            </p:nvSpPr>
            <p:spPr bwMode="auto">
              <a:xfrm>
                <a:off x="11945867" y="3565112"/>
                <a:ext cx="985838" cy="550863"/>
              </a:xfrm>
              <a:custGeom>
                <a:avLst/>
                <a:gdLst>
                  <a:gd name="T0" fmla="*/ 359 w 389"/>
                  <a:gd name="T1" fmla="*/ 210 h 217"/>
                  <a:gd name="T2" fmla="*/ 302 w 389"/>
                  <a:gd name="T3" fmla="*/ 39 h 217"/>
                  <a:gd name="T4" fmla="*/ 18 w 389"/>
                  <a:gd name="T5" fmla="*/ 0 h 217"/>
                  <a:gd name="T6" fmla="*/ 15 w 389"/>
                  <a:gd name="T7" fmla="*/ 0 h 217"/>
                  <a:gd name="T8" fmla="*/ 15 w 389"/>
                  <a:gd name="T9" fmla="*/ 2 h 217"/>
                  <a:gd name="T10" fmla="*/ 0 w 389"/>
                  <a:gd name="T11" fmla="*/ 166 h 217"/>
                  <a:gd name="T12" fmla="*/ 359 w 389"/>
                  <a:gd name="T13" fmla="*/ 210 h 217"/>
                </a:gdLst>
                <a:ahLst/>
                <a:cxnLst>
                  <a:cxn ang="0">
                    <a:pos x="T0" y="T1"/>
                  </a:cxn>
                  <a:cxn ang="0">
                    <a:pos x="T2" y="T3"/>
                  </a:cxn>
                  <a:cxn ang="0">
                    <a:pos x="T4" y="T5"/>
                  </a:cxn>
                  <a:cxn ang="0">
                    <a:pos x="T6" y="T7"/>
                  </a:cxn>
                  <a:cxn ang="0">
                    <a:pos x="T8" y="T9"/>
                  </a:cxn>
                  <a:cxn ang="0">
                    <a:pos x="T10" y="T11"/>
                  </a:cxn>
                  <a:cxn ang="0">
                    <a:pos x="T12" y="T13"/>
                  </a:cxn>
                </a:cxnLst>
                <a:rect l="0" t="0" r="r" b="b"/>
                <a:pathLst>
                  <a:path w="389" h="217">
                    <a:moveTo>
                      <a:pt x="359" y="210"/>
                    </a:moveTo>
                    <a:cubicBezTo>
                      <a:pt x="389" y="147"/>
                      <a:pt x="378" y="78"/>
                      <a:pt x="302" y="39"/>
                    </a:cubicBezTo>
                    <a:cubicBezTo>
                      <a:pt x="219" y="19"/>
                      <a:pt x="122" y="6"/>
                      <a:pt x="18" y="0"/>
                    </a:cubicBezTo>
                    <a:cubicBezTo>
                      <a:pt x="15" y="0"/>
                      <a:pt x="15" y="0"/>
                      <a:pt x="15" y="0"/>
                    </a:cubicBezTo>
                    <a:cubicBezTo>
                      <a:pt x="15" y="2"/>
                      <a:pt x="15" y="2"/>
                      <a:pt x="15" y="2"/>
                    </a:cubicBezTo>
                    <a:cubicBezTo>
                      <a:pt x="12" y="58"/>
                      <a:pt x="7" y="112"/>
                      <a:pt x="0" y="166"/>
                    </a:cubicBezTo>
                    <a:cubicBezTo>
                      <a:pt x="120" y="199"/>
                      <a:pt x="240" y="217"/>
                      <a:pt x="359" y="21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0" name="Freeform 187"/>
              <p:cNvSpPr/>
              <p:nvPr/>
            </p:nvSpPr>
            <p:spPr bwMode="auto">
              <a:xfrm>
                <a:off x="12711042" y="3663537"/>
                <a:ext cx="223838" cy="434975"/>
              </a:xfrm>
              <a:custGeom>
                <a:avLst/>
                <a:gdLst>
                  <a:gd name="T0" fmla="*/ 0 w 88"/>
                  <a:gd name="T1" fmla="*/ 0 h 171"/>
                  <a:gd name="T2" fmla="*/ 57 w 88"/>
                  <a:gd name="T3" fmla="*/ 171 h 171"/>
                  <a:gd name="T4" fmla="*/ 61 w 88"/>
                  <a:gd name="T5" fmla="*/ 171 h 171"/>
                  <a:gd name="T6" fmla="*/ 0 w 88"/>
                  <a:gd name="T7" fmla="*/ 0 h 171"/>
                </a:gdLst>
                <a:ahLst/>
                <a:cxnLst>
                  <a:cxn ang="0">
                    <a:pos x="T0" y="T1"/>
                  </a:cxn>
                  <a:cxn ang="0">
                    <a:pos x="T2" y="T3"/>
                  </a:cxn>
                  <a:cxn ang="0">
                    <a:pos x="T4" y="T5"/>
                  </a:cxn>
                  <a:cxn ang="0">
                    <a:pos x="T6" y="T7"/>
                  </a:cxn>
                </a:cxnLst>
                <a:rect l="0" t="0" r="r" b="b"/>
                <a:pathLst>
                  <a:path w="88" h="171">
                    <a:moveTo>
                      <a:pt x="0" y="0"/>
                    </a:moveTo>
                    <a:cubicBezTo>
                      <a:pt x="76" y="39"/>
                      <a:pt x="87" y="108"/>
                      <a:pt x="57" y="171"/>
                    </a:cubicBezTo>
                    <a:cubicBezTo>
                      <a:pt x="58" y="171"/>
                      <a:pt x="59" y="171"/>
                      <a:pt x="61" y="171"/>
                    </a:cubicBezTo>
                    <a:cubicBezTo>
                      <a:pt x="87" y="113"/>
                      <a:pt x="88" y="39"/>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1" name="Freeform 188"/>
              <p:cNvSpPr/>
              <p:nvPr/>
            </p:nvSpPr>
            <p:spPr bwMode="auto">
              <a:xfrm>
                <a:off x="11990317" y="3565112"/>
                <a:ext cx="720725" cy="98425"/>
              </a:xfrm>
              <a:custGeom>
                <a:avLst/>
                <a:gdLst>
                  <a:gd name="T0" fmla="*/ 0 w 284"/>
                  <a:gd name="T1" fmla="*/ 0 h 39"/>
                  <a:gd name="T2" fmla="*/ 284 w 284"/>
                  <a:gd name="T3" fmla="*/ 39 h 39"/>
                  <a:gd name="T4" fmla="*/ 0 w 284"/>
                  <a:gd name="T5" fmla="*/ 0 h 39"/>
                </a:gdLst>
                <a:ahLst/>
                <a:cxnLst>
                  <a:cxn ang="0">
                    <a:pos x="T0" y="T1"/>
                  </a:cxn>
                  <a:cxn ang="0">
                    <a:pos x="T2" y="T3"/>
                  </a:cxn>
                  <a:cxn ang="0">
                    <a:pos x="T4" y="T5"/>
                  </a:cxn>
                </a:cxnLst>
                <a:rect l="0" t="0" r="r" b="b"/>
                <a:pathLst>
                  <a:path w="284" h="39">
                    <a:moveTo>
                      <a:pt x="0" y="0"/>
                    </a:moveTo>
                    <a:cubicBezTo>
                      <a:pt x="104" y="6"/>
                      <a:pt x="201" y="19"/>
                      <a:pt x="284" y="39"/>
                    </a:cubicBezTo>
                    <a:cubicBezTo>
                      <a:pt x="206" y="5"/>
                      <a:pt x="104" y="6"/>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2" name="Freeform 189"/>
              <p:cNvSpPr/>
              <p:nvPr/>
            </p:nvSpPr>
            <p:spPr bwMode="auto">
              <a:xfrm>
                <a:off x="13184117" y="3958812"/>
                <a:ext cx="103188" cy="93663"/>
              </a:xfrm>
              <a:custGeom>
                <a:avLst/>
                <a:gdLst>
                  <a:gd name="T0" fmla="*/ 41 w 41"/>
                  <a:gd name="T1" fmla="*/ 3 h 37"/>
                  <a:gd name="T2" fmla="*/ 0 w 41"/>
                  <a:gd name="T3" fmla="*/ 37 h 37"/>
                  <a:gd name="T4" fmla="*/ 0 w 41"/>
                  <a:gd name="T5" fmla="*/ 37 h 37"/>
                  <a:gd name="T6" fmla="*/ 41 w 41"/>
                  <a:gd name="T7" fmla="*/ 3 h 37"/>
                </a:gdLst>
                <a:ahLst/>
                <a:cxnLst>
                  <a:cxn ang="0">
                    <a:pos x="T0" y="T1"/>
                  </a:cxn>
                  <a:cxn ang="0">
                    <a:pos x="T2" y="T3"/>
                  </a:cxn>
                  <a:cxn ang="0">
                    <a:pos x="T4" y="T5"/>
                  </a:cxn>
                  <a:cxn ang="0">
                    <a:pos x="T6" y="T7"/>
                  </a:cxn>
                </a:cxnLst>
                <a:rect l="0" t="0" r="r" b="b"/>
                <a:pathLst>
                  <a:path w="41" h="37">
                    <a:moveTo>
                      <a:pt x="41" y="3"/>
                    </a:moveTo>
                    <a:cubicBezTo>
                      <a:pt x="30" y="0"/>
                      <a:pt x="16" y="10"/>
                      <a:pt x="0" y="37"/>
                    </a:cubicBezTo>
                    <a:cubicBezTo>
                      <a:pt x="0" y="37"/>
                      <a:pt x="0" y="37"/>
                      <a:pt x="0" y="37"/>
                    </a:cubicBezTo>
                    <a:cubicBezTo>
                      <a:pt x="12" y="17"/>
                      <a:pt x="25" y="4"/>
                      <a:pt x="41"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3" name="Freeform 190"/>
              <p:cNvSpPr/>
              <p:nvPr/>
            </p:nvSpPr>
            <p:spPr bwMode="auto">
              <a:xfrm>
                <a:off x="13184117" y="405247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4" name="Freeform 191"/>
              <p:cNvSpPr/>
              <p:nvPr/>
            </p:nvSpPr>
            <p:spPr bwMode="auto">
              <a:xfrm>
                <a:off x="13300004" y="3973100"/>
                <a:ext cx="3175" cy="6350"/>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2"/>
                    </a:cubicBezTo>
                    <a:cubicBezTo>
                      <a:pt x="1" y="2"/>
                      <a:pt x="1" y="2"/>
                      <a:pt x="1"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5" name="Freeform 193"/>
              <p:cNvSpPr/>
              <p:nvPr/>
            </p:nvSpPr>
            <p:spPr bwMode="auto">
              <a:xfrm>
                <a:off x="8931204" y="1642650"/>
                <a:ext cx="1362075" cy="1185863"/>
              </a:xfrm>
              <a:custGeom>
                <a:avLst/>
                <a:gdLst>
                  <a:gd name="T0" fmla="*/ 120 w 537"/>
                  <a:gd name="T1" fmla="*/ 467 h 467"/>
                  <a:gd name="T2" fmla="*/ 245 w 537"/>
                  <a:gd name="T3" fmla="*/ 440 h 467"/>
                  <a:gd name="T4" fmla="*/ 245 w 537"/>
                  <a:gd name="T5" fmla="*/ 440 h 467"/>
                  <a:gd name="T6" fmla="*/ 263 w 537"/>
                  <a:gd name="T7" fmla="*/ 451 h 467"/>
                  <a:gd name="T8" fmla="*/ 265 w 537"/>
                  <a:gd name="T9" fmla="*/ 452 h 467"/>
                  <a:gd name="T10" fmla="*/ 348 w 537"/>
                  <a:gd name="T11" fmla="*/ 460 h 467"/>
                  <a:gd name="T12" fmla="*/ 350 w 537"/>
                  <a:gd name="T13" fmla="*/ 459 h 467"/>
                  <a:gd name="T14" fmla="*/ 367 w 537"/>
                  <a:gd name="T15" fmla="*/ 454 h 467"/>
                  <a:gd name="T16" fmla="*/ 380 w 537"/>
                  <a:gd name="T17" fmla="*/ 449 h 467"/>
                  <a:gd name="T18" fmla="*/ 382 w 537"/>
                  <a:gd name="T19" fmla="*/ 448 h 467"/>
                  <a:gd name="T20" fmla="*/ 529 w 537"/>
                  <a:gd name="T21" fmla="*/ 262 h 467"/>
                  <a:gd name="T22" fmla="*/ 491 w 537"/>
                  <a:gd name="T23" fmla="*/ 133 h 467"/>
                  <a:gd name="T24" fmla="*/ 487 w 537"/>
                  <a:gd name="T25" fmla="*/ 130 h 467"/>
                  <a:gd name="T26" fmla="*/ 476 w 537"/>
                  <a:gd name="T27" fmla="*/ 125 h 467"/>
                  <a:gd name="T28" fmla="*/ 468 w 537"/>
                  <a:gd name="T29" fmla="*/ 122 h 467"/>
                  <a:gd name="T30" fmla="*/ 458 w 537"/>
                  <a:gd name="T31" fmla="*/ 119 h 467"/>
                  <a:gd name="T32" fmla="*/ 451 w 537"/>
                  <a:gd name="T33" fmla="*/ 118 h 467"/>
                  <a:gd name="T34" fmla="*/ 432 w 537"/>
                  <a:gd name="T35" fmla="*/ 116 h 467"/>
                  <a:gd name="T36" fmla="*/ 426 w 537"/>
                  <a:gd name="T37" fmla="*/ 116 h 467"/>
                  <a:gd name="T38" fmla="*/ 402 w 537"/>
                  <a:gd name="T39" fmla="*/ 118 h 467"/>
                  <a:gd name="T40" fmla="*/ 401 w 537"/>
                  <a:gd name="T41" fmla="*/ 118 h 467"/>
                  <a:gd name="T42" fmla="*/ 393 w 537"/>
                  <a:gd name="T43" fmla="*/ 121 h 467"/>
                  <a:gd name="T44" fmla="*/ 382 w 537"/>
                  <a:gd name="T45" fmla="*/ 126 h 467"/>
                  <a:gd name="T46" fmla="*/ 198 w 537"/>
                  <a:gd name="T47" fmla="*/ 243 h 467"/>
                  <a:gd name="T48" fmla="*/ 197 w 537"/>
                  <a:gd name="T49" fmla="*/ 243 h 467"/>
                  <a:gd name="T50" fmla="*/ 188 w 537"/>
                  <a:gd name="T51" fmla="*/ 244 h 467"/>
                  <a:gd name="T52" fmla="*/ 187 w 537"/>
                  <a:gd name="T53" fmla="*/ 244 h 467"/>
                  <a:gd name="T54" fmla="*/ 174 w 537"/>
                  <a:gd name="T55" fmla="*/ 236 h 467"/>
                  <a:gd name="T56" fmla="*/ 173 w 537"/>
                  <a:gd name="T57" fmla="*/ 233 h 467"/>
                  <a:gd name="T58" fmla="*/ 173 w 537"/>
                  <a:gd name="T59" fmla="*/ 231 h 467"/>
                  <a:gd name="T60" fmla="*/ 195 w 537"/>
                  <a:gd name="T61" fmla="*/ 161 h 467"/>
                  <a:gd name="T62" fmla="*/ 341 w 537"/>
                  <a:gd name="T63" fmla="*/ 0 h 467"/>
                  <a:gd name="T64" fmla="*/ 0 w 537"/>
                  <a:gd name="T65" fmla="*/ 427 h 467"/>
                  <a:gd name="T66" fmla="*/ 78 w 537"/>
                  <a:gd name="T67" fmla="*/ 452 h 467"/>
                  <a:gd name="T68" fmla="*/ 120 w 537"/>
                  <a:gd name="T69"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7" h="467">
                    <a:moveTo>
                      <a:pt x="120" y="467"/>
                    </a:moveTo>
                    <a:cubicBezTo>
                      <a:pt x="164" y="407"/>
                      <a:pt x="229" y="428"/>
                      <a:pt x="245" y="440"/>
                    </a:cubicBezTo>
                    <a:cubicBezTo>
                      <a:pt x="245" y="440"/>
                      <a:pt x="245" y="440"/>
                      <a:pt x="245" y="440"/>
                    </a:cubicBezTo>
                    <a:cubicBezTo>
                      <a:pt x="251" y="444"/>
                      <a:pt x="257" y="448"/>
                      <a:pt x="263" y="451"/>
                    </a:cubicBezTo>
                    <a:cubicBezTo>
                      <a:pt x="264" y="451"/>
                      <a:pt x="265" y="451"/>
                      <a:pt x="265" y="452"/>
                    </a:cubicBezTo>
                    <a:cubicBezTo>
                      <a:pt x="291" y="464"/>
                      <a:pt x="320" y="466"/>
                      <a:pt x="348" y="460"/>
                    </a:cubicBezTo>
                    <a:cubicBezTo>
                      <a:pt x="349" y="459"/>
                      <a:pt x="349" y="459"/>
                      <a:pt x="350" y="459"/>
                    </a:cubicBezTo>
                    <a:cubicBezTo>
                      <a:pt x="355" y="458"/>
                      <a:pt x="361" y="456"/>
                      <a:pt x="367" y="454"/>
                    </a:cubicBezTo>
                    <a:cubicBezTo>
                      <a:pt x="371" y="452"/>
                      <a:pt x="376" y="451"/>
                      <a:pt x="380" y="449"/>
                    </a:cubicBezTo>
                    <a:cubicBezTo>
                      <a:pt x="381" y="448"/>
                      <a:pt x="382" y="448"/>
                      <a:pt x="382" y="448"/>
                    </a:cubicBezTo>
                    <a:cubicBezTo>
                      <a:pt x="452" y="416"/>
                      <a:pt x="513" y="339"/>
                      <a:pt x="529" y="262"/>
                    </a:cubicBezTo>
                    <a:cubicBezTo>
                      <a:pt x="532" y="238"/>
                      <a:pt x="537" y="166"/>
                      <a:pt x="491" y="133"/>
                    </a:cubicBezTo>
                    <a:cubicBezTo>
                      <a:pt x="490" y="132"/>
                      <a:pt x="488" y="131"/>
                      <a:pt x="487" y="130"/>
                    </a:cubicBezTo>
                    <a:cubicBezTo>
                      <a:pt x="483" y="128"/>
                      <a:pt x="480" y="126"/>
                      <a:pt x="476" y="125"/>
                    </a:cubicBezTo>
                    <a:cubicBezTo>
                      <a:pt x="474" y="124"/>
                      <a:pt x="471" y="123"/>
                      <a:pt x="468" y="122"/>
                    </a:cubicBezTo>
                    <a:cubicBezTo>
                      <a:pt x="465" y="121"/>
                      <a:pt x="461" y="120"/>
                      <a:pt x="458" y="119"/>
                    </a:cubicBezTo>
                    <a:cubicBezTo>
                      <a:pt x="455" y="118"/>
                      <a:pt x="453" y="118"/>
                      <a:pt x="451" y="118"/>
                    </a:cubicBezTo>
                    <a:cubicBezTo>
                      <a:pt x="445" y="117"/>
                      <a:pt x="439" y="116"/>
                      <a:pt x="432" y="116"/>
                    </a:cubicBezTo>
                    <a:cubicBezTo>
                      <a:pt x="430" y="116"/>
                      <a:pt x="428" y="116"/>
                      <a:pt x="426" y="116"/>
                    </a:cubicBezTo>
                    <a:cubicBezTo>
                      <a:pt x="418" y="116"/>
                      <a:pt x="410" y="117"/>
                      <a:pt x="402" y="118"/>
                    </a:cubicBezTo>
                    <a:cubicBezTo>
                      <a:pt x="401" y="118"/>
                      <a:pt x="401" y="118"/>
                      <a:pt x="401" y="118"/>
                    </a:cubicBezTo>
                    <a:cubicBezTo>
                      <a:pt x="398" y="119"/>
                      <a:pt x="396" y="120"/>
                      <a:pt x="393" y="121"/>
                    </a:cubicBezTo>
                    <a:cubicBezTo>
                      <a:pt x="389" y="123"/>
                      <a:pt x="386" y="124"/>
                      <a:pt x="382" y="126"/>
                    </a:cubicBezTo>
                    <a:cubicBezTo>
                      <a:pt x="316" y="156"/>
                      <a:pt x="274" y="227"/>
                      <a:pt x="198" y="243"/>
                    </a:cubicBezTo>
                    <a:cubicBezTo>
                      <a:pt x="198" y="243"/>
                      <a:pt x="197" y="243"/>
                      <a:pt x="197" y="243"/>
                    </a:cubicBezTo>
                    <a:cubicBezTo>
                      <a:pt x="193" y="244"/>
                      <a:pt x="190" y="244"/>
                      <a:pt x="188" y="244"/>
                    </a:cubicBezTo>
                    <a:cubicBezTo>
                      <a:pt x="187" y="244"/>
                      <a:pt x="187" y="244"/>
                      <a:pt x="187" y="244"/>
                    </a:cubicBezTo>
                    <a:cubicBezTo>
                      <a:pt x="181" y="243"/>
                      <a:pt x="177" y="241"/>
                      <a:pt x="174" y="236"/>
                    </a:cubicBezTo>
                    <a:cubicBezTo>
                      <a:pt x="174" y="235"/>
                      <a:pt x="174" y="234"/>
                      <a:pt x="173" y="233"/>
                    </a:cubicBezTo>
                    <a:cubicBezTo>
                      <a:pt x="173" y="232"/>
                      <a:pt x="173" y="232"/>
                      <a:pt x="173" y="231"/>
                    </a:cubicBezTo>
                    <a:cubicBezTo>
                      <a:pt x="169" y="217"/>
                      <a:pt x="176" y="193"/>
                      <a:pt x="195" y="161"/>
                    </a:cubicBezTo>
                    <a:cubicBezTo>
                      <a:pt x="235" y="98"/>
                      <a:pt x="285" y="44"/>
                      <a:pt x="341" y="0"/>
                    </a:cubicBezTo>
                    <a:cubicBezTo>
                      <a:pt x="188" y="103"/>
                      <a:pt x="68" y="252"/>
                      <a:pt x="0" y="427"/>
                    </a:cubicBezTo>
                    <a:cubicBezTo>
                      <a:pt x="27" y="434"/>
                      <a:pt x="53" y="442"/>
                      <a:pt x="78" y="452"/>
                    </a:cubicBezTo>
                    <a:cubicBezTo>
                      <a:pt x="92" y="457"/>
                      <a:pt x="106" y="462"/>
                      <a:pt x="120" y="46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6" name="Freeform 194"/>
              <p:cNvSpPr/>
              <p:nvPr/>
            </p:nvSpPr>
            <p:spPr bwMode="auto">
              <a:xfrm>
                <a:off x="9796392" y="1575975"/>
                <a:ext cx="93663" cy="66675"/>
              </a:xfrm>
              <a:custGeom>
                <a:avLst/>
                <a:gdLst>
                  <a:gd name="T0" fmla="*/ 0 w 37"/>
                  <a:gd name="T1" fmla="*/ 26 h 26"/>
                  <a:gd name="T2" fmla="*/ 37 w 37"/>
                  <a:gd name="T3" fmla="*/ 0 h 26"/>
                  <a:gd name="T4" fmla="*/ 0 w 37"/>
                  <a:gd name="T5" fmla="*/ 26 h 26"/>
                  <a:gd name="T6" fmla="*/ 0 w 37"/>
                  <a:gd name="T7" fmla="*/ 26 h 26"/>
                </a:gdLst>
                <a:ahLst/>
                <a:cxnLst>
                  <a:cxn ang="0">
                    <a:pos x="T0" y="T1"/>
                  </a:cxn>
                  <a:cxn ang="0">
                    <a:pos x="T2" y="T3"/>
                  </a:cxn>
                  <a:cxn ang="0">
                    <a:pos x="T4" y="T5"/>
                  </a:cxn>
                  <a:cxn ang="0">
                    <a:pos x="T6" y="T7"/>
                  </a:cxn>
                </a:cxnLst>
                <a:rect l="0" t="0" r="r" b="b"/>
                <a:pathLst>
                  <a:path w="37" h="26">
                    <a:moveTo>
                      <a:pt x="0" y="26"/>
                    </a:moveTo>
                    <a:cubicBezTo>
                      <a:pt x="12" y="17"/>
                      <a:pt x="24" y="9"/>
                      <a:pt x="37" y="0"/>
                    </a:cubicBezTo>
                    <a:cubicBezTo>
                      <a:pt x="24" y="9"/>
                      <a:pt x="12" y="17"/>
                      <a:pt x="0" y="26"/>
                    </a:cubicBezTo>
                    <a:cubicBezTo>
                      <a:pt x="0" y="26"/>
                      <a:pt x="0" y="26"/>
                      <a:pt x="0" y="2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7" name="Freeform 195"/>
              <p:cNvSpPr/>
              <p:nvPr/>
            </p:nvSpPr>
            <p:spPr bwMode="auto">
              <a:xfrm>
                <a:off x="9404279" y="226177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8" name="Freeform 196"/>
              <p:cNvSpPr/>
              <p:nvPr/>
            </p:nvSpPr>
            <p:spPr bwMode="auto">
              <a:xfrm>
                <a:off x="10118654" y="1952212"/>
                <a:ext cx="19050" cy="7938"/>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6" y="2"/>
                      <a:pt x="3" y="1"/>
                      <a:pt x="0" y="0"/>
                    </a:cubicBezTo>
                    <a:cubicBezTo>
                      <a:pt x="3" y="1"/>
                      <a:pt x="6" y="2"/>
                      <a:pt x="8"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9" name="Freeform 197"/>
              <p:cNvSpPr/>
              <p:nvPr/>
            </p:nvSpPr>
            <p:spPr bwMode="auto">
              <a:xfrm>
                <a:off x="10074204" y="1942687"/>
                <a:ext cx="19050" cy="1588"/>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4" y="0"/>
                      <a:pt x="2" y="0"/>
                      <a:pt x="0" y="0"/>
                    </a:cubicBezTo>
                    <a:cubicBezTo>
                      <a:pt x="2" y="0"/>
                      <a:pt x="4" y="0"/>
                      <a:pt x="7"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0" name="Freeform 198"/>
              <p:cNvSpPr/>
              <p:nvPr/>
            </p:nvSpPr>
            <p:spPr bwMode="auto">
              <a:xfrm>
                <a:off x="9369354" y="2234787"/>
                <a:ext cx="3175" cy="635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1" name="Freeform 199"/>
              <p:cNvSpPr/>
              <p:nvPr/>
            </p:nvSpPr>
            <p:spPr bwMode="auto">
              <a:xfrm>
                <a:off x="9424917" y="1642650"/>
                <a:ext cx="371475" cy="407988"/>
              </a:xfrm>
              <a:custGeom>
                <a:avLst/>
                <a:gdLst>
                  <a:gd name="T0" fmla="*/ 146 w 146"/>
                  <a:gd name="T1" fmla="*/ 0 h 161"/>
                  <a:gd name="T2" fmla="*/ 146 w 146"/>
                  <a:gd name="T3" fmla="*/ 0 h 161"/>
                  <a:gd name="T4" fmla="*/ 0 w 146"/>
                  <a:gd name="T5" fmla="*/ 161 h 161"/>
                  <a:gd name="T6" fmla="*/ 146 w 146"/>
                  <a:gd name="T7" fmla="*/ 0 h 161"/>
                </a:gdLst>
                <a:ahLst/>
                <a:cxnLst>
                  <a:cxn ang="0">
                    <a:pos x="T0" y="T1"/>
                  </a:cxn>
                  <a:cxn ang="0">
                    <a:pos x="T2" y="T3"/>
                  </a:cxn>
                  <a:cxn ang="0">
                    <a:pos x="T4" y="T5"/>
                  </a:cxn>
                  <a:cxn ang="0">
                    <a:pos x="T6" y="T7"/>
                  </a:cxn>
                </a:cxnLst>
                <a:rect l="0" t="0" r="r" b="b"/>
                <a:pathLst>
                  <a:path w="146" h="161">
                    <a:moveTo>
                      <a:pt x="146" y="0"/>
                    </a:moveTo>
                    <a:cubicBezTo>
                      <a:pt x="146" y="0"/>
                      <a:pt x="146" y="0"/>
                      <a:pt x="146" y="0"/>
                    </a:cubicBezTo>
                    <a:cubicBezTo>
                      <a:pt x="90" y="44"/>
                      <a:pt x="40" y="98"/>
                      <a:pt x="0" y="161"/>
                    </a:cubicBezTo>
                    <a:cubicBezTo>
                      <a:pt x="40" y="98"/>
                      <a:pt x="90" y="44"/>
                      <a:pt x="146"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2" name="Freeform 200"/>
              <p:cNvSpPr/>
              <p:nvPr/>
            </p:nvSpPr>
            <p:spPr bwMode="auto">
              <a:xfrm>
                <a:off x="10166279" y="1972850"/>
                <a:ext cx="9525" cy="7938"/>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1" y="1"/>
                      <a:pt x="0" y="0"/>
                    </a:cubicBezTo>
                    <a:cubicBezTo>
                      <a:pt x="1" y="1"/>
                      <a:pt x="3" y="2"/>
                      <a:pt x="4"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3" name="Freeform 201"/>
              <p:cNvSpPr/>
              <p:nvPr/>
            </p:nvSpPr>
            <p:spPr bwMode="auto">
              <a:xfrm>
                <a:off x="9861479" y="2782475"/>
                <a:ext cx="33338" cy="12700"/>
              </a:xfrm>
              <a:custGeom>
                <a:avLst/>
                <a:gdLst>
                  <a:gd name="T0" fmla="*/ 0 w 13"/>
                  <a:gd name="T1" fmla="*/ 5 h 5"/>
                  <a:gd name="T2" fmla="*/ 13 w 13"/>
                  <a:gd name="T3" fmla="*/ 0 h 5"/>
                  <a:gd name="T4" fmla="*/ 0 w 13"/>
                  <a:gd name="T5" fmla="*/ 5 h 5"/>
                </a:gdLst>
                <a:ahLst/>
                <a:cxnLst>
                  <a:cxn ang="0">
                    <a:pos x="T0" y="T1"/>
                  </a:cxn>
                  <a:cxn ang="0">
                    <a:pos x="T2" y="T3"/>
                  </a:cxn>
                  <a:cxn ang="0">
                    <a:pos x="T4" y="T5"/>
                  </a:cxn>
                </a:cxnLst>
                <a:rect l="0" t="0" r="r" b="b"/>
                <a:pathLst>
                  <a:path w="13" h="5">
                    <a:moveTo>
                      <a:pt x="0" y="5"/>
                    </a:moveTo>
                    <a:cubicBezTo>
                      <a:pt x="5" y="3"/>
                      <a:pt x="9" y="2"/>
                      <a:pt x="13" y="0"/>
                    </a:cubicBezTo>
                    <a:cubicBezTo>
                      <a:pt x="9" y="2"/>
                      <a:pt x="4"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4" name="Freeform 202"/>
              <p:cNvSpPr/>
              <p:nvPr/>
            </p:nvSpPr>
            <p:spPr bwMode="auto">
              <a:xfrm>
                <a:off x="9928154" y="1942687"/>
                <a:ext cx="22225" cy="6350"/>
              </a:xfrm>
              <a:custGeom>
                <a:avLst/>
                <a:gdLst>
                  <a:gd name="T0" fmla="*/ 0 w 9"/>
                  <a:gd name="T1" fmla="*/ 3 h 3"/>
                  <a:gd name="T2" fmla="*/ 8 w 9"/>
                  <a:gd name="T3" fmla="*/ 0 h 3"/>
                  <a:gd name="T4" fmla="*/ 9 w 9"/>
                  <a:gd name="T5" fmla="*/ 0 h 3"/>
                  <a:gd name="T6" fmla="*/ 6 w 9"/>
                  <a:gd name="T7" fmla="*/ 1 h 3"/>
                  <a:gd name="T8" fmla="*/ 0 w 9"/>
                  <a:gd name="T9" fmla="*/ 3 h 3"/>
                </a:gdLst>
                <a:ahLst/>
                <a:cxnLst>
                  <a:cxn ang="0">
                    <a:pos x="T0" y="T1"/>
                  </a:cxn>
                  <a:cxn ang="0">
                    <a:pos x="T2" y="T3"/>
                  </a:cxn>
                  <a:cxn ang="0">
                    <a:pos x="T4" y="T5"/>
                  </a:cxn>
                  <a:cxn ang="0">
                    <a:pos x="T6" y="T7"/>
                  </a:cxn>
                  <a:cxn ang="0">
                    <a:pos x="T8" y="T9"/>
                  </a:cxn>
                </a:cxnLst>
                <a:rect l="0" t="0" r="r" b="b"/>
                <a:pathLst>
                  <a:path w="9" h="3">
                    <a:moveTo>
                      <a:pt x="0" y="3"/>
                    </a:moveTo>
                    <a:cubicBezTo>
                      <a:pt x="3" y="2"/>
                      <a:pt x="5" y="1"/>
                      <a:pt x="8" y="0"/>
                    </a:cubicBezTo>
                    <a:cubicBezTo>
                      <a:pt x="9" y="0"/>
                      <a:pt x="9" y="0"/>
                      <a:pt x="9" y="0"/>
                    </a:cubicBezTo>
                    <a:cubicBezTo>
                      <a:pt x="8" y="0"/>
                      <a:pt x="8" y="0"/>
                      <a:pt x="6" y="1"/>
                    </a:cubicBezTo>
                    <a:cubicBezTo>
                      <a:pt x="4" y="2"/>
                      <a:pt x="2" y="3"/>
                      <a:pt x="0"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5" name="Freeform 203"/>
              <p:cNvSpPr/>
              <p:nvPr/>
            </p:nvSpPr>
            <p:spPr bwMode="auto">
              <a:xfrm>
                <a:off x="9899579" y="2307812"/>
                <a:ext cx="373063" cy="473075"/>
              </a:xfrm>
              <a:custGeom>
                <a:avLst/>
                <a:gdLst>
                  <a:gd name="T0" fmla="*/ 145 w 147"/>
                  <a:gd name="T1" fmla="*/ 9 h 186"/>
                  <a:gd name="T2" fmla="*/ 147 w 147"/>
                  <a:gd name="T3" fmla="*/ 0 h 186"/>
                  <a:gd name="T4" fmla="*/ 0 w 147"/>
                  <a:gd name="T5" fmla="*/ 186 h 186"/>
                  <a:gd name="T6" fmla="*/ 145 w 147"/>
                  <a:gd name="T7" fmla="*/ 9 h 186"/>
                </a:gdLst>
                <a:ahLst/>
                <a:cxnLst>
                  <a:cxn ang="0">
                    <a:pos x="T0" y="T1"/>
                  </a:cxn>
                  <a:cxn ang="0">
                    <a:pos x="T2" y="T3"/>
                  </a:cxn>
                  <a:cxn ang="0">
                    <a:pos x="T4" y="T5"/>
                  </a:cxn>
                  <a:cxn ang="0">
                    <a:pos x="T6" y="T7"/>
                  </a:cxn>
                </a:cxnLst>
                <a:rect l="0" t="0" r="r" b="b"/>
                <a:pathLst>
                  <a:path w="147" h="186">
                    <a:moveTo>
                      <a:pt x="145" y="9"/>
                    </a:moveTo>
                    <a:cubicBezTo>
                      <a:pt x="145" y="8"/>
                      <a:pt x="146" y="5"/>
                      <a:pt x="147" y="0"/>
                    </a:cubicBezTo>
                    <a:cubicBezTo>
                      <a:pt x="131" y="77"/>
                      <a:pt x="70" y="154"/>
                      <a:pt x="0" y="186"/>
                    </a:cubicBezTo>
                    <a:cubicBezTo>
                      <a:pt x="68" y="156"/>
                      <a:pt x="128" y="86"/>
                      <a:pt x="145"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6" name="Freeform 204"/>
              <p:cNvSpPr/>
              <p:nvPr/>
            </p:nvSpPr>
            <p:spPr bwMode="auto">
              <a:xfrm>
                <a:off x="10012292" y="1936337"/>
                <a:ext cx="1428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7" name="Freeform 206"/>
              <p:cNvSpPr/>
              <p:nvPr/>
            </p:nvSpPr>
            <p:spPr bwMode="auto">
              <a:xfrm>
                <a:off x="9004987" y="2159819"/>
                <a:ext cx="65088" cy="177800"/>
              </a:xfrm>
              <a:custGeom>
                <a:avLst/>
                <a:gdLst>
                  <a:gd name="T0" fmla="*/ 26 w 26"/>
                  <a:gd name="T1" fmla="*/ 0 h 70"/>
                  <a:gd name="T2" fmla="*/ 4 w 26"/>
                  <a:gd name="T3" fmla="*/ 70 h 70"/>
                  <a:gd name="T4" fmla="*/ 26 w 26"/>
                  <a:gd name="T5" fmla="*/ 0 h 70"/>
                </a:gdLst>
                <a:ahLst/>
                <a:cxnLst>
                  <a:cxn ang="0">
                    <a:pos x="T0" y="T1"/>
                  </a:cxn>
                  <a:cxn ang="0">
                    <a:pos x="T2" y="T3"/>
                  </a:cxn>
                  <a:cxn ang="0">
                    <a:pos x="T4" y="T5"/>
                  </a:cxn>
                </a:cxnLst>
                <a:rect l="0" t="0" r="r" b="b"/>
                <a:pathLst>
                  <a:path w="26" h="70">
                    <a:moveTo>
                      <a:pt x="26" y="0"/>
                    </a:moveTo>
                    <a:cubicBezTo>
                      <a:pt x="7" y="32"/>
                      <a:pt x="0" y="56"/>
                      <a:pt x="4" y="70"/>
                    </a:cubicBezTo>
                    <a:cubicBezTo>
                      <a:pt x="2" y="58"/>
                      <a:pt x="7" y="36"/>
                      <a:pt x="26"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8" name="Freeform 207"/>
              <p:cNvSpPr/>
              <p:nvPr/>
            </p:nvSpPr>
            <p:spPr bwMode="auto">
              <a:xfrm>
                <a:off x="9459012" y="2917057"/>
                <a:ext cx="4763"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1" y="0"/>
                      <a:pt x="2" y="0"/>
                    </a:cubicBezTo>
                    <a:cubicBezTo>
                      <a:pt x="1" y="0"/>
                      <a:pt x="1" y="0"/>
                      <a:pt x="0"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9" name="Freeform 208"/>
              <p:cNvSpPr/>
              <p:nvPr/>
            </p:nvSpPr>
            <p:spPr bwMode="auto">
              <a:xfrm>
                <a:off x="9074837" y="2070919"/>
                <a:ext cx="469900" cy="298450"/>
              </a:xfrm>
              <a:custGeom>
                <a:avLst/>
                <a:gdLst>
                  <a:gd name="T0" fmla="*/ 0 w 185"/>
                  <a:gd name="T1" fmla="*/ 117 h 117"/>
                  <a:gd name="T2" fmla="*/ 1 w 185"/>
                  <a:gd name="T3" fmla="*/ 117 h 117"/>
                  <a:gd name="T4" fmla="*/ 185 w 185"/>
                  <a:gd name="T5" fmla="*/ 0 h 117"/>
                  <a:gd name="T6" fmla="*/ 14 w 185"/>
                  <a:gd name="T7" fmla="*/ 113 h 117"/>
                  <a:gd name="T8" fmla="*/ 0 w 185"/>
                  <a:gd name="T9" fmla="*/ 117 h 117"/>
                </a:gdLst>
                <a:ahLst/>
                <a:cxnLst>
                  <a:cxn ang="0">
                    <a:pos x="T0" y="T1"/>
                  </a:cxn>
                  <a:cxn ang="0">
                    <a:pos x="T2" y="T3"/>
                  </a:cxn>
                  <a:cxn ang="0">
                    <a:pos x="T4" y="T5"/>
                  </a:cxn>
                  <a:cxn ang="0">
                    <a:pos x="T6" y="T7"/>
                  </a:cxn>
                  <a:cxn ang="0">
                    <a:pos x="T8" y="T9"/>
                  </a:cxn>
                </a:cxnLst>
                <a:rect l="0" t="0" r="r" b="b"/>
                <a:pathLst>
                  <a:path w="185" h="117">
                    <a:moveTo>
                      <a:pt x="0" y="117"/>
                    </a:moveTo>
                    <a:cubicBezTo>
                      <a:pt x="0" y="117"/>
                      <a:pt x="1" y="117"/>
                      <a:pt x="1" y="117"/>
                    </a:cubicBezTo>
                    <a:cubicBezTo>
                      <a:pt x="77" y="101"/>
                      <a:pt x="119" y="30"/>
                      <a:pt x="185" y="0"/>
                    </a:cubicBezTo>
                    <a:cubicBezTo>
                      <a:pt x="122" y="27"/>
                      <a:pt x="80" y="88"/>
                      <a:pt x="14" y="113"/>
                    </a:cubicBezTo>
                    <a:cubicBezTo>
                      <a:pt x="9" y="115"/>
                      <a:pt x="4" y="116"/>
                      <a:pt x="0" y="11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200" name="Freeform 209"/>
              <p:cNvSpPr/>
              <p:nvPr/>
            </p:nvSpPr>
            <p:spPr bwMode="auto">
              <a:xfrm>
                <a:off x="9243112" y="2896419"/>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grpSp>
      </p:grpSp>
      <p:grpSp>
        <p:nvGrpSpPr>
          <p:cNvPr id="201" name="组合 200"/>
          <p:cNvGrpSpPr/>
          <p:nvPr/>
        </p:nvGrpSpPr>
        <p:grpSpPr>
          <a:xfrm>
            <a:off x="5738444" y="1460612"/>
            <a:ext cx="2840604" cy="568852"/>
            <a:chOff x="5738444" y="1460612"/>
            <a:chExt cx="2840604" cy="568852"/>
          </a:xfrm>
        </p:grpSpPr>
        <p:grpSp>
          <p:nvGrpSpPr>
            <p:cNvPr id="202" name="组合 201"/>
            <p:cNvGrpSpPr/>
            <p:nvPr/>
          </p:nvGrpSpPr>
          <p:grpSpPr>
            <a:xfrm>
              <a:off x="5738444" y="1460612"/>
              <a:ext cx="568852" cy="568852"/>
              <a:chOff x="5410934" y="2314396"/>
              <a:chExt cx="716108" cy="716108"/>
            </a:xfrm>
          </p:grpSpPr>
          <p:sp>
            <p:nvSpPr>
              <p:cNvPr id="204" name="椭圆 203"/>
              <p:cNvSpPr/>
              <p:nvPr/>
            </p:nvSpPr>
            <p:spPr>
              <a:xfrm>
                <a:off x="5410934" y="2314396"/>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05" name="Picture 16" descr="C:\Users\Administrator\Desktop\tu\3d-crystal-clear-icon\r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640" y="2376190"/>
                <a:ext cx="612088" cy="612088"/>
              </a:xfrm>
              <a:prstGeom prst="rect">
                <a:avLst/>
              </a:prstGeom>
              <a:noFill/>
              <a:extLst>
                <a:ext uri="{909E8E84-426E-40DD-AFC4-6F175D3DCCD1}">
                  <a14:hiddenFill xmlns:a14="http://schemas.microsoft.com/office/drawing/2010/main">
                    <a:solidFill>
                      <a:srgbClr val="FFFFFF"/>
                    </a:solidFill>
                  </a14:hiddenFill>
                </a:ext>
              </a:extLst>
            </p:spPr>
          </p:pic>
        </p:grpSp>
        <p:sp>
          <p:nvSpPr>
            <p:cNvPr id="203" name="文本框 8"/>
            <p:cNvSpPr txBox="1"/>
            <p:nvPr/>
          </p:nvSpPr>
          <p:spPr>
            <a:xfrm>
              <a:off x="6415081" y="149077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6" name="组合 205"/>
          <p:cNvGrpSpPr/>
          <p:nvPr/>
        </p:nvGrpSpPr>
        <p:grpSpPr>
          <a:xfrm>
            <a:off x="5738444" y="3329196"/>
            <a:ext cx="2866004" cy="571318"/>
            <a:chOff x="5738444" y="3329196"/>
            <a:chExt cx="2866004" cy="571318"/>
          </a:xfrm>
        </p:grpSpPr>
        <p:grpSp>
          <p:nvGrpSpPr>
            <p:cNvPr id="207" name="组合 206"/>
            <p:cNvGrpSpPr/>
            <p:nvPr/>
          </p:nvGrpSpPr>
          <p:grpSpPr>
            <a:xfrm>
              <a:off x="5738444" y="3329196"/>
              <a:ext cx="568852" cy="568852"/>
              <a:chOff x="6379626" y="4271293"/>
              <a:chExt cx="716108" cy="716108"/>
            </a:xfrm>
          </p:grpSpPr>
          <p:pic>
            <p:nvPicPr>
              <p:cNvPr id="209" name="Picture 12" descr="C:\Users\Administrator\Desktop\tu\3d-crystal-clear-icon\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525" y="4350706"/>
                <a:ext cx="544947" cy="544947"/>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sp>
            <p:nvSpPr>
              <p:cNvPr id="210" name="椭圆 209"/>
              <p:cNvSpPr/>
              <p:nvPr/>
            </p:nvSpPr>
            <p:spPr>
              <a:xfrm>
                <a:off x="6379626" y="4271293"/>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208" name="文本框 8"/>
            <p:cNvSpPr txBox="1"/>
            <p:nvPr/>
          </p:nvSpPr>
          <p:spPr>
            <a:xfrm>
              <a:off x="6440481" y="336190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1" name="组合 210"/>
          <p:cNvGrpSpPr/>
          <p:nvPr/>
        </p:nvGrpSpPr>
        <p:grpSpPr>
          <a:xfrm>
            <a:off x="530748" y="1460612"/>
            <a:ext cx="2766631" cy="628035"/>
            <a:chOff x="530748" y="1460612"/>
            <a:chExt cx="2766631" cy="628035"/>
          </a:xfrm>
        </p:grpSpPr>
        <p:grpSp>
          <p:nvGrpSpPr>
            <p:cNvPr id="212" name="组合 211"/>
            <p:cNvGrpSpPr/>
            <p:nvPr/>
          </p:nvGrpSpPr>
          <p:grpSpPr>
            <a:xfrm>
              <a:off x="2728527" y="1460612"/>
              <a:ext cx="568852" cy="568852"/>
              <a:chOff x="2020287" y="2562162"/>
              <a:chExt cx="716108" cy="716108"/>
            </a:xfrm>
          </p:grpSpPr>
          <p:sp>
            <p:nvSpPr>
              <p:cNvPr id="214" name="椭圆 213"/>
              <p:cNvSpPr/>
              <p:nvPr/>
            </p:nvSpPr>
            <p:spPr>
              <a:xfrm>
                <a:off x="2020287" y="2562162"/>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15" name="Picture 11" descr="C:\Users\Administrator\Desktop\tu\3d-crystal-clear-icon\err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8286" y="2637290"/>
                <a:ext cx="573769" cy="573769"/>
              </a:xfrm>
              <a:prstGeom prst="rect">
                <a:avLst/>
              </a:prstGeom>
              <a:noFill/>
              <a:extLst>
                <a:ext uri="{909E8E84-426E-40DD-AFC4-6F175D3DCCD1}">
                  <a14:hiddenFill xmlns:a14="http://schemas.microsoft.com/office/drawing/2010/main">
                    <a:solidFill>
                      <a:srgbClr val="FFFFFF"/>
                    </a:solidFill>
                  </a14:hiddenFill>
                </a:ext>
              </a:extLst>
            </p:spPr>
          </p:pic>
        </p:grpSp>
        <p:sp>
          <p:nvSpPr>
            <p:cNvPr id="213" name="文本框 8"/>
            <p:cNvSpPr txBox="1"/>
            <p:nvPr/>
          </p:nvSpPr>
          <p:spPr>
            <a:xfrm>
              <a:off x="530748" y="155003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6" name="组合 215"/>
          <p:cNvGrpSpPr/>
          <p:nvPr/>
        </p:nvGrpSpPr>
        <p:grpSpPr>
          <a:xfrm>
            <a:off x="539215" y="3329196"/>
            <a:ext cx="2758164" cy="639051"/>
            <a:chOff x="539215" y="3329196"/>
            <a:chExt cx="2758164" cy="639051"/>
          </a:xfrm>
        </p:grpSpPr>
        <p:grpSp>
          <p:nvGrpSpPr>
            <p:cNvPr id="217" name="组合 216"/>
            <p:cNvGrpSpPr/>
            <p:nvPr/>
          </p:nvGrpSpPr>
          <p:grpSpPr>
            <a:xfrm>
              <a:off x="2728527" y="3329196"/>
              <a:ext cx="568852" cy="568852"/>
              <a:chOff x="2592243" y="4743405"/>
              <a:chExt cx="716108" cy="716108"/>
            </a:xfrm>
          </p:grpSpPr>
          <p:sp>
            <p:nvSpPr>
              <p:cNvPr id="219" name="椭圆 218"/>
              <p:cNvSpPr/>
              <p:nvPr/>
            </p:nvSpPr>
            <p:spPr>
              <a:xfrm>
                <a:off x="2592243" y="4743405"/>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20" name="Picture 17" descr="C:\Users\Administrator\Desktop\tu\3d-crystal-clear-icon\sear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651" y="4801109"/>
                <a:ext cx="566457" cy="566457"/>
              </a:xfrm>
              <a:prstGeom prst="rect">
                <a:avLst/>
              </a:prstGeom>
              <a:noFill/>
              <a:extLst>
                <a:ext uri="{909E8E84-426E-40DD-AFC4-6F175D3DCCD1}">
                  <a14:hiddenFill xmlns:a14="http://schemas.microsoft.com/office/drawing/2010/main">
                    <a:solidFill>
                      <a:srgbClr val="FFFFFF"/>
                    </a:solidFill>
                  </a14:hiddenFill>
                </a:ext>
              </a:extLst>
            </p:spPr>
          </p:pic>
        </p:grpSp>
        <p:sp>
          <p:nvSpPr>
            <p:cNvPr id="218" name="文本框 8"/>
            <p:cNvSpPr txBox="1"/>
            <p:nvPr/>
          </p:nvSpPr>
          <p:spPr>
            <a:xfrm>
              <a:off x="539215" y="342963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1" name="组合 220"/>
          <p:cNvGrpSpPr/>
          <p:nvPr/>
        </p:nvGrpSpPr>
        <p:grpSpPr>
          <a:xfrm>
            <a:off x="1187624" y="195486"/>
            <a:ext cx="1515760" cy="72008"/>
            <a:chOff x="539552" y="195486"/>
            <a:chExt cx="1482080" cy="72008"/>
          </a:xfrm>
        </p:grpSpPr>
        <p:sp>
          <p:nvSpPr>
            <p:cNvPr id="222" name="矩形 22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4" name="TextBox 22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25" name="TextBox 224"/>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26" name="TextBox 22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dissolve">
                                      <p:cBhvr>
                                        <p:cTn id="13" dur="750"/>
                                        <p:tgtEl>
                                          <p:spTgt spid="211"/>
                                        </p:tgtEl>
                                      </p:cBhvr>
                                    </p:animEffect>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dissolve">
                                      <p:cBhvr>
                                        <p:cTn id="17" dur="750"/>
                                        <p:tgtEl>
                                          <p:spTgt spid="201"/>
                                        </p:tgtEl>
                                      </p:cBhvr>
                                    </p:animEffect>
                                  </p:childTnLst>
                                </p:cTn>
                              </p:par>
                            </p:childTnLst>
                          </p:cTn>
                        </p:par>
                        <p:par>
                          <p:cTn id="18" fill="hold">
                            <p:stCondLst>
                              <p:cond delay="2500"/>
                            </p:stCondLst>
                            <p:childTnLst>
                              <p:par>
                                <p:cTn id="19" presetID="9" presetClass="entr" presetSubtype="0" fill="hold" nodeType="after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dissolve">
                                      <p:cBhvr>
                                        <p:cTn id="21" dur="750"/>
                                        <p:tgtEl>
                                          <p:spTgt spid="216"/>
                                        </p:tgtEl>
                                      </p:cBhvr>
                                    </p:animEffect>
                                  </p:childTnLst>
                                </p:cTn>
                              </p:par>
                            </p:childTnLst>
                          </p:cTn>
                        </p:par>
                        <p:par>
                          <p:cTn id="22" fill="hold">
                            <p:stCondLst>
                              <p:cond delay="3500"/>
                            </p:stCondLst>
                            <p:childTnLst>
                              <p:par>
                                <p:cTn id="23" presetID="9" presetClass="entr" presetSubtype="0" fill="hold" nodeType="afterEffect">
                                  <p:stCondLst>
                                    <p:cond delay="0"/>
                                  </p:stCondLst>
                                  <p:childTnLst>
                                    <p:set>
                                      <p:cBhvr>
                                        <p:cTn id="24" dur="1" fill="hold">
                                          <p:stCondLst>
                                            <p:cond delay="0"/>
                                          </p:stCondLst>
                                        </p:cTn>
                                        <p:tgtEl>
                                          <p:spTgt spid="206"/>
                                        </p:tgtEl>
                                        <p:attrNameLst>
                                          <p:attrName>style.visibility</p:attrName>
                                        </p:attrNameLst>
                                      </p:cBhvr>
                                      <p:to>
                                        <p:strVal val="visible"/>
                                      </p:to>
                                    </p:set>
                                    <p:animEffect transition="in" filter="dissolve">
                                      <p:cBhvr>
                                        <p:cTn id="25" dur="75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2E30DF-203F-4C95-954D-D5AEB3F843DA}" type="datetime1">
              <a:rPr lang="zh-CN" altLang="en-US" smtClean="0"/>
              <a:t>2021/1/5</a:t>
            </a:fld>
            <a:endParaRPr lang="zh-CN" altLang="en-US"/>
          </a:p>
        </p:txBody>
      </p:sp>
      <p:sp>
        <p:nvSpPr>
          <p:cNvPr id="4" name="矩形 3"/>
          <p:cNvSpPr/>
          <p:nvPr/>
        </p:nvSpPr>
        <p:spPr>
          <a:xfrm>
            <a:off x="677379" y="160149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 name="矩形 4"/>
          <p:cNvSpPr/>
          <p:nvPr/>
        </p:nvSpPr>
        <p:spPr>
          <a:xfrm>
            <a:off x="677379" y="1935375"/>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 name="矩形 5"/>
          <p:cNvSpPr/>
          <p:nvPr/>
        </p:nvSpPr>
        <p:spPr>
          <a:xfrm>
            <a:off x="677378" y="226022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 name="矩形 6"/>
          <p:cNvSpPr/>
          <p:nvPr/>
        </p:nvSpPr>
        <p:spPr>
          <a:xfrm>
            <a:off x="677377" y="2585079"/>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 name="矩形 7"/>
          <p:cNvSpPr/>
          <p:nvPr/>
        </p:nvSpPr>
        <p:spPr>
          <a:xfrm>
            <a:off x="677377" y="2909931"/>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 name="矩形 8"/>
          <p:cNvSpPr/>
          <p:nvPr/>
        </p:nvSpPr>
        <p:spPr>
          <a:xfrm>
            <a:off x="677377" y="3243808"/>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0" name="矩形 9"/>
          <p:cNvSpPr/>
          <p:nvPr/>
        </p:nvSpPr>
        <p:spPr>
          <a:xfrm>
            <a:off x="677377" y="3568660"/>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矩形 10"/>
          <p:cNvSpPr/>
          <p:nvPr/>
        </p:nvSpPr>
        <p:spPr>
          <a:xfrm>
            <a:off x="3366437" y="160149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矩形 11"/>
          <p:cNvSpPr/>
          <p:nvPr/>
        </p:nvSpPr>
        <p:spPr>
          <a:xfrm>
            <a:off x="3366437" y="1935375"/>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3" name="矩形 12"/>
          <p:cNvSpPr/>
          <p:nvPr/>
        </p:nvSpPr>
        <p:spPr>
          <a:xfrm>
            <a:off x="3366436" y="226022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矩形 13"/>
          <p:cNvSpPr/>
          <p:nvPr/>
        </p:nvSpPr>
        <p:spPr>
          <a:xfrm>
            <a:off x="3366435" y="2585079"/>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矩形 14"/>
          <p:cNvSpPr/>
          <p:nvPr/>
        </p:nvSpPr>
        <p:spPr>
          <a:xfrm>
            <a:off x="3366435" y="2909931"/>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矩形 15"/>
          <p:cNvSpPr/>
          <p:nvPr/>
        </p:nvSpPr>
        <p:spPr>
          <a:xfrm>
            <a:off x="3366435" y="3243808"/>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矩形 16"/>
          <p:cNvSpPr/>
          <p:nvPr/>
        </p:nvSpPr>
        <p:spPr>
          <a:xfrm>
            <a:off x="3366435" y="3568660"/>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矩形 17"/>
          <p:cNvSpPr/>
          <p:nvPr/>
        </p:nvSpPr>
        <p:spPr>
          <a:xfrm>
            <a:off x="6055494" y="160149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矩形 18"/>
          <p:cNvSpPr/>
          <p:nvPr/>
        </p:nvSpPr>
        <p:spPr>
          <a:xfrm>
            <a:off x="6055494" y="1935375"/>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矩形 19"/>
          <p:cNvSpPr/>
          <p:nvPr/>
        </p:nvSpPr>
        <p:spPr>
          <a:xfrm>
            <a:off x="6055494" y="226022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1" name="矩形 20"/>
          <p:cNvSpPr/>
          <p:nvPr/>
        </p:nvSpPr>
        <p:spPr>
          <a:xfrm>
            <a:off x="6055493" y="2585079"/>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矩形 21"/>
          <p:cNvSpPr/>
          <p:nvPr/>
        </p:nvSpPr>
        <p:spPr>
          <a:xfrm>
            <a:off x="6055493" y="2909931"/>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3" name="矩形 22"/>
          <p:cNvSpPr/>
          <p:nvPr/>
        </p:nvSpPr>
        <p:spPr>
          <a:xfrm>
            <a:off x="6055493" y="3243808"/>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4" name="矩形 23"/>
          <p:cNvSpPr/>
          <p:nvPr/>
        </p:nvSpPr>
        <p:spPr>
          <a:xfrm>
            <a:off x="6055493" y="3568660"/>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25" name="组合 24"/>
          <p:cNvGrpSpPr/>
          <p:nvPr/>
        </p:nvGrpSpPr>
        <p:grpSpPr>
          <a:xfrm>
            <a:off x="598808" y="942767"/>
            <a:ext cx="2614226" cy="658730"/>
            <a:chOff x="798411" y="1345818"/>
            <a:chExt cx="3485634" cy="878306"/>
          </a:xfrm>
        </p:grpSpPr>
        <p:sp>
          <p:nvSpPr>
            <p:cNvPr id="26" name="矩形 25"/>
            <p:cNvSpPr/>
            <p:nvPr/>
          </p:nvSpPr>
          <p:spPr>
            <a:xfrm>
              <a:off x="903171" y="1345818"/>
              <a:ext cx="3380874" cy="8783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798411" y="1489895"/>
              <a:ext cx="1022682" cy="388618"/>
              <a:chOff x="721409" y="1359267"/>
              <a:chExt cx="1022682" cy="388618"/>
            </a:xfrm>
            <a:solidFill>
              <a:srgbClr val="E74C2E"/>
            </a:solidFill>
          </p:grpSpPr>
          <p:sp>
            <p:nvSpPr>
              <p:cNvPr id="29" name="任意多边形 28"/>
              <p:cNvSpPr/>
              <p:nvPr/>
            </p:nvSpPr>
            <p:spPr>
              <a:xfrm flipV="1">
                <a:off x="721410" y="1404986"/>
                <a:ext cx="1022681" cy="342899"/>
              </a:xfrm>
              <a:custGeom>
                <a:avLst/>
                <a:gdLst>
                  <a:gd name="connsiteX0" fmla="*/ 0 w 1022681"/>
                  <a:gd name="connsiteY0" fmla="*/ 0 h 342899"/>
                  <a:gd name="connsiteX1" fmla="*/ 1022681 w 1022681"/>
                  <a:gd name="connsiteY1" fmla="*/ 0 h 342899"/>
                  <a:gd name="connsiteX2" fmla="*/ 1022681 w 1022681"/>
                  <a:gd name="connsiteY2" fmla="*/ 8036 h 342899"/>
                  <a:gd name="connsiteX3" fmla="*/ 762826 w 1022681"/>
                  <a:gd name="connsiteY3" fmla="*/ 342899 h 342899"/>
                  <a:gd name="connsiteX4" fmla="*/ 0 w 1022681"/>
                  <a:gd name="connsiteY4" fmla="*/ 342899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681" h="342899">
                    <a:moveTo>
                      <a:pt x="0" y="0"/>
                    </a:moveTo>
                    <a:lnTo>
                      <a:pt x="1022681" y="0"/>
                    </a:lnTo>
                    <a:lnTo>
                      <a:pt x="1022681" y="8036"/>
                    </a:lnTo>
                    <a:lnTo>
                      <a:pt x="762826" y="342899"/>
                    </a:lnTo>
                    <a:lnTo>
                      <a:pt x="0" y="342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直角三角形 29"/>
              <p:cNvSpPr/>
              <p:nvPr/>
            </p:nvSpPr>
            <p:spPr>
              <a:xfrm flipH="1">
                <a:off x="721409" y="1359267"/>
                <a:ext cx="120797"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
            <p:cNvSpPr txBox="1"/>
            <p:nvPr/>
          </p:nvSpPr>
          <p:spPr>
            <a:xfrm>
              <a:off x="2026024" y="1553545"/>
              <a:ext cx="1560673" cy="49244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rPr>
                <a:t>模板</a:t>
              </a:r>
            </a:p>
          </p:txBody>
        </p:sp>
      </p:grpSp>
      <p:grpSp>
        <p:nvGrpSpPr>
          <p:cNvPr id="31" name="组合 30"/>
          <p:cNvGrpSpPr/>
          <p:nvPr/>
        </p:nvGrpSpPr>
        <p:grpSpPr>
          <a:xfrm>
            <a:off x="3271057" y="942767"/>
            <a:ext cx="2631035" cy="658730"/>
            <a:chOff x="4361409" y="1345818"/>
            <a:chExt cx="3508047" cy="878306"/>
          </a:xfrm>
        </p:grpSpPr>
        <p:sp>
          <p:nvSpPr>
            <p:cNvPr id="32" name="矩形 31"/>
            <p:cNvSpPr/>
            <p:nvPr/>
          </p:nvSpPr>
          <p:spPr>
            <a:xfrm>
              <a:off x="4488582" y="1345818"/>
              <a:ext cx="3380874" cy="8783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a:off x="4361409" y="1489895"/>
              <a:ext cx="1022682" cy="388618"/>
              <a:chOff x="721409" y="1359267"/>
              <a:chExt cx="1022682" cy="388618"/>
            </a:xfrm>
            <a:solidFill>
              <a:srgbClr val="E74C2E"/>
            </a:solidFill>
          </p:grpSpPr>
          <p:sp>
            <p:nvSpPr>
              <p:cNvPr id="35" name="任意多边形 34"/>
              <p:cNvSpPr/>
              <p:nvPr/>
            </p:nvSpPr>
            <p:spPr>
              <a:xfrm flipV="1">
                <a:off x="721410" y="1404986"/>
                <a:ext cx="1022681" cy="342899"/>
              </a:xfrm>
              <a:custGeom>
                <a:avLst/>
                <a:gdLst>
                  <a:gd name="connsiteX0" fmla="*/ 0 w 1022681"/>
                  <a:gd name="connsiteY0" fmla="*/ 0 h 342899"/>
                  <a:gd name="connsiteX1" fmla="*/ 1022681 w 1022681"/>
                  <a:gd name="connsiteY1" fmla="*/ 0 h 342899"/>
                  <a:gd name="connsiteX2" fmla="*/ 1022681 w 1022681"/>
                  <a:gd name="connsiteY2" fmla="*/ 8036 h 342899"/>
                  <a:gd name="connsiteX3" fmla="*/ 762826 w 1022681"/>
                  <a:gd name="connsiteY3" fmla="*/ 342899 h 342899"/>
                  <a:gd name="connsiteX4" fmla="*/ 0 w 1022681"/>
                  <a:gd name="connsiteY4" fmla="*/ 342899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681" h="342899">
                    <a:moveTo>
                      <a:pt x="0" y="0"/>
                    </a:moveTo>
                    <a:lnTo>
                      <a:pt x="1022681" y="0"/>
                    </a:lnTo>
                    <a:lnTo>
                      <a:pt x="1022681" y="8036"/>
                    </a:lnTo>
                    <a:lnTo>
                      <a:pt x="762826" y="342899"/>
                    </a:lnTo>
                    <a:lnTo>
                      <a:pt x="0" y="342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直角三角形 35"/>
              <p:cNvSpPr/>
              <p:nvPr/>
            </p:nvSpPr>
            <p:spPr>
              <a:xfrm flipH="1">
                <a:off x="721409" y="1359267"/>
                <a:ext cx="120797"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4" name="文本框 68"/>
            <p:cNvSpPr txBox="1"/>
            <p:nvPr/>
          </p:nvSpPr>
          <p:spPr>
            <a:xfrm>
              <a:off x="5673538" y="1553545"/>
              <a:ext cx="1560673" cy="49244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rPr>
                <a:t>动画</a:t>
              </a:r>
            </a:p>
          </p:txBody>
        </p:sp>
      </p:grpSp>
      <p:grpSp>
        <p:nvGrpSpPr>
          <p:cNvPr id="37" name="组合 36"/>
          <p:cNvGrpSpPr/>
          <p:nvPr/>
        </p:nvGrpSpPr>
        <p:grpSpPr>
          <a:xfrm>
            <a:off x="5966329" y="942767"/>
            <a:ext cx="2624821" cy="658730"/>
            <a:chOff x="7955105" y="1345818"/>
            <a:chExt cx="3499761" cy="878306"/>
          </a:xfrm>
        </p:grpSpPr>
        <p:sp>
          <p:nvSpPr>
            <p:cNvPr id="38" name="矩形 37"/>
            <p:cNvSpPr/>
            <p:nvPr/>
          </p:nvSpPr>
          <p:spPr>
            <a:xfrm>
              <a:off x="8073992" y="1345818"/>
              <a:ext cx="3380874" cy="8783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7955105" y="1489895"/>
              <a:ext cx="1022682" cy="388618"/>
              <a:chOff x="721409" y="1359267"/>
              <a:chExt cx="1022682" cy="388618"/>
            </a:xfrm>
            <a:solidFill>
              <a:srgbClr val="E74C2E"/>
            </a:solidFill>
          </p:grpSpPr>
          <p:sp>
            <p:nvSpPr>
              <p:cNvPr id="41" name="任意多边形 40"/>
              <p:cNvSpPr/>
              <p:nvPr/>
            </p:nvSpPr>
            <p:spPr>
              <a:xfrm flipV="1">
                <a:off x="721410" y="1404986"/>
                <a:ext cx="1022681" cy="342899"/>
              </a:xfrm>
              <a:custGeom>
                <a:avLst/>
                <a:gdLst>
                  <a:gd name="connsiteX0" fmla="*/ 0 w 1022681"/>
                  <a:gd name="connsiteY0" fmla="*/ 0 h 342899"/>
                  <a:gd name="connsiteX1" fmla="*/ 1022681 w 1022681"/>
                  <a:gd name="connsiteY1" fmla="*/ 0 h 342899"/>
                  <a:gd name="connsiteX2" fmla="*/ 1022681 w 1022681"/>
                  <a:gd name="connsiteY2" fmla="*/ 8036 h 342899"/>
                  <a:gd name="connsiteX3" fmla="*/ 762826 w 1022681"/>
                  <a:gd name="connsiteY3" fmla="*/ 342899 h 342899"/>
                  <a:gd name="connsiteX4" fmla="*/ 0 w 1022681"/>
                  <a:gd name="connsiteY4" fmla="*/ 342899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681" h="342899">
                    <a:moveTo>
                      <a:pt x="0" y="0"/>
                    </a:moveTo>
                    <a:lnTo>
                      <a:pt x="1022681" y="0"/>
                    </a:lnTo>
                    <a:lnTo>
                      <a:pt x="1022681" y="8036"/>
                    </a:lnTo>
                    <a:lnTo>
                      <a:pt x="762826" y="342899"/>
                    </a:lnTo>
                    <a:lnTo>
                      <a:pt x="0" y="342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直角三角形 41"/>
              <p:cNvSpPr/>
              <p:nvPr/>
            </p:nvSpPr>
            <p:spPr>
              <a:xfrm flipH="1">
                <a:off x="721409" y="1359267"/>
                <a:ext cx="120797"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0" name="文本框 69"/>
            <p:cNvSpPr txBox="1"/>
            <p:nvPr/>
          </p:nvSpPr>
          <p:spPr>
            <a:xfrm>
              <a:off x="9259422" y="1553545"/>
              <a:ext cx="1560673" cy="49244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定制</a:t>
              </a:r>
              <a:r>
                <a:rPr lang="en-US" altLang="zh-CN" sz="1800" dirty="0">
                  <a:solidFill>
                    <a:schemeClr val="bg1"/>
                  </a:solidFill>
                  <a:latin typeface="微软雅黑" panose="020B0503020204020204" pitchFamily="34" charset="-122"/>
                  <a:ea typeface="微软雅黑" panose="020B0503020204020204" pitchFamily="34" charset="-122"/>
                </a:rPr>
                <a:t>PPT</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77377" y="3893513"/>
            <a:ext cx="2535656" cy="550445"/>
            <a:chOff x="903169" y="5280144"/>
            <a:chExt cx="3380874" cy="733927"/>
          </a:xfrm>
        </p:grpSpPr>
        <p:sp>
          <p:nvSpPr>
            <p:cNvPr id="44" name="矩形 43"/>
            <p:cNvSpPr/>
            <p:nvPr/>
          </p:nvSpPr>
          <p:spPr>
            <a:xfrm>
              <a:off x="903169" y="5280144"/>
              <a:ext cx="3380874" cy="733927"/>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文本框 70"/>
            <p:cNvSpPr txBox="1"/>
            <p:nvPr/>
          </p:nvSpPr>
          <p:spPr>
            <a:xfrm>
              <a:off x="1767019" y="5418924"/>
              <a:ext cx="1560673" cy="492443"/>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全部竞聘</a:t>
              </a:r>
            </a:p>
          </p:txBody>
        </p:sp>
      </p:grpSp>
      <p:grpSp>
        <p:nvGrpSpPr>
          <p:cNvPr id="46" name="组合 45"/>
          <p:cNvGrpSpPr/>
          <p:nvPr/>
        </p:nvGrpSpPr>
        <p:grpSpPr>
          <a:xfrm>
            <a:off x="3366435" y="3893513"/>
            <a:ext cx="2535656" cy="550445"/>
            <a:chOff x="4488580" y="5280144"/>
            <a:chExt cx="3380874" cy="733927"/>
          </a:xfrm>
        </p:grpSpPr>
        <p:sp>
          <p:nvSpPr>
            <p:cNvPr id="47" name="矩形 46"/>
            <p:cNvSpPr/>
            <p:nvPr/>
          </p:nvSpPr>
          <p:spPr>
            <a:xfrm>
              <a:off x="4488580" y="5280144"/>
              <a:ext cx="3380874" cy="733927"/>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文本框 71"/>
            <p:cNvSpPr txBox="1"/>
            <p:nvPr/>
          </p:nvSpPr>
          <p:spPr>
            <a:xfrm>
              <a:off x="5505302" y="5394921"/>
              <a:ext cx="1560673" cy="492443"/>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创新服务</a:t>
              </a:r>
            </a:p>
          </p:txBody>
        </p:sp>
      </p:grpSp>
      <p:grpSp>
        <p:nvGrpSpPr>
          <p:cNvPr id="49" name="组合 48"/>
          <p:cNvGrpSpPr/>
          <p:nvPr/>
        </p:nvGrpSpPr>
        <p:grpSpPr>
          <a:xfrm>
            <a:off x="6055492" y="3893513"/>
            <a:ext cx="2535656" cy="550445"/>
            <a:chOff x="8073990" y="5280144"/>
            <a:chExt cx="3380874" cy="733927"/>
          </a:xfrm>
        </p:grpSpPr>
        <p:sp>
          <p:nvSpPr>
            <p:cNvPr id="50" name="矩形 49"/>
            <p:cNvSpPr/>
            <p:nvPr/>
          </p:nvSpPr>
          <p:spPr>
            <a:xfrm>
              <a:off x="8073990" y="5280144"/>
              <a:ext cx="3380874" cy="733927"/>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文本框 72"/>
            <p:cNvSpPr txBox="1"/>
            <p:nvPr/>
          </p:nvSpPr>
          <p:spPr>
            <a:xfrm>
              <a:off x="9153938" y="5394921"/>
              <a:ext cx="1560673" cy="492443"/>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贴心服务</a:t>
              </a:r>
            </a:p>
          </p:txBody>
        </p:sp>
      </p:grpSp>
      <p:grpSp>
        <p:nvGrpSpPr>
          <p:cNvPr id="52" name="组合 51"/>
          <p:cNvGrpSpPr/>
          <p:nvPr/>
        </p:nvGrpSpPr>
        <p:grpSpPr>
          <a:xfrm>
            <a:off x="1187624" y="195486"/>
            <a:ext cx="1515760" cy="72008"/>
            <a:chOff x="539552" y="195486"/>
            <a:chExt cx="1482080" cy="72008"/>
          </a:xfrm>
        </p:grpSpPr>
        <p:sp>
          <p:nvSpPr>
            <p:cNvPr id="53" name="矩形 5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54"/>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6" name="TextBox 55"/>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7" name="TextBox 56"/>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5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5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5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5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5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50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50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5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50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50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50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50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50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49" presetClass="entr" presetSubtype="0" decel="100000"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 calcmode="lin" valueType="num">
                                      <p:cBhvr>
                                        <p:cTn id="106" dur="500" fill="hold"/>
                                        <p:tgtEl>
                                          <p:spTgt spid="43"/>
                                        </p:tgtEl>
                                        <p:attrNameLst>
                                          <p:attrName>style.rotation</p:attrName>
                                        </p:attrNameLst>
                                      </p:cBhvr>
                                      <p:tavLst>
                                        <p:tav tm="0">
                                          <p:val>
                                            <p:fltVal val="360"/>
                                          </p:val>
                                        </p:tav>
                                        <p:tav tm="100000">
                                          <p:val>
                                            <p:fltVal val="0"/>
                                          </p:val>
                                        </p:tav>
                                      </p:tavLst>
                                    </p:anim>
                                    <p:animEffect transition="in" filter="fade">
                                      <p:cBhvr>
                                        <p:cTn id="107" dur="500"/>
                                        <p:tgtEl>
                                          <p:spTgt spid="43"/>
                                        </p:tgtEl>
                                      </p:cBhvr>
                                    </p:animEffect>
                                  </p:childTnLst>
                                </p:cTn>
                              </p:par>
                            </p:childTnLst>
                          </p:cTn>
                        </p:par>
                        <p:par>
                          <p:cTn id="108" fill="hold">
                            <p:stCondLst>
                              <p:cond delay="1000"/>
                            </p:stCondLst>
                            <p:childTnLst>
                              <p:par>
                                <p:cTn id="109" presetID="49" presetClass="entr" presetSubtype="0" decel="100000"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 calcmode="lin" valueType="num">
                                      <p:cBhvr>
                                        <p:cTn id="113" dur="500" fill="hold"/>
                                        <p:tgtEl>
                                          <p:spTgt spid="46"/>
                                        </p:tgtEl>
                                        <p:attrNameLst>
                                          <p:attrName>style.rotation</p:attrName>
                                        </p:attrNameLst>
                                      </p:cBhvr>
                                      <p:tavLst>
                                        <p:tav tm="0">
                                          <p:val>
                                            <p:fltVal val="360"/>
                                          </p:val>
                                        </p:tav>
                                        <p:tav tm="100000">
                                          <p:val>
                                            <p:fltVal val="0"/>
                                          </p:val>
                                        </p:tav>
                                      </p:tavLst>
                                    </p:anim>
                                    <p:animEffect transition="in" filter="fade">
                                      <p:cBhvr>
                                        <p:cTn id="114" dur="500"/>
                                        <p:tgtEl>
                                          <p:spTgt spid="46"/>
                                        </p:tgtEl>
                                      </p:cBhvr>
                                    </p:animEffect>
                                  </p:childTnLst>
                                </p:cTn>
                              </p:par>
                            </p:childTnLst>
                          </p:cTn>
                        </p:par>
                        <p:par>
                          <p:cTn id="115" fill="hold">
                            <p:stCondLst>
                              <p:cond delay="1500"/>
                            </p:stCondLst>
                            <p:childTnLst>
                              <p:par>
                                <p:cTn id="116" presetID="49" presetClass="entr" presetSubtype="0" decel="100000" fill="hold" nodeType="afterEffect">
                                  <p:stCondLst>
                                    <p:cond delay="0"/>
                                  </p:stCondLst>
                                  <p:childTnLst>
                                    <p:set>
                                      <p:cBhvr>
                                        <p:cTn id="117" dur="1" fill="hold">
                                          <p:stCondLst>
                                            <p:cond delay="0"/>
                                          </p:stCondLst>
                                        </p:cTn>
                                        <p:tgtEl>
                                          <p:spTgt spid="49"/>
                                        </p:tgtEl>
                                        <p:attrNameLst>
                                          <p:attrName>style.visibility</p:attrName>
                                        </p:attrNameLst>
                                      </p:cBhvr>
                                      <p:to>
                                        <p:strVal val="visible"/>
                                      </p:to>
                                    </p:set>
                                    <p:anim calcmode="lin" valueType="num">
                                      <p:cBhvr>
                                        <p:cTn id="118" dur="500" fill="hold"/>
                                        <p:tgtEl>
                                          <p:spTgt spid="49"/>
                                        </p:tgtEl>
                                        <p:attrNameLst>
                                          <p:attrName>ppt_w</p:attrName>
                                        </p:attrNameLst>
                                      </p:cBhvr>
                                      <p:tavLst>
                                        <p:tav tm="0">
                                          <p:val>
                                            <p:fltVal val="0"/>
                                          </p:val>
                                        </p:tav>
                                        <p:tav tm="100000">
                                          <p:val>
                                            <p:strVal val="#ppt_w"/>
                                          </p:val>
                                        </p:tav>
                                      </p:tavLst>
                                    </p:anim>
                                    <p:anim calcmode="lin" valueType="num">
                                      <p:cBhvr>
                                        <p:cTn id="119" dur="500" fill="hold"/>
                                        <p:tgtEl>
                                          <p:spTgt spid="49"/>
                                        </p:tgtEl>
                                        <p:attrNameLst>
                                          <p:attrName>ppt_h</p:attrName>
                                        </p:attrNameLst>
                                      </p:cBhvr>
                                      <p:tavLst>
                                        <p:tav tm="0">
                                          <p:val>
                                            <p:fltVal val="0"/>
                                          </p:val>
                                        </p:tav>
                                        <p:tav tm="100000">
                                          <p:val>
                                            <p:strVal val="#ppt_h"/>
                                          </p:val>
                                        </p:tav>
                                      </p:tavLst>
                                    </p:anim>
                                    <p:anim calcmode="lin" valueType="num">
                                      <p:cBhvr>
                                        <p:cTn id="120" dur="500" fill="hold"/>
                                        <p:tgtEl>
                                          <p:spTgt spid="49"/>
                                        </p:tgtEl>
                                        <p:attrNameLst>
                                          <p:attrName>style.rotation</p:attrName>
                                        </p:attrNameLst>
                                      </p:cBhvr>
                                      <p:tavLst>
                                        <p:tav tm="0">
                                          <p:val>
                                            <p:fltVal val="360"/>
                                          </p:val>
                                        </p:tav>
                                        <p:tav tm="100000">
                                          <p:val>
                                            <p:fltVal val="0"/>
                                          </p:val>
                                        </p:tav>
                                      </p:tavLst>
                                    </p:anim>
                                    <p:animEffect transition="in" filter="fade">
                                      <p:cBhvr>
                                        <p:cTn id="1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DA20A6-7271-4E0F-B851-FF4B4DBFF237}" type="datetime1">
              <a:rPr lang="zh-CN" altLang="en-US" smtClean="0"/>
              <a:t>2021/1/5</a:t>
            </a:fld>
            <a:endParaRPr lang="zh-CN" altLang="en-US"/>
          </a:p>
        </p:txBody>
      </p:sp>
      <p:grpSp>
        <p:nvGrpSpPr>
          <p:cNvPr id="4" name="组合 3"/>
          <p:cNvGrpSpPr/>
          <p:nvPr/>
        </p:nvGrpSpPr>
        <p:grpSpPr>
          <a:xfrm>
            <a:off x="623818" y="1272528"/>
            <a:ext cx="1766291" cy="1262363"/>
            <a:chOff x="3654967" y="1199073"/>
            <a:chExt cx="1766291" cy="1262363"/>
          </a:xfrm>
          <a:solidFill>
            <a:schemeClr val="tx2">
              <a:lumMod val="75000"/>
            </a:schemeClr>
          </a:solidFill>
        </p:grpSpPr>
        <p:sp>
          <p:nvSpPr>
            <p:cNvPr id="5" name="Freeform 6"/>
            <p:cNvSpPr>
              <a:spLocks noEditPoints="1"/>
            </p:cNvSpPr>
            <p:nvPr/>
          </p:nvSpPr>
          <p:spPr bwMode="auto">
            <a:xfrm>
              <a:off x="3815165" y="1199073"/>
              <a:ext cx="1421248" cy="1011535"/>
            </a:xfrm>
            <a:custGeom>
              <a:avLst/>
              <a:gdLst>
                <a:gd name="T0" fmla="*/ 293 w 293"/>
                <a:gd name="T1" fmla="*/ 187 h 208"/>
                <a:gd name="T2" fmla="*/ 272 w 293"/>
                <a:gd name="T3" fmla="*/ 208 h 208"/>
                <a:gd name="T4" fmla="*/ 21 w 293"/>
                <a:gd name="T5" fmla="*/ 208 h 208"/>
                <a:gd name="T6" fmla="*/ 0 w 293"/>
                <a:gd name="T7" fmla="*/ 187 h 208"/>
                <a:gd name="T8" fmla="*/ 0 w 293"/>
                <a:gd name="T9" fmla="*/ 21 h 208"/>
                <a:gd name="T10" fmla="*/ 21 w 293"/>
                <a:gd name="T11" fmla="*/ 0 h 208"/>
                <a:gd name="T12" fmla="*/ 272 w 293"/>
                <a:gd name="T13" fmla="*/ 0 h 208"/>
                <a:gd name="T14" fmla="*/ 293 w 293"/>
                <a:gd name="T15" fmla="*/ 21 h 208"/>
                <a:gd name="T16" fmla="*/ 293 w 293"/>
                <a:gd name="T17" fmla="*/ 187 h 208"/>
                <a:gd name="T18" fmla="*/ 263 w 293"/>
                <a:gd name="T19" fmla="*/ 23 h 208"/>
                <a:gd name="T20" fmla="*/ 29 w 293"/>
                <a:gd name="T21" fmla="*/ 23 h 208"/>
                <a:gd name="T22" fmla="*/ 29 w 293"/>
                <a:gd name="T23" fmla="*/ 182 h 208"/>
                <a:gd name="T24" fmla="*/ 263 w 293"/>
                <a:gd name="T25" fmla="*/ 182 h 208"/>
                <a:gd name="T26" fmla="*/ 263 w 293"/>
                <a:gd name="T27" fmla="*/ 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 h="208">
                  <a:moveTo>
                    <a:pt x="293" y="187"/>
                  </a:moveTo>
                  <a:cubicBezTo>
                    <a:pt x="293" y="199"/>
                    <a:pt x="284" y="208"/>
                    <a:pt x="272" y="208"/>
                  </a:cubicBezTo>
                  <a:cubicBezTo>
                    <a:pt x="21" y="208"/>
                    <a:pt x="21" y="208"/>
                    <a:pt x="21" y="208"/>
                  </a:cubicBezTo>
                  <a:cubicBezTo>
                    <a:pt x="9" y="208"/>
                    <a:pt x="0" y="199"/>
                    <a:pt x="0" y="187"/>
                  </a:cubicBezTo>
                  <a:cubicBezTo>
                    <a:pt x="0" y="21"/>
                    <a:pt x="0" y="21"/>
                    <a:pt x="0" y="21"/>
                  </a:cubicBezTo>
                  <a:cubicBezTo>
                    <a:pt x="0" y="9"/>
                    <a:pt x="9" y="0"/>
                    <a:pt x="21" y="0"/>
                  </a:cubicBezTo>
                  <a:cubicBezTo>
                    <a:pt x="272" y="0"/>
                    <a:pt x="272" y="0"/>
                    <a:pt x="272" y="0"/>
                  </a:cubicBezTo>
                  <a:cubicBezTo>
                    <a:pt x="284" y="0"/>
                    <a:pt x="293" y="9"/>
                    <a:pt x="293" y="21"/>
                  </a:cubicBezTo>
                  <a:lnTo>
                    <a:pt x="293" y="187"/>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6" name="Freeform 7"/>
            <p:cNvSpPr>
              <a:spLocks noEditPoints="1"/>
            </p:cNvSpPr>
            <p:nvPr/>
          </p:nvSpPr>
          <p:spPr bwMode="auto">
            <a:xfrm>
              <a:off x="3654967" y="2278455"/>
              <a:ext cx="1766291" cy="182981"/>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0 h 38"/>
                <a:gd name="T18" fmla="*/ 50 w 364"/>
                <a:gd name="T19" fmla="*/ 10 h 38"/>
                <a:gd name="T20" fmla="*/ 50 w 364"/>
                <a:gd name="T21" fmla="*/ 28 h 38"/>
                <a:gd name="T22" fmla="*/ 104 w 364"/>
                <a:gd name="T23" fmla="*/ 28 h 38"/>
                <a:gd name="T24" fmla="*/ 104 w 364"/>
                <a:gd name="T25" fmla="*/ 10 h 38"/>
                <a:gd name="T26" fmla="*/ 278 w 364"/>
                <a:gd name="T27" fmla="*/ 8 h 38"/>
                <a:gd name="T28" fmla="*/ 267 w 364"/>
                <a:gd name="T29" fmla="*/ 18 h 38"/>
                <a:gd name="T30" fmla="*/ 278 w 364"/>
                <a:gd name="T31" fmla="*/ 27 h 38"/>
                <a:gd name="T32" fmla="*/ 289 w 364"/>
                <a:gd name="T33" fmla="*/ 18 h 38"/>
                <a:gd name="T34" fmla="*/ 278 w 364"/>
                <a:gd name="T35" fmla="*/ 8 h 38"/>
                <a:gd name="T36" fmla="*/ 312 w 364"/>
                <a:gd name="T37" fmla="*/ 8 h 38"/>
                <a:gd name="T38" fmla="*/ 301 w 364"/>
                <a:gd name="T39" fmla="*/ 17 h 38"/>
                <a:gd name="T40" fmla="*/ 312 w 364"/>
                <a:gd name="T41" fmla="*/ 27 h 38"/>
                <a:gd name="T42" fmla="*/ 323 w 364"/>
                <a:gd name="T43" fmla="*/ 17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29"/>
                    <a:pt x="355" y="38"/>
                    <a:pt x="345" y="38"/>
                  </a:cubicBezTo>
                  <a:cubicBezTo>
                    <a:pt x="19" y="38"/>
                    <a:pt x="19" y="38"/>
                    <a:pt x="19" y="38"/>
                  </a:cubicBezTo>
                  <a:cubicBezTo>
                    <a:pt x="9" y="38"/>
                    <a:pt x="0" y="29"/>
                    <a:pt x="0" y="19"/>
                  </a:cubicBezTo>
                  <a:cubicBezTo>
                    <a:pt x="0" y="19"/>
                    <a:pt x="0" y="19"/>
                    <a:pt x="0" y="19"/>
                  </a:cubicBezTo>
                  <a:cubicBezTo>
                    <a:pt x="0" y="8"/>
                    <a:pt x="9" y="0"/>
                    <a:pt x="19" y="0"/>
                  </a:cubicBezTo>
                  <a:cubicBezTo>
                    <a:pt x="345" y="0"/>
                    <a:pt x="345" y="0"/>
                    <a:pt x="345" y="0"/>
                  </a:cubicBezTo>
                  <a:cubicBezTo>
                    <a:pt x="355" y="0"/>
                    <a:pt x="364" y="8"/>
                    <a:pt x="364" y="19"/>
                  </a:cubicBezTo>
                  <a:close/>
                  <a:moveTo>
                    <a:pt x="104" y="10"/>
                  </a:moveTo>
                  <a:cubicBezTo>
                    <a:pt x="50" y="10"/>
                    <a:pt x="50" y="10"/>
                    <a:pt x="50" y="10"/>
                  </a:cubicBezTo>
                  <a:cubicBezTo>
                    <a:pt x="50" y="28"/>
                    <a:pt x="50" y="28"/>
                    <a:pt x="50" y="28"/>
                  </a:cubicBezTo>
                  <a:cubicBezTo>
                    <a:pt x="104" y="28"/>
                    <a:pt x="104" y="28"/>
                    <a:pt x="104" y="28"/>
                  </a:cubicBezTo>
                  <a:lnTo>
                    <a:pt x="104" y="10"/>
                  </a:lnTo>
                  <a:close/>
                  <a:moveTo>
                    <a:pt x="278" y="8"/>
                  </a:moveTo>
                  <a:cubicBezTo>
                    <a:pt x="272" y="8"/>
                    <a:pt x="267" y="13"/>
                    <a:pt x="267" y="18"/>
                  </a:cubicBezTo>
                  <a:cubicBezTo>
                    <a:pt x="267" y="23"/>
                    <a:pt x="272" y="27"/>
                    <a:pt x="278" y="27"/>
                  </a:cubicBezTo>
                  <a:cubicBezTo>
                    <a:pt x="284" y="27"/>
                    <a:pt x="289" y="23"/>
                    <a:pt x="289" y="18"/>
                  </a:cubicBezTo>
                  <a:cubicBezTo>
                    <a:pt x="289" y="13"/>
                    <a:pt x="284" y="8"/>
                    <a:pt x="278" y="8"/>
                  </a:cubicBezTo>
                  <a:close/>
                  <a:moveTo>
                    <a:pt x="312" y="8"/>
                  </a:moveTo>
                  <a:cubicBezTo>
                    <a:pt x="306" y="8"/>
                    <a:pt x="301" y="12"/>
                    <a:pt x="301" y="17"/>
                  </a:cubicBezTo>
                  <a:cubicBezTo>
                    <a:pt x="301" y="22"/>
                    <a:pt x="306" y="27"/>
                    <a:pt x="312" y="27"/>
                  </a:cubicBezTo>
                  <a:cubicBezTo>
                    <a:pt x="318" y="27"/>
                    <a:pt x="323" y="22"/>
                    <a:pt x="323" y="17"/>
                  </a:cubicBezTo>
                  <a:cubicBezTo>
                    <a:pt x="323" y="12"/>
                    <a:pt x="318" y="8"/>
                    <a:pt x="312" y="8"/>
                  </a:cubicBez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7" name="矩形 6"/>
            <p:cNvSpPr/>
            <p:nvPr/>
          </p:nvSpPr>
          <p:spPr>
            <a:xfrm>
              <a:off x="3911463" y="1550779"/>
              <a:ext cx="1281761" cy="276999"/>
            </a:xfrm>
            <a:prstGeom prst="rect">
              <a:avLst/>
            </a:prstGeom>
            <a:noFill/>
          </p:spPr>
          <p:txBody>
            <a:bodyPr wrap="none">
              <a:spAutoFit/>
            </a:bodyPr>
            <a:lstStyle/>
            <a:p>
              <a:r>
                <a:rPr lang="en-US" altLang="zh-CN" sz="1200" b="1" dirty="0">
                  <a:solidFill>
                    <a:srgbClr val="1C2B38"/>
                  </a:solidFill>
                </a:rPr>
                <a:t>ADD YOUR TITLE </a:t>
              </a:r>
              <a:endParaRPr lang="zh-CN" altLang="en-US" sz="1200" b="1" dirty="0">
                <a:solidFill>
                  <a:srgbClr val="1C2B38"/>
                </a:solidFill>
              </a:endParaRPr>
            </a:p>
          </p:txBody>
        </p:sp>
      </p:grpSp>
      <p:grpSp>
        <p:nvGrpSpPr>
          <p:cNvPr id="8" name="组合 7"/>
          <p:cNvGrpSpPr/>
          <p:nvPr/>
        </p:nvGrpSpPr>
        <p:grpSpPr>
          <a:xfrm>
            <a:off x="6766522" y="1272529"/>
            <a:ext cx="1766291" cy="1262362"/>
            <a:chOff x="2601354" y="3337277"/>
            <a:chExt cx="1766291" cy="1262362"/>
          </a:xfrm>
          <a:solidFill>
            <a:schemeClr val="tx2">
              <a:lumMod val="75000"/>
            </a:schemeClr>
          </a:solidFill>
        </p:grpSpPr>
        <p:sp>
          <p:nvSpPr>
            <p:cNvPr id="9" name="Freeform 8"/>
            <p:cNvSpPr>
              <a:spLocks noEditPoints="1"/>
            </p:cNvSpPr>
            <p:nvPr/>
          </p:nvSpPr>
          <p:spPr bwMode="auto">
            <a:xfrm>
              <a:off x="2761552" y="3337277"/>
              <a:ext cx="1423302" cy="1009479"/>
            </a:xfrm>
            <a:custGeom>
              <a:avLst/>
              <a:gdLst>
                <a:gd name="T0" fmla="*/ 293 w 293"/>
                <a:gd name="T1" fmla="*/ 188 h 208"/>
                <a:gd name="T2" fmla="*/ 272 w 293"/>
                <a:gd name="T3" fmla="*/ 208 h 208"/>
                <a:gd name="T4" fmla="*/ 20 w 293"/>
                <a:gd name="T5" fmla="*/ 208 h 208"/>
                <a:gd name="T6" fmla="*/ 0 w 293"/>
                <a:gd name="T7" fmla="*/ 188 h 208"/>
                <a:gd name="T8" fmla="*/ 0 w 293"/>
                <a:gd name="T9" fmla="*/ 21 h 208"/>
                <a:gd name="T10" fmla="*/ 20 w 293"/>
                <a:gd name="T11" fmla="*/ 0 h 208"/>
                <a:gd name="T12" fmla="*/ 272 w 293"/>
                <a:gd name="T13" fmla="*/ 0 h 208"/>
                <a:gd name="T14" fmla="*/ 293 w 293"/>
                <a:gd name="T15" fmla="*/ 21 h 208"/>
                <a:gd name="T16" fmla="*/ 293 w 293"/>
                <a:gd name="T17" fmla="*/ 188 h 208"/>
                <a:gd name="T18" fmla="*/ 263 w 293"/>
                <a:gd name="T19" fmla="*/ 23 h 208"/>
                <a:gd name="T20" fmla="*/ 29 w 293"/>
                <a:gd name="T21" fmla="*/ 23 h 208"/>
                <a:gd name="T22" fmla="*/ 29 w 293"/>
                <a:gd name="T23" fmla="*/ 182 h 208"/>
                <a:gd name="T24" fmla="*/ 263 w 293"/>
                <a:gd name="T25" fmla="*/ 182 h 208"/>
                <a:gd name="T26" fmla="*/ 263 w 293"/>
                <a:gd name="T27" fmla="*/ 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 h="208">
                  <a:moveTo>
                    <a:pt x="293" y="188"/>
                  </a:moveTo>
                  <a:cubicBezTo>
                    <a:pt x="293" y="199"/>
                    <a:pt x="283" y="208"/>
                    <a:pt x="272" y="208"/>
                  </a:cubicBezTo>
                  <a:cubicBezTo>
                    <a:pt x="20" y="208"/>
                    <a:pt x="20" y="208"/>
                    <a:pt x="20" y="208"/>
                  </a:cubicBezTo>
                  <a:cubicBezTo>
                    <a:pt x="9" y="208"/>
                    <a:pt x="0" y="199"/>
                    <a:pt x="0" y="188"/>
                  </a:cubicBezTo>
                  <a:cubicBezTo>
                    <a:pt x="0" y="21"/>
                    <a:pt x="0" y="21"/>
                    <a:pt x="0" y="21"/>
                  </a:cubicBezTo>
                  <a:cubicBezTo>
                    <a:pt x="0" y="10"/>
                    <a:pt x="9" y="0"/>
                    <a:pt x="20" y="0"/>
                  </a:cubicBezTo>
                  <a:cubicBezTo>
                    <a:pt x="272" y="0"/>
                    <a:pt x="272" y="0"/>
                    <a:pt x="272" y="0"/>
                  </a:cubicBezTo>
                  <a:cubicBezTo>
                    <a:pt x="283" y="0"/>
                    <a:pt x="293" y="10"/>
                    <a:pt x="293" y="21"/>
                  </a:cubicBezTo>
                  <a:lnTo>
                    <a:pt x="293" y="188"/>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10" name="Freeform 9"/>
            <p:cNvSpPr>
              <a:spLocks noEditPoints="1"/>
            </p:cNvSpPr>
            <p:nvPr/>
          </p:nvSpPr>
          <p:spPr bwMode="auto">
            <a:xfrm>
              <a:off x="2601354" y="4414602"/>
              <a:ext cx="1766291" cy="185037"/>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1 h 38"/>
                <a:gd name="T18" fmla="*/ 50 w 364"/>
                <a:gd name="T19" fmla="*/ 11 h 38"/>
                <a:gd name="T20" fmla="*/ 50 w 364"/>
                <a:gd name="T21" fmla="*/ 28 h 38"/>
                <a:gd name="T22" fmla="*/ 104 w 364"/>
                <a:gd name="T23" fmla="*/ 28 h 38"/>
                <a:gd name="T24" fmla="*/ 104 w 364"/>
                <a:gd name="T25" fmla="*/ 11 h 38"/>
                <a:gd name="T26" fmla="*/ 278 w 364"/>
                <a:gd name="T27" fmla="*/ 9 h 38"/>
                <a:gd name="T28" fmla="*/ 267 w 364"/>
                <a:gd name="T29" fmla="*/ 18 h 38"/>
                <a:gd name="T30" fmla="*/ 278 w 364"/>
                <a:gd name="T31" fmla="*/ 28 h 38"/>
                <a:gd name="T32" fmla="*/ 289 w 364"/>
                <a:gd name="T33" fmla="*/ 18 h 38"/>
                <a:gd name="T34" fmla="*/ 278 w 364"/>
                <a:gd name="T35" fmla="*/ 9 h 38"/>
                <a:gd name="T36" fmla="*/ 312 w 364"/>
                <a:gd name="T37" fmla="*/ 8 h 38"/>
                <a:gd name="T38" fmla="*/ 300 w 364"/>
                <a:gd name="T39" fmla="*/ 18 h 38"/>
                <a:gd name="T40" fmla="*/ 312 w 364"/>
                <a:gd name="T41" fmla="*/ 27 h 38"/>
                <a:gd name="T42" fmla="*/ 323 w 364"/>
                <a:gd name="T43" fmla="*/ 18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11" name="矩形 10"/>
            <p:cNvSpPr/>
            <p:nvPr/>
          </p:nvSpPr>
          <p:spPr>
            <a:xfrm>
              <a:off x="2859754" y="3703516"/>
              <a:ext cx="1281761" cy="276999"/>
            </a:xfrm>
            <a:prstGeom prst="rect">
              <a:avLst/>
            </a:prstGeom>
            <a:noFill/>
          </p:spPr>
          <p:txBody>
            <a:bodyPr wrap="none">
              <a:spAutoFit/>
            </a:bodyPr>
            <a:lstStyle/>
            <a:p>
              <a:r>
                <a:rPr lang="en-US" altLang="zh-CN" sz="1200" b="1" dirty="0">
                  <a:solidFill>
                    <a:srgbClr val="1C2B38"/>
                  </a:solidFill>
                </a:rPr>
                <a:t>ADD YOUR TITLE </a:t>
              </a:r>
              <a:endParaRPr lang="zh-CN" altLang="en-US" sz="1200" b="1" dirty="0">
                <a:solidFill>
                  <a:srgbClr val="1C2B38"/>
                </a:solidFill>
              </a:endParaRPr>
            </a:p>
          </p:txBody>
        </p:sp>
      </p:grpSp>
      <p:grpSp>
        <p:nvGrpSpPr>
          <p:cNvPr id="12" name="组合 11"/>
          <p:cNvGrpSpPr/>
          <p:nvPr/>
        </p:nvGrpSpPr>
        <p:grpSpPr>
          <a:xfrm>
            <a:off x="3688055" y="1276641"/>
            <a:ext cx="1766291" cy="1258250"/>
            <a:chOff x="4780464" y="3331109"/>
            <a:chExt cx="1766291" cy="1258250"/>
          </a:xfrm>
          <a:solidFill>
            <a:srgbClr val="E74C2E"/>
          </a:solidFill>
        </p:grpSpPr>
        <p:sp>
          <p:nvSpPr>
            <p:cNvPr id="13" name="Freeform 10"/>
            <p:cNvSpPr>
              <a:spLocks noEditPoints="1"/>
            </p:cNvSpPr>
            <p:nvPr/>
          </p:nvSpPr>
          <p:spPr bwMode="auto">
            <a:xfrm>
              <a:off x="4940662" y="3331109"/>
              <a:ext cx="1417141" cy="1005367"/>
            </a:xfrm>
            <a:custGeom>
              <a:avLst/>
              <a:gdLst>
                <a:gd name="T0" fmla="*/ 292 w 292"/>
                <a:gd name="T1" fmla="*/ 187 h 207"/>
                <a:gd name="T2" fmla="*/ 272 w 292"/>
                <a:gd name="T3" fmla="*/ 207 h 207"/>
                <a:gd name="T4" fmla="*/ 20 w 292"/>
                <a:gd name="T5" fmla="*/ 207 h 207"/>
                <a:gd name="T6" fmla="*/ 0 w 292"/>
                <a:gd name="T7" fmla="*/ 187 h 207"/>
                <a:gd name="T8" fmla="*/ 0 w 292"/>
                <a:gd name="T9" fmla="*/ 20 h 207"/>
                <a:gd name="T10" fmla="*/ 20 w 292"/>
                <a:gd name="T11" fmla="*/ 0 h 207"/>
                <a:gd name="T12" fmla="*/ 272 w 292"/>
                <a:gd name="T13" fmla="*/ 0 h 207"/>
                <a:gd name="T14" fmla="*/ 292 w 292"/>
                <a:gd name="T15" fmla="*/ 20 h 207"/>
                <a:gd name="T16" fmla="*/ 292 w 292"/>
                <a:gd name="T17" fmla="*/ 187 h 207"/>
                <a:gd name="T18" fmla="*/ 263 w 292"/>
                <a:gd name="T19" fmla="*/ 22 h 207"/>
                <a:gd name="T20" fmla="*/ 29 w 292"/>
                <a:gd name="T21" fmla="*/ 22 h 207"/>
                <a:gd name="T22" fmla="*/ 29 w 292"/>
                <a:gd name="T23" fmla="*/ 182 h 207"/>
                <a:gd name="T24" fmla="*/ 263 w 292"/>
                <a:gd name="T25" fmla="*/ 182 h 207"/>
                <a:gd name="T26" fmla="*/ 263 w 292"/>
                <a:gd name="T27" fmla="*/ 2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207">
                  <a:moveTo>
                    <a:pt x="292" y="187"/>
                  </a:moveTo>
                  <a:cubicBezTo>
                    <a:pt x="292" y="198"/>
                    <a:pt x="283" y="207"/>
                    <a:pt x="272" y="207"/>
                  </a:cubicBezTo>
                  <a:cubicBezTo>
                    <a:pt x="20" y="207"/>
                    <a:pt x="20" y="207"/>
                    <a:pt x="20" y="207"/>
                  </a:cubicBezTo>
                  <a:cubicBezTo>
                    <a:pt x="9" y="207"/>
                    <a:pt x="0" y="198"/>
                    <a:pt x="0" y="187"/>
                  </a:cubicBezTo>
                  <a:cubicBezTo>
                    <a:pt x="0" y="20"/>
                    <a:pt x="0" y="20"/>
                    <a:pt x="0" y="20"/>
                  </a:cubicBezTo>
                  <a:cubicBezTo>
                    <a:pt x="0" y="9"/>
                    <a:pt x="9" y="0"/>
                    <a:pt x="20" y="0"/>
                  </a:cubicBezTo>
                  <a:cubicBezTo>
                    <a:pt x="272" y="0"/>
                    <a:pt x="272" y="0"/>
                    <a:pt x="272" y="0"/>
                  </a:cubicBezTo>
                  <a:cubicBezTo>
                    <a:pt x="283" y="0"/>
                    <a:pt x="292" y="9"/>
                    <a:pt x="292" y="20"/>
                  </a:cubicBezTo>
                  <a:lnTo>
                    <a:pt x="292" y="187"/>
                  </a:lnTo>
                  <a:close/>
                  <a:moveTo>
                    <a:pt x="263" y="22"/>
                  </a:moveTo>
                  <a:cubicBezTo>
                    <a:pt x="29" y="22"/>
                    <a:pt x="29" y="22"/>
                    <a:pt x="29" y="22"/>
                  </a:cubicBezTo>
                  <a:cubicBezTo>
                    <a:pt x="29" y="182"/>
                    <a:pt x="29" y="182"/>
                    <a:pt x="29" y="182"/>
                  </a:cubicBezTo>
                  <a:cubicBezTo>
                    <a:pt x="263" y="182"/>
                    <a:pt x="263" y="182"/>
                    <a:pt x="263" y="182"/>
                  </a:cubicBezTo>
                  <a:lnTo>
                    <a:pt x="263" y="22"/>
                  </a:lnTo>
                  <a:close/>
                </a:path>
              </a:pathLst>
            </a:custGeom>
            <a:grpFill/>
            <a:ln>
              <a:noFill/>
            </a:ln>
          </p:spPr>
          <p:txBody>
            <a:bodyPr vert="horz" wrap="square" lIns="91440" tIns="45720" rIns="91440" bIns="45720" numCol="1" anchor="t" anchorCtr="0" compatLnSpc="1"/>
            <a:lstStyle/>
            <a:p>
              <a:endParaRPr lang="zh-CN" altLang="en-US" sz="1600"/>
            </a:p>
          </p:txBody>
        </p:sp>
        <p:sp>
          <p:nvSpPr>
            <p:cNvPr id="14" name="Freeform 11"/>
            <p:cNvSpPr>
              <a:spLocks noEditPoints="1"/>
            </p:cNvSpPr>
            <p:nvPr/>
          </p:nvSpPr>
          <p:spPr bwMode="auto">
            <a:xfrm>
              <a:off x="4780464" y="4404322"/>
              <a:ext cx="1766291" cy="185037"/>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1 h 38"/>
                <a:gd name="T18" fmla="*/ 50 w 364"/>
                <a:gd name="T19" fmla="*/ 11 h 38"/>
                <a:gd name="T20" fmla="*/ 50 w 364"/>
                <a:gd name="T21" fmla="*/ 28 h 38"/>
                <a:gd name="T22" fmla="*/ 104 w 364"/>
                <a:gd name="T23" fmla="*/ 28 h 38"/>
                <a:gd name="T24" fmla="*/ 104 w 364"/>
                <a:gd name="T25" fmla="*/ 11 h 38"/>
                <a:gd name="T26" fmla="*/ 278 w 364"/>
                <a:gd name="T27" fmla="*/ 9 h 38"/>
                <a:gd name="T28" fmla="*/ 267 w 364"/>
                <a:gd name="T29" fmla="*/ 18 h 38"/>
                <a:gd name="T30" fmla="*/ 278 w 364"/>
                <a:gd name="T31" fmla="*/ 28 h 38"/>
                <a:gd name="T32" fmla="*/ 289 w 364"/>
                <a:gd name="T33" fmla="*/ 18 h 38"/>
                <a:gd name="T34" fmla="*/ 278 w 364"/>
                <a:gd name="T35" fmla="*/ 9 h 38"/>
                <a:gd name="T36" fmla="*/ 312 w 364"/>
                <a:gd name="T37" fmla="*/ 8 h 38"/>
                <a:gd name="T38" fmla="*/ 300 w 364"/>
                <a:gd name="T39" fmla="*/ 18 h 38"/>
                <a:gd name="T40" fmla="*/ 312 w 364"/>
                <a:gd name="T41" fmla="*/ 27 h 38"/>
                <a:gd name="T42" fmla="*/ 323 w 364"/>
                <a:gd name="T43" fmla="*/ 18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5" name="矩形 14"/>
            <p:cNvSpPr/>
            <p:nvPr/>
          </p:nvSpPr>
          <p:spPr>
            <a:xfrm>
              <a:off x="5041016" y="3703516"/>
              <a:ext cx="1281761" cy="276999"/>
            </a:xfrm>
            <a:prstGeom prst="rect">
              <a:avLst/>
            </a:prstGeom>
            <a:noFill/>
          </p:spPr>
          <p:txBody>
            <a:bodyPr wrap="none">
              <a:spAutoFit/>
            </a:bodyPr>
            <a:lstStyle/>
            <a:p>
              <a:r>
                <a:rPr lang="en-US" altLang="zh-CN" sz="1200" b="1" dirty="0">
                  <a:solidFill>
                    <a:srgbClr val="1C2B38"/>
                  </a:solidFill>
                </a:rPr>
                <a:t>ADD YOUR TITLE </a:t>
              </a:r>
              <a:endParaRPr lang="zh-CN" altLang="en-US" sz="1200" b="1" dirty="0">
                <a:solidFill>
                  <a:srgbClr val="1C2B38"/>
                </a:solidFill>
              </a:endParaRPr>
            </a:p>
          </p:txBody>
        </p:sp>
      </p:grpSp>
      <p:grpSp>
        <p:nvGrpSpPr>
          <p:cNvPr id="16" name="组合 15"/>
          <p:cNvGrpSpPr/>
          <p:nvPr/>
        </p:nvGrpSpPr>
        <p:grpSpPr>
          <a:xfrm>
            <a:off x="5632704" y="3219822"/>
            <a:ext cx="3083833" cy="1272355"/>
            <a:chOff x="5632704" y="3219822"/>
            <a:chExt cx="3083833" cy="1272355"/>
          </a:xfrm>
        </p:grpSpPr>
        <p:sp>
          <p:nvSpPr>
            <p:cNvPr id="17" name="矩形 16"/>
            <p:cNvSpPr/>
            <p:nvPr/>
          </p:nvSpPr>
          <p:spPr>
            <a:xfrm>
              <a:off x="5749584" y="3753513"/>
              <a:ext cx="2864064" cy="738664"/>
            </a:xfrm>
            <a:prstGeom prst="rect">
              <a:avLst/>
            </a:prstGeom>
          </p:spPr>
          <p:txBody>
            <a:bodyPr wrap="square">
              <a:spAutoFit/>
            </a:bodyPr>
            <a:lstStyle/>
            <a:p>
              <a:pPr algn="just"/>
              <a:r>
                <a:rPr lang="en-US" altLang="zh-CN" sz="1050" dirty="0">
                  <a:solidFill>
                    <a:schemeClr val="tx1">
                      <a:lumMod val="50000"/>
                      <a:lumOff val="50000"/>
                    </a:schemeClr>
                  </a:solidFill>
                </a:rPr>
                <a:t>YOU CAN ADD YOUR TEXT   HERE TO EXPLAINTHE CHART ABOVE.  IF YOU HAVE ANY QUESTIONS ABOUT HOW TO USE IT, PLEASE CONTACT ME YOU CAN ADD YOUR TEXT   HERE TO EXPLAINTHE </a:t>
              </a:r>
              <a:endParaRPr lang="zh-CN" altLang="en-US" sz="1050" dirty="0">
                <a:solidFill>
                  <a:schemeClr val="tx1">
                    <a:lumMod val="50000"/>
                    <a:lumOff val="50000"/>
                  </a:schemeClr>
                </a:solidFill>
              </a:endParaRPr>
            </a:p>
          </p:txBody>
        </p:sp>
        <p:sp>
          <p:nvSpPr>
            <p:cNvPr id="18" name="TextBox 17"/>
            <p:cNvSpPr txBox="1"/>
            <p:nvPr/>
          </p:nvSpPr>
          <p:spPr>
            <a:xfrm>
              <a:off x="5731296" y="3219822"/>
              <a:ext cx="2985241" cy="446276"/>
            </a:xfrm>
            <a:prstGeom prst="rect">
              <a:avLst/>
            </a:prstGeom>
            <a:noFill/>
          </p:spPr>
          <p:txBody>
            <a:bodyPr wrap="none" rtlCol="0">
              <a:spAutoFit/>
            </a:bodyPr>
            <a:lstStyle/>
            <a:p>
              <a:pPr algn="ctr"/>
              <a:r>
                <a:rPr lang="en-US" altLang="zh-CN" sz="2300" b="1" dirty="0">
                  <a:solidFill>
                    <a:srgbClr val="E74C2E"/>
                  </a:solidFill>
                </a:rPr>
                <a:t>ADD YOUR TITLE HERE </a:t>
              </a:r>
              <a:endParaRPr lang="zh-CN" altLang="en-US" sz="2300" b="1" dirty="0">
                <a:solidFill>
                  <a:srgbClr val="E74C2E"/>
                </a:solidFill>
              </a:endParaRPr>
            </a:p>
          </p:txBody>
        </p:sp>
        <p:cxnSp>
          <p:nvCxnSpPr>
            <p:cNvPr id="19" name="直接连接符 18"/>
            <p:cNvCxnSpPr/>
            <p:nvPr/>
          </p:nvCxnSpPr>
          <p:spPr>
            <a:xfrm>
              <a:off x="5632704" y="3347838"/>
              <a:ext cx="0" cy="1051685"/>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3352" y="3219822"/>
            <a:ext cx="3065232" cy="1272355"/>
            <a:chOff x="503352" y="3219822"/>
            <a:chExt cx="3065232" cy="1272355"/>
          </a:xfrm>
        </p:grpSpPr>
        <p:grpSp>
          <p:nvGrpSpPr>
            <p:cNvPr id="21" name="组合 20"/>
            <p:cNvGrpSpPr/>
            <p:nvPr/>
          </p:nvGrpSpPr>
          <p:grpSpPr>
            <a:xfrm>
              <a:off x="503352" y="3219822"/>
              <a:ext cx="2985241" cy="1272355"/>
              <a:chOff x="503352" y="3219822"/>
              <a:chExt cx="2985241" cy="1272355"/>
            </a:xfrm>
          </p:grpSpPr>
          <p:sp>
            <p:nvSpPr>
              <p:cNvPr id="23" name="矩形 22"/>
              <p:cNvSpPr/>
              <p:nvPr/>
            </p:nvSpPr>
            <p:spPr>
              <a:xfrm>
                <a:off x="521640" y="3753513"/>
                <a:ext cx="2864064" cy="738664"/>
              </a:xfrm>
              <a:prstGeom prst="rect">
                <a:avLst/>
              </a:prstGeom>
            </p:spPr>
            <p:txBody>
              <a:bodyPr wrap="square">
                <a:spAutoFit/>
              </a:bodyPr>
              <a:lstStyle/>
              <a:p>
                <a:pPr algn="just"/>
                <a:r>
                  <a:rPr lang="en-US" altLang="zh-CN" sz="1050" dirty="0">
                    <a:solidFill>
                      <a:schemeClr val="tx1">
                        <a:lumMod val="50000"/>
                        <a:lumOff val="50000"/>
                      </a:schemeClr>
                    </a:solidFill>
                  </a:rPr>
                  <a:t>YOU CAN ADD YOUR TEXT   HERE TO EXPLAINTHE CHART ABOVE.  IF YOU HAVE ANY QUESTIONS ABOUT HOW TO USE IT, PLEASE CONTACT ME YOU CAN ADD YOUR TEXT   HERE TO EXPLAINTHE </a:t>
                </a:r>
                <a:endParaRPr lang="zh-CN" altLang="en-US" sz="1050" dirty="0">
                  <a:solidFill>
                    <a:schemeClr val="tx1">
                      <a:lumMod val="50000"/>
                      <a:lumOff val="50000"/>
                    </a:schemeClr>
                  </a:solidFill>
                </a:endParaRPr>
              </a:p>
            </p:txBody>
          </p:sp>
          <p:sp>
            <p:nvSpPr>
              <p:cNvPr id="24" name="TextBox 23"/>
              <p:cNvSpPr txBox="1"/>
              <p:nvPr/>
            </p:nvSpPr>
            <p:spPr>
              <a:xfrm>
                <a:off x="503352" y="3219822"/>
                <a:ext cx="2985241" cy="446276"/>
              </a:xfrm>
              <a:prstGeom prst="rect">
                <a:avLst/>
              </a:prstGeom>
              <a:noFill/>
            </p:spPr>
            <p:txBody>
              <a:bodyPr wrap="none" rtlCol="0">
                <a:spAutoFit/>
              </a:bodyPr>
              <a:lstStyle/>
              <a:p>
                <a:pPr algn="ctr"/>
                <a:r>
                  <a:rPr lang="en-US" altLang="zh-CN" sz="2300" b="1" dirty="0">
                    <a:solidFill>
                      <a:srgbClr val="E74C2E"/>
                    </a:solidFill>
                  </a:rPr>
                  <a:t>ADD YOUR TITLE HERE </a:t>
                </a:r>
                <a:endParaRPr lang="zh-CN" altLang="en-US" sz="2300" b="1" dirty="0">
                  <a:solidFill>
                    <a:srgbClr val="E74C2E"/>
                  </a:solidFill>
                </a:endParaRPr>
              </a:p>
            </p:txBody>
          </p:sp>
        </p:grpSp>
        <p:cxnSp>
          <p:nvCxnSpPr>
            <p:cNvPr id="22" name="直接连接符 21"/>
            <p:cNvCxnSpPr/>
            <p:nvPr/>
          </p:nvCxnSpPr>
          <p:spPr>
            <a:xfrm>
              <a:off x="3568584" y="3347838"/>
              <a:ext cx="0" cy="1051685"/>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a:off x="609588" y="3090672"/>
            <a:ext cx="7923225" cy="0"/>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5"/>
          <p:cNvGrpSpPr>
            <a:grpSpLocks noChangeAspect="1"/>
          </p:cNvGrpSpPr>
          <p:nvPr/>
        </p:nvGrpSpPr>
        <p:grpSpPr bwMode="auto">
          <a:xfrm>
            <a:off x="3839210" y="3347838"/>
            <a:ext cx="1515184" cy="1052161"/>
            <a:chOff x="2476" y="2232"/>
            <a:chExt cx="841" cy="584"/>
          </a:xfrm>
        </p:grpSpPr>
        <p:sp>
          <p:nvSpPr>
            <p:cNvPr id="27" name="AutoShape 4"/>
            <p:cNvSpPr>
              <a:spLocks noChangeAspect="1" noChangeArrowheads="1" noTextEdit="1"/>
            </p:cNvSpPr>
            <p:nvPr/>
          </p:nvSpPr>
          <p:spPr bwMode="auto">
            <a:xfrm>
              <a:off x="2476" y="2232"/>
              <a:ext cx="841"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2481" y="2232"/>
              <a:ext cx="831" cy="589"/>
            </a:xfrm>
            <a:custGeom>
              <a:avLst/>
              <a:gdLst>
                <a:gd name="T0" fmla="*/ 20 w 175"/>
                <a:gd name="T1" fmla="*/ 14 h 124"/>
                <a:gd name="T2" fmla="*/ 105 w 175"/>
                <a:gd name="T3" fmla="*/ 14 h 124"/>
                <a:gd name="T4" fmla="*/ 105 w 175"/>
                <a:gd name="T5" fmla="*/ 14 h 124"/>
                <a:gd name="T6" fmla="*/ 105 w 175"/>
                <a:gd name="T7" fmla="*/ 7 h 124"/>
                <a:gd name="T8" fmla="*/ 112 w 175"/>
                <a:gd name="T9" fmla="*/ 0 h 124"/>
                <a:gd name="T10" fmla="*/ 145 w 175"/>
                <a:gd name="T11" fmla="*/ 0 h 124"/>
                <a:gd name="T12" fmla="*/ 152 w 175"/>
                <a:gd name="T13" fmla="*/ 7 h 124"/>
                <a:gd name="T14" fmla="*/ 152 w 175"/>
                <a:gd name="T15" fmla="*/ 14 h 124"/>
                <a:gd name="T16" fmla="*/ 152 w 175"/>
                <a:gd name="T17" fmla="*/ 14 h 124"/>
                <a:gd name="T18" fmla="*/ 156 w 175"/>
                <a:gd name="T19" fmla="*/ 14 h 124"/>
                <a:gd name="T20" fmla="*/ 175 w 175"/>
                <a:gd name="T21" fmla="*/ 33 h 124"/>
                <a:gd name="T22" fmla="*/ 175 w 175"/>
                <a:gd name="T23" fmla="*/ 104 h 124"/>
                <a:gd name="T24" fmla="*/ 156 w 175"/>
                <a:gd name="T25" fmla="*/ 124 h 124"/>
                <a:gd name="T26" fmla="*/ 20 w 175"/>
                <a:gd name="T27" fmla="*/ 124 h 124"/>
                <a:gd name="T28" fmla="*/ 0 w 175"/>
                <a:gd name="T29" fmla="*/ 104 h 124"/>
                <a:gd name="T30" fmla="*/ 0 w 175"/>
                <a:gd name="T31" fmla="*/ 33 h 124"/>
                <a:gd name="T32" fmla="*/ 20 w 175"/>
                <a:gd name="T33" fmla="*/ 14 h 124"/>
                <a:gd name="T34" fmla="*/ 115 w 175"/>
                <a:gd name="T35" fmla="*/ 14 h 124"/>
                <a:gd name="T36" fmla="*/ 141 w 175"/>
                <a:gd name="T37" fmla="*/ 14 h 124"/>
                <a:gd name="T38" fmla="*/ 141 w 175"/>
                <a:gd name="T39" fmla="*/ 4 h 124"/>
                <a:gd name="T40" fmla="*/ 115 w 175"/>
                <a:gd name="T41" fmla="*/ 4 h 124"/>
                <a:gd name="T42" fmla="*/ 115 w 175"/>
                <a:gd name="T43" fmla="*/ 14 h 124"/>
                <a:gd name="T44" fmla="*/ 90 w 175"/>
                <a:gd name="T45" fmla="*/ 27 h 124"/>
                <a:gd name="T46" fmla="*/ 48 w 175"/>
                <a:gd name="T47" fmla="*/ 69 h 124"/>
                <a:gd name="T48" fmla="*/ 90 w 175"/>
                <a:gd name="T49" fmla="*/ 111 h 124"/>
                <a:gd name="T50" fmla="*/ 132 w 175"/>
                <a:gd name="T51" fmla="*/ 69 h 124"/>
                <a:gd name="T52" fmla="*/ 90 w 175"/>
                <a:gd name="T53" fmla="*/ 27 h 124"/>
                <a:gd name="T54" fmla="*/ 119 w 175"/>
                <a:gd name="T55" fmla="*/ 69 h 124"/>
                <a:gd name="T56" fmla="*/ 90 w 175"/>
                <a:gd name="T57" fmla="*/ 41 h 124"/>
                <a:gd name="T58" fmla="*/ 62 w 175"/>
                <a:gd name="T59" fmla="*/ 69 h 124"/>
                <a:gd name="T60" fmla="*/ 90 w 175"/>
                <a:gd name="T61" fmla="*/ 98 h 124"/>
                <a:gd name="T62" fmla="*/ 119 w 175"/>
                <a:gd name="T63" fmla="*/ 69 h 124"/>
                <a:gd name="T64" fmla="*/ 90 w 175"/>
                <a:gd name="T65" fmla="*/ 35 h 124"/>
                <a:gd name="T66" fmla="*/ 56 w 175"/>
                <a:gd name="T67" fmla="*/ 69 h 124"/>
                <a:gd name="T68" fmla="*/ 90 w 175"/>
                <a:gd name="T69" fmla="*/ 104 h 124"/>
                <a:gd name="T70" fmla="*/ 124 w 175"/>
                <a:gd name="T71" fmla="*/ 69 h 124"/>
                <a:gd name="T72" fmla="*/ 90 w 175"/>
                <a:gd name="T73"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5" h="124">
                  <a:moveTo>
                    <a:pt x="20" y="14"/>
                  </a:moveTo>
                  <a:cubicBezTo>
                    <a:pt x="105" y="14"/>
                    <a:pt x="105" y="14"/>
                    <a:pt x="105" y="14"/>
                  </a:cubicBezTo>
                  <a:cubicBezTo>
                    <a:pt x="105" y="14"/>
                    <a:pt x="105" y="14"/>
                    <a:pt x="105" y="14"/>
                  </a:cubicBezTo>
                  <a:cubicBezTo>
                    <a:pt x="105" y="7"/>
                    <a:pt x="105" y="7"/>
                    <a:pt x="105" y="7"/>
                  </a:cubicBezTo>
                  <a:cubicBezTo>
                    <a:pt x="105" y="3"/>
                    <a:pt x="108" y="0"/>
                    <a:pt x="112" y="0"/>
                  </a:cubicBezTo>
                  <a:cubicBezTo>
                    <a:pt x="145" y="0"/>
                    <a:pt x="145" y="0"/>
                    <a:pt x="145" y="0"/>
                  </a:cubicBezTo>
                  <a:cubicBezTo>
                    <a:pt x="149" y="0"/>
                    <a:pt x="152" y="3"/>
                    <a:pt x="152" y="7"/>
                  </a:cubicBezTo>
                  <a:cubicBezTo>
                    <a:pt x="152" y="14"/>
                    <a:pt x="152" y="14"/>
                    <a:pt x="152" y="14"/>
                  </a:cubicBezTo>
                  <a:cubicBezTo>
                    <a:pt x="152" y="14"/>
                    <a:pt x="152" y="14"/>
                    <a:pt x="152" y="14"/>
                  </a:cubicBezTo>
                  <a:cubicBezTo>
                    <a:pt x="156" y="14"/>
                    <a:pt x="156" y="14"/>
                    <a:pt x="156" y="14"/>
                  </a:cubicBezTo>
                  <a:cubicBezTo>
                    <a:pt x="167" y="14"/>
                    <a:pt x="175" y="23"/>
                    <a:pt x="175" y="33"/>
                  </a:cubicBezTo>
                  <a:cubicBezTo>
                    <a:pt x="175" y="104"/>
                    <a:pt x="175" y="104"/>
                    <a:pt x="175" y="104"/>
                  </a:cubicBezTo>
                  <a:cubicBezTo>
                    <a:pt x="175" y="115"/>
                    <a:pt x="167" y="124"/>
                    <a:pt x="156" y="124"/>
                  </a:cubicBezTo>
                  <a:cubicBezTo>
                    <a:pt x="20" y="124"/>
                    <a:pt x="20" y="124"/>
                    <a:pt x="20" y="124"/>
                  </a:cubicBezTo>
                  <a:cubicBezTo>
                    <a:pt x="9" y="124"/>
                    <a:pt x="0" y="115"/>
                    <a:pt x="0" y="104"/>
                  </a:cubicBezTo>
                  <a:cubicBezTo>
                    <a:pt x="0" y="33"/>
                    <a:pt x="0" y="33"/>
                    <a:pt x="0" y="33"/>
                  </a:cubicBezTo>
                  <a:cubicBezTo>
                    <a:pt x="0" y="23"/>
                    <a:pt x="9" y="14"/>
                    <a:pt x="20" y="14"/>
                  </a:cubicBezTo>
                  <a:close/>
                  <a:moveTo>
                    <a:pt x="115" y="14"/>
                  </a:moveTo>
                  <a:cubicBezTo>
                    <a:pt x="141" y="14"/>
                    <a:pt x="141" y="14"/>
                    <a:pt x="141" y="14"/>
                  </a:cubicBezTo>
                  <a:cubicBezTo>
                    <a:pt x="141" y="4"/>
                    <a:pt x="141" y="4"/>
                    <a:pt x="141" y="4"/>
                  </a:cubicBezTo>
                  <a:cubicBezTo>
                    <a:pt x="115" y="4"/>
                    <a:pt x="115" y="4"/>
                    <a:pt x="115" y="4"/>
                  </a:cubicBezTo>
                  <a:cubicBezTo>
                    <a:pt x="115" y="14"/>
                    <a:pt x="115" y="14"/>
                    <a:pt x="115" y="14"/>
                  </a:cubicBezTo>
                  <a:close/>
                  <a:moveTo>
                    <a:pt x="90" y="27"/>
                  </a:moveTo>
                  <a:cubicBezTo>
                    <a:pt x="67" y="27"/>
                    <a:pt x="48" y="46"/>
                    <a:pt x="48" y="69"/>
                  </a:cubicBezTo>
                  <a:cubicBezTo>
                    <a:pt x="48" y="92"/>
                    <a:pt x="67" y="111"/>
                    <a:pt x="90" y="111"/>
                  </a:cubicBezTo>
                  <a:cubicBezTo>
                    <a:pt x="113" y="111"/>
                    <a:pt x="132" y="92"/>
                    <a:pt x="132" y="69"/>
                  </a:cubicBezTo>
                  <a:cubicBezTo>
                    <a:pt x="132" y="46"/>
                    <a:pt x="113" y="27"/>
                    <a:pt x="90" y="27"/>
                  </a:cubicBezTo>
                  <a:close/>
                  <a:moveTo>
                    <a:pt x="119" y="69"/>
                  </a:moveTo>
                  <a:cubicBezTo>
                    <a:pt x="119" y="53"/>
                    <a:pt x="106" y="41"/>
                    <a:pt x="90" y="41"/>
                  </a:cubicBezTo>
                  <a:cubicBezTo>
                    <a:pt x="74" y="41"/>
                    <a:pt x="62" y="53"/>
                    <a:pt x="62" y="69"/>
                  </a:cubicBezTo>
                  <a:cubicBezTo>
                    <a:pt x="62" y="85"/>
                    <a:pt x="74" y="98"/>
                    <a:pt x="90" y="98"/>
                  </a:cubicBezTo>
                  <a:cubicBezTo>
                    <a:pt x="106" y="98"/>
                    <a:pt x="119" y="85"/>
                    <a:pt x="119" y="69"/>
                  </a:cubicBezTo>
                  <a:close/>
                  <a:moveTo>
                    <a:pt x="90" y="35"/>
                  </a:moveTo>
                  <a:cubicBezTo>
                    <a:pt x="71" y="35"/>
                    <a:pt x="56" y="50"/>
                    <a:pt x="56" y="69"/>
                  </a:cubicBezTo>
                  <a:cubicBezTo>
                    <a:pt x="56" y="88"/>
                    <a:pt x="71" y="104"/>
                    <a:pt x="90" y="104"/>
                  </a:cubicBezTo>
                  <a:cubicBezTo>
                    <a:pt x="109" y="104"/>
                    <a:pt x="124" y="88"/>
                    <a:pt x="124" y="69"/>
                  </a:cubicBezTo>
                  <a:cubicBezTo>
                    <a:pt x="124" y="50"/>
                    <a:pt x="109" y="35"/>
                    <a:pt x="90" y="35"/>
                  </a:cubicBezTo>
                  <a:close/>
                </a:path>
              </a:pathLst>
            </a:custGeom>
            <a:solidFill>
              <a:srgbClr val="464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187624" y="195486"/>
            <a:ext cx="1515760" cy="72008"/>
            <a:chOff x="539552" y="195486"/>
            <a:chExt cx="1482080" cy="72008"/>
          </a:xfrm>
        </p:grpSpPr>
        <p:sp>
          <p:nvSpPr>
            <p:cNvPr id="30" name="矩形 2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3" name="TextBox 32"/>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4" name="TextBox 33"/>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1000"/>
                                        <p:tgtEl>
                                          <p:spTgt spid="20"/>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9D0ACE-9C2D-4250-B0E7-BB0A41815923}" type="datetime1">
              <a:rPr lang="zh-CN" altLang="en-US" smtClean="0"/>
              <a:t>2021/1/5</a:t>
            </a:fld>
            <a:endParaRPr lang="zh-CN" altLang="en-US"/>
          </a:p>
        </p:txBody>
      </p:sp>
      <p:grpSp>
        <p:nvGrpSpPr>
          <p:cNvPr id="4" name="组合 3"/>
          <p:cNvGrpSpPr/>
          <p:nvPr/>
        </p:nvGrpSpPr>
        <p:grpSpPr>
          <a:xfrm>
            <a:off x="804060" y="1330604"/>
            <a:ext cx="2989262" cy="3159125"/>
            <a:chOff x="819935" y="1087683"/>
            <a:chExt cx="2989262" cy="3159125"/>
          </a:xfrm>
        </p:grpSpPr>
        <p:sp>
          <p:nvSpPr>
            <p:cNvPr id="5" name="矩形 4"/>
            <p:cNvSpPr/>
            <p:nvPr/>
          </p:nvSpPr>
          <p:spPr bwMode="auto">
            <a:xfrm rot="19138825">
              <a:off x="1005672" y="2568821"/>
              <a:ext cx="2803525" cy="38100"/>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Freeform 16"/>
            <p:cNvSpPr/>
            <p:nvPr/>
          </p:nvSpPr>
          <p:spPr bwMode="auto">
            <a:xfrm>
              <a:off x="823110" y="1087683"/>
              <a:ext cx="2295525" cy="874713"/>
            </a:xfrm>
            <a:custGeom>
              <a:avLst/>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1" fmla="*/ 10000 w 10000"/>
                <a:gd name="connsiteY0-2" fmla="*/ 9853 h 9853"/>
                <a:gd name="connsiteX1-3" fmla="*/ 6936 w 10000"/>
                <a:gd name="connsiteY1-4" fmla="*/ 3308 h 9853"/>
                <a:gd name="connsiteX2-5" fmla="*/ 6936 w 10000"/>
                <a:gd name="connsiteY2-6" fmla="*/ 3308 h 9853"/>
                <a:gd name="connsiteX3-7" fmla="*/ 6932 w 10000"/>
                <a:gd name="connsiteY3-8" fmla="*/ 3302 h 9853"/>
                <a:gd name="connsiteX4-9" fmla="*/ 7200 w 10000"/>
                <a:gd name="connsiteY4-10" fmla="*/ 3517 h 9853"/>
                <a:gd name="connsiteX5-11" fmla="*/ 6989 w 10000"/>
                <a:gd name="connsiteY5-12" fmla="*/ 3085 h 9853"/>
                <a:gd name="connsiteX6-13" fmla="*/ 610 w 10000"/>
                <a:gd name="connsiteY6-14" fmla="*/ 218 h 9853"/>
                <a:gd name="connsiteX7-15" fmla="*/ 0 w 10000"/>
                <a:gd name="connsiteY7-16" fmla="*/ 7479 h 9853"/>
                <a:gd name="connsiteX8-17" fmla="*/ 10000 w 10000"/>
                <a:gd name="connsiteY8-18" fmla="*/ 9853 h 9853"/>
                <a:gd name="connsiteX0-19" fmla="*/ 10000 w 10000"/>
                <a:gd name="connsiteY0-20" fmla="*/ 9999 h 9999"/>
                <a:gd name="connsiteX1-21" fmla="*/ 6936 w 10000"/>
                <a:gd name="connsiteY1-22" fmla="*/ 3356 h 9999"/>
                <a:gd name="connsiteX2-23" fmla="*/ 6936 w 10000"/>
                <a:gd name="connsiteY2-24" fmla="*/ 3356 h 9999"/>
                <a:gd name="connsiteX3-25" fmla="*/ 6932 w 10000"/>
                <a:gd name="connsiteY3-26" fmla="*/ 3350 h 9999"/>
                <a:gd name="connsiteX4-27" fmla="*/ 6989 w 10000"/>
                <a:gd name="connsiteY4-28" fmla="*/ 3130 h 9999"/>
                <a:gd name="connsiteX5-29" fmla="*/ 610 w 10000"/>
                <a:gd name="connsiteY5-30" fmla="*/ 220 h 9999"/>
                <a:gd name="connsiteX6-31" fmla="*/ 0 w 10000"/>
                <a:gd name="connsiteY6-32" fmla="*/ 7590 h 9999"/>
                <a:gd name="connsiteX7-33" fmla="*/ 10000 w 10000"/>
                <a:gd name="connsiteY7-34" fmla="*/ 9999 h 9999"/>
                <a:gd name="connsiteX0-35" fmla="*/ 10000 w 10000"/>
                <a:gd name="connsiteY0-36" fmla="*/ 10000 h 10000"/>
                <a:gd name="connsiteX1-37" fmla="*/ 6936 w 10000"/>
                <a:gd name="connsiteY1-38" fmla="*/ 3356 h 10000"/>
                <a:gd name="connsiteX2-39" fmla="*/ 6936 w 10000"/>
                <a:gd name="connsiteY2-40" fmla="*/ 3356 h 10000"/>
                <a:gd name="connsiteX3-41" fmla="*/ 6989 w 10000"/>
                <a:gd name="connsiteY3-42" fmla="*/ 3130 h 10000"/>
                <a:gd name="connsiteX4-43" fmla="*/ 610 w 10000"/>
                <a:gd name="connsiteY4-44" fmla="*/ 220 h 10000"/>
                <a:gd name="connsiteX5-45" fmla="*/ 0 w 10000"/>
                <a:gd name="connsiteY5-46" fmla="*/ 7591 h 10000"/>
                <a:gd name="connsiteX6-47" fmla="*/ 10000 w 10000"/>
                <a:gd name="connsiteY6-48" fmla="*/ 10000 h 10000"/>
                <a:gd name="connsiteX0-49" fmla="*/ 10000 w 10000"/>
                <a:gd name="connsiteY0-50" fmla="*/ 10000 h 10000"/>
                <a:gd name="connsiteX1-51" fmla="*/ 6936 w 10000"/>
                <a:gd name="connsiteY1-52" fmla="*/ 3356 h 10000"/>
                <a:gd name="connsiteX2-53" fmla="*/ 6989 w 10000"/>
                <a:gd name="connsiteY2-54" fmla="*/ 3130 h 10000"/>
                <a:gd name="connsiteX3-55" fmla="*/ 610 w 10000"/>
                <a:gd name="connsiteY3-56" fmla="*/ 220 h 10000"/>
                <a:gd name="connsiteX4-57" fmla="*/ 0 w 10000"/>
                <a:gd name="connsiteY4-58" fmla="*/ 7591 h 10000"/>
                <a:gd name="connsiteX5-59" fmla="*/ 10000 w 10000"/>
                <a:gd name="connsiteY5-60" fmla="*/ 10000 h 10000"/>
                <a:gd name="connsiteX0-61" fmla="*/ 10000 w 10290"/>
                <a:gd name="connsiteY0-62" fmla="*/ 10067 h 10067"/>
                <a:gd name="connsiteX1-63" fmla="*/ 6989 w 10290"/>
                <a:gd name="connsiteY1-64" fmla="*/ 3197 h 10067"/>
                <a:gd name="connsiteX2-65" fmla="*/ 610 w 10290"/>
                <a:gd name="connsiteY2-66" fmla="*/ 287 h 10067"/>
                <a:gd name="connsiteX3-67" fmla="*/ 0 w 10290"/>
                <a:gd name="connsiteY3-68" fmla="*/ 7658 h 10067"/>
                <a:gd name="connsiteX4-69" fmla="*/ 10000 w 10290"/>
                <a:gd name="connsiteY4-70" fmla="*/ 10067 h 10067"/>
                <a:gd name="connsiteX0-71" fmla="*/ 10000 w 10000"/>
                <a:gd name="connsiteY0-72" fmla="*/ 10067 h 10067"/>
                <a:gd name="connsiteX1-73" fmla="*/ 6989 w 10000"/>
                <a:gd name="connsiteY1-74" fmla="*/ 3197 h 10067"/>
                <a:gd name="connsiteX2-75" fmla="*/ 610 w 10000"/>
                <a:gd name="connsiteY2-76" fmla="*/ 287 h 10067"/>
                <a:gd name="connsiteX3-77" fmla="*/ 0 w 10000"/>
                <a:gd name="connsiteY3-78" fmla="*/ 7658 h 10067"/>
                <a:gd name="connsiteX4-79" fmla="*/ 10000 w 10000"/>
                <a:gd name="connsiteY4-80" fmla="*/ 10067 h 10067"/>
                <a:gd name="connsiteX0-81" fmla="*/ 10000 w 10000"/>
                <a:gd name="connsiteY0-82" fmla="*/ 10067 h 10067"/>
                <a:gd name="connsiteX1-83" fmla="*/ 6989 w 10000"/>
                <a:gd name="connsiteY1-84" fmla="*/ 3197 h 10067"/>
                <a:gd name="connsiteX2-85" fmla="*/ 610 w 10000"/>
                <a:gd name="connsiteY2-86" fmla="*/ 287 h 10067"/>
                <a:gd name="connsiteX3-87" fmla="*/ 0 w 10000"/>
                <a:gd name="connsiteY3-88" fmla="*/ 7658 h 10067"/>
                <a:gd name="connsiteX4-89" fmla="*/ 10000 w 10000"/>
                <a:gd name="connsiteY4-90" fmla="*/ 10067 h 10067"/>
                <a:gd name="connsiteX0-91" fmla="*/ 10000 w 10000"/>
                <a:gd name="connsiteY0-92" fmla="*/ 10081 h 10081"/>
                <a:gd name="connsiteX1-93" fmla="*/ 6989 w 10000"/>
                <a:gd name="connsiteY1-94" fmla="*/ 3211 h 10081"/>
                <a:gd name="connsiteX2-95" fmla="*/ 610 w 10000"/>
                <a:gd name="connsiteY2-96" fmla="*/ 301 h 10081"/>
                <a:gd name="connsiteX3-97" fmla="*/ 0 w 10000"/>
                <a:gd name="connsiteY3-98" fmla="*/ 7672 h 10081"/>
                <a:gd name="connsiteX4-99" fmla="*/ 10000 w 10000"/>
                <a:gd name="connsiteY4-100" fmla="*/ 10081 h 10081"/>
                <a:gd name="connsiteX0-101" fmla="*/ 10000 w 10000"/>
                <a:gd name="connsiteY0-102" fmla="*/ 10118 h 10118"/>
                <a:gd name="connsiteX1-103" fmla="*/ 6796 w 10000"/>
                <a:gd name="connsiteY1-104" fmla="*/ 2887 h 10118"/>
                <a:gd name="connsiteX2-105" fmla="*/ 610 w 10000"/>
                <a:gd name="connsiteY2-106" fmla="*/ 338 h 10118"/>
                <a:gd name="connsiteX3-107" fmla="*/ 0 w 10000"/>
                <a:gd name="connsiteY3-108" fmla="*/ 7709 h 10118"/>
                <a:gd name="connsiteX4-109" fmla="*/ 10000 w 10000"/>
                <a:gd name="connsiteY4-110" fmla="*/ 10118 h 10118"/>
                <a:gd name="connsiteX0-111" fmla="*/ 10000 w 10000"/>
                <a:gd name="connsiteY0-112" fmla="*/ 10124 h 10124"/>
                <a:gd name="connsiteX1-113" fmla="*/ 6796 w 10000"/>
                <a:gd name="connsiteY1-114" fmla="*/ 2893 h 10124"/>
                <a:gd name="connsiteX2-115" fmla="*/ 610 w 10000"/>
                <a:gd name="connsiteY2-116" fmla="*/ 344 h 10124"/>
                <a:gd name="connsiteX3-117" fmla="*/ 0 w 10000"/>
                <a:gd name="connsiteY3-118" fmla="*/ 7715 h 10124"/>
                <a:gd name="connsiteX4-119" fmla="*/ 10000 w 10000"/>
                <a:gd name="connsiteY4-120" fmla="*/ 10124 h 101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cap="rnd">
              <a:solidFill>
                <a:srgbClr val="C5C5C5"/>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7" name="Freeform 18"/>
            <p:cNvSpPr/>
            <p:nvPr/>
          </p:nvSpPr>
          <p:spPr bwMode="auto">
            <a:xfrm>
              <a:off x="819935" y="1541708"/>
              <a:ext cx="2298700" cy="1595438"/>
            </a:xfrm>
            <a:custGeom>
              <a:avLst/>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ah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cap="rnd">
              <a:solidFill>
                <a:srgbClr val="EAEAEA"/>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8" name="Freeform 19"/>
            <p:cNvSpPr/>
            <p:nvPr/>
          </p:nvSpPr>
          <p:spPr bwMode="auto">
            <a:xfrm>
              <a:off x="2347110" y="1319458"/>
              <a:ext cx="773112" cy="642938"/>
            </a:xfrm>
            <a:custGeom>
              <a:avLst/>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1" fmla="*/ 11970 w 11970"/>
                <a:gd name="connsiteY0-2" fmla="*/ 10809 h 10834"/>
                <a:gd name="connsiteX1-3" fmla="*/ 974 w 11970"/>
                <a:gd name="connsiteY1-4" fmla="*/ 20 h 10834"/>
                <a:gd name="connsiteX2-5" fmla="*/ 11949 w 11970"/>
                <a:gd name="connsiteY2-6" fmla="*/ 10834 h 10834"/>
                <a:gd name="connsiteX3-7" fmla="*/ 11949 w 11970"/>
                <a:gd name="connsiteY3-8" fmla="*/ 10834 h 10834"/>
                <a:gd name="connsiteX4-9" fmla="*/ 11970 w 11970"/>
                <a:gd name="connsiteY4-10" fmla="*/ 10809 h 10834"/>
                <a:gd name="connsiteX0-11" fmla="*/ 11970 w 11970"/>
                <a:gd name="connsiteY0-12" fmla="*/ 10809 h 10834"/>
                <a:gd name="connsiteX1-13" fmla="*/ 974 w 11970"/>
                <a:gd name="connsiteY1-14" fmla="*/ 20 h 10834"/>
                <a:gd name="connsiteX2-15" fmla="*/ 11949 w 11970"/>
                <a:gd name="connsiteY2-16" fmla="*/ 10834 h 10834"/>
                <a:gd name="connsiteX3-17" fmla="*/ 11949 w 11970"/>
                <a:gd name="connsiteY3-18" fmla="*/ 10834 h 10834"/>
                <a:gd name="connsiteX4-19" fmla="*/ 11970 w 11970"/>
                <a:gd name="connsiteY4-20" fmla="*/ 10809 h 10834"/>
                <a:gd name="connsiteX0-21" fmla="*/ 10996 w 10996"/>
                <a:gd name="connsiteY0-22" fmla="*/ 10789 h 10814"/>
                <a:gd name="connsiteX1-23" fmla="*/ 0 w 10996"/>
                <a:gd name="connsiteY1-24" fmla="*/ 0 h 10814"/>
                <a:gd name="connsiteX2-25" fmla="*/ 10975 w 10996"/>
                <a:gd name="connsiteY2-26" fmla="*/ 10814 h 10814"/>
                <a:gd name="connsiteX3-27" fmla="*/ 10975 w 10996"/>
                <a:gd name="connsiteY3-28" fmla="*/ 10814 h 10814"/>
                <a:gd name="connsiteX4-29" fmla="*/ 10996 w 10996"/>
                <a:gd name="connsiteY4-30" fmla="*/ 10789 h 10814"/>
                <a:gd name="connsiteX0-31" fmla="*/ 10996 w 10996"/>
                <a:gd name="connsiteY0-32" fmla="*/ 10789 h 10814"/>
                <a:gd name="connsiteX1-33" fmla="*/ 0 w 10996"/>
                <a:gd name="connsiteY1-34" fmla="*/ 0 h 10814"/>
                <a:gd name="connsiteX2-35" fmla="*/ 10975 w 10996"/>
                <a:gd name="connsiteY2-36" fmla="*/ 10814 h 10814"/>
                <a:gd name="connsiteX3-37" fmla="*/ 10975 w 10996"/>
                <a:gd name="connsiteY3-38" fmla="*/ 10814 h 10814"/>
                <a:gd name="connsiteX4-39" fmla="*/ 10996 w 10996"/>
                <a:gd name="connsiteY4-40" fmla="*/ 10789 h 10814"/>
                <a:gd name="connsiteX0-41" fmla="*/ 10885 w 10885"/>
                <a:gd name="connsiteY0-42" fmla="*/ 11332 h 11357"/>
                <a:gd name="connsiteX1-43" fmla="*/ 0 w 10885"/>
                <a:gd name="connsiteY1-44" fmla="*/ 0 h 11357"/>
                <a:gd name="connsiteX2-45" fmla="*/ 10864 w 10885"/>
                <a:gd name="connsiteY2-46" fmla="*/ 11357 h 11357"/>
                <a:gd name="connsiteX3-47" fmla="*/ 10864 w 10885"/>
                <a:gd name="connsiteY3-48" fmla="*/ 11357 h 11357"/>
                <a:gd name="connsiteX4-49" fmla="*/ 10885 w 10885"/>
                <a:gd name="connsiteY4-50" fmla="*/ 11332 h 11357"/>
                <a:gd name="connsiteX0-51" fmla="*/ 10959 w 10959"/>
                <a:gd name="connsiteY0-52" fmla="*/ 11151 h 11176"/>
                <a:gd name="connsiteX1-53" fmla="*/ 0 w 10959"/>
                <a:gd name="connsiteY1-54" fmla="*/ 0 h 11176"/>
                <a:gd name="connsiteX2-55" fmla="*/ 10938 w 10959"/>
                <a:gd name="connsiteY2-56" fmla="*/ 11176 h 11176"/>
                <a:gd name="connsiteX3-57" fmla="*/ 10938 w 10959"/>
                <a:gd name="connsiteY3-58" fmla="*/ 11176 h 11176"/>
                <a:gd name="connsiteX4-59" fmla="*/ 10959 w 10959"/>
                <a:gd name="connsiteY4-60" fmla="*/ 11151 h 11176"/>
                <a:gd name="connsiteX0-61" fmla="*/ 10959 w 10959"/>
                <a:gd name="connsiteY0-62" fmla="*/ 11151 h 11176"/>
                <a:gd name="connsiteX1-63" fmla="*/ 0 w 10959"/>
                <a:gd name="connsiteY1-64" fmla="*/ 0 h 11176"/>
                <a:gd name="connsiteX2-65" fmla="*/ 10938 w 10959"/>
                <a:gd name="connsiteY2-66" fmla="*/ 11176 h 11176"/>
                <a:gd name="connsiteX3-67" fmla="*/ 10938 w 10959"/>
                <a:gd name="connsiteY3-68" fmla="*/ 11176 h 11176"/>
                <a:gd name="connsiteX4-69" fmla="*/ 10959 w 10959"/>
                <a:gd name="connsiteY4-70" fmla="*/ 11151 h 11176"/>
                <a:gd name="connsiteX0-71" fmla="*/ 10959 w 10959"/>
                <a:gd name="connsiteY0-72" fmla="*/ 11151 h 11176"/>
                <a:gd name="connsiteX1-73" fmla="*/ 0 w 10959"/>
                <a:gd name="connsiteY1-74" fmla="*/ 0 h 11176"/>
                <a:gd name="connsiteX2-75" fmla="*/ 10938 w 10959"/>
                <a:gd name="connsiteY2-76" fmla="*/ 11176 h 11176"/>
                <a:gd name="connsiteX3-77" fmla="*/ 10938 w 10959"/>
                <a:gd name="connsiteY3-78" fmla="*/ 11176 h 11176"/>
                <a:gd name="connsiteX4-79" fmla="*/ 10959 w 10959"/>
                <a:gd name="connsiteY4-80" fmla="*/ 11151 h 11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gradFill>
              <a:gsLst>
                <a:gs pos="0">
                  <a:srgbClr val="D7D7D7"/>
                </a:gs>
                <a:gs pos="50000">
                  <a:srgbClr val="E6E6E6"/>
                </a:gs>
                <a:gs pos="100000">
                  <a:srgbClr val="F9F9F9"/>
                </a:gs>
              </a:gsLst>
              <a:lin ang="2700000" scaled="0"/>
            </a:gradFill>
            <a:ln w="0">
              <a:solidFill>
                <a:srgbClr val="D9D9D9"/>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9" name="Freeform 22"/>
            <p:cNvSpPr/>
            <p:nvPr/>
          </p:nvSpPr>
          <p:spPr bwMode="auto">
            <a:xfrm>
              <a:off x="1634322" y="1962396"/>
              <a:ext cx="1762125" cy="2284412"/>
            </a:xfrm>
            <a:custGeom>
              <a:avLst/>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ah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8100000" scaled="1"/>
              <a:tileRect/>
            </a:gradFill>
            <a:ln w="9525" cap="rnd">
              <a:solidFill>
                <a:schemeClr val="bg1"/>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10" name="Freeform 24"/>
            <p:cNvSpPr/>
            <p:nvPr/>
          </p:nvSpPr>
          <p:spPr bwMode="auto">
            <a:xfrm>
              <a:off x="2923372" y="1962396"/>
              <a:ext cx="869950" cy="2282825"/>
            </a:xfrm>
            <a:custGeom>
              <a:avLst/>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ah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8100000" scaled="1"/>
              <a:tileRect/>
            </a:gradFill>
            <a:ln w="9525" cap="rnd">
              <a:solidFill>
                <a:schemeClr val="bg1"/>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11" name="Freeform 25"/>
            <p:cNvSpPr/>
            <p:nvPr/>
          </p:nvSpPr>
          <p:spPr bwMode="auto">
            <a:xfrm>
              <a:off x="3118635" y="1960808"/>
              <a:ext cx="585787" cy="1039813"/>
            </a:xfrm>
            <a:custGeom>
              <a:avLst/>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8100000" scaled="1"/>
              <a:tileRect/>
            </a:gradFill>
            <a:ln w="0">
              <a:solidFill>
                <a:schemeClr val="bg1"/>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12" name="圆角矩形 11"/>
            <p:cNvSpPr/>
            <p:nvPr/>
          </p:nvSpPr>
          <p:spPr bwMode="auto">
            <a:xfrm rot="19138825">
              <a:off x="913597" y="3618158"/>
              <a:ext cx="514350" cy="106363"/>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13" name="任意多边形 12"/>
          <p:cNvSpPr/>
          <p:nvPr/>
        </p:nvSpPr>
        <p:spPr>
          <a:xfrm>
            <a:off x="2948772" y="1143279"/>
            <a:ext cx="863600" cy="682625"/>
          </a:xfrm>
          <a:custGeom>
            <a:avLst/>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ah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rgbClr val="E74C2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50">
              <a:solidFill>
                <a:srgbClr val="074AA1"/>
              </a:solidFill>
            </a:endParaRPr>
          </a:p>
        </p:txBody>
      </p:sp>
      <p:sp>
        <p:nvSpPr>
          <p:cNvPr id="14" name="TextBox 13"/>
          <p:cNvSpPr txBox="1">
            <a:spLocks noChangeArrowheads="1"/>
          </p:cNvSpPr>
          <p:nvPr/>
        </p:nvSpPr>
        <p:spPr bwMode="auto">
          <a:xfrm rot="-2529214">
            <a:off x="2937660" y="1065492"/>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1600" b="1" dirty="0">
                <a:solidFill>
                  <a:srgbClr val="E74C2E"/>
                </a:solidFill>
                <a:latin typeface="微软雅黑" panose="020B0503020204020204" pitchFamily="34" charset="-122"/>
                <a:ea typeface="微软雅黑" panose="020B0503020204020204" pitchFamily="34" charset="-122"/>
              </a:rPr>
              <a:t>输入标题</a:t>
            </a:r>
          </a:p>
        </p:txBody>
      </p:sp>
      <p:sp>
        <p:nvSpPr>
          <p:cNvPr id="15" name="任意多边形 14"/>
          <p:cNvSpPr/>
          <p:nvPr/>
        </p:nvSpPr>
        <p:spPr>
          <a:xfrm>
            <a:off x="3486935" y="1633817"/>
            <a:ext cx="768350" cy="836612"/>
          </a:xfrm>
          <a:custGeom>
            <a:avLst/>
            <a:gdLst>
              <a:gd name="connsiteX0" fmla="*/ 679621 w 679621"/>
              <a:gd name="connsiteY0" fmla="*/ 0 h 741405"/>
              <a:gd name="connsiteX1" fmla="*/ 0 w 679621"/>
              <a:gd name="connsiteY1" fmla="*/ 617838 h 741405"/>
              <a:gd name="connsiteX2" fmla="*/ 370702 w 679621"/>
              <a:gd name="connsiteY2" fmla="*/ 741405 h 741405"/>
            </a:gdLst>
            <a:ah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rgbClr val="E74C2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50">
              <a:solidFill>
                <a:srgbClr val="074AA1"/>
              </a:solidFill>
            </a:endParaRPr>
          </a:p>
        </p:txBody>
      </p:sp>
      <p:sp>
        <p:nvSpPr>
          <p:cNvPr id="16" name="TextBox 25"/>
          <p:cNvSpPr txBox="1">
            <a:spLocks noChangeArrowheads="1"/>
          </p:cNvSpPr>
          <p:nvPr/>
        </p:nvSpPr>
        <p:spPr bwMode="auto">
          <a:xfrm rot="-2529214">
            <a:off x="3648860" y="1803679"/>
            <a:ext cx="109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1600" b="1" dirty="0">
                <a:solidFill>
                  <a:srgbClr val="E74C2E"/>
                </a:solidFill>
                <a:latin typeface="微软雅黑" panose="020B0503020204020204" pitchFamily="34" charset="-122"/>
                <a:ea typeface="微软雅黑" panose="020B0503020204020204" pitchFamily="34" charset="-122"/>
              </a:rPr>
              <a:t>输入标题</a:t>
            </a:r>
          </a:p>
        </p:txBody>
      </p:sp>
      <p:grpSp>
        <p:nvGrpSpPr>
          <p:cNvPr id="17" name="组合 16"/>
          <p:cNvGrpSpPr/>
          <p:nvPr/>
        </p:nvGrpSpPr>
        <p:grpSpPr>
          <a:xfrm>
            <a:off x="4852316" y="1518527"/>
            <a:ext cx="3505619" cy="371612"/>
            <a:chOff x="4868191" y="1275606"/>
            <a:chExt cx="3505619" cy="371612"/>
          </a:xfrm>
          <a:solidFill>
            <a:srgbClr val="E74C2E"/>
          </a:solidFill>
        </p:grpSpPr>
        <p:sp>
          <p:nvSpPr>
            <p:cNvPr id="18" name="Freeform 60"/>
            <p:cNvSpPr/>
            <p:nvPr/>
          </p:nvSpPr>
          <p:spPr bwMode="auto">
            <a:xfrm>
              <a:off x="4868191" y="1275606"/>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19" name="圆角矩形 18"/>
            <p:cNvSpPr/>
            <p:nvPr/>
          </p:nvSpPr>
          <p:spPr>
            <a:xfrm>
              <a:off x="5284431" y="1374905"/>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sp>
          <p:nvSpPr>
            <p:cNvPr id="20" name="等腰三角形 19"/>
            <p:cNvSpPr/>
            <p:nvPr/>
          </p:nvSpPr>
          <p:spPr>
            <a:xfrm rot="16200000">
              <a:off x="5237907" y="1417012"/>
              <a:ext cx="46525" cy="940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1" name="矩形 20"/>
          <p:cNvSpPr/>
          <p:nvPr/>
        </p:nvSpPr>
        <p:spPr>
          <a:xfrm>
            <a:off x="4863201" y="1991385"/>
            <a:ext cx="3020696" cy="1497058"/>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a:grpSpLocks noChangeAspect="1"/>
          </p:cNvGrpSpPr>
          <p:nvPr/>
        </p:nvGrpSpPr>
        <p:grpSpPr>
          <a:xfrm>
            <a:off x="4962839" y="3250136"/>
            <a:ext cx="864000" cy="864000"/>
            <a:chOff x="-5821363" y="2478088"/>
            <a:chExt cx="1368425" cy="1368425"/>
          </a:xfrm>
        </p:grpSpPr>
        <p:sp>
          <p:nvSpPr>
            <p:cNvPr id="23" name="Freeform 29"/>
            <p:cNvSpPr/>
            <p:nvPr/>
          </p:nvSpPr>
          <p:spPr bwMode="auto">
            <a:xfrm flipH="1">
              <a:off x="-5821363"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4" name="Freeform 30"/>
            <p:cNvSpPr/>
            <p:nvPr/>
          </p:nvSpPr>
          <p:spPr bwMode="auto">
            <a:xfrm flipH="1">
              <a:off x="-5386388" y="2841625"/>
              <a:ext cx="933450" cy="1004888"/>
            </a:xfrm>
            <a:custGeom>
              <a:avLst/>
              <a:gdLst>
                <a:gd name="T0" fmla="*/ 272 w 360"/>
                <a:gd name="T1" fmla="*/ 0 h 388"/>
                <a:gd name="T2" fmla="*/ 233 w 360"/>
                <a:gd name="T3" fmla="*/ 39 h 388"/>
                <a:gd name="T4" fmla="*/ 153 w 360"/>
                <a:gd name="T5" fmla="*/ 13 h 388"/>
                <a:gd name="T6" fmla="*/ 0 w 360"/>
                <a:gd name="T7" fmla="*/ 166 h 388"/>
                <a:gd name="T8" fmla="*/ 0 w 360"/>
                <a:gd name="T9" fmla="*/ 348 h 388"/>
                <a:gd name="T10" fmla="*/ 40 w 360"/>
                <a:gd name="T11" fmla="*/ 388 h 388"/>
                <a:gd name="T12" fmla="*/ 147 w 360"/>
                <a:gd name="T13" fmla="*/ 388 h 388"/>
                <a:gd name="T14" fmla="*/ 296 w 360"/>
                <a:gd name="T15" fmla="*/ 239 h 388"/>
                <a:gd name="T16" fmla="*/ 282 w 360"/>
                <a:gd name="T17" fmla="*/ 181 h 388"/>
                <a:gd name="T18" fmla="*/ 344 w 360"/>
                <a:gd name="T19" fmla="*/ 119 h 388"/>
                <a:gd name="T20" fmla="*/ 307 w 360"/>
                <a:gd name="T21" fmla="*/ 92 h 388"/>
                <a:gd name="T22" fmla="*/ 360 w 360"/>
                <a:gd name="T23" fmla="*/ 39 h 388"/>
                <a:gd name="T24" fmla="*/ 287 w 360"/>
                <a:gd name="T25" fmla="*/ 34 h 388"/>
                <a:gd name="T26" fmla="*/ 262 w 360"/>
                <a:gd name="T27" fmla="*/ 53 h 388"/>
                <a:gd name="T28" fmla="*/ 272 w 360"/>
                <a:gd name="T2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388">
                  <a:moveTo>
                    <a:pt x="272" y="0"/>
                  </a:moveTo>
                  <a:cubicBezTo>
                    <a:pt x="233" y="39"/>
                    <a:pt x="233" y="39"/>
                    <a:pt x="233" y="39"/>
                  </a:cubicBezTo>
                  <a:cubicBezTo>
                    <a:pt x="153" y="13"/>
                    <a:pt x="153" y="13"/>
                    <a:pt x="153" y="13"/>
                  </a:cubicBezTo>
                  <a:cubicBezTo>
                    <a:pt x="0" y="166"/>
                    <a:pt x="0" y="166"/>
                    <a:pt x="0" y="166"/>
                  </a:cubicBezTo>
                  <a:cubicBezTo>
                    <a:pt x="0" y="348"/>
                    <a:pt x="0" y="348"/>
                    <a:pt x="0" y="348"/>
                  </a:cubicBezTo>
                  <a:cubicBezTo>
                    <a:pt x="0" y="370"/>
                    <a:pt x="18" y="388"/>
                    <a:pt x="40" y="388"/>
                  </a:cubicBezTo>
                  <a:cubicBezTo>
                    <a:pt x="147" y="388"/>
                    <a:pt x="147" y="388"/>
                    <a:pt x="147" y="388"/>
                  </a:cubicBezTo>
                  <a:cubicBezTo>
                    <a:pt x="296" y="239"/>
                    <a:pt x="296" y="239"/>
                    <a:pt x="296" y="239"/>
                  </a:cubicBezTo>
                  <a:cubicBezTo>
                    <a:pt x="282" y="181"/>
                    <a:pt x="282" y="181"/>
                    <a:pt x="282" y="181"/>
                  </a:cubicBezTo>
                  <a:cubicBezTo>
                    <a:pt x="344" y="119"/>
                    <a:pt x="344" y="119"/>
                    <a:pt x="344" y="119"/>
                  </a:cubicBezTo>
                  <a:cubicBezTo>
                    <a:pt x="307" y="92"/>
                    <a:pt x="307" y="92"/>
                    <a:pt x="307" y="92"/>
                  </a:cubicBezTo>
                  <a:cubicBezTo>
                    <a:pt x="360" y="39"/>
                    <a:pt x="360" y="39"/>
                    <a:pt x="360" y="39"/>
                  </a:cubicBezTo>
                  <a:cubicBezTo>
                    <a:pt x="287" y="34"/>
                    <a:pt x="287" y="34"/>
                    <a:pt x="287" y="34"/>
                  </a:cubicBezTo>
                  <a:cubicBezTo>
                    <a:pt x="262" y="53"/>
                    <a:pt x="262" y="53"/>
                    <a:pt x="262" y="53"/>
                  </a:cubicBezTo>
                  <a:cubicBezTo>
                    <a:pt x="272" y="0"/>
                    <a:pt x="272" y="0"/>
                    <a:pt x="272" y="0"/>
                  </a:cubicBezTo>
                </a:path>
              </a:pathLst>
            </a:cu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5" name="Freeform 31"/>
            <p:cNvSpPr/>
            <p:nvPr/>
          </p:nvSpPr>
          <p:spPr bwMode="auto">
            <a:xfrm flipH="1">
              <a:off x="-5222876" y="3089275"/>
              <a:ext cx="103188" cy="371475"/>
            </a:xfrm>
            <a:custGeom>
              <a:avLst/>
              <a:gdLst>
                <a:gd name="T0" fmla="*/ 15 w 40"/>
                <a:gd name="T1" fmla="*/ 0 h 143"/>
                <a:gd name="T2" fmla="*/ 10 w 40"/>
                <a:gd name="T3" fmla="*/ 12 h 143"/>
                <a:gd name="T4" fmla="*/ 0 w 40"/>
                <a:gd name="T5" fmla="*/ 143 h 143"/>
                <a:gd name="T6" fmla="*/ 39 w 40"/>
                <a:gd name="T7" fmla="*/ 143 h 143"/>
                <a:gd name="T8" fmla="*/ 34 w 40"/>
                <a:gd name="T9" fmla="*/ 13 h 143"/>
                <a:gd name="T10" fmla="*/ 15 w 40"/>
                <a:gd name="T11" fmla="*/ 0 h 143"/>
              </a:gdLst>
              <a:ahLst/>
              <a:cxnLst>
                <a:cxn ang="0">
                  <a:pos x="T0" y="T1"/>
                </a:cxn>
                <a:cxn ang="0">
                  <a:pos x="T2" y="T3"/>
                </a:cxn>
                <a:cxn ang="0">
                  <a:pos x="T4" y="T5"/>
                </a:cxn>
                <a:cxn ang="0">
                  <a:pos x="T6" y="T7"/>
                </a:cxn>
                <a:cxn ang="0">
                  <a:pos x="T8" y="T9"/>
                </a:cxn>
                <a:cxn ang="0">
                  <a:pos x="T10" y="T11"/>
                </a:cxn>
              </a:cxnLst>
              <a:rect l="0" t="0" r="r" b="b"/>
              <a:pathLst>
                <a:path w="40" h="143">
                  <a:moveTo>
                    <a:pt x="15" y="0"/>
                  </a:moveTo>
                  <a:cubicBezTo>
                    <a:pt x="10" y="12"/>
                    <a:pt x="10" y="12"/>
                    <a:pt x="10" y="12"/>
                  </a:cubicBezTo>
                  <a:cubicBezTo>
                    <a:pt x="14" y="41"/>
                    <a:pt x="14" y="85"/>
                    <a:pt x="0" y="143"/>
                  </a:cubicBezTo>
                  <a:cubicBezTo>
                    <a:pt x="39" y="143"/>
                    <a:pt x="39" y="143"/>
                    <a:pt x="39" y="143"/>
                  </a:cubicBezTo>
                  <a:cubicBezTo>
                    <a:pt x="39" y="143"/>
                    <a:pt x="40" y="57"/>
                    <a:pt x="34" y="1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6" name="Freeform 32"/>
            <p:cNvSpPr/>
            <p:nvPr/>
          </p:nvSpPr>
          <p:spPr bwMode="auto">
            <a:xfrm flipH="1">
              <a:off x="-5386388" y="2800350"/>
              <a:ext cx="536575" cy="411163"/>
            </a:xfrm>
            <a:custGeom>
              <a:avLst/>
              <a:gdLst>
                <a:gd name="T0" fmla="*/ 126 w 207"/>
                <a:gd name="T1" fmla="*/ 67 h 159"/>
                <a:gd name="T2" fmla="*/ 207 w 207"/>
                <a:gd name="T3" fmla="*/ 55 h 159"/>
                <a:gd name="T4" fmla="*/ 168 w 207"/>
                <a:gd name="T5" fmla="*/ 41 h 159"/>
                <a:gd name="T6" fmla="*/ 117 w 207"/>
                <a:gd name="T7" fmla="*/ 56 h 159"/>
                <a:gd name="T8" fmla="*/ 159 w 207"/>
                <a:gd name="T9" fmla="*/ 0 h 159"/>
                <a:gd name="T10" fmla="*/ 99 w 207"/>
                <a:gd name="T11" fmla="*/ 55 h 159"/>
                <a:gd name="T12" fmla="*/ 25 w 207"/>
                <a:gd name="T13" fmla="*/ 24 h 159"/>
                <a:gd name="T14" fmla="*/ 0 w 207"/>
                <a:gd name="T15" fmla="*/ 29 h 159"/>
                <a:gd name="T16" fmla="*/ 78 w 207"/>
                <a:gd name="T17" fmla="*/ 62 h 159"/>
                <a:gd name="T18" fmla="*/ 9 w 207"/>
                <a:gd name="T19" fmla="*/ 135 h 159"/>
                <a:gd name="T20" fmla="*/ 84 w 207"/>
                <a:gd name="T21" fmla="*/ 79 h 159"/>
                <a:gd name="T22" fmla="*/ 77 w 207"/>
                <a:gd name="T23" fmla="*/ 159 h 159"/>
                <a:gd name="T24" fmla="*/ 112 w 207"/>
                <a:gd name="T25" fmla="*/ 83 h 159"/>
                <a:gd name="T26" fmla="*/ 191 w 207"/>
                <a:gd name="T27" fmla="*/ 135 h 159"/>
                <a:gd name="T28" fmla="*/ 126 w 207"/>
                <a:gd name="T29"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159">
                  <a:moveTo>
                    <a:pt x="126" y="67"/>
                  </a:moveTo>
                  <a:cubicBezTo>
                    <a:pt x="207" y="55"/>
                    <a:pt x="207" y="55"/>
                    <a:pt x="207" y="55"/>
                  </a:cubicBezTo>
                  <a:cubicBezTo>
                    <a:pt x="194" y="47"/>
                    <a:pt x="180" y="41"/>
                    <a:pt x="168" y="41"/>
                  </a:cubicBezTo>
                  <a:cubicBezTo>
                    <a:pt x="140" y="41"/>
                    <a:pt x="117" y="56"/>
                    <a:pt x="117" y="56"/>
                  </a:cubicBezTo>
                  <a:cubicBezTo>
                    <a:pt x="159" y="0"/>
                    <a:pt x="159" y="0"/>
                    <a:pt x="159" y="0"/>
                  </a:cubicBezTo>
                  <a:cubicBezTo>
                    <a:pt x="106" y="1"/>
                    <a:pt x="99" y="55"/>
                    <a:pt x="99" y="55"/>
                  </a:cubicBezTo>
                  <a:cubicBezTo>
                    <a:pt x="69" y="27"/>
                    <a:pt x="43" y="24"/>
                    <a:pt x="25" y="24"/>
                  </a:cubicBezTo>
                  <a:cubicBezTo>
                    <a:pt x="10" y="24"/>
                    <a:pt x="0" y="29"/>
                    <a:pt x="0" y="29"/>
                  </a:cubicBezTo>
                  <a:cubicBezTo>
                    <a:pt x="78" y="62"/>
                    <a:pt x="78" y="62"/>
                    <a:pt x="78" y="62"/>
                  </a:cubicBezTo>
                  <a:cubicBezTo>
                    <a:pt x="9" y="76"/>
                    <a:pt x="9" y="135"/>
                    <a:pt x="9" y="135"/>
                  </a:cubicBezTo>
                  <a:cubicBezTo>
                    <a:pt x="84" y="79"/>
                    <a:pt x="84" y="79"/>
                    <a:pt x="84" y="79"/>
                  </a:cubicBezTo>
                  <a:cubicBezTo>
                    <a:pt x="71" y="114"/>
                    <a:pt x="77" y="159"/>
                    <a:pt x="77" y="159"/>
                  </a:cubicBezTo>
                  <a:cubicBezTo>
                    <a:pt x="112" y="83"/>
                    <a:pt x="112" y="83"/>
                    <a:pt x="112" y="83"/>
                  </a:cubicBezTo>
                  <a:cubicBezTo>
                    <a:pt x="191" y="135"/>
                    <a:pt x="191" y="135"/>
                    <a:pt x="191" y="135"/>
                  </a:cubicBezTo>
                  <a:cubicBezTo>
                    <a:pt x="188" y="88"/>
                    <a:pt x="126" y="67"/>
                    <a:pt x="126"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27" name="组合 26"/>
          <p:cNvGrpSpPr>
            <a:grpSpLocks noChangeAspect="1"/>
          </p:cNvGrpSpPr>
          <p:nvPr/>
        </p:nvGrpSpPr>
        <p:grpSpPr>
          <a:xfrm flipH="1">
            <a:off x="6205449" y="3250136"/>
            <a:ext cx="863307" cy="864000"/>
            <a:chOff x="-3592512" y="-1284288"/>
            <a:chExt cx="1979613" cy="1981201"/>
          </a:xfrm>
        </p:grpSpPr>
        <p:sp>
          <p:nvSpPr>
            <p:cNvPr id="28" name="Freeform 113"/>
            <p:cNvSpPr/>
            <p:nvPr/>
          </p:nvSpPr>
          <p:spPr bwMode="auto">
            <a:xfrm>
              <a:off x="-3592512"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9" name="Freeform 114"/>
            <p:cNvSpPr/>
            <p:nvPr/>
          </p:nvSpPr>
          <p:spPr bwMode="auto">
            <a:xfrm>
              <a:off x="-3592512" y="-833438"/>
              <a:ext cx="1508125" cy="1530351"/>
            </a:xfrm>
            <a:custGeom>
              <a:avLst/>
              <a:gdLst>
                <a:gd name="T0" fmla="*/ 275 w 402"/>
                <a:gd name="T1" fmla="*/ 0 h 408"/>
                <a:gd name="T2" fmla="*/ 164 w 402"/>
                <a:gd name="T3" fmla="*/ 33 h 408"/>
                <a:gd name="T4" fmla="*/ 0 w 402"/>
                <a:gd name="T5" fmla="*/ 197 h 408"/>
                <a:gd name="T6" fmla="*/ 0 w 402"/>
                <a:gd name="T7" fmla="*/ 368 h 408"/>
                <a:gd name="T8" fmla="*/ 40 w 402"/>
                <a:gd name="T9" fmla="*/ 408 h 408"/>
                <a:gd name="T10" fmla="*/ 195 w 402"/>
                <a:gd name="T11" fmla="*/ 408 h 408"/>
                <a:gd name="T12" fmla="*/ 368 w 402"/>
                <a:gd name="T13" fmla="*/ 235 h 408"/>
                <a:gd name="T14" fmla="*/ 402 w 402"/>
                <a:gd name="T15" fmla="*/ 135 h 408"/>
                <a:gd name="T16" fmla="*/ 368 w 402"/>
                <a:gd name="T17" fmla="*/ 37 h 408"/>
                <a:gd name="T18" fmla="*/ 275 w 402"/>
                <a:gd name="T1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08">
                  <a:moveTo>
                    <a:pt x="275" y="0"/>
                  </a:moveTo>
                  <a:cubicBezTo>
                    <a:pt x="164" y="33"/>
                    <a:pt x="164" y="33"/>
                    <a:pt x="164" y="33"/>
                  </a:cubicBezTo>
                  <a:cubicBezTo>
                    <a:pt x="0" y="197"/>
                    <a:pt x="0" y="197"/>
                    <a:pt x="0" y="197"/>
                  </a:cubicBezTo>
                  <a:cubicBezTo>
                    <a:pt x="0" y="368"/>
                    <a:pt x="0" y="368"/>
                    <a:pt x="0" y="368"/>
                  </a:cubicBezTo>
                  <a:cubicBezTo>
                    <a:pt x="0" y="390"/>
                    <a:pt x="18" y="408"/>
                    <a:pt x="40" y="408"/>
                  </a:cubicBezTo>
                  <a:cubicBezTo>
                    <a:pt x="195" y="408"/>
                    <a:pt x="195" y="408"/>
                    <a:pt x="195" y="408"/>
                  </a:cubicBezTo>
                  <a:cubicBezTo>
                    <a:pt x="368" y="235"/>
                    <a:pt x="368" y="235"/>
                    <a:pt x="368" y="235"/>
                  </a:cubicBezTo>
                  <a:cubicBezTo>
                    <a:pt x="402" y="135"/>
                    <a:pt x="402" y="135"/>
                    <a:pt x="402" y="135"/>
                  </a:cubicBezTo>
                  <a:cubicBezTo>
                    <a:pt x="368" y="37"/>
                    <a:pt x="368" y="37"/>
                    <a:pt x="368" y="37"/>
                  </a:cubicBezTo>
                  <a:cubicBezTo>
                    <a:pt x="275" y="0"/>
                    <a:pt x="275" y="0"/>
                    <a:pt x="275" y="0"/>
                  </a:cubicBezTo>
                </a:path>
              </a:pathLst>
            </a:cu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0" name="Freeform 115"/>
            <p:cNvSpPr>
              <a:spLocks noEditPoints="1"/>
            </p:cNvSpPr>
            <p:nvPr/>
          </p:nvSpPr>
          <p:spPr bwMode="auto">
            <a:xfrm>
              <a:off x="-3143250" y="-863600"/>
              <a:ext cx="1081088" cy="1081088"/>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32 w 288"/>
                <a:gd name="T11" fmla="*/ 144 h 288"/>
                <a:gd name="T12" fmla="*/ 144 w 288"/>
                <a:gd name="T13" fmla="*/ 32 h 288"/>
                <a:gd name="T14" fmla="*/ 207 w 288"/>
                <a:gd name="T15" fmla="*/ 51 h 288"/>
                <a:gd name="T16" fmla="*/ 158 w 288"/>
                <a:gd name="T17" fmla="*/ 116 h 288"/>
                <a:gd name="T18" fmla="*/ 144 w 288"/>
                <a:gd name="T19" fmla="*/ 112 h 288"/>
                <a:gd name="T20" fmla="*/ 112 w 288"/>
                <a:gd name="T21" fmla="*/ 144 h 288"/>
                <a:gd name="T22" fmla="*/ 116 w 288"/>
                <a:gd name="T23" fmla="*/ 158 h 288"/>
                <a:gd name="T24" fmla="*/ 51 w 288"/>
                <a:gd name="T25" fmla="*/ 207 h 288"/>
                <a:gd name="T26" fmla="*/ 32 w 288"/>
                <a:gd name="T27" fmla="*/ 144 h 288"/>
                <a:gd name="T28" fmla="*/ 160 w 288"/>
                <a:gd name="T29" fmla="*/ 144 h 288"/>
                <a:gd name="T30" fmla="*/ 144 w 288"/>
                <a:gd name="T31" fmla="*/ 160 h 288"/>
                <a:gd name="T32" fmla="*/ 128 w 288"/>
                <a:gd name="T33" fmla="*/ 144 h 288"/>
                <a:gd name="T34" fmla="*/ 144 w 288"/>
                <a:gd name="T35" fmla="*/ 128 h 288"/>
                <a:gd name="T36" fmla="*/ 160 w 288"/>
                <a:gd name="T37" fmla="*/ 144 h 288"/>
                <a:gd name="T38" fmla="*/ 144 w 288"/>
                <a:gd name="T39" fmla="*/ 256 h 288"/>
                <a:gd name="T40" fmla="*/ 81 w 288"/>
                <a:gd name="T41" fmla="*/ 237 h 288"/>
                <a:gd name="T42" fmla="*/ 130 w 288"/>
                <a:gd name="T43" fmla="*/ 172 h 288"/>
                <a:gd name="T44" fmla="*/ 144 w 288"/>
                <a:gd name="T45" fmla="*/ 176 h 288"/>
                <a:gd name="T46" fmla="*/ 176 w 288"/>
                <a:gd name="T47" fmla="*/ 144 h 288"/>
                <a:gd name="T48" fmla="*/ 172 w 288"/>
                <a:gd name="T49" fmla="*/ 130 h 288"/>
                <a:gd name="T50" fmla="*/ 237 w 288"/>
                <a:gd name="T51" fmla="*/ 81 h 288"/>
                <a:gd name="T52" fmla="*/ 256 w 288"/>
                <a:gd name="T53" fmla="*/ 144 h 288"/>
                <a:gd name="T54" fmla="*/ 144 w 288"/>
                <a:gd name="T55"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32" y="144"/>
                  </a:moveTo>
                  <a:cubicBezTo>
                    <a:pt x="32" y="82"/>
                    <a:pt x="82" y="32"/>
                    <a:pt x="144" y="32"/>
                  </a:cubicBezTo>
                  <a:cubicBezTo>
                    <a:pt x="167" y="32"/>
                    <a:pt x="189" y="39"/>
                    <a:pt x="207" y="51"/>
                  </a:cubicBezTo>
                  <a:cubicBezTo>
                    <a:pt x="158" y="116"/>
                    <a:pt x="158" y="116"/>
                    <a:pt x="158" y="116"/>
                  </a:cubicBezTo>
                  <a:cubicBezTo>
                    <a:pt x="154" y="113"/>
                    <a:pt x="149" y="112"/>
                    <a:pt x="144" y="112"/>
                  </a:cubicBezTo>
                  <a:cubicBezTo>
                    <a:pt x="126" y="112"/>
                    <a:pt x="112" y="126"/>
                    <a:pt x="112" y="144"/>
                  </a:cubicBezTo>
                  <a:cubicBezTo>
                    <a:pt x="112" y="149"/>
                    <a:pt x="113" y="154"/>
                    <a:pt x="116" y="158"/>
                  </a:cubicBezTo>
                  <a:cubicBezTo>
                    <a:pt x="51" y="207"/>
                    <a:pt x="51" y="207"/>
                    <a:pt x="51" y="207"/>
                  </a:cubicBezTo>
                  <a:cubicBezTo>
                    <a:pt x="39" y="189"/>
                    <a:pt x="32" y="167"/>
                    <a:pt x="32" y="144"/>
                  </a:cubicBezTo>
                  <a:close/>
                  <a:moveTo>
                    <a:pt x="160" y="144"/>
                  </a:moveTo>
                  <a:cubicBezTo>
                    <a:pt x="160" y="153"/>
                    <a:pt x="153" y="160"/>
                    <a:pt x="144" y="160"/>
                  </a:cubicBezTo>
                  <a:cubicBezTo>
                    <a:pt x="135" y="160"/>
                    <a:pt x="128" y="153"/>
                    <a:pt x="128" y="144"/>
                  </a:cubicBezTo>
                  <a:cubicBezTo>
                    <a:pt x="128" y="135"/>
                    <a:pt x="135" y="128"/>
                    <a:pt x="144" y="128"/>
                  </a:cubicBezTo>
                  <a:cubicBezTo>
                    <a:pt x="153" y="128"/>
                    <a:pt x="160" y="135"/>
                    <a:pt x="160" y="144"/>
                  </a:cubicBezTo>
                  <a:close/>
                  <a:moveTo>
                    <a:pt x="144" y="256"/>
                  </a:moveTo>
                  <a:cubicBezTo>
                    <a:pt x="121" y="256"/>
                    <a:pt x="99" y="249"/>
                    <a:pt x="81" y="237"/>
                  </a:cubicBezTo>
                  <a:cubicBezTo>
                    <a:pt x="130" y="172"/>
                    <a:pt x="130" y="172"/>
                    <a:pt x="130" y="172"/>
                  </a:cubicBezTo>
                  <a:cubicBezTo>
                    <a:pt x="134" y="175"/>
                    <a:pt x="139" y="176"/>
                    <a:pt x="144" y="176"/>
                  </a:cubicBezTo>
                  <a:cubicBezTo>
                    <a:pt x="162" y="176"/>
                    <a:pt x="176" y="162"/>
                    <a:pt x="176" y="144"/>
                  </a:cubicBezTo>
                  <a:cubicBezTo>
                    <a:pt x="176" y="139"/>
                    <a:pt x="175" y="134"/>
                    <a:pt x="172" y="130"/>
                  </a:cubicBezTo>
                  <a:cubicBezTo>
                    <a:pt x="237" y="81"/>
                    <a:pt x="237" y="81"/>
                    <a:pt x="237" y="81"/>
                  </a:cubicBezTo>
                  <a:cubicBezTo>
                    <a:pt x="249" y="99"/>
                    <a:pt x="256" y="121"/>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1" name="组合 30"/>
          <p:cNvGrpSpPr>
            <a:grpSpLocks noChangeAspect="1"/>
          </p:cNvGrpSpPr>
          <p:nvPr/>
        </p:nvGrpSpPr>
        <p:grpSpPr>
          <a:xfrm flipH="1">
            <a:off x="7356788" y="3250136"/>
            <a:ext cx="863307" cy="864000"/>
            <a:chOff x="-1162050" y="-1284288"/>
            <a:chExt cx="1979613" cy="1981201"/>
          </a:xfrm>
        </p:grpSpPr>
        <p:sp>
          <p:nvSpPr>
            <p:cNvPr id="32" name="Freeform 117"/>
            <p:cNvSpPr/>
            <p:nvPr/>
          </p:nvSpPr>
          <p:spPr bwMode="auto">
            <a:xfrm>
              <a:off x="-1162050"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Freeform 118"/>
            <p:cNvSpPr/>
            <p:nvPr/>
          </p:nvSpPr>
          <p:spPr bwMode="auto">
            <a:xfrm>
              <a:off x="-1162050" y="-781050"/>
              <a:ext cx="1435100" cy="1477963"/>
            </a:xfrm>
            <a:custGeom>
              <a:avLst/>
              <a:gdLst>
                <a:gd name="T0" fmla="*/ 307 w 383"/>
                <a:gd name="T1" fmla="*/ 0 h 394"/>
                <a:gd name="T2" fmla="*/ 199 w 383"/>
                <a:gd name="T3" fmla="*/ 86 h 394"/>
                <a:gd name="T4" fmla="*/ 0 w 383"/>
                <a:gd name="T5" fmla="*/ 285 h 394"/>
                <a:gd name="T6" fmla="*/ 0 w 383"/>
                <a:gd name="T7" fmla="*/ 354 h 394"/>
                <a:gd name="T8" fmla="*/ 40 w 383"/>
                <a:gd name="T9" fmla="*/ 394 h 394"/>
                <a:gd name="T10" fmla="*/ 94 w 383"/>
                <a:gd name="T11" fmla="*/ 394 h 394"/>
                <a:gd name="T12" fmla="*/ 313 w 383"/>
                <a:gd name="T13" fmla="*/ 175 h 394"/>
                <a:gd name="T14" fmla="*/ 383 w 383"/>
                <a:gd name="T15" fmla="*/ 78 h 394"/>
                <a:gd name="T16" fmla="*/ 368 w 383"/>
                <a:gd name="T17" fmla="*/ 23 h 394"/>
                <a:gd name="T18" fmla="*/ 307 w 383"/>
                <a:gd name="T19"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94">
                  <a:moveTo>
                    <a:pt x="307" y="0"/>
                  </a:moveTo>
                  <a:cubicBezTo>
                    <a:pt x="199" y="86"/>
                    <a:pt x="199" y="86"/>
                    <a:pt x="199" y="86"/>
                  </a:cubicBezTo>
                  <a:cubicBezTo>
                    <a:pt x="0" y="285"/>
                    <a:pt x="0" y="285"/>
                    <a:pt x="0" y="285"/>
                  </a:cubicBezTo>
                  <a:cubicBezTo>
                    <a:pt x="0" y="354"/>
                    <a:pt x="0" y="354"/>
                    <a:pt x="0" y="354"/>
                  </a:cubicBezTo>
                  <a:cubicBezTo>
                    <a:pt x="0" y="376"/>
                    <a:pt x="18" y="394"/>
                    <a:pt x="40" y="394"/>
                  </a:cubicBezTo>
                  <a:cubicBezTo>
                    <a:pt x="94" y="394"/>
                    <a:pt x="94" y="394"/>
                    <a:pt x="94" y="394"/>
                  </a:cubicBezTo>
                  <a:cubicBezTo>
                    <a:pt x="313" y="175"/>
                    <a:pt x="313" y="175"/>
                    <a:pt x="313" y="175"/>
                  </a:cubicBezTo>
                  <a:cubicBezTo>
                    <a:pt x="383" y="78"/>
                    <a:pt x="383" y="78"/>
                    <a:pt x="383" y="78"/>
                  </a:cubicBezTo>
                  <a:cubicBezTo>
                    <a:pt x="368" y="23"/>
                    <a:pt x="368" y="23"/>
                    <a:pt x="368" y="23"/>
                  </a:cubicBezTo>
                  <a:cubicBezTo>
                    <a:pt x="307" y="0"/>
                    <a:pt x="307" y="0"/>
                    <a:pt x="307" y="0"/>
                  </a:cubicBezTo>
                </a:path>
              </a:pathLst>
            </a:cu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Freeform 119"/>
            <p:cNvSpPr/>
            <p:nvPr/>
          </p:nvSpPr>
          <p:spPr bwMode="auto">
            <a:xfrm>
              <a:off x="-701675" y="-814388"/>
              <a:ext cx="1009650" cy="92551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1187624" y="195486"/>
            <a:ext cx="1515760" cy="72008"/>
            <a:chOff x="539552" y="195486"/>
            <a:chExt cx="1482080" cy="72008"/>
          </a:xfrm>
        </p:grpSpPr>
        <p:sp>
          <p:nvSpPr>
            <p:cNvPr id="36" name="矩形 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9" name="TextBox 38"/>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3"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250"/>
                                        <p:tgtEl>
                                          <p:spTgt spid="1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CE94E6-E64B-4A26-86FD-869FB43792D1}" type="datetime1">
              <a:rPr lang="zh-CN" altLang="en-US" smtClean="0"/>
              <a:t>2021/1/5</a:t>
            </a:fld>
            <a:endParaRPr lang="zh-CN" altLang="en-US"/>
          </a:p>
        </p:txBody>
      </p:sp>
      <p:grpSp>
        <p:nvGrpSpPr>
          <p:cNvPr id="316" name="组合 315"/>
          <p:cNvGrpSpPr/>
          <p:nvPr/>
        </p:nvGrpSpPr>
        <p:grpSpPr>
          <a:xfrm>
            <a:off x="5257166" y="1887977"/>
            <a:ext cx="1000370" cy="690765"/>
            <a:chOff x="5174606" y="2435101"/>
            <a:chExt cx="1000370" cy="690765"/>
          </a:xfrm>
          <a:solidFill>
            <a:srgbClr val="E74C2E"/>
          </a:solidFill>
        </p:grpSpPr>
        <p:sp>
          <p:nvSpPr>
            <p:cNvPr id="317"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8"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9"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0"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21" name="组合 320"/>
          <p:cNvGrpSpPr/>
          <p:nvPr/>
        </p:nvGrpSpPr>
        <p:grpSpPr>
          <a:xfrm>
            <a:off x="1169502" y="1746723"/>
            <a:ext cx="1093895" cy="955612"/>
            <a:chOff x="882603" y="2302677"/>
            <a:chExt cx="1093895" cy="955612"/>
          </a:xfrm>
          <a:solidFill>
            <a:srgbClr val="E74C2E"/>
          </a:solidFill>
        </p:grpSpPr>
        <p:sp>
          <p:nvSpPr>
            <p:cNvPr id="322"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3"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4"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5"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6"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7"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8"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9"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30" name="组合 329"/>
          <p:cNvGrpSpPr/>
          <p:nvPr/>
        </p:nvGrpSpPr>
        <p:grpSpPr>
          <a:xfrm>
            <a:off x="2931216" y="1762801"/>
            <a:ext cx="1229112" cy="958730"/>
            <a:chOff x="2855366" y="2301118"/>
            <a:chExt cx="1229112" cy="958730"/>
          </a:xfrm>
          <a:solidFill>
            <a:srgbClr val="E74C2E"/>
          </a:solidFill>
        </p:grpSpPr>
        <p:sp>
          <p:nvSpPr>
            <p:cNvPr id="331"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2"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33" name="组合 332"/>
          <p:cNvGrpSpPr/>
          <p:nvPr/>
        </p:nvGrpSpPr>
        <p:grpSpPr>
          <a:xfrm>
            <a:off x="7058550" y="1726817"/>
            <a:ext cx="1001878" cy="994714"/>
            <a:chOff x="7367401" y="2282771"/>
            <a:chExt cx="1001878" cy="994714"/>
          </a:xfrm>
          <a:solidFill>
            <a:srgbClr val="E74C2E"/>
          </a:solidFill>
        </p:grpSpPr>
        <p:sp>
          <p:nvSpPr>
            <p:cNvPr id="334"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5"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6"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7"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8"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9"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0"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1"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2"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3"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44" name="组合 343"/>
          <p:cNvGrpSpPr/>
          <p:nvPr/>
        </p:nvGrpSpPr>
        <p:grpSpPr>
          <a:xfrm>
            <a:off x="729456" y="2834329"/>
            <a:ext cx="1584176" cy="737066"/>
            <a:chOff x="467544" y="2715766"/>
            <a:chExt cx="1584176" cy="737066"/>
          </a:xfrm>
        </p:grpSpPr>
        <p:sp>
          <p:nvSpPr>
            <p:cNvPr id="345"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46"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7" name="组合 346"/>
          <p:cNvGrpSpPr/>
          <p:nvPr/>
        </p:nvGrpSpPr>
        <p:grpSpPr>
          <a:xfrm>
            <a:off x="2736056" y="2842796"/>
            <a:ext cx="1584176" cy="737066"/>
            <a:chOff x="467544" y="2715766"/>
            <a:chExt cx="1584176" cy="737066"/>
          </a:xfrm>
        </p:grpSpPr>
        <p:sp>
          <p:nvSpPr>
            <p:cNvPr id="348"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49"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0" name="组合 349"/>
          <p:cNvGrpSpPr/>
          <p:nvPr/>
        </p:nvGrpSpPr>
        <p:grpSpPr>
          <a:xfrm>
            <a:off x="5013590" y="2842796"/>
            <a:ext cx="1584176" cy="737066"/>
            <a:chOff x="467544" y="2715766"/>
            <a:chExt cx="1584176" cy="737066"/>
          </a:xfrm>
        </p:grpSpPr>
        <p:sp>
          <p:nvSpPr>
            <p:cNvPr id="351"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52"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3" name="组合 352"/>
          <p:cNvGrpSpPr/>
          <p:nvPr/>
        </p:nvGrpSpPr>
        <p:grpSpPr>
          <a:xfrm>
            <a:off x="6876256" y="2834329"/>
            <a:ext cx="1584176" cy="737066"/>
            <a:chOff x="467544" y="2715766"/>
            <a:chExt cx="1584176" cy="737066"/>
          </a:xfrm>
        </p:grpSpPr>
        <p:sp>
          <p:nvSpPr>
            <p:cNvPr id="35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5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87624" y="195486"/>
            <a:ext cx="1515760" cy="72008"/>
            <a:chOff x="539552" y="195486"/>
            <a:chExt cx="1482080" cy="72008"/>
          </a:xfrm>
        </p:grpSpPr>
        <p:sp>
          <p:nvSpPr>
            <p:cNvPr id="45" name="矩形 4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8" name="TextBox 4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9" name="TextBox 4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fill="hold"/>
                                        <p:tgtEl>
                                          <p:spTgt spid="321"/>
                                        </p:tgtEl>
                                        <p:attrNameLst>
                                          <p:attrName>ppt_x</p:attrName>
                                        </p:attrNameLst>
                                      </p:cBhvr>
                                      <p:tavLst>
                                        <p:tav tm="0">
                                          <p:val>
                                            <p:strVal val="#ppt_x"/>
                                          </p:val>
                                        </p:tav>
                                        <p:tav tm="100000">
                                          <p:val>
                                            <p:strVal val="#ppt_x"/>
                                          </p:val>
                                        </p:tav>
                                      </p:tavLst>
                                    </p:anim>
                                    <p:anim calcmode="lin" valueType="num">
                                      <p:cBhvr additive="base">
                                        <p:cTn id="8" dur="500" fill="hold"/>
                                        <p:tgtEl>
                                          <p:spTgt spid="32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additive="base">
                                        <p:cTn id="11" dur="500" fill="hold"/>
                                        <p:tgtEl>
                                          <p:spTgt spid="344"/>
                                        </p:tgtEl>
                                        <p:attrNameLst>
                                          <p:attrName>ppt_x</p:attrName>
                                        </p:attrNameLst>
                                      </p:cBhvr>
                                      <p:tavLst>
                                        <p:tav tm="0">
                                          <p:val>
                                            <p:strVal val="#ppt_x"/>
                                          </p:val>
                                        </p:tav>
                                        <p:tav tm="100000">
                                          <p:val>
                                            <p:strVal val="#ppt_x"/>
                                          </p:val>
                                        </p:tav>
                                      </p:tavLst>
                                    </p:anim>
                                    <p:anim calcmode="lin" valueType="num">
                                      <p:cBhvr additive="base">
                                        <p:cTn id="12" dur="500" fill="hold"/>
                                        <p:tgtEl>
                                          <p:spTgt spid="34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330"/>
                                        </p:tgtEl>
                                        <p:attrNameLst>
                                          <p:attrName>style.visibility</p:attrName>
                                        </p:attrNameLst>
                                      </p:cBhvr>
                                      <p:to>
                                        <p:strVal val="visible"/>
                                      </p:to>
                                    </p:set>
                                    <p:anim calcmode="lin" valueType="num">
                                      <p:cBhvr additive="base">
                                        <p:cTn id="16" dur="500" fill="hold"/>
                                        <p:tgtEl>
                                          <p:spTgt spid="330"/>
                                        </p:tgtEl>
                                        <p:attrNameLst>
                                          <p:attrName>ppt_x</p:attrName>
                                        </p:attrNameLst>
                                      </p:cBhvr>
                                      <p:tavLst>
                                        <p:tav tm="0">
                                          <p:val>
                                            <p:strVal val="#ppt_x"/>
                                          </p:val>
                                        </p:tav>
                                        <p:tav tm="100000">
                                          <p:val>
                                            <p:strVal val="#ppt_x"/>
                                          </p:val>
                                        </p:tav>
                                      </p:tavLst>
                                    </p:anim>
                                    <p:anim calcmode="lin" valueType="num">
                                      <p:cBhvr additive="base">
                                        <p:cTn id="17" dur="500" fill="hold"/>
                                        <p:tgtEl>
                                          <p:spTgt spid="330"/>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 calcmode="lin" valueType="num">
                                      <p:cBhvr additive="base">
                                        <p:cTn id="20" dur="500" fill="hold"/>
                                        <p:tgtEl>
                                          <p:spTgt spid="347"/>
                                        </p:tgtEl>
                                        <p:attrNameLst>
                                          <p:attrName>ppt_x</p:attrName>
                                        </p:attrNameLst>
                                      </p:cBhvr>
                                      <p:tavLst>
                                        <p:tav tm="0">
                                          <p:val>
                                            <p:strVal val="#ppt_x"/>
                                          </p:val>
                                        </p:tav>
                                        <p:tav tm="100000">
                                          <p:val>
                                            <p:strVal val="#ppt_x"/>
                                          </p:val>
                                        </p:tav>
                                      </p:tavLst>
                                    </p:anim>
                                    <p:anim calcmode="lin" valueType="num">
                                      <p:cBhvr additive="base">
                                        <p:cTn id="21" dur="500" fill="hold"/>
                                        <p:tgtEl>
                                          <p:spTgt spid="34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316"/>
                                        </p:tgtEl>
                                        <p:attrNameLst>
                                          <p:attrName>style.visibility</p:attrName>
                                        </p:attrNameLst>
                                      </p:cBhvr>
                                      <p:to>
                                        <p:strVal val="visible"/>
                                      </p:to>
                                    </p:set>
                                    <p:anim calcmode="lin" valueType="num">
                                      <p:cBhvr additive="base">
                                        <p:cTn id="25" dur="500" fill="hold"/>
                                        <p:tgtEl>
                                          <p:spTgt spid="316"/>
                                        </p:tgtEl>
                                        <p:attrNameLst>
                                          <p:attrName>ppt_x</p:attrName>
                                        </p:attrNameLst>
                                      </p:cBhvr>
                                      <p:tavLst>
                                        <p:tav tm="0">
                                          <p:val>
                                            <p:strVal val="#ppt_x"/>
                                          </p:val>
                                        </p:tav>
                                        <p:tav tm="100000">
                                          <p:val>
                                            <p:strVal val="#ppt_x"/>
                                          </p:val>
                                        </p:tav>
                                      </p:tavLst>
                                    </p:anim>
                                    <p:anim calcmode="lin" valueType="num">
                                      <p:cBhvr additive="base">
                                        <p:cTn id="26" dur="500" fill="hold"/>
                                        <p:tgtEl>
                                          <p:spTgt spid="316"/>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0"/>
                                        </p:tgtEl>
                                        <p:attrNameLst>
                                          <p:attrName>style.visibility</p:attrName>
                                        </p:attrNameLst>
                                      </p:cBhvr>
                                      <p:to>
                                        <p:strVal val="visible"/>
                                      </p:to>
                                    </p:set>
                                    <p:anim calcmode="lin" valueType="num">
                                      <p:cBhvr additive="base">
                                        <p:cTn id="29" dur="500" fill="hold"/>
                                        <p:tgtEl>
                                          <p:spTgt spid="350"/>
                                        </p:tgtEl>
                                        <p:attrNameLst>
                                          <p:attrName>ppt_x</p:attrName>
                                        </p:attrNameLst>
                                      </p:cBhvr>
                                      <p:tavLst>
                                        <p:tav tm="0">
                                          <p:val>
                                            <p:strVal val="#ppt_x"/>
                                          </p:val>
                                        </p:tav>
                                        <p:tav tm="100000">
                                          <p:val>
                                            <p:strVal val="#ppt_x"/>
                                          </p:val>
                                        </p:tav>
                                      </p:tavLst>
                                    </p:anim>
                                    <p:anim calcmode="lin" valueType="num">
                                      <p:cBhvr additive="base">
                                        <p:cTn id="30" dur="500" fill="hold"/>
                                        <p:tgtEl>
                                          <p:spTgt spid="35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333"/>
                                        </p:tgtEl>
                                        <p:attrNameLst>
                                          <p:attrName>style.visibility</p:attrName>
                                        </p:attrNameLst>
                                      </p:cBhvr>
                                      <p:to>
                                        <p:strVal val="visible"/>
                                      </p:to>
                                    </p:set>
                                    <p:anim calcmode="lin" valueType="num">
                                      <p:cBhvr additive="base">
                                        <p:cTn id="34" dur="500" fill="hold"/>
                                        <p:tgtEl>
                                          <p:spTgt spid="333"/>
                                        </p:tgtEl>
                                        <p:attrNameLst>
                                          <p:attrName>ppt_x</p:attrName>
                                        </p:attrNameLst>
                                      </p:cBhvr>
                                      <p:tavLst>
                                        <p:tav tm="0">
                                          <p:val>
                                            <p:strVal val="#ppt_x"/>
                                          </p:val>
                                        </p:tav>
                                        <p:tav tm="100000">
                                          <p:val>
                                            <p:strVal val="#ppt_x"/>
                                          </p:val>
                                        </p:tav>
                                      </p:tavLst>
                                    </p:anim>
                                    <p:anim calcmode="lin" valueType="num">
                                      <p:cBhvr additive="base">
                                        <p:cTn id="35" dur="500" fill="hold"/>
                                        <p:tgtEl>
                                          <p:spTgt spid="333"/>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53"/>
                                        </p:tgtEl>
                                        <p:attrNameLst>
                                          <p:attrName>style.visibility</p:attrName>
                                        </p:attrNameLst>
                                      </p:cBhvr>
                                      <p:to>
                                        <p:strVal val="visible"/>
                                      </p:to>
                                    </p:set>
                                    <p:anim calcmode="lin" valueType="num">
                                      <p:cBhvr additive="base">
                                        <p:cTn id="38" dur="500" fill="hold"/>
                                        <p:tgtEl>
                                          <p:spTgt spid="353"/>
                                        </p:tgtEl>
                                        <p:attrNameLst>
                                          <p:attrName>ppt_x</p:attrName>
                                        </p:attrNameLst>
                                      </p:cBhvr>
                                      <p:tavLst>
                                        <p:tav tm="0">
                                          <p:val>
                                            <p:strVal val="#ppt_x"/>
                                          </p:val>
                                        </p:tav>
                                        <p:tav tm="100000">
                                          <p:val>
                                            <p:strVal val="#ppt_x"/>
                                          </p:val>
                                        </p:tav>
                                      </p:tavLst>
                                    </p:anim>
                                    <p:anim calcmode="lin" valueType="num">
                                      <p:cBhvr additive="base">
                                        <p:cTn id="39"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8455DD-CE4F-4392-908F-0D44B97BA055}" type="datetime1">
              <a:rPr lang="zh-CN" altLang="en-US" smtClean="0"/>
              <a:t>2021/1/5</a:t>
            </a:fld>
            <a:endParaRPr lang="zh-CN" altLang="en-US"/>
          </a:p>
        </p:txBody>
      </p:sp>
      <p:grpSp>
        <p:nvGrpSpPr>
          <p:cNvPr id="4" name="组合 3"/>
          <p:cNvGrpSpPr/>
          <p:nvPr/>
        </p:nvGrpSpPr>
        <p:grpSpPr>
          <a:xfrm>
            <a:off x="1245210" y="1481528"/>
            <a:ext cx="3874603" cy="2621468"/>
            <a:chOff x="481125" y="1872126"/>
            <a:chExt cx="5166137" cy="3495290"/>
          </a:xfrm>
        </p:grpSpPr>
        <p:grpSp>
          <p:nvGrpSpPr>
            <p:cNvPr id="5" name="组合 4"/>
            <p:cNvGrpSpPr/>
            <p:nvPr/>
          </p:nvGrpSpPr>
          <p:grpSpPr>
            <a:xfrm flipH="1">
              <a:off x="1717293" y="1891129"/>
              <a:ext cx="3929969" cy="3391961"/>
              <a:chOff x="5939740" y="1891129"/>
              <a:chExt cx="3929969" cy="3391961"/>
            </a:xfrm>
          </p:grpSpPr>
          <p:grpSp>
            <p:nvGrpSpPr>
              <p:cNvPr id="7" name="组合 6"/>
              <p:cNvGrpSpPr/>
              <p:nvPr/>
            </p:nvGrpSpPr>
            <p:grpSpPr>
              <a:xfrm>
                <a:off x="5939740" y="1891129"/>
                <a:ext cx="3929969" cy="3391961"/>
                <a:chOff x="2528888" y="2111375"/>
                <a:chExt cx="2968626" cy="2562225"/>
              </a:xfrm>
            </p:grpSpPr>
            <p:sp>
              <p:nvSpPr>
                <p:cNvPr id="13" name="Freeform 5"/>
                <p:cNvSpPr/>
                <p:nvPr/>
              </p:nvSpPr>
              <p:spPr bwMode="auto">
                <a:xfrm>
                  <a:off x="2976563" y="2944813"/>
                  <a:ext cx="1531938" cy="1492250"/>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2540001" y="4146550"/>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2528888" y="4130675"/>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3"/>
                        <a:pt x="32" y="0"/>
                        <a:pt x="72" y="0"/>
                      </a:cubicBezTo>
                      <a:cubicBezTo>
                        <a:pt x="111" y="0"/>
                        <a:pt x="144" y="33"/>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2949576" y="2801938"/>
                  <a:ext cx="1524000" cy="960438"/>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2"/>
                <p:cNvSpPr>
                  <a:spLocks noChangeArrowheads="1"/>
                </p:cNvSpPr>
                <p:nvPr/>
              </p:nvSpPr>
              <p:spPr bwMode="auto">
                <a:xfrm>
                  <a:off x="2540001" y="3471863"/>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a:spLocks noEditPoints="1"/>
                </p:cNvSpPr>
                <p:nvPr/>
              </p:nvSpPr>
              <p:spPr bwMode="auto">
                <a:xfrm>
                  <a:off x="2528888" y="3457575"/>
                  <a:ext cx="541338" cy="54610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 name="T10" fmla="*/ 72 w 144"/>
                    <a:gd name="T11" fmla="*/ 7 h 145"/>
                    <a:gd name="T12" fmla="*/ 7 w 144"/>
                    <a:gd name="T13" fmla="*/ 73 h 145"/>
                    <a:gd name="T14" fmla="*/ 72 w 144"/>
                    <a:gd name="T15" fmla="*/ 138 h 145"/>
                    <a:gd name="T16" fmla="*/ 137 w 144"/>
                    <a:gd name="T17" fmla="*/ 73 h 145"/>
                    <a:gd name="T18" fmla="*/ 72 w 144"/>
                    <a:gd name="T19" fmla="*/ 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5">
                      <a:moveTo>
                        <a:pt x="72" y="145"/>
                      </a:moveTo>
                      <a:cubicBezTo>
                        <a:pt x="32" y="145"/>
                        <a:pt x="0" y="112"/>
                        <a:pt x="0" y="73"/>
                      </a:cubicBezTo>
                      <a:cubicBezTo>
                        <a:pt x="0" y="33"/>
                        <a:pt x="32" y="0"/>
                        <a:pt x="72" y="0"/>
                      </a:cubicBezTo>
                      <a:cubicBezTo>
                        <a:pt x="111" y="0"/>
                        <a:pt x="144" y="33"/>
                        <a:pt x="144" y="73"/>
                      </a:cubicBezTo>
                      <a:cubicBezTo>
                        <a:pt x="144" y="112"/>
                        <a:pt x="111" y="145"/>
                        <a:pt x="72" y="145"/>
                      </a:cubicBezTo>
                      <a:close/>
                      <a:moveTo>
                        <a:pt x="72" y="7"/>
                      </a:moveTo>
                      <a:cubicBezTo>
                        <a:pt x="36" y="7"/>
                        <a:pt x="7" y="37"/>
                        <a:pt x="7" y="73"/>
                      </a:cubicBezTo>
                      <a:cubicBezTo>
                        <a:pt x="7" y="108"/>
                        <a:pt x="36" y="138"/>
                        <a:pt x="72" y="138"/>
                      </a:cubicBezTo>
                      <a:cubicBezTo>
                        <a:pt x="108" y="138"/>
                        <a:pt x="137" y="108"/>
                        <a:pt x="137" y="73"/>
                      </a:cubicBezTo>
                      <a:cubicBezTo>
                        <a:pt x="137" y="37"/>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2949576" y="2654300"/>
                  <a:ext cx="1501775" cy="433388"/>
                </a:xfrm>
                <a:custGeom>
                  <a:avLst/>
                  <a:gdLst>
                    <a:gd name="T0" fmla="*/ 106 w 399"/>
                    <a:gd name="T1" fmla="*/ 115 h 115"/>
                    <a:gd name="T2" fmla="*/ 103 w 399"/>
                    <a:gd name="T3" fmla="*/ 115 h 115"/>
                    <a:gd name="T4" fmla="*/ 0 w 399"/>
                    <a:gd name="T5" fmla="*/ 115 h 115"/>
                    <a:gd name="T6" fmla="*/ 0 w 399"/>
                    <a:gd name="T7" fmla="*/ 98 h 115"/>
                    <a:gd name="T8" fmla="*/ 104 w 399"/>
                    <a:gd name="T9" fmla="*/ 98 h 115"/>
                    <a:gd name="T10" fmla="*/ 160 w 399"/>
                    <a:gd name="T11" fmla="*/ 55 h 115"/>
                    <a:gd name="T12" fmla="*/ 232 w 399"/>
                    <a:gd name="T13" fmla="*/ 2 h 115"/>
                    <a:gd name="T14" fmla="*/ 399 w 399"/>
                    <a:gd name="T15" fmla="*/ 2 h 115"/>
                    <a:gd name="T16" fmla="*/ 399 w 399"/>
                    <a:gd name="T17" fmla="*/ 19 h 115"/>
                    <a:gd name="T18" fmla="*/ 232 w 399"/>
                    <a:gd name="T19" fmla="*/ 19 h 115"/>
                    <a:gd name="T20" fmla="*/ 176 w 399"/>
                    <a:gd name="T21" fmla="*/ 62 h 115"/>
                    <a:gd name="T22" fmla="*/ 106 w 399"/>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18"/>
                <p:cNvSpPr>
                  <a:spLocks noChangeArrowheads="1"/>
                </p:cNvSpPr>
                <p:nvPr/>
              </p:nvSpPr>
              <p:spPr bwMode="auto">
                <a:xfrm>
                  <a:off x="2540001" y="2797175"/>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a:spLocks noEditPoints="1"/>
                </p:cNvSpPr>
                <p:nvPr/>
              </p:nvSpPr>
              <p:spPr bwMode="auto">
                <a:xfrm>
                  <a:off x="2528888" y="2786063"/>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1"/>
                        <a:pt x="0" y="72"/>
                      </a:cubicBezTo>
                      <a:cubicBezTo>
                        <a:pt x="0" y="32"/>
                        <a:pt x="32" y="0"/>
                        <a:pt x="72" y="0"/>
                      </a:cubicBezTo>
                      <a:cubicBezTo>
                        <a:pt x="111" y="0"/>
                        <a:pt x="144" y="32"/>
                        <a:pt x="144" y="72"/>
                      </a:cubicBezTo>
                      <a:cubicBezTo>
                        <a:pt x="144" y="111"/>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2949576" y="2371725"/>
                  <a:ext cx="1539875" cy="214313"/>
                </a:xfrm>
                <a:custGeom>
                  <a:avLst/>
                  <a:gdLst>
                    <a:gd name="T0" fmla="*/ 409 w 409"/>
                    <a:gd name="T1" fmla="*/ 57 h 57"/>
                    <a:gd name="T2" fmla="*/ 243 w 409"/>
                    <a:gd name="T3" fmla="*/ 57 h 57"/>
                    <a:gd name="T4" fmla="*/ 179 w 409"/>
                    <a:gd name="T5" fmla="*/ 34 h 57"/>
                    <a:gd name="T6" fmla="*/ 117 w 409"/>
                    <a:gd name="T7" fmla="*/ 17 h 57"/>
                    <a:gd name="T8" fmla="*/ 0 w 409"/>
                    <a:gd name="T9" fmla="*/ 17 h 57"/>
                    <a:gd name="T10" fmla="*/ 0 w 409"/>
                    <a:gd name="T11" fmla="*/ 0 h 57"/>
                    <a:gd name="T12" fmla="*/ 117 w 409"/>
                    <a:gd name="T13" fmla="*/ 0 h 57"/>
                    <a:gd name="T14" fmla="*/ 190 w 409"/>
                    <a:gd name="T15" fmla="*/ 21 h 57"/>
                    <a:gd name="T16" fmla="*/ 243 w 409"/>
                    <a:gd name="T17" fmla="*/ 40 h 57"/>
                    <a:gd name="T18" fmla="*/ 409 w 409"/>
                    <a:gd name="T19" fmla="*/ 40 h 57"/>
                    <a:gd name="T20" fmla="*/ 409 w 40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24"/>
                <p:cNvSpPr>
                  <a:spLocks noChangeArrowheads="1"/>
                </p:cNvSpPr>
                <p:nvPr/>
              </p:nvSpPr>
              <p:spPr bwMode="auto">
                <a:xfrm>
                  <a:off x="2540001" y="2124075"/>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2528888" y="2111375"/>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1" y="0"/>
                        <a:pt x="144" y="32"/>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a:spLocks noEditPoints="1"/>
                </p:cNvSpPr>
                <p:nvPr/>
              </p:nvSpPr>
              <p:spPr bwMode="auto">
                <a:xfrm>
                  <a:off x="4349751" y="2179638"/>
                  <a:ext cx="1147763" cy="1149350"/>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4535488" y="2368550"/>
                  <a:ext cx="769938" cy="771525"/>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147"/>
              <p:cNvSpPr txBox="1"/>
              <p:nvPr/>
            </p:nvSpPr>
            <p:spPr>
              <a:xfrm>
                <a:off x="8393881" y="2498304"/>
                <a:ext cx="1103401" cy="492443"/>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标题</a:t>
                </a:r>
              </a:p>
            </p:txBody>
          </p:sp>
          <p:sp>
            <p:nvSpPr>
              <p:cNvPr id="9" name="文本框 148"/>
              <p:cNvSpPr txBox="1"/>
              <p:nvPr/>
            </p:nvSpPr>
            <p:spPr>
              <a:xfrm>
                <a:off x="5992348" y="2017002"/>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A</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0" name="文本框 149"/>
              <p:cNvSpPr txBox="1"/>
              <p:nvPr/>
            </p:nvSpPr>
            <p:spPr>
              <a:xfrm>
                <a:off x="5985997" y="2916225"/>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B</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1" name="文本框 150"/>
              <p:cNvSpPr txBox="1"/>
              <p:nvPr/>
            </p:nvSpPr>
            <p:spPr>
              <a:xfrm>
                <a:off x="6005048" y="3815071"/>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C</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2" name="文本框 151"/>
              <p:cNvSpPr txBox="1"/>
              <p:nvPr/>
            </p:nvSpPr>
            <p:spPr>
              <a:xfrm>
                <a:off x="5995523" y="4703783"/>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D</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a:blip r:embed="rId3">
              <a:duotone>
                <a:schemeClr val="accent2">
                  <a:shade val="45000"/>
                  <a:satMod val="135000"/>
                </a:schemeClr>
                <a:prstClr val="white"/>
              </a:duotone>
              <a:lum bright="-20000" contrast="40000"/>
            </a:blip>
            <a:stretch>
              <a:fillRect/>
            </a:stretch>
          </p:blipFill>
          <p:spPr>
            <a:xfrm>
              <a:off x="481125" y="1872126"/>
              <a:ext cx="1142690" cy="3495290"/>
            </a:xfrm>
            <a:prstGeom prst="rect">
              <a:avLst/>
            </a:prstGeom>
          </p:spPr>
        </p:pic>
      </p:grpSp>
      <p:sp>
        <p:nvSpPr>
          <p:cNvPr id="27" name="文本框 8"/>
          <p:cNvSpPr txBox="1"/>
          <p:nvPr/>
        </p:nvSpPr>
        <p:spPr>
          <a:xfrm>
            <a:off x="5379118" y="142845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5353718" y="21311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8"/>
          <p:cNvSpPr txBox="1"/>
          <p:nvPr/>
        </p:nvSpPr>
        <p:spPr>
          <a:xfrm>
            <a:off x="5412985" y="27915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5396052" y="353665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187624" y="195486"/>
            <a:ext cx="1515760" cy="72008"/>
            <a:chOff x="539552" y="195486"/>
            <a:chExt cx="1482080" cy="72008"/>
          </a:xfrm>
        </p:grpSpPr>
        <p:sp>
          <p:nvSpPr>
            <p:cNvPr id="32" name="矩形 3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5" name="TextBox 34"/>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6" name="TextBox 3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017A04-3462-4FE7-8353-740E5B406C36}" type="datetime1">
              <a:rPr lang="zh-CN" altLang="en-US" smtClean="0"/>
              <a:t>2021/1/5</a:t>
            </a:fld>
            <a:endParaRPr lang="zh-CN" altLang="en-US"/>
          </a:p>
        </p:txBody>
      </p:sp>
      <p:grpSp>
        <p:nvGrpSpPr>
          <p:cNvPr id="4" name="组合 3"/>
          <p:cNvGrpSpPr/>
          <p:nvPr/>
        </p:nvGrpSpPr>
        <p:grpSpPr>
          <a:xfrm>
            <a:off x="2878601" y="1735255"/>
            <a:ext cx="2524719" cy="998163"/>
            <a:chOff x="2878601" y="1735255"/>
            <a:chExt cx="2524719" cy="998163"/>
          </a:xfrm>
        </p:grpSpPr>
        <p:sp>
          <p:nvSpPr>
            <p:cNvPr id="5" name="Freeform 13"/>
            <p:cNvSpPr/>
            <p:nvPr/>
          </p:nvSpPr>
          <p:spPr bwMode="auto">
            <a:xfrm>
              <a:off x="4746340" y="204598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046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6" name="Freeform 14"/>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369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7" name="Freeform 15"/>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8" name="Freeform 16"/>
            <p:cNvSpPr/>
            <p:nvPr/>
          </p:nvSpPr>
          <p:spPr bwMode="auto">
            <a:xfrm>
              <a:off x="4089363" y="176462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9" name="Oval 21"/>
            <p:cNvSpPr>
              <a:spLocks noChangeArrowheads="1"/>
            </p:cNvSpPr>
            <p:nvPr/>
          </p:nvSpPr>
          <p:spPr bwMode="auto">
            <a:xfrm>
              <a:off x="3880521" y="2186660"/>
              <a:ext cx="140678" cy="140678"/>
            </a:xfrm>
            <a:prstGeom prst="ellipse">
              <a:avLst/>
            </a:prstGeom>
            <a:solidFill>
              <a:srgbClr val="D1677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0" name="Freeform 22"/>
            <p:cNvSpPr/>
            <p:nvPr/>
          </p:nvSpPr>
          <p:spPr bwMode="auto">
            <a:xfrm>
              <a:off x="3615119" y="2235971"/>
              <a:ext cx="268303" cy="43508"/>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1" name="Freeform 23"/>
            <p:cNvSpPr/>
            <p:nvPr/>
          </p:nvSpPr>
          <p:spPr bwMode="auto">
            <a:xfrm>
              <a:off x="3880521" y="2235971"/>
              <a:ext cx="68163" cy="43508"/>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2" name="Oval 24"/>
            <p:cNvSpPr>
              <a:spLocks noChangeArrowheads="1"/>
            </p:cNvSpPr>
            <p:nvPr/>
          </p:nvSpPr>
          <p:spPr bwMode="auto">
            <a:xfrm>
              <a:off x="3918229" y="2224368"/>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3" name="Oval 25"/>
            <p:cNvSpPr>
              <a:spLocks noChangeArrowheads="1"/>
            </p:cNvSpPr>
            <p:nvPr/>
          </p:nvSpPr>
          <p:spPr bwMode="auto">
            <a:xfrm>
              <a:off x="3584663" y="2228719"/>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4" name="Freeform 42"/>
            <p:cNvSpPr>
              <a:spLocks noEditPoints="1"/>
            </p:cNvSpPr>
            <p:nvPr/>
          </p:nvSpPr>
          <p:spPr bwMode="auto">
            <a:xfrm>
              <a:off x="4317057" y="2183760"/>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5" name="文本框 117"/>
            <p:cNvSpPr txBox="1"/>
            <p:nvPr/>
          </p:nvSpPr>
          <p:spPr>
            <a:xfrm>
              <a:off x="3450767" y="1735255"/>
              <a:ext cx="467116"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03</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16" name="文本框 118"/>
            <p:cNvSpPr txBox="1"/>
            <p:nvPr/>
          </p:nvSpPr>
          <p:spPr>
            <a:xfrm>
              <a:off x="2878601" y="2306427"/>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a:t>
              </a:r>
              <a:r>
                <a:rPr lang="en-US" altLang="zh-CN" sz="1400" dirty="0">
                  <a:solidFill>
                    <a:srgbClr val="859291"/>
                  </a:solidFill>
                  <a:latin typeface="Tahoma" panose="020B0604030504040204" pitchFamily="34" charset="0"/>
                  <a:ea typeface="Tahoma" panose="020B0604030504040204" pitchFamily="34" charset="0"/>
                  <a:cs typeface="Tahoma" panose="020B0604030504040204" pitchFamily="34" charset="0"/>
                </a:rPr>
                <a:t> </a:t>
              </a:r>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Text.</a:t>
              </a:r>
              <a:endParaRPr lang="zh-CN" altLang="en-US" sz="1400"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组合 16"/>
          <p:cNvGrpSpPr/>
          <p:nvPr/>
        </p:nvGrpSpPr>
        <p:grpSpPr>
          <a:xfrm>
            <a:off x="4089362" y="947609"/>
            <a:ext cx="2669766" cy="989603"/>
            <a:chOff x="4089362" y="947609"/>
            <a:chExt cx="2669766" cy="989603"/>
          </a:xfrm>
        </p:grpSpPr>
        <p:sp>
          <p:nvSpPr>
            <p:cNvPr id="18" name="Freeform 17"/>
            <p:cNvSpPr/>
            <p:nvPr/>
          </p:nvSpPr>
          <p:spPr bwMode="auto">
            <a:xfrm>
              <a:off x="4746340" y="1249777"/>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CB3517"/>
            </a:solidFill>
            <a:ln>
              <a:noFill/>
            </a:ln>
          </p:spPr>
          <p:txBody>
            <a:bodyPr vert="horz" wrap="square" lIns="68580" tIns="34290" rIns="68580" bIns="34290" numCol="1" anchor="t" anchorCtr="0" compatLnSpc="1"/>
            <a:lstStyle/>
            <a:p>
              <a:endParaRPr lang="en-US" altLang="zh-CN" sz="1400" dirty="0"/>
            </a:p>
          </p:txBody>
        </p:sp>
        <p:sp>
          <p:nvSpPr>
            <p:cNvPr id="19" name="Freeform 18"/>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20" name="Freeform 19"/>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1" name="Freeform 20"/>
            <p:cNvSpPr/>
            <p:nvPr/>
          </p:nvSpPr>
          <p:spPr bwMode="auto">
            <a:xfrm>
              <a:off x="4089363" y="968422"/>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2" name="Oval 31"/>
            <p:cNvSpPr>
              <a:spLocks noChangeArrowheads="1"/>
            </p:cNvSpPr>
            <p:nvPr/>
          </p:nvSpPr>
          <p:spPr bwMode="auto">
            <a:xfrm>
              <a:off x="5500488" y="1397707"/>
              <a:ext cx="140678" cy="136327"/>
            </a:xfrm>
            <a:prstGeom prst="ellipse">
              <a:avLst/>
            </a:prstGeom>
            <a:solidFill>
              <a:srgbClr val="EAA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3" name="Freeform 32"/>
            <p:cNvSpPr/>
            <p:nvPr/>
          </p:nvSpPr>
          <p:spPr bwMode="auto">
            <a:xfrm>
              <a:off x="5636816" y="1441214"/>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4" name="Freeform 33"/>
            <p:cNvSpPr/>
            <p:nvPr/>
          </p:nvSpPr>
          <p:spPr bwMode="auto">
            <a:xfrm>
              <a:off x="5568651" y="1441214"/>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5" name="Oval 34"/>
            <p:cNvSpPr>
              <a:spLocks noChangeArrowheads="1"/>
            </p:cNvSpPr>
            <p:nvPr/>
          </p:nvSpPr>
          <p:spPr bwMode="auto">
            <a:xfrm>
              <a:off x="5538196" y="1435413"/>
              <a:ext cx="60912" cy="60912"/>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6" name="Oval 35"/>
            <p:cNvSpPr>
              <a:spLocks noChangeArrowheads="1"/>
            </p:cNvSpPr>
            <p:nvPr/>
          </p:nvSpPr>
          <p:spPr bwMode="auto">
            <a:xfrm>
              <a:off x="5874661" y="1435413"/>
              <a:ext cx="62363" cy="6091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7" name="Freeform 44"/>
            <p:cNvSpPr>
              <a:spLocks noEditPoints="1"/>
            </p:cNvSpPr>
            <p:nvPr/>
          </p:nvSpPr>
          <p:spPr bwMode="auto">
            <a:xfrm>
              <a:off x="4272098" y="1418010"/>
              <a:ext cx="316162" cy="353870"/>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28" name="文本框 119"/>
            <p:cNvSpPr txBox="1"/>
            <p:nvPr/>
          </p:nvSpPr>
          <p:spPr>
            <a:xfrm>
              <a:off x="5586056" y="947609"/>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04</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29" name="文本框 120"/>
            <p:cNvSpPr txBox="1"/>
            <p:nvPr/>
          </p:nvSpPr>
          <p:spPr>
            <a:xfrm>
              <a:off x="5601823" y="1531489"/>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400" dirty="0">
                <a:solidFill>
                  <a:srgbClr val="605E5E"/>
                </a:solidFill>
                <a:latin typeface="Tahoma" panose="020B0604030504040204" pitchFamily="34" charset="0"/>
                <a:cs typeface="Tahoma" panose="020B0604030504040204" pitchFamily="34" charset="0"/>
              </a:endParaRPr>
            </a:p>
          </p:txBody>
        </p:sp>
      </p:grpSp>
      <p:grpSp>
        <p:nvGrpSpPr>
          <p:cNvPr id="30" name="组合 29"/>
          <p:cNvGrpSpPr/>
          <p:nvPr/>
        </p:nvGrpSpPr>
        <p:grpSpPr>
          <a:xfrm>
            <a:off x="2867620" y="3305186"/>
            <a:ext cx="2535700" cy="1022094"/>
            <a:chOff x="2867620" y="3305186"/>
            <a:chExt cx="2535700" cy="1022094"/>
          </a:xfrm>
        </p:grpSpPr>
        <p:sp>
          <p:nvSpPr>
            <p:cNvPr id="31" name="Freeform 6"/>
            <p:cNvSpPr/>
            <p:nvPr/>
          </p:nvSpPr>
          <p:spPr bwMode="auto">
            <a:xfrm>
              <a:off x="4746340" y="3639845"/>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32" name="Freeform 7"/>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33" name="Freeform 8"/>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4" name="Freeform 9"/>
            <p:cNvSpPr/>
            <p:nvPr/>
          </p:nvSpPr>
          <p:spPr bwMode="auto">
            <a:xfrm>
              <a:off x="4089363" y="3358490"/>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5" name="Oval 26"/>
            <p:cNvSpPr>
              <a:spLocks noChangeArrowheads="1"/>
            </p:cNvSpPr>
            <p:nvPr/>
          </p:nvSpPr>
          <p:spPr bwMode="auto">
            <a:xfrm>
              <a:off x="3880521" y="3747166"/>
              <a:ext cx="140678" cy="140678"/>
            </a:xfrm>
            <a:prstGeom prst="ellipse">
              <a:avLst/>
            </a:prstGeom>
            <a:solidFill>
              <a:srgbClr val="4F9D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6" name="Freeform 27"/>
            <p:cNvSpPr/>
            <p:nvPr/>
          </p:nvSpPr>
          <p:spPr bwMode="auto">
            <a:xfrm>
              <a:off x="3615119" y="3795026"/>
              <a:ext cx="268303" cy="44959"/>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7" name="Freeform 28"/>
            <p:cNvSpPr/>
            <p:nvPr/>
          </p:nvSpPr>
          <p:spPr bwMode="auto">
            <a:xfrm>
              <a:off x="3880521" y="3795026"/>
              <a:ext cx="68163" cy="44959"/>
            </a:xfrm>
            <a:custGeom>
              <a:avLst/>
              <a:gdLst>
                <a:gd name="T0" fmla="*/ 20 w 20"/>
                <a:gd name="T1" fmla="*/ 0 h 13"/>
                <a:gd name="T2" fmla="*/ 1 w 20"/>
                <a:gd name="T3" fmla="*/ 0 h 13"/>
                <a:gd name="T4" fmla="*/ 0 w 20"/>
                <a:gd name="T5" fmla="*/ 7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7"/>
                  </a:cubicBezTo>
                  <a:cubicBezTo>
                    <a:pt x="0" y="9"/>
                    <a:pt x="1" y="11"/>
                    <a:pt x="1" y="13"/>
                  </a:cubicBezTo>
                  <a:cubicBezTo>
                    <a:pt x="20" y="13"/>
                    <a:pt x="20" y="13"/>
                    <a:pt x="20" y="13"/>
                  </a:cubicBezTo>
                  <a:cubicBezTo>
                    <a:pt x="20" y="0"/>
                    <a:pt x="20" y="0"/>
                    <a:pt x="20"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8" name="Oval 29"/>
            <p:cNvSpPr>
              <a:spLocks noChangeArrowheads="1"/>
            </p:cNvSpPr>
            <p:nvPr/>
          </p:nvSpPr>
          <p:spPr bwMode="auto">
            <a:xfrm>
              <a:off x="3918229" y="3787774"/>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9" name="Oval 30"/>
            <p:cNvSpPr>
              <a:spLocks noChangeArrowheads="1"/>
            </p:cNvSpPr>
            <p:nvPr/>
          </p:nvSpPr>
          <p:spPr bwMode="auto">
            <a:xfrm>
              <a:off x="3584663" y="3787774"/>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0" name="Freeform 41"/>
            <p:cNvSpPr>
              <a:spLocks noEditPoints="1"/>
            </p:cNvSpPr>
            <p:nvPr/>
          </p:nvSpPr>
          <p:spPr bwMode="auto">
            <a:xfrm>
              <a:off x="4254695" y="3815330"/>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41" name="文本框 129"/>
            <p:cNvSpPr txBox="1"/>
            <p:nvPr/>
          </p:nvSpPr>
          <p:spPr>
            <a:xfrm>
              <a:off x="3439787" y="3305186"/>
              <a:ext cx="42062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01</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42" name="文本框 130"/>
            <p:cNvSpPr txBox="1"/>
            <p:nvPr/>
          </p:nvSpPr>
          <p:spPr>
            <a:xfrm>
              <a:off x="2867620" y="3876357"/>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a:t>
              </a:r>
              <a:r>
                <a:rPr lang="en-US" altLang="zh-CN" sz="1400" dirty="0">
                  <a:solidFill>
                    <a:srgbClr val="859291"/>
                  </a:solidFill>
                  <a:latin typeface="Tahoma" panose="020B0604030504040204" pitchFamily="34" charset="0"/>
                  <a:ea typeface="Tahoma" panose="020B0604030504040204" pitchFamily="34" charset="0"/>
                  <a:cs typeface="Tahoma" panose="020B0604030504040204" pitchFamily="34" charset="0"/>
                </a:rPr>
                <a:t> </a:t>
              </a:r>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Text.</a:t>
              </a:r>
              <a:endParaRPr lang="zh-CN" altLang="en-US" sz="1400"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3" name="组合 42"/>
          <p:cNvGrpSpPr/>
          <p:nvPr/>
        </p:nvGrpSpPr>
        <p:grpSpPr>
          <a:xfrm>
            <a:off x="4089362" y="2483506"/>
            <a:ext cx="2669766" cy="1046118"/>
            <a:chOff x="4089362" y="2483506"/>
            <a:chExt cx="2669766" cy="1046118"/>
          </a:xfrm>
        </p:grpSpPr>
        <p:sp>
          <p:nvSpPr>
            <p:cNvPr id="44" name="Freeform 10"/>
            <p:cNvSpPr/>
            <p:nvPr/>
          </p:nvSpPr>
          <p:spPr bwMode="auto">
            <a:xfrm>
              <a:off x="4746340" y="2843639"/>
              <a:ext cx="656979" cy="685985"/>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5" name="Freeform 11"/>
            <p:cNvSpPr/>
            <p:nvPr/>
          </p:nvSpPr>
          <p:spPr bwMode="auto">
            <a:xfrm>
              <a:off x="4089362" y="2843639"/>
              <a:ext cx="656979" cy="685985"/>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6" name="Freeform 12"/>
            <p:cNvSpPr/>
            <p:nvPr/>
          </p:nvSpPr>
          <p:spPr bwMode="auto">
            <a:xfrm>
              <a:off x="4089363" y="2562285"/>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7" name="Oval 36"/>
            <p:cNvSpPr>
              <a:spLocks noChangeArrowheads="1"/>
            </p:cNvSpPr>
            <p:nvPr/>
          </p:nvSpPr>
          <p:spPr bwMode="auto">
            <a:xfrm>
              <a:off x="5500488" y="2956761"/>
              <a:ext cx="140678" cy="140678"/>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8" name="Freeform 37"/>
            <p:cNvSpPr/>
            <p:nvPr/>
          </p:nvSpPr>
          <p:spPr bwMode="auto">
            <a:xfrm>
              <a:off x="5636816" y="3004621"/>
              <a:ext cx="268303" cy="44959"/>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9" name="Freeform 38"/>
            <p:cNvSpPr/>
            <p:nvPr/>
          </p:nvSpPr>
          <p:spPr bwMode="auto">
            <a:xfrm>
              <a:off x="5568651" y="3004621"/>
              <a:ext cx="72515" cy="44959"/>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solidFill>
              <a:srgbClr val="373E3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50" name="Oval 39"/>
            <p:cNvSpPr>
              <a:spLocks noChangeArrowheads="1"/>
            </p:cNvSpPr>
            <p:nvPr/>
          </p:nvSpPr>
          <p:spPr bwMode="auto">
            <a:xfrm>
              <a:off x="5538196" y="2994469"/>
              <a:ext cx="60912"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51" name="Oval 40"/>
            <p:cNvSpPr>
              <a:spLocks noChangeArrowheads="1"/>
            </p:cNvSpPr>
            <p:nvPr/>
          </p:nvSpPr>
          <p:spPr bwMode="auto">
            <a:xfrm>
              <a:off x="5874661" y="2997369"/>
              <a:ext cx="62363" cy="5946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52" name="Freeform 43"/>
            <p:cNvSpPr>
              <a:spLocks noEditPoints="1"/>
            </p:cNvSpPr>
            <p:nvPr/>
          </p:nvSpPr>
          <p:spPr bwMode="auto">
            <a:xfrm>
              <a:off x="4299653" y="2997369"/>
              <a:ext cx="240747" cy="36402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53" name="文本框 131"/>
            <p:cNvSpPr txBox="1"/>
            <p:nvPr/>
          </p:nvSpPr>
          <p:spPr>
            <a:xfrm>
              <a:off x="5586055" y="2483506"/>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02</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54" name="文本框 132"/>
            <p:cNvSpPr txBox="1"/>
            <p:nvPr/>
          </p:nvSpPr>
          <p:spPr>
            <a:xfrm>
              <a:off x="5601823" y="3067386"/>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400" dirty="0">
                <a:solidFill>
                  <a:srgbClr val="605E5E"/>
                </a:solidFill>
                <a:latin typeface="Tahoma" panose="020B0604030504040204" pitchFamily="34" charset="0"/>
                <a:cs typeface="Tahoma" panose="020B0604030504040204" pitchFamily="34" charset="0"/>
              </a:endParaRPr>
            </a:p>
          </p:txBody>
        </p:sp>
      </p:grpSp>
      <p:sp>
        <p:nvSpPr>
          <p:cNvPr id="55" name="文本框 8"/>
          <p:cNvSpPr txBox="1"/>
          <p:nvPr/>
        </p:nvSpPr>
        <p:spPr>
          <a:xfrm>
            <a:off x="1281203" y="34035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文本框 8"/>
          <p:cNvSpPr txBox="1"/>
          <p:nvPr/>
        </p:nvSpPr>
        <p:spPr>
          <a:xfrm>
            <a:off x="6004827" y="250531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文本框 8"/>
          <p:cNvSpPr txBox="1"/>
          <p:nvPr/>
        </p:nvSpPr>
        <p:spPr>
          <a:xfrm>
            <a:off x="1293286" y="174812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文本框 8"/>
          <p:cNvSpPr txBox="1"/>
          <p:nvPr/>
        </p:nvSpPr>
        <p:spPr>
          <a:xfrm>
            <a:off x="6009219" y="101998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187624" y="195486"/>
            <a:ext cx="1515760" cy="72008"/>
            <a:chOff x="539552" y="195486"/>
            <a:chExt cx="1482080" cy="72008"/>
          </a:xfrm>
        </p:grpSpPr>
        <p:sp>
          <p:nvSpPr>
            <p:cNvPr id="60" name="矩形 5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Box 61"/>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63" name="TextBox 62"/>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64" name="TextBox 63"/>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1+#ppt_w/2"/>
                                          </p:val>
                                        </p:tav>
                                        <p:tav tm="100000">
                                          <p:val>
                                            <p:strVal val="#ppt_x"/>
                                          </p:val>
                                        </p:tav>
                                      </p:tavLst>
                                    </p:anim>
                                    <p:anim calcmode="lin" valueType="num">
                                      <p:cBhvr additive="base">
                                        <p:cTn id="33" dur="500" fill="hold"/>
                                        <p:tgtEl>
                                          <p:spTgt spid="5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1+#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7825F6-B99C-4BDF-B37B-2ED2566B467D}" type="datetime1">
              <a:rPr lang="zh-CN" altLang="en-US" smtClean="0"/>
              <a:t>2021/1/5</a:t>
            </a:fld>
            <a:endParaRPr lang="zh-CN" altLang="en-US"/>
          </a:p>
        </p:txBody>
      </p:sp>
      <p:grpSp>
        <p:nvGrpSpPr>
          <p:cNvPr id="4" name="组合 3"/>
          <p:cNvGrpSpPr/>
          <p:nvPr/>
        </p:nvGrpSpPr>
        <p:grpSpPr>
          <a:xfrm>
            <a:off x="1458430" y="1010661"/>
            <a:ext cx="6274378" cy="2263085"/>
            <a:chOff x="1154468" y="1197585"/>
            <a:chExt cx="6274378" cy="2263085"/>
          </a:xfrm>
        </p:grpSpPr>
        <p:sp>
          <p:nvSpPr>
            <p:cNvPr id="5" name="矩形 150"/>
            <p:cNvSpPr/>
            <p:nvPr/>
          </p:nvSpPr>
          <p:spPr bwMode="auto">
            <a:xfrm rot="21015878">
              <a:off x="6650268" y="1395461"/>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00ADEE"/>
                </a:gs>
                <a:gs pos="100000">
                  <a:srgbClr val="004A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6" name="矩形 292"/>
            <p:cNvSpPr/>
            <p:nvPr/>
          </p:nvSpPr>
          <p:spPr bwMode="auto">
            <a:xfrm rot="3830661">
              <a:off x="5841399" y="996465"/>
              <a:ext cx="476802"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00ADEE"/>
                </a:gs>
                <a:gs pos="90000">
                  <a:srgbClr val="004A7F"/>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7" name="矩形 150"/>
            <p:cNvSpPr/>
            <p:nvPr/>
          </p:nvSpPr>
          <p:spPr bwMode="auto">
            <a:xfrm rot="21015878">
              <a:off x="5279154" y="1399007"/>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C1B49A"/>
                </a:gs>
                <a:gs pos="100000">
                  <a:srgbClr val="5A4A4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8" name="矩形 292"/>
            <p:cNvSpPr/>
            <p:nvPr/>
          </p:nvSpPr>
          <p:spPr bwMode="auto">
            <a:xfrm rot="3830661">
              <a:off x="4470744" y="1000124"/>
              <a:ext cx="476803"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C1B49A"/>
                </a:gs>
                <a:gs pos="90000">
                  <a:srgbClr val="5A4A4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9" name="矩形 150"/>
            <p:cNvSpPr/>
            <p:nvPr/>
          </p:nvSpPr>
          <p:spPr bwMode="auto">
            <a:xfrm rot="21015878">
              <a:off x="3906449" y="1406964"/>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E70287"/>
                </a:gs>
                <a:gs pos="100000">
                  <a:srgbClr val="9210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0" name="矩形 292"/>
            <p:cNvSpPr/>
            <p:nvPr/>
          </p:nvSpPr>
          <p:spPr bwMode="auto">
            <a:xfrm rot="3830661">
              <a:off x="3097651" y="1007441"/>
              <a:ext cx="476803"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E70287"/>
                </a:gs>
                <a:gs pos="100000">
                  <a:srgbClr val="921056"/>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grpSp>
          <p:nvGrpSpPr>
            <p:cNvPr id="11" name="组合 293"/>
            <p:cNvGrpSpPr/>
            <p:nvPr/>
          </p:nvGrpSpPr>
          <p:grpSpPr bwMode="auto">
            <a:xfrm rot="1511544">
              <a:off x="1218728" y="1197585"/>
              <a:ext cx="2471812" cy="2103540"/>
              <a:chOff x="613018" y="1311904"/>
              <a:chExt cx="4700122" cy="4000927"/>
            </a:xfrm>
          </p:grpSpPr>
          <p:sp>
            <p:nvSpPr>
              <p:cNvPr id="23" name="矩形 150"/>
              <p:cNvSpPr/>
              <p:nvPr/>
            </p:nvSpPr>
            <p:spPr>
              <a:xfrm rot="19504334">
                <a:off x="3389542" y="1358927"/>
                <a:ext cx="857250" cy="3905038"/>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FFB53F"/>
                  </a:gs>
                  <a:gs pos="100000">
                    <a:srgbClr val="F05A2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24" name="矩形 292"/>
              <p:cNvSpPr/>
              <p:nvPr/>
            </p:nvSpPr>
            <p:spPr>
              <a:xfrm rot="2319117">
                <a:off x="1687201" y="1311903"/>
                <a:ext cx="906635" cy="4000928"/>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FFB53F"/>
                  </a:gs>
                  <a:gs pos="87000">
                    <a:srgbClr val="F05A28"/>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25" name="矩形 151"/>
              <p:cNvSpPr/>
              <p:nvPr/>
            </p:nvSpPr>
            <p:spPr>
              <a:xfrm rot="5400000">
                <a:off x="2358578" y="2193571"/>
                <a:ext cx="1209001" cy="4700122"/>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F88834"/>
                  </a:gs>
                  <a:gs pos="40000">
                    <a:srgbClr val="F05A2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grpSp>
        <p:sp>
          <p:nvSpPr>
            <p:cNvPr id="12" name="矩形 151"/>
            <p:cNvSpPr/>
            <p:nvPr/>
          </p:nvSpPr>
          <p:spPr bwMode="auto">
            <a:xfrm rot="6911544">
              <a:off x="3131190" y="1592858"/>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E70287"/>
                </a:gs>
                <a:gs pos="40000">
                  <a:srgbClr val="9210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3" name="矩形 151"/>
            <p:cNvSpPr/>
            <p:nvPr/>
          </p:nvSpPr>
          <p:spPr bwMode="auto">
            <a:xfrm rot="6911544">
              <a:off x="4503895" y="1584901"/>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C1B49A"/>
                </a:gs>
                <a:gs pos="40000">
                  <a:srgbClr val="5A4A4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4" name="矩形 151"/>
            <p:cNvSpPr/>
            <p:nvPr/>
          </p:nvSpPr>
          <p:spPr bwMode="auto">
            <a:xfrm rot="6911544">
              <a:off x="5875009" y="1581354"/>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00ADEE"/>
                </a:gs>
                <a:gs pos="40000">
                  <a:srgbClr val="004A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5" name="矩形 104"/>
            <p:cNvSpPr>
              <a:spLocks noChangeArrowheads="1"/>
            </p:cNvSpPr>
            <p:nvPr/>
          </p:nvSpPr>
          <p:spPr bwMode="auto">
            <a:xfrm rot="1126831">
              <a:off x="1600573" y="280222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16" name="文本框 295"/>
            <p:cNvSpPr txBox="1">
              <a:spLocks noChangeArrowheads="1"/>
            </p:cNvSpPr>
            <p:nvPr/>
          </p:nvSpPr>
          <p:spPr bwMode="auto">
            <a:xfrm rot="885813">
              <a:off x="1154468" y="2526483"/>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01</a:t>
              </a:r>
              <a:endParaRPr lang="zh-CN" altLang="en-US" sz="1600" b="1">
                <a:solidFill>
                  <a:schemeClr val="bg1"/>
                </a:solidFill>
                <a:latin typeface="Impact" panose="020B0806030902050204" pitchFamily="34" charset="0"/>
              </a:endParaRPr>
            </a:p>
          </p:txBody>
        </p:sp>
        <p:sp>
          <p:nvSpPr>
            <p:cNvPr id="17" name="文本框 205"/>
            <p:cNvSpPr txBox="1">
              <a:spLocks noChangeArrowheads="1"/>
            </p:cNvSpPr>
            <p:nvPr/>
          </p:nvSpPr>
          <p:spPr bwMode="auto">
            <a:xfrm rot="885813">
              <a:off x="2517806" y="2472217"/>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02</a:t>
              </a:r>
              <a:endParaRPr lang="zh-CN" altLang="en-US" sz="1600" b="1">
                <a:solidFill>
                  <a:schemeClr val="bg1"/>
                </a:solidFill>
                <a:latin typeface="Impact" panose="020B0806030902050204" pitchFamily="34" charset="0"/>
              </a:endParaRPr>
            </a:p>
          </p:txBody>
        </p:sp>
        <p:sp>
          <p:nvSpPr>
            <p:cNvPr id="18" name="文本框 206"/>
            <p:cNvSpPr txBox="1">
              <a:spLocks noChangeArrowheads="1"/>
            </p:cNvSpPr>
            <p:nvPr/>
          </p:nvSpPr>
          <p:spPr bwMode="auto">
            <a:xfrm rot="885813">
              <a:off x="3836024" y="2459414"/>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03</a:t>
              </a:r>
              <a:endParaRPr lang="zh-CN" altLang="en-US" sz="1600" b="1">
                <a:solidFill>
                  <a:schemeClr val="bg1"/>
                </a:solidFill>
                <a:latin typeface="Impact" panose="020B0806030902050204" pitchFamily="34" charset="0"/>
              </a:endParaRPr>
            </a:p>
          </p:txBody>
        </p:sp>
        <p:sp>
          <p:nvSpPr>
            <p:cNvPr id="19" name="文本框 207"/>
            <p:cNvSpPr txBox="1">
              <a:spLocks noChangeArrowheads="1"/>
            </p:cNvSpPr>
            <p:nvPr/>
          </p:nvSpPr>
          <p:spPr bwMode="auto">
            <a:xfrm rot="885813">
              <a:off x="5266431" y="2459414"/>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04</a:t>
              </a:r>
              <a:endParaRPr lang="zh-CN" altLang="en-US" sz="1600" b="1">
                <a:solidFill>
                  <a:schemeClr val="bg1"/>
                </a:solidFill>
                <a:latin typeface="Impact" panose="020B0806030902050204" pitchFamily="34" charset="0"/>
              </a:endParaRPr>
            </a:p>
          </p:txBody>
        </p:sp>
        <p:sp>
          <p:nvSpPr>
            <p:cNvPr id="20" name="矩形 104"/>
            <p:cNvSpPr>
              <a:spLocks noChangeArrowheads="1"/>
            </p:cNvSpPr>
            <p:nvPr/>
          </p:nvSpPr>
          <p:spPr bwMode="auto">
            <a:xfrm rot="1126831">
              <a:off x="3016346" y="273637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21" name="矩形 104"/>
            <p:cNvSpPr>
              <a:spLocks noChangeArrowheads="1"/>
            </p:cNvSpPr>
            <p:nvPr/>
          </p:nvSpPr>
          <p:spPr bwMode="auto">
            <a:xfrm rot="1126831">
              <a:off x="4410170" y="274734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22" name="矩形 104"/>
            <p:cNvSpPr>
              <a:spLocks noChangeArrowheads="1"/>
            </p:cNvSpPr>
            <p:nvPr/>
          </p:nvSpPr>
          <p:spPr bwMode="auto">
            <a:xfrm rot="1126831">
              <a:off x="5840577" y="275832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grpSp>
      <p:sp>
        <p:nvSpPr>
          <p:cNvPr id="26" name="文本框 8"/>
          <p:cNvSpPr txBox="1"/>
          <p:nvPr/>
        </p:nvSpPr>
        <p:spPr>
          <a:xfrm>
            <a:off x="1575566"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EC3730"/>
                </a:solidFill>
                <a:latin typeface="微软雅黑" panose="020B0503020204020204" pitchFamily="34" charset="-122"/>
                <a:ea typeface="微软雅黑" panose="020B0503020204020204" pitchFamily="34" charset="-122"/>
              </a:rPr>
              <a:t>01</a:t>
            </a:r>
            <a:r>
              <a:rPr lang="zh-CN" altLang="en-US" sz="1050" b="1" dirty="0">
                <a:solidFill>
                  <a:srgbClr val="EC3730"/>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C3730"/>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3698042"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EC3730"/>
                </a:solidFill>
                <a:latin typeface="微软雅黑" panose="020B0503020204020204" pitchFamily="34" charset="-122"/>
                <a:ea typeface="微软雅黑" panose="020B0503020204020204" pitchFamily="34" charset="-122"/>
              </a:rPr>
              <a:t>02</a:t>
            </a:r>
            <a:r>
              <a:rPr lang="zh-CN" altLang="en-US" sz="1050" b="1" dirty="0">
                <a:solidFill>
                  <a:srgbClr val="EC3730"/>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C3730"/>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5720401"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EC3730"/>
                </a:solidFill>
                <a:latin typeface="微软雅黑" panose="020B0503020204020204" pitchFamily="34" charset="-122"/>
                <a:ea typeface="微软雅黑" panose="020B0503020204020204" pitchFamily="34" charset="-122"/>
              </a:rPr>
              <a:t>03</a:t>
            </a:r>
            <a:r>
              <a:rPr lang="zh-CN" altLang="en-US" sz="1050" b="1" dirty="0">
                <a:solidFill>
                  <a:srgbClr val="EC3730"/>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C3730"/>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187624" y="195486"/>
            <a:ext cx="1515760" cy="72008"/>
            <a:chOff x="539552" y="195486"/>
            <a:chExt cx="1482080" cy="72008"/>
          </a:xfrm>
        </p:grpSpPr>
        <p:sp>
          <p:nvSpPr>
            <p:cNvPr id="30" name="矩形 2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3" name="TextBox 32"/>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4" name="TextBox 33"/>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DD7EF9-E8C0-4A02-8542-1EEF28732734}" type="datetime1">
              <a:rPr lang="zh-CN" altLang="en-US" smtClean="0"/>
              <a:t>2021/1/5</a:t>
            </a:fld>
            <a:endParaRPr lang="zh-CN" altLang="en-US"/>
          </a:p>
        </p:txBody>
      </p:sp>
      <p:grpSp>
        <p:nvGrpSpPr>
          <p:cNvPr id="4" name="组合 35"/>
          <p:cNvGrpSpPr/>
          <p:nvPr/>
        </p:nvGrpSpPr>
        <p:grpSpPr>
          <a:xfrm>
            <a:off x="611560" y="1330926"/>
            <a:ext cx="3021012" cy="2654301"/>
            <a:chOff x="1908178" y="1384300"/>
            <a:chExt cx="3021012" cy="2654301"/>
          </a:xfrm>
        </p:grpSpPr>
        <p:sp>
          <p:nvSpPr>
            <p:cNvPr id="5" name="Freeform 6"/>
            <p:cNvSpPr/>
            <p:nvPr/>
          </p:nvSpPr>
          <p:spPr bwMode="auto">
            <a:xfrm>
              <a:off x="3103565" y="3779838"/>
              <a:ext cx="1019175" cy="258763"/>
            </a:xfrm>
            <a:custGeom>
              <a:avLst/>
              <a:gdLst/>
              <a:ahLst/>
              <a:cxnLst>
                <a:cxn ang="0">
                  <a:pos x="642" y="0"/>
                </a:cxn>
                <a:cxn ang="0">
                  <a:pos x="642" y="135"/>
                </a:cxn>
                <a:cxn ang="0">
                  <a:pos x="0" y="163"/>
                </a:cxn>
                <a:cxn ang="0">
                  <a:pos x="0" y="27"/>
                </a:cxn>
                <a:cxn ang="0">
                  <a:pos x="642" y="0"/>
                </a:cxn>
              </a:cxnLst>
              <a:rect l="0" t="0" r="r" b="b"/>
              <a:pathLst>
                <a:path w="642" h="163">
                  <a:moveTo>
                    <a:pt x="642" y="0"/>
                  </a:moveTo>
                  <a:lnTo>
                    <a:pt x="642" y="135"/>
                  </a:lnTo>
                  <a:lnTo>
                    <a:pt x="0" y="163"/>
                  </a:lnTo>
                  <a:lnTo>
                    <a:pt x="0" y="27"/>
                  </a:lnTo>
                  <a:lnTo>
                    <a:pt x="642" y="0"/>
                  </a:lnTo>
                  <a:close/>
                </a:path>
              </a:pathLst>
            </a:custGeom>
            <a:solidFill>
              <a:srgbClr val="0099B9"/>
            </a:solidFill>
            <a:ln w="9525">
              <a:noFill/>
              <a:round/>
            </a:ln>
          </p:spPr>
          <p:txBody>
            <a:bodyPr vert="horz" wrap="square" lIns="91440" tIns="45720" rIns="91440" bIns="45720" numCol="1" anchor="t" anchorCtr="0" compatLnSpc="1"/>
            <a:lstStyle/>
            <a:p>
              <a:endParaRPr lang="zh-CN" altLang="en-US"/>
            </a:p>
          </p:txBody>
        </p:sp>
        <p:sp>
          <p:nvSpPr>
            <p:cNvPr id="6" name="Freeform 7"/>
            <p:cNvSpPr/>
            <p:nvPr/>
          </p:nvSpPr>
          <p:spPr bwMode="auto">
            <a:xfrm>
              <a:off x="2713040" y="3552825"/>
              <a:ext cx="390525" cy="485775"/>
            </a:xfrm>
            <a:custGeom>
              <a:avLst/>
              <a:gdLst/>
              <a:ahLst/>
              <a:cxnLst>
                <a:cxn ang="0">
                  <a:pos x="246" y="306"/>
                </a:cxn>
                <a:cxn ang="0">
                  <a:pos x="0" y="135"/>
                </a:cxn>
                <a:cxn ang="0">
                  <a:pos x="0" y="0"/>
                </a:cxn>
                <a:cxn ang="0">
                  <a:pos x="246" y="170"/>
                </a:cxn>
                <a:cxn ang="0">
                  <a:pos x="246" y="306"/>
                </a:cxn>
              </a:cxnLst>
              <a:rect l="0" t="0" r="r" b="b"/>
              <a:pathLst>
                <a:path w="246" h="306">
                  <a:moveTo>
                    <a:pt x="246" y="306"/>
                  </a:moveTo>
                  <a:lnTo>
                    <a:pt x="0" y="135"/>
                  </a:lnTo>
                  <a:lnTo>
                    <a:pt x="0" y="0"/>
                  </a:lnTo>
                  <a:lnTo>
                    <a:pt x="246" y="170"/>
                  </a:lnTo>
                  <a:lnTo>
                    <a:pt x="246" y="306"/>
                  </a:lnTo>
                  <a:close/>
                </a:path>
              </a:pathLst>
            </a:custGeom>
            <a:solidFill>
              <a:srgbClr val="04747F"/>
            </a:solidFill>
            <a:ln w="9525">
              <a:noFill/>
              <a:round/>
            </a:ln>
          </p:spPr>
          <p:txBody>
            <a:bodyPr vert="horz" wrap="square" lIns="91440" tIns="45720" rIns="91440" bIns="45720" numCol="1" anchor="t" anchorCtr="0" compatLnSpc="1"/>
            <a:lstStyle/>
            <a:p>
              <a:endParaRPr lang="zh-CN" altLang="en-US"/>
            </a:p>
          </p:txBody>
        </p:sp>
        <p:sp>
          <p:nvSpPr>
            <p:cNvPr id="7" name="Freeform 8"/>
            <p:cNvSpPr/>
            <p:nvPr/>
          </p:nvSpPr>
          <p:spPr bwMode="auto">
            <a:xfrm>
              <a:off x="2713040" y="3511550"/>
              <a:ext cx="1409700" cy="311150"/>
            </a:xfrm>
            <a:custGeom>
              <a:avLst/>
              <a:gdLst/>
              <a:ahLst/>
              <a:cxnLst>
                <a:cxn ang="0">
                  <a:pos x="246" y="196"/>
                </a:cxn>
                <a:cxn ang="0">
                  <a:pos x="0" y="26"/>
                </a:cxn>
                <a:cxn ang="0">
                  <a:pos x="631" y="0"/>
                </a:cxn>
                <a:cxn ang="0">
                  <a:pos x="888" y="169"/>
                </a:cxn>
                <a:cxn ang="0">
                  <a:pos x="246" y="196"/>
                </a:cxn>
              </a:cxnLst>
              <a:rect l="0" t="0" r="r" b="b"/>
              <a:pathLst>
                <a:path w="888" h="196">
                  <a:moveTo>
                    <a:pt x="246" y="196"/>
                  </a:moveTo>
                  <a:lnTo>
                    <a:pt x="0" y="26"/>
                  </a:lnTo>
                  <a:lnTo>
                    <a:pt x="631" y="0"/>
                  </a:lnTo>
                  <a:lnTo>
                    <a:pt x="888" y="169"/>
                  </a:lnTo>
                  <a:lnTo>
                    <a:pt x="246" y="196"/>
                  </a:lnTo>
                  <a:close/>
                </a:path>
              </a:pathLst>
            </a:custGeom>
            <a:solidFill>
              <a:srgbClr val="0289A1"/>
            </a:solidFill>
            <a:ln w="9525">
              <a:noFill/>
              <a:round/>
            </a:ln>
          </p:spPr>
          <p:txBody>
            <a:bodyPr vert="horz" wrap="square" lIns="91440" tIns="45720" rIns="91440" bIns="45720" numCol="1" anchor="t" anchorCtr="0" compatLnSpc="1"/>
            <a:lstStyle/>
            <a:p>
              <a:endParaRPr lang="zh-CN" altLang="en-US"/>
            </a:p>
          </p:txBody>
        </p:sp>
        <p:sp>
          <p:nvSpPr>
            <p:cNvPr id="8" name="Freeform 9"/>
            <p:cNvSpPr/>
            <p:nvPr/>
          </p:nvSpPr>
          <p:spPr bwMode="auto">
            <a:xfrm>
              <a:off x="2924178" y="3319463"/>
              <a:ext cx="1603375" cy="406400"/>
            </a:xfrm>
            <a:custGeom>
              <a:avLst/>
              <a:gdLst/>
              <a:ahLst/>
              <a:cxnLst>
                <a:cxn ang="0">
                  <a:pos x="1010" y="0"/>
                </a:cxn>
                <a:cxn ang="0">
                  <a:pos x="1010" y="212"/>
                </a:cxn>
                <a:cxn ang="0">
                  <a:pos x="0" y="256"/>
                </a:cxn>
                <a:cxn ang="0">
                  <a:pos x="0" y="42"/>
                </a:cxn>
                <a:cxn ang="0">
                  <a:pos x="1010" y="0"/>
                </a:cxn>
              </a:cxnLst>
              <a:rect l="0" t="0" r="r" b="b"/>
              <a:pathLst>
                <a:path w="1010" h="256">
                  <a:moveTo>
                    <a:pt x="1010" y="0"/>
                  </a:moveTo>
                  <a:lnTo>
                    <a:pt x="1010" y="212"/>
                  </a:lnTo>
                  <a:lnTo>
                    <a:pt x="0" y="256"/>
                  </a:lnTo>
                  <a:lnTo>
                    <a:pt x="0" y="42"/>
                  </a:lnTo>
                  <a:lnTo>
                    <a:pt x="1010" y="0"/>
                  </a:lnTo>
                  <a:close/>
                </a:path>
              </a:pathLst>
            </a:custGeom>
            <a:solidFill>
              <a:srgbClr val="E6E7E8"/>
            </a:solidFill>
            <a:ln w="9525">
              <a:noFill/>
              <a:round/>
            </a:ln>
          </p:spPr>
          <p:txBody>
            <a:bodyPr vert="horz" wrap="square" lIns="91440" tIns="45720" rIns="91440" bIns="45720" numCol="1" anchor="t" anchorCtr="0" compatLnSpc="1"/>
            <a:lstStyle/>
            <a:p>
              <a:endParaRPr lang="zh-CN" altLang="en-US"/>
            </a:p>
          </p:txBody>
        </p:sp>
        <p:sp>
          <p:nvSpPr>
            <p:cNvPr id="9" name="Freeform 10"/>
            <p:cNvSpPr/>
            <p:nvPr/>
          </p:nvSpPr>
          <p:spPr bwMode="auto">
            <a:xfrm>
              <a:off x="2311403" y="2963863"/>
              <a:ext cx="612775" cy="762000"/>
            </a:xfrm>
            <a:custGeom>
              <a:avLst/>
              <a:gdLst/>
              <a:ahLst/>
              <a:cxnLst>
                <a:cxn ang="0">
                  <a:pos x="386" y="480"/>
                </a:cxn>
                <a:cxn ang="0">
                  <a:pos x="0" y="212"/>
                </a:cxn>
                <a:cxn ang="0">
                  <a:pos x="0" y="0"/>
                </a:cxn>
                <a:cxn ang="0">
                  <a:pos x="386" y="266"/>
                </a:cxn>
                <a:cxn ang="0">
                  <a:pos x="386" y="480"/>
                </a:cxn>
              </a:cxnLst>
              <a:rect l="0" t="0" r="r" b="b"/>
              <a:pathLst>
                <a:path w="386" h="480">
                  <a:moveTo>
                    <a:pt x="386" y="480"/>
                  </a:moveTo>
                  <a:lnTo>
                    <a:pt x="0" y="212"/>
                  </a:lnTo>
                  <a:lnTo>
                    <a:pt x="0" y="0"/>
                  </a:lnTo>
                  <a:lnTo>
                    <a:pt x="386" y="266"/>
                  </a:lnTo>
                  <a:lnTo>
                    <a:pt x="386" y="480"/>
                  </a:lnTo>
                  <a:close/>
                </a:path>
              </a:pathLst>
            </a:custGeom>
            <a:solidFill>
              <a:srgbClr val="BCBCBC"/>
            </a:solidFill>
            <a:ln w="9525">
              <a:noFill/>
              <a:round/>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2311403" y="2897188"/>
              <a:ext cx="2216150" cy="488950"/>
            </a:xfrm>
            <a:custGeom>
              <a:avLst/>
              <a:gdLst/>
              <a:ahLst/>
              <a:cxnLst>
                <a:cxn ang="0">
                  <a:pos x="386" y="308"/>
                </a:cxn>
                <a:cxn ang="0">
                  <a:pos x="0" y="42"/>
                </a:cxn>
                <a:cxn ang="0">
                  <a:pos x="991" y="0"/>
                </a:cxn>
                <a:cxn ang="0">
                  <a:pos x="1396" y="266"/>
                </a:cxn>
                <a:cxn ang="0">
                  <a:pos x="386" y="308"/>
                </a:cxn>
              </a:cxnLst>
              <a:rect l="0" t="0" r="r" b="b"/>
              <a:pathLst>
                <a:path w="1396" h="308">
                  <a:moveTo>
                    <a:pt x="386" y="308"/>
                  </a:moveTo>
                  <a:lnTo>
                    <a:pt x="0" y="42"/>
                  </a:lnTo>
                  <a:lnTo>
                    <a:pt x="991" y="0"/>
                  </a:lnTo>
                  <a:lnTo>
                    <a:pt x="1396" y="266"/>
                  </a:lnTo>
                  <a:lnTo>
                    <a:pt x="386" y="308"/>
                  </a:lnTo>
                  <a:close/>
                </a:path>
              </a:pathLst>
            </a:custGeom>
            <a:solidFill>
              <a:srgbClr val="D3D3D3"/>
            </a:solidFill>
            <a:ln w="9525">
              <a:noFill/>
              <a:round/>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6" name="Freeform 17"/>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2743203" y="2381250"/>
              <a:ext cx="2185987" cy="555625"/>
            </a:xfrm>
            <a:custGeom>
              <a:avLst/>
              <a:gdLst/>
              <a:ahLst/>
              <a:cxnLst>
                <a:cxn ang="0">
                  <a:pos x="1377" y="0"/>
                </a:cxn>
                <a:cxn ang="0">
                  <a:pos x="1377" y="290"/>
                </a:cxn>
                <a:cxn ang="0">
                  <a:pos x="0" y="350"/>
                </a:cxn>
                <a:cxn ang="0">
                  <a:pos x="0" y="59"/>
                </a:cxn>
                <a:cxn ang="0">
                  <a:pos x="1377" y="0"/>
                </a:cxn>
              </a:cxnLst>
              <a:rect l="0" t="0" r="r" b="b"/>
              <a:pathLst>
                <a:path w="1377" h="350">
                  <a:moveTo>
                    <a:pt x="1377" y="0"/>
                  </a:moveTo>
                  <a:lnTo>
                    <a:pt x="1377" y="290"/>
                  </a:lnTo>
                  <a:lnTo>
                    <a:pt x="0" y="350"/>
                  </a:lnTo>
                  <a:lnTo>
                    <a:pt x="0" y="59"/>
                  </a:lnTo>
                  <a:lnTo>
                    <a:pt x="1377" y="0"/>
                  </a:lnTo>
                  <a:close/>
                </a:path>
              </a:pathLst>
            </a:custGeom>
            <a:solidFill>
              <a:srgbClr val="F29B00"/>
            </a:solidFill>
            <a:ln w="9525">
              <a:noFill/>
              <a:round/>
            </a:ln>
          </p:spPr>
          <p:txBody>
            <a:bodyPr vert="horz" wrap="square" lIns="91440" tIns="45720" rIns="91440" bIns="45720" numCol="1" anchor="t" anchorCtr="0" compatLnSpc="1"/>
            <a:lstStyle/>
            <a:p>
              <a:endParaRPr lang="zh-CN" altLang="en-US"/>
            </a:p>
          </p:txBody>
        </p:sp>
        <p:sp>
          <p:nvSpPr>
            <p:cNvPr id="18" name="Freeform 19"/>
            <p:cNvSpPr/>
            <p:nvPr/>
          </p:nvSpPr>
          <p:spPr bwMode="auto">
            <a:xfrm>
              <a:off x="1908178" y="1897063"/>
              <a:ext cx="835025" cy="1039813"/>
            </a:xfrm>
            <a:custGeom>
              <a:avLst/>
              <a:gdLst/>
              <a:ahLst/>
              <a:cxnLst>
                <a:cxn ang="0">
                  <a:pos x="526" y="655"/>
                </a:cxn>
                <a:cxn ang="0">
                  <a:pos x="0" y="291"/>
                </a:cxn>
                <a:cxn ang="0">
                  <a:pos x="0" y="0"/>
                </a:cxn>
                <a:cxn ang="0">
                  <a:pos x="526" y="364"/>
                </a:cxn>
                <a:cxn ang="0">
                  <a:pos x="526" y="655"/>
                </a:cxn>
              </a:cxnLst>
              <a:rect l="0" t="0" r="r" b="b"/>
              <a:pathLst>
                <a:path w="526" h="655">
                  <a:moveTo>
                    <a:pt x="526" y="655"/>
                  </a:moveTo>
                  <a:lnTo>
                    <a:pt x="0" y="291"/>
                  </a:lnTo>
                  <a:lnTo>
                    <a:pt x="0" y="0"/>
                  </a:lnTo>
                  <a:lnTo>
                    <a:pt x="526" y="364"/>
                  </a:lnTo>
                  <a:lnTo>
                    <a:pt x="526" y="655"/>
                  </a:lnTo>
                  <a:close/>
                </a:path>
              </a:pathLst>
            </a:custGeom>
            <a:solidFill>
              <a:srgbClr val="AA6500"/>
            </a:solidFill>
            <a:ln w="9525">
              <a:noFill/>
              <a:round/>
            </a:ln>
          </p:spPr>
          <p:txBody>
            <a:bodyPr vert="horz" wrap="square" lIns="91440" tIns="45720" rIns="91440" bIns="45720" numCol="1" anchor="t" anchorCtr="0" compatLnSpc="1"/>
            <a:lstStyle/>
            <a:p>
              <a:endParaRPr lang="zh-CN" altLang="en-US"/>
            </a:p>
          </p:txBody>
        </p:sp>
        <p:sp>
          <p:nvSpPr>
            <p:cNvPr id="19" name="Freeform 20"/>
            <p:cNvSpPr/>
            <p:nvPr/>
          </p:nvSpPr>
          <p:spPr bwMode="auto">
            <a:xfrm>
              <a:off x="1908178" y="1808163"/>
              <a:ext cx="3021012" cy="666750"/>
            </a:xfrm>
            <a:custGeom>
              <a:avLst/>
              <a:gdLst/>
              <a:ahLst/>
              <a:cxnLst>
                <a:cxn ang="0">
                  <a:pos x="526" y="420"/>
                </a:cxn>
                <a:cxn ang="0">
                  <a:pos x="0" y="56"/>
                </a:cxn>
                <a:cxn ang="0">
                  <a:pos x="1352" y="0"/>
                </a:cxn>
                <a:cxn ang="0">
                  <a:pos x="1903" y="361"/>
                </a:cxn>
                <a:cxn ang="0">
                  <a:pos x="526" y="420"/>
                </a:cxn>
              </a:cxnLst>
              <a:rect l="0" t="0" r="r" b="b"/>
              <a:pathLst>
                <a:path w="1903" h="420">
                  <a:moveTo>
                    <a:pt x="526" y="420"/>
                  </a:moveTo>
                  <a:lnTo>
                    <a:pt x="0" y="56"/>
                  </a:lnTo>
                  <a:lnTo>
                    <a:pt x="1352" y="0"/>
                  </a:lnTo>
                  <a:lnTo>
                    <a:pt x="1903" y="361"/>
                  </a:lnTo>
                  <a:lnTo>
                    <a:pt x="526" y="420"/>
                  </a:lnTo>
                  <a:close/>
                </a:path>
              </a:pathLst>
            </a:custGeom>
            <a:solidFill>
              <a:srgbClr val="D88500"/>
            </a:solidFill>
            <a:ln w="9525">
              <a:noFill/>
              <a:round/>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2876553" y="1844675"/>
              <a:ext cx="1757362" cy="446088"/>
            </a:xfrm>
            <a:custGeom>
              <a:avLst/>
              <a:gdLst/>
              <a:ahLst/>
              <a:cxnLst>
                <a:cxn ang="0">
                  <a:pos x="1107" y="0"/>
                </a:cxn>
                <a:cxn ang="0">
                  <a:pos x="1107" y="234"/>
                </a:cxn>
                <a:cxn ang="0">
                  <a:pos x="0" y="281"/>
                </a:cxn>
                <a:cxn ang="0">
                  <a:pos x="0" y="47"/>
                </a:cxn>
                <a:cxn ang="0">
                  <a:pos x="1107" y="0"/>
                </a:cxn>
              </a:cxnLst>
              <a:rect l="0" t="0" r="r" b="b"/>
              <a:pathLst>
                <a:path w="1107" h="281">
                  <a:moveTo>
                    <a:pt x="1107" y="0"/>
                  </a:moveTo>
                  <a:lnTo>
                    <a:pt x="1107" y="234"/>
                  </a:lnTo>
                  <a:lnTo>
                    <a:pt x="0" y="281"/>
                  </a:lnTo>
                  <a:lnTo>
                    <a:pt x="0" y="47"/>
                  </a:lnTo>
                  <a:lnTo>
                    <a:pt x="1107" y="0"/>
                  </a:lnTo>
                  <a:close/>
                </a:path>
              </a:pathLst>
            </a:custGeom>
            <a:solidFill>
              <a:srgbClr val="F15A29"/>
            </a:solidFill>
            <a:ln w="9525">
              <a:noFill/>
              <a:round/>
            </a:ln>
          </p:spPr>
          <p:txBody>
            <a:bodyPr vert="horz" wrap="square" lIns="91440" tIns="45720" rIns="91440" bIns="45720" numCol="1" anchor="t" anchorCtr="0" compatLnSpc="1"/>
            <a:lstStyle/>
            <a:p>
              <a:endParaRPr lang="zh-CN" altLang="en-US"/>
            </a:p>
          </p:txBody>
        </p:sp>
        <p:sp>
          <p:nvSpPr>
            <p:cNvPr id="21" name="Freeform 22"/>
            <p:cNvSpPr/>
            <p:nvPr/>
          </p:nvSpPr>
          <p:spPr bwMode="auto">
            <a:xfrm>
              <a:off x="2205040" y="1454150"/>
              <a:ext cx="671512" cy="836613"/>
            </a:xfrm>
            <a:custGeom>
              <a:avLst/>
              <a:gdLst/>
              <a:ahLst/>
              <a:cxnLst>
                <a:cxn ang="0">
                  <a:pos x="423" y="527"/>
                </a:cxn>
                <a:cxn ang="0">
                  <a:pos x="0" y="234"/>
                </a:cxn>
                <a:cxn ang="0">
                  <a:pos x="0" y="0"/>
                </a:cxn>
                <a:cxn ang="0">
                  <a:pos x="423" y="293"/>
                </a:cxn>
                <a:cxn ang="0">
                  <a:pos x="423" y="527"/>
                </a:cxn>
              </a:cxnLst>
              <a:rect l="0" t="0" r="r" b="b"/>
              <a:pathLst>
                <a:path w="423" h="527">
                  <a:moveTo>
                    <a:pt x="423" y="527"/>
                  </a:moveTo>
                  <a:lnTo>
                    <a:pt x="0" y="234"/>
                  </a:lnTo>
                  <a:lnTo>
                    <a:pt x="0" y="0"/>
                  </a:lnTo>
                  <a:lnTo>
                    <a:pt x="423" y="293"/>
                  </a:lnTo>
                  <a:lnTo>
                    <a:pt x="423" y="527"/>
                  </a:lnTo>
                  <a:close/>
                </a:path>
              </a:pathLst>
            </a:custGeom>
            <a:solidFill>
              <a:srgbClr val="C4340E"/>
            </a:solidFill>
            <a:ln w="9525">
              <a:noFill/>
              <a:round/>
            </a:ln>
          </p:spPr>
          <p:txBody>
            <a:bodyPr vert="horz" wrap="square" lIns="91440" tIns="45720" rIns="91440" bIns="45720" numCol="1" anchor="t" anchorCtr="0" compatLnSpc="1"/>
            <a:lstStyle/>
            <a:p>
              <a:endParaRPr lang="zh-CN" altLang="en-US"/>
            </a:p>
          </p:txBody>
        </p:sp>
        <p:sp>
          <p:nvSpPr>
            <p:cNvPr id="22" name="Freeform 23"/>
            <p:cNvSpPr/>
            <p:nvPr/>
          </p:nvSpPr>
          <p:spPr bwMode="auto">
            <a:xfrm>
              <a:off x="2205040" y="1384300"/>
              <a:ext cx="2428875" cy="534988"/>
            </a:xfrm>
            <a:custGeom>
              <a:avLst/>
              <a:gdLst/>
              <a:ahLst/>
              <a:cxnLst>
                <a:cxn ang="0">
                  <a:pos x="423" y="337"/>
                </a:cxn>
                <a:cxn ang="0">
                  <a:pos x="0" y="44"/>
                </a:cxn>
                <a:cxn ang="0">
                  <a:pos x="1086" y="0"/>
                </a:cxn>
                <a:cxn ang="0">
                  <a:pos x="1530" y="290"/>
                </a:cxn>
                <a:cxn ang="0">
                  <a:pos x="423" y="337"/>
                </a:cxn>
              </a:cxnLst>
              <a:rect l="0" t="0" r="r" b="b"/>
              <a:pathLst>
                <a:path w="1530" h="337">
                  <a:moveTo>
                    <a:pt x="423" y="337"/>
                  </a:moveTo>
                  <a:lnTo>
                    <a:pt x="0" y="44"/>
                  </a:lnTo>
                  <a:lnTo>
                    <a:pt x="1086" y="0"/>
                  </a:lnTo>
                  <a:lnTo>
                    <a:pt x="1530" y="290"/>
                  </a:lnTo>
                  <a:lnTo>
                    <a:pt x="423" y="337"/>
                  </a:lnTo>
                  <a:close/>
                </a:path>
              </a:pathLst>
            </a:custGeom>
            <a:solidFill>
              <a:srgbClr val="F23806"/>
            </a:solidFill>
            <a:ln w="9525">
              <a:noFill/>
              <a:round/>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3621941" y="1203598"/>
            <a:ext cx="4587683" cy="767562"/>
            <a:chOff x="683568" y="1509667"/>
            <a:chExt cx="2574846" cy="767562"/>
          </a:xfrm>
        </p:grpSpPr>
        <p:sp>
          <p:nvSpPr>
            <p:cNvPr id="24"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26" name="KSO_GT1.1.1"/>
            <p:cNvSpPr txBox="1"/>
            <p:nvPr/>
          </p:nvSpPr>
          <p:spPr>
            <a:xfrm>
              <a:off x="1048493" y="1564480"/>
              <a:ext cx="2190515" cy="71274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621941" y="1971160"/>
            <a:ext cx="4587683" cy="800934"/>
            <a:chOff x="683568" y="1509667"/>
            <a:chExt cx="2574846" cy="800934"/>
          </a:xfrm>
        </p:grpSpPr>
        <p:sp>
          <p:nvSpPr>
            <p:cNvPr id="28"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连接符 28"/>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0" name="KSO_GT1.1.1"/>
            <p:cNvSpPr txBox="1"/>
            <p:nvPr/>
          </p:nvSpPr>
          <p:spPr>
            <a:xfrm>
              <a:off x="1048493" y="1564480"/>
              <a:ext cx="2190515" cy="74612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621941" y="2772094"/>
            <a:ext cx="4587683" cy="412780"/>
            <a:chOff x="683568" y="1509667"/>
            <a:chExt cx="2574846" cy="412780"/>
          </a:xfrm>
        </p:grpSpPr>
        <p:sp>
          <p:nvSpPr>
            <p:cNvPr id="32"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接连接符 32"/>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4" name="KSO_GT1.1.1"/>
            <p:cNvSpPr txBox="1"/>
            <p:nvPr/>
          </p:nvSpPr>
          <p:spPr>
            <a:xfrm>
              <a:off x="1048493" y="1564480"/>
              <a:ext cx="2190515" cy="35232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621941" y="3179236"/>
            <a:ext cx="4587683" cy="500584"/>
            <a:chOff x="683568" y="1509667"/>
            <a:chExt cx="2574846" cy="500584"/>
          </a:xfrm>
        </p:grpSpPr>
        <p:sp>
          <p:nvSpPr>
            <p:cNvPr id="36"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7" name="直接连接符 36"/>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8" name="KSO_GT1.1.1"/>
            <p:cNvSpPr txBox="1"/>
            <p:nvPr/>
          </p:nvSpPr>
          <p:spPr>
            <a:xfrm>
              <a:off x="1048493" y="1564480"/>
              <a:ext cx="2190515" cy="44577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621941" y="3679820"/>
            <a:ext cx="4587683" cy="579149"/>
            <a:chOff x="683568" y="1509667"/>
            <a:chExt cx="2574846" cy="579149"/>
          </a:xfrm>
        </p:grpSpPr>
        <p:sp>
          <p:nvSpPr>
            <p:cNvPr id="40"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1" name="直接连接符 40"/>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42" name="KSO_GT1.1.1"/>
            <p:cNvSpPr txBox="1"/>
            <p:nvPr/>
          </p:nvSpPr>
          <p:spPr>
            <a:xfrm>
              <a:off x="1048493" y="1564480"/>
              <a:ext cx="2190515" cy="524336"/>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187624" y="195486"/>
            <a:ext cx="1515760" cy="72008"/>
            <a:chOff x="539552" y="195486"/>
            <a:chExt cx="1482080" cy="72008"/>
          </a:xfrm>
        </p:grpSpPr>
        <p:sp>
          <p:nvSpPr>
            <p:cNvPr id="44" name="矩形 4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7" name="TextBox 46"/>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8" name="TextBox 4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58E04E-99FC-431B-9715-D8FC899E9B76}" type="datetime1">
              <a:rPr lang="zh-CN" altLang="en-US" smtClean="0"/>
              <a:t>2021/1/5</a:t>
            </a:fld>
            <a:endParaRPr lang="zh-CN" altLang="en-US"/>
          </a:p>
        </p:txBody>
      </p:sp>
      <p:cxnSp>
        <p:nvCxnSpPr>
          <p:cNvPr id="4" name="直接连接符 3"/>
          <p:cNvCxnSpPr/>
          <p:nvPr/>
        </p:nvCxnSpPr>
        <p:spPr>
          <a:xfrm>
            <a:off x="29984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493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002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511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41140" y="3765253"/>
            <a:ext cx="5651500" cy="1026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just" eaLnBrk="1" fontAlgn="auto" hangingPunct="1">
              <a:lnSpc>
                <a:spcPct val="120000"/>
              </a:lnSpc>
              <a:spcBef>
                <a:spcPts val="0"/>
              </a:spcBef>
              <a:spcAft>
                <a:spcPts val="0"/>
              </a:spcAft>
              <a:defRPr/>
            </a:pPr>
            <a:endParaRPr lang="zh-CN" altLang="en-US" sz="1200" dirty="0">
              <a:solidFill>
                <a:srgbClr val="4D4D4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41140" y="1087140"/>
            <a:ext cx="5759450" cy="368300"/>
            <a:chOff x="1741140" y="1087140"/>
            <a:chExt cx="5759450" cy="368300"/>
          </a:xfrm>
        </p:grpSpPr>
        <p:sp>
          <p:nvSpPr>
            <p:cNvPr id="10"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100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1741140" y="1131590"/>
              <a:ext cx="4700588" cy="260350"/>
              <a:chOff x="1741140" y="1131590"/>
              <a:chExt cx="4700588" cy="260350"/>
            </a:xfrm>
          </p:grpSpPr>
          <p:sp>
            <p:nvSpPr>
              <p:cNvPr id="12" name="同侧圆角矩形 11"/>
              <p:cNvSpPr/>
              <p:nvPr/>
            </p:nvSpPr>
            <p:spPr>
              <a:xfrm rot="5400000">
                <a:off x="4152553" y="-897235"/>
                <a:ext cx="260350" cy="4318000"/>
              </a:xfrm>
              <a:prstGeom prst="round2SameRect">
                <a:avLst>
                  <a:gd name="adj1" fmla="val 50000"/>
                  <a:gd name="adj2" fmla="val 0"/>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A</a:t>
                </a:r>
                <a:endParaRPr lang="zh-CN" altLang="en-US">
                  <a:solidFill>
                    <a:srgbClr val="FFFFFF"/>
                  </a:solidFill>
                </a:endParaRPr>
              </a:p>
            </p:txBody>
          </p:sp>
        </p:grpSp>
      </p:grpSp>
      <p:grpSp>
        <p:nvGrpSpPr>
          <p:cNvPr id="14" name="组合 13"/>
          <p:cNvGrpSpPr/>
          <p:nvPr/>
        </p:nvGrpSpPr>
        <p:grpSpPr>
          <a:xfrm>
            <a:off x="1741140" y="1468140"/>
            <a:ext cx="5759450" cy="368300"/>
            <a:chOff x="1741140" y="1468140"/>
            <a:chExt cx="5759450" cy="368300"/>
          </a:xfrm>
        </p:grpSpPr>
        <p:sp>
          <p:nvSpPr>
            <p:cNvPr id="15"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88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16" name="同侧圆角矩形 15"/>
            <p:cNvSpPr/>
            <p:nvPr/>
          </p:nvSpPr>
          <p:spPr>
            <a:xfrm rot="5400000">
              <a:off x="3864422" y="-224929"/>
              <a:ext cx="260350" cy="37417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B</a:t>
              </a:r>
              <a:endParaRPr lang="zh-CN" altLang="en-US">
                <a:solidFill>
                  <a:srgbClr val="FFFFFF"/>
                </a:solidFill>
              </a:endParaRPr>
            </a:p>
          </p:txBody>
        </p:sp>
      </p:grpSp>
      <p:grpSp>
        <p:nvGrpSpPr>
          <p:cNvPr id="18" name="组合 17"/>
          <p:cNvGrpSpPr/>
          <p:nvPr/>
        </p:nvGrpSpPr>
        <p:grpSpPr>
          <a:xfrm>
            <a:off x="1741140" y="1849140"/>
            <a:ext cx="5759450" cy="368300"/>
            <a:chOff x="1741140" y="1849140"/>
            <a:chExt cx="5759450" cy="368300"/>
          </a:xfrm>
        </p:grpSpPr>
        <p:sp>
          <p:nvSpPr>
            <p:cNvPr id="19" name="文本框 369"/>
            <p:cNvSpPr txBox="1">
              <a:spLocks noChangeArrowheads="1"/>
            </p:cNvSpPr>
            <p:nvPr/>
          </p:nvSpPr>
          <p:spPr bwMode="auto">
            <a:xfrm>
              <a:off x="6630640" y="1849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75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0" name="同侧圆角矩形 19"/>
            <p:cNvSpPr/>
            <p:nvPr/>
          </p:nvSpPr>
          <p:spPr>
            <a:xfrm rot="5400000">
              <a:off x="3579466" y="444202"/>
              <a:ext cx="258762" cy="31702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C</a:t>
              </a:r>
              <a:endParaRPr lang="zh-CN" altLang="en-US">
                <a:solidFill>
                  <a:srgbClr val="FFFFFF"/>
                </a:solidFill>
              </a:endParaRPr>
            </a:p>
          </p:txBody>
        </p:sp>
      </p:grpSp>
      <p:grpSp>
        <p:nvGrpSpPr>
          <p:cNvPr id="22" name="组合 21"/>
          <p:cNvGrpSpPr/>
          <p:nvPr/>
        </p:nvGrpSpPr>
        <p:grpSpPr>
          <a:xfrm>
            <a:off x="1741140" y="2230140"/>
            <a:ext cx="5759450" cy="368300"/>
            <a:chOff x="1741140" y="2230140"/>
            <a:chExt cx="5759450" cy="368300"/>
          </a:xfrm>
        </p:grpSpPr>
        <p:sp>
          <p:nvSpPr>
            <p:cNvPr id="23"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58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4" name="同侧圆角矩形 23"/>
            <p:cNvSpPr/>
            <p:nvPr/>
          </p:nvSpPr>
          <p:spPr>
            <a:xfrm rot="5400000">
              <a:off x="3262760" y="1145083"/>
              <a:ext cx="258762" cy="253682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D</a:t>
              </a:r>
              <a:endParaRPr lang="zh-CN" altLang="en-US">
                <a:solidFill>
                  <a:srgbClr val="FFFFFF"/>
                </a:solidFill>
              </a:endParaRPr>
            </a:p>
          </p:txBody>
        </p:sp>
      </p:grpSp>
      <p:grpSp>
        <p:nvGrpSpPr>
          <p:cNvPr id="26" name="组合 25"/>
          <p:cNvGrpSpPr/>
          <p:nvPr/>
        </p:nvGrpSpPr>
        <p:grpSpPr>
          <a:xfrm>
            <a:off x="1741140" y="2611140"/>
            <a:ext cx="5759450" cy="368300"/>
            <a:chOff x="1741140" y="2611140"/>
            <a:chExt cx="5759450" cy="368300"/>
          </a:xfrm>
        </p:grpSpPr>
        <p:sp>
          <p:nvSpPr>
            <p:cNvPr id="27"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45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8" name="同侧圆角矩形 27"/>
            <p:cNvSpPr/>
            <p:nvPr/>
          </p:nvSpPr>
          <p:spPr>
            <a:xfrm rot="5400000">
              <a:off x="2929384" y="1861046"/>
              <a:ext cx="258763" cy="187007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E</a:t>
              </a:r>
              <a:endParaRPr lang="zh-CN" altLang="en-US">
                <a:solidFill>
                  <a:srgbClr val="FFFFFF"/>
                </a:solidFill>
              </a:endParaRPr>
            </a:p>
          </p:txBody>
        </p:sp>
      </p:grpSp>
      <p:grpSp>
        <p:nvGrpSpPr>
          <p:cNvPr id="30" name="组合 29"/>
          <p:cNvGrpSpPr/>
          <p:nvPr/>
        </p:nvGrpSpPr>
        <p:grpSpPr>
          <a:xfrm>
            <a:off x="1741140" y="2992140"/>
            <a:ext cx="5759450" cy="368300"/>
            <a:chOff x="1741140" y="2992140"/>
            <a:chExt cx="5759450" cy="368300"/>
          </a:xfrm>
        </p:grpSpPr>
        <p:sp>
          <p:nvSpPr>
            <p:cNvPr id="31"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30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32" name="同侧圆角矩形 31"/>
            <p:cNvSpPr/>
            <p:nvPr/>
          </p:nvSpPr>
          <p:spPr>
            <a:xfrm rot="5400000">
              <a:off x="2657127" y="2558600"/>
              <a:ext cx="258763" cy="132556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F</a:t>
              </a:r>
              <a:endParaRPr lang="zh-CN" altLang="en-US">
                <a:solidFill>
                  <a:srgbClr val="FFFFFF"/>
                </a:solidFill>
              </a:endParaRPr>
            </a:p>
          </p:txBody>
        </p:sp>
      </p:grpSp>
      <p:sp>
        <p:nvSpPr>
          <p:cNvPr id="34" name="矩形 33"/>
          <p:cNvSpPr/>
          <p:nvPr/>
        </p:nvSpPr>
        <p:spPr>
          <a:xfrm>
            <a:off x="1691680" y="3887204"/>
            <a:ext cx="5926863" cy="628762"/>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5486"/>
            <a:ext cx="1515760" cy="72008"/>
            <a:chOff x="539552" y="195486"/>
            <a:chExt cx="1482080" cy="72008"/>
          </a:xfrm>
        </p:grpSpPr>
        <p:sp>
          <p:nvSpPr>
            <p:cNvPr id="36" name="矩形 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9" name="TextBox 38"/>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5EF3DA-2FF8-431E-8EFC-97E321B223B6}" type="datetime1">
              <a:rPr lang="zh-CN" altLang="en-US" smtClean="0"/>
              <a:t>2021/1/5</a:t>
            </a:fld>
            <a:endParaRPr lang="zh-CN" altLang="en-US"/>
          </a:p>
        </p:txBody>
      </p:sp>
      <p:sp>
        <p:nvSpPr>
          <p:cNvPr id="4" name="任意多边形 3"/>
          <p:cNvSpPr/>
          <p:nvPr/>
        </p:nvSpPr>
        <p:spPr>
          <a:xfrm>
            <a:off x="-13349" y="1968965"/>
            <a:ext cx="7462038" cy="2691018"/>
          </a:xfrm>
          <a:custGeom>
            <a:avLst/>
            <a:gdLst>
              <a:gd name="connsiteX0" fmla="*/ 0 w 7462038"/>
              <a:gd name="connsiteY0" fmla="*/ 153512 h 2729851"/>
              <a:gd name="connsiteX1" fmla="*/ 206908 w 7462038"/>
              <a:gd name="connsiteY1" fmla="*/ 153512 h 2729851"/>
              <a:gd name="connsiteX2" fmla="*/ 620724 w 7462038"/>
              <a:gd name="connsiteY2" fmla="*/ 180210 h 2729851"/>
              <a:gd name="connsiteX3" fmla="*/ 1047889 w 7462038"/>
              <a:gd name="connsiteY3" fmla="*/ 233605 h 2729851"/>
              <a:gd name="connsiteX4" fmla="*/ 1448356 w 7462038"/>
              <a:gd name="connsiteY4" fmla="*/ 293675 h 2729851"/>
              <a:gd name="connsiteX5" fmla="*/ 1962289 w 7462038"/>
              <a:gd name="connsiteY5" fmla="*/ 433839 h 2729851"/>
              <a:gd name="connsiteX6" fmla="*/ 2356082 w 7462038"/>
              <a:gd name="connsiteY6" fmla="*/ 580677 h 2729851"/>
              <a:gd name="connsiteX7" fmla="*/ 2763223 w 7462038"/>
              <a:gd name="connsiteY7" fmla="*/ 774236 h 2729851"/>
              <a:gd name="connsiteX8" fmla="*/ 3263807 w 7462038"/>
              <a:gd name="connsiteY8" fmla="*/ 1061237 h 2729851"/>
              <a:gd name="connsiteX9" fmla="*/ 3550809 w 7462038"/>
              <a:gd name="connsiteY9" fmla="*/ 1294843 h 2729851"/>
              <a:gd name="connsiteX10" fmla="*/ 3764391 w 7462038"/>
              <a:gd name="connsiteY10" fmla="*/ 1508426 h 2729851"/>
              <a:gd name="connsiteX11" fmla="*/ 4038044 w 7462038"/>
              <a:gd name="connsiteY11" fmla="*/ 1815451 h 2729851"/>
              <a:gd name="connsiteX12" fmla="*/ 4244952 w 7462038"/>
              <a:gd name="connsiteY12" fmla="*/ 2142499 h 2729851"/>
              <a:gd name="connsiteX13" fmla="*/ 4358418 w 7462038"/>
              <a:gd name="connsiteY13" fmla="*/ 2429500 h 2729851"/>
              <a:gd name="connsiteX14" fmla="*/ 4418488 w 7462038"/>
              <a:gd name="connsiteY14" fmla="*/ 2663106 h 2729851"/>
              <a:gd name="connsiteX15" fmla="*/ 4431837 w 7462038"/>
              <a:gd name="connsiteY15" fmla="*/ 2729851 h 2729851"/>
              <a:gd name="connsiteX16" fmla="*/ 7462038 w 7462038"/>
              <a:gd name="connsiteY16" fmla="*/ 2723176 h 2729851"/>
              <a:gd name="connsiteX17" fmla="*/ 7328549 w 7462038"/>
              <a:gd name="connsiteY17" fmla="*/ 2469547 h 2729851"/>
              <a:gd name="connsiteX18" fmla="*/ 7148339 w 7462038"/>
              <a:gd name="connsiteY18" fmla="*/ 2189220 h 2729851"/>
              <a:gd name="connsiteX19" fmla="*/ 6948105 w 7462038"/>
              <a:gd name="connsiteY19" fmla="*/ 1948940 h 2729851"/>
              <a:gd name="connsiteX20" fmla="*/ 6701150 w 7462038"/>
              <a:gd name="connsiteY20" fmla="*/ 1728683 h 2729851"/>
              <a:gd name="connsiteX21" fmla="*/ 6540964 w 7462038"/>
              <a:gd name="connsiteY21" fmla="*/ 1581845 h 2729851"/>
              <a:gd name="connsiteX22" fmla="*/ 6414149 w 7462038"/>
              <a:gd name="connsiteY22" fmla="*/ 1481728 h 2729851"/>
              <a:gd name="connsiteX23" fmla="*/ 6100450 w 7462038"/>
              <a:gd name="connsiteY23" fmla="*/ 1248122 h 2729851"/>
              <a:gd name="connsiteX24" fmla="*/ 5626564 w 7462038"/>
              <a:gd name="connsiteY24" fmla="*/ 987818 h 2729851"/>
              <a:gd name="connsiteX25" fmla="*/ 5266143 w 7462038"/>
              <a:gd name="connsiteY25" fmla="*/ 774236 h 2729851"/>
              <a:gd name="connsiteX26" fmla="*/ 4732187 w 7462038"/>
              <a:gd name="connsiteY26" fmla="*/ 540630 h 2729851"/>
              <a:gd name="connsiteX27" fmla="*/ 4318371 w 7462038"/>
              <a:gd name="connsiteY27" fmla="*/ 393792 h 2729851"/>
              <a:gd name="connsiteX28" fmla="*/ 3884531 w 7462038"/>
              <a:gd name="connsiteY28" fmla="*/ 300350 h 2729851"/>
              <a:gd name="connsiteX29" fmla="*/ 3330552 w 7462038"/>
              <a:gd name="connsiteY29" fmla="*/ 200233 h 2729851"/>
              <a:gd name="connsiteX30" fmla="*/ 2923410 w 7462038"/>
              <a:gd name="connsiteY30" fmla="*/ 146837 h 2729851"/>
              <a:gd name="connsiteX31" fmla="*/ 2603037 w 7462038"/>
              <a:gd name="connsiteY31" fmla="*/ 120140 h 2729851"/>
              <a:gd name="connsiteX32" fmla="*/ 2242616 w 7462038"/>
              <a:gd name="connsiteY32" fmla="*/ 73418 h 2729851"/>
              <a:gd name="connsiteX33" fmla="*/ 1948940 w 7462038"/>
              <a:gd name="connsiteY33" fmla="*/ 93442 h 2729851"/>
              <a:gd name="connsiteX34" fmla="*/ 1795428 w 7462038"/>
              <a:gd name="connsiteY34" fmla="*/ 80093 h 2729851"/>
              <a:gd name="connsiteX35" fmla="*/ 1481729 w 7462038"/>
              <a:gd name="connsiteY35" fmla="*/ 53395 h 2729851"/>
              <a:gd name="connsiteX36" fmla="*/ 1201402 w 7462038"/>
              <a:gd name="connsiteY36" fmla="*/ 53395 h 2729851"/>
              <a:gd name="connsiteX37" fmla="*/ 647422 w 7462038"/>
              <a:gd name="connsiteY37" fmla="*/ 20023 h 2729851"/>
              <a:gd name="connsiteX38" fmla="*/ 333723 w 7462038"/>
              <a:gd name="connsiteY38" fmla="*/ 0 h 2729851"/>
              <a:gd name="connsiteX39" fmla="*/ 33372 w 7462038"/>
              <a:gd name="connsiteY39" fmla="*/ 0 h 2729851"/>
              <a:gd name="connsiteX40" fmla="*/ 6675 w 7462038"/>
              <a:gd name="connsiteY40" fmla="*/ 0 h 2729851"/>
              <a:gd name="connsiteX41" fmla="*/ 0 w 7462038"/>
              <a:gd name="connsiteY41" fmla="*/ 153512 h 27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2038" h="2729851">
                <a:moveTo>
                  <a:pt x="0" y="153512"/>
                </a:moveTo>
                <a:lnTo>
                  <a:pt x="206908" y="153512"/>
                </a:lnTo>
                <a:lnTo>
                  <a:pt x="620724" y="180210"/>
                </a:lnTo>
                <a:lnTo>
                  <a:pt x="1047889" y="233605"/>
                </a:lnTo>
                <a:lnTo>
                  <a:pt x="1448356" y="293675"/>
                </a:lnTo>
                <a:lnTo>
                  <a:pt x="1962289" y="433839"/>
                </a:lnTo>
                <a:lnTo>
                  <a:pt x="2356082" y="580677"/>
                </a:lnTo>
                <a:lnTo>
                  <a:pt x="2763223" y="774236"/>
                </a:lnTo>
                <a:lnTo>
                  <a:pt x="3263807" y="1061237"/>
                </a:lnTo>
                <a:lnTo>
                  <a:pt x="3550809" y="1294843"/>
                </a:lnTo>
                <a:lnTo>
                  <a:pt x="3764391" y="1508426"/>
                </a:lnTo>
                <a:lnTo>
                  <a:pt x="4038044" y="1815451"/>
                </a:lnTo>
                <a:lnTo>
                  <a:pt x="4244952" y="2142499"/>
                </a:lnTo>
                <a:lnTo>
                  <a:pt x="4358418" y="2429500"/>
                </a:lnTo>
                <a:lnTo>
                  <a:pt x="4418488" y="2663106"/>
                </a:lnTo>
                <a:lnTo>
                  <a:pt x="4431837" y="2729851"/>
                </a:lnTo>
                <a:lnTo>
                  <a:pt x="7462038" y="2723176"/>
                </a:lnTo>
                <a:lnTo>
                  <a:pt x="7328549" y="2469547"/>
                </a:lnTo>
                <a:lnTo>
                  <a:pt x="7148339" y="2189220"/>
                </a:lnTo>
                <a:lnTo>
                  <a:pt x="6948105" y="1948940"/>
                </a:lnTo>
                <a:lnTo>
                  <a:pt x="6701150" y="1728683"/>
                </a:lnTo>
                <a:lnTo>
                  <a:pt x="6540964" y="1581845"/>
                </a:lnTo>
                <a:lnTo>
                  <a:pt x="6414149" y="1481728"/>
                </a:lnTo>
                <a:lnTo>
                  <a:pt x="6100450" y="1248122"/>
                </a:lnTo>
                <a:lnTo>
                  <a:pt x="5626564" y="987818"/>
                </a:lnTo>
                <a:lnTo>
                  <a:pt x="5266143" y="774236"/>
                </a:lnTo>
                <a:lnTo>
                  <a:pt x="4732187" y="540630"/>
                </a:lnTo>
                <a:lnTo>
                  <a:pt x="4318371" y="393792"/>
                </a:lnTo>
                <a:lnTo>
                  <a:pt x="3884531" y="300350"/>
                </a:lnTo>
                <a:lnTo>
                  <a:pt x="3330552" y="200233"/>
                </a:lnTo>
                <a:lnTo>
                  <a:pt x="2923410" y="146837"/>
                </a:lnTo>
                <a:lnTo>
                  <a:pt x="2603037" y="120140"/>
                </a:lnTo>
                <a:lnTo>
                  <a:pt x="2242616" y="73418"/>
                </a:lnTo>
                <a:lnTo>
                  <a:pt x="1948940" y="93442"/>
                </a:lnTo>
                <a:lnTo>
                  <a:pt x="1795428" y="80093"/>
                </a:lnTo>
                <a:lnTo>
                  <a:pt x="1481729" y="53395"/>
                </a:lnTo>
                <a:lnTo>
                  <a:pt x="1201402" y="53395"/>
                </a:lnTo>
                <a:lnTo>
                  <a:pt x="647422" y="20023"/>
                </a:lnTo>
                <a:lnTo>
                  <a:pt x="333723" y="0"/>
                </a:lnTo>
                <a:lnTo>
                  <a:pt x="33372" y="0"/>
                </a:lnTo>
                <a:lnTo>
                  <a:pt x="6675" y="0"/>
                </a:lnTo>
                <a:lnTo>
                  <a:pt x="0" y="153512"/>
                </a:ln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18" descr="Hotel-And-Restaurant-Table-l.jpg"/>
          <p:cNvPicPr>
            <a:picLocks noChangeAspect="1"/>
          </p:cNvPicPr>
          <p:nvPr/>
        </p:nvPicPr>
        <p:blipFill>
          <a:blip r:embed="rId3"/>
          <a:stretch>
            <a:fillRect/>
          </a:stretch>
        </p:blipFill>
        <p:spPr>
          <a:xfrm>
            <a:off x="1819211" y="1562888"/>
            <a:ext cx="854873" cy="641155"/>
          </a:xfrm>
          <a:prstGeom prst="rect">
            <a:avLst/>
          </a:prstGeom>
          <a:effectLst>
            <a:outerShdw blurRad="50800" dist="25400" dir="12720000">
              <a:sysClr val="window" lastClr="FFFFFF">
                <a:lumMod val="50000"/>
                <a:alpha val="43000"/>
              </a:sysClr>
            </a:outerShdw>
            <a:reflection stA="50000" endPos="22000" dist="12700" dir="5400000" sy="-100000" algn="bl" rotWithShape="0"/>
          </a:effectLst>
        </p:spPr>
      </p:pic>
      <p:pic>
        <p:nvPicPr>
          <p:cNvPr id="6" name="Picture 19" descr="Health-Care-Professional-Blue-l.jpg"/>
          <p:cNvPicPr>
            <a:picLocks noChangeAspect="1"/>
          </p:cNvPicPr>
          <p:nvPr/>
        </p:nvPicPr>
        <p:blipFill>
          <a:blip r:embed="rId4"/>
          <a:stretch>
            <a:fillRect/>
          </a:stretch>
        </p:blipFill>
        <p:spPr>
          <a:xfrm>
            <a:off x="1986017" y="1599376"/>
            <a:ext cx="861822" cy="646368"/>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7" name="Picture 20" descr="World-Wide-Web-Grey-l.jpg"/>
          <p:cNvPicPr>
            <a:picLocks noChangeAspect="1"/>
          </p:cNvPicPr>
          <p:nvPr/>
        </p:nvPicPr>
        <p:blipFill>
          <a:blip r:embed="rId5"/>
          <a:stretch>
            <a:fillRect/>
          </a:stretch>
        </p:blipFill>
        <p:spPr>
          <a:xfrm>
            <a:off x="2194520" y="1641078"/>
            <a:ext cx="931325" cy="698494"/>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8" name="Picture 21" descr="wedding.jpg"/>
          <p:cNvPicPr>
            <a:picLocks noChangeAspect="1"/>
          </p:cNvPicPr>
          <p:nvPr/>
        </p:nvPicPr>
        <p:blipFill>
          <a:blip r:embed="rId6"/>
          <a:stretch>
            <a:fillRect/>
          </a:stretch>
        </p:blipFill>
        <p:spPr>
          <a:xfrm>
            <a:off x="2479017" y="1681509"/>
            <a:ext cx="988619" cy="741464"/>
          </a:xfrm>
          <a:prstGeom prst="rect">
            <a:avLst/>
          </a:prstGeom>
          <a:effectLst>
            <a:reflection stA="33000" endPos="34000" dist="12700" dir="5400000" sy="-100000" algn="bl" rotWithShape="0"/>
          </a:effectLst>
        </p:spPr>
      </p:pic>
      <p:pic>
        <p:nvPicPr>
          <p:cNvPr id="9" name="Picture 22" descr="education.jpg"/>
          <p:cNvPicPr>
            <a:picLocks noChangeAspect="1"/>
          </p:cNvPicPr>
          <p:nvPr/>
        </p:nvPicPr>
        <p:blipFill>
          <a:blip r:embed="rId7"/>
          <a:stretch>
            <a:fillRect/>
          </a:stretch>
        </p:blipFill>
        <p:spPr>
          <a:xfrm>
            <a:off x="2747670" y="1757353"/>
            <a:ext cx="1073196" cy="804897"/>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10" name="Picture 23" descr="science.jpg"/>
          <p:cNvPicPr>
            <a:picLocks noChangeAspect="1"/>
          </p:cNvPicPr>
          <p:nvPr/>
        </p:nvPicPr>
        <p:blipFill>
          <a:blip r:embed="rId8"/>
          <a:stretch>
            <a:fillRect/>
          </a:stretch>
        </p:blipFill>
        <p:spPr>
          <a:xfrm>
            <a:off x="3134757" y="1850565"/>
            <a:ext cx="1277528" cy="958144"/>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11" name="Picture 24" descr="Billede til free sample-templates.jpg"/>
          <p:cNvPicPr>
            <a:picLocks noChangeAspect="1"/>
          </p:cNvPicPr>
          <p:nvPr/>
        </p:nvPicPr>
        <p:blipFill>
          <a:blip r:embed="rId9"/>
          <a:stretch>
            <a:fillRect/>
          </a:stretch>
        </p:blipFill>
        <p:spPr>
          <a:xfrm>
            <a:off x="3569285" y="2009164"/>
            <a:ext cx="1455271" cy="1091453"/>
          </a:xfrm>
          <a:prstGeom prst="rect">
            <a:avLst/>
          </a:prstGeom>
          <a:effectLst>
            <a:outerShdw blurRad="50800" dist="25400" dir="12000000">
              <a:srgbClr val="000000">
                <a:alpha val="43000"/>
              </a:srgbClr>
            </a:outerShdw>
            <a:reflection stA="35000" endPos="26000" dist="12700" dir="5400000" sy="-100000" algn="bl" rotWithShape="0"/>
          </a:effectLst>
        </p:spPr>
      </p:pic>
      <p:pic>
        <p:nvPicPr>
          <p:cNvPr id="12" name="Picture 25" descr="music.jpg"/>
          <p:cNvPicPr>
            <a:picLocks noChangeAspect="1"/>
          </p:cNvPicPr>
          <p:nvPr/>
        </p:nvPicPr>
        <p:blipFill>
          <a:blip r:embed="rId10"/>
          <a:stretch>
            <a:fillRect/>
          </a:stretch>
        </p:blipFill>
        <p:spPr>
          <a:xfrm>
            <a:off x="4012857" y="2356476"/>
            <a:ext cx="1631605" cy="1223704"/>
          </a:xfrm>
          <a:prstGeom prst="rect">
            <a:avLst/>
          </a:prstGeom>
          <a:effectLst>
            <a:reflection stA="33000" endPos="34000" dist="12700" dir="5400000" sy="-100000" algn="bl" rotWithShape="0"/>
          </a:effectLst>
        </p:spPr>
      </p:pic>
      <p:pic>
        <p:nvPicPr>
          <p:cNvPr id="13" name="Picture 26" descr="buddism.jpg"/>
          <p:cNvPicPr>
            <a:picLocks noChangeAspect="1"/>
          </p:cNvPicPr>
          <p:nvPr/>
        </p:nvPicPr>
        <p:blipFill>
          <a:blip r:embed="rId11"/>
          <a:stretch>
            <a:fillRect/>
          </a:stretch>
        </p:blipFill>
        <p:spPr>
          <a:xfrm>
            <a:off x="4441566" y="2908812"/>
            <a:ext cx="1909882" cy="1432413"/>
          </a:xfrm>
          <a:prstGeom prst="rect">
            <a:avLst/>
          </a:prstGeom>
          <a:effectLst>
            <a:outerShdw blurRad="50800" dist="25400" dir="11940000">
              <a:srgbClr val="000000">
                <a:alpha val="43000"/>
              </a:srgbClr>
            </a:outerShdw>
            <a:reflection stA="35000" endPos="26000" dist="12700" dir="5400000" sy="-100000" algn="bl" rotWithShape="0"/>
          </a:effectLst>
        </p:spPr>
      </p:pic>
      <p:sp>
        <p:nvSpPr>
          <p:cNvPr id="14" name="TextBox 54"/>
          <p:cNvSpPr txBox="1">
            <a:spLocks noChangeArrowheads="1"/>
          </p:cNvSpPr>
          <p:nvPr/>
        </p:nvSpPr>
        <p:spPr bwMode="auto">
          <a:xfrm>
            <a:off x="5707085" y="1276229"/>
            <a:ext cx="31040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sz="2400" b="1" dirty="0">
                <a:solidFill>
                  <a:schemeClr val="bg1">
                    <a:lumMod val="50000"/>
                  </a:schemeClr>
                </a:solidFill>
                <a:latin typeface="+mn-ea"/>
                <a:ea typeface="+mn-ea"/>
                <a:cs typeface="Calibri" panose="020F0502020204030204" pitchFamily="34" charset="0"/>
              </a:rPr>
              <a:t>图片展示动画</a:t>
            </a:r>
            <a:endParaRPr lang="nb-NO" altLang="zh-CN" sz="1400" b="1" dirty="0">
              <a:solidFill>
                <a:schemeClr val="bg1">
                  <a:lumMod val="50000"/>
                </a:schemeClr>
              </a:solidFill>
              <a:latin typeface="+mn-ea"/>
              <a:ea typeface="+mn-ea"/>
              <a:cs typeface="Calibri" panose="020F0502020204030204" pitchFamily="34" charset="0"/>
            </a:endParaRPr>
          </a:p>
          <a:p>
            <a:r>
              <a:rPr lang="en-US" altLang="zh-CN" sz="1100" dirty="0">
                <a:solidFill>
                  <a:schemeClr val="bg1">
                    <a:lumMod val="50000"/>
                  </a:schemeClr>
                </a:solidFill>
                <a:latin typeface="+mn-ea"/>
                <a:ea typeface="+mn-ea"/>
                <a:cs typeface="Arial" panose="020B0604020202020204" pitchFamily="34" charset="0"/>
              </a:rPr>
              <a:t>PowerPoint 2007 </a:t>
            </a:r>
            <a:r>
              <a:rPr lang="zh-CN" altLang="en-US" sz="1100" dirty="0">
                <a:solidFill>
                  <a:schemeClr val="bg1">
                    <a:lumMod val="50000"/>
                  </a:schemeClr>
                </a:solidFill>
                <a:latin typeface="+mn-ea"/>
                <a:ea typeface="+mn-ea"/>
                <a:cs typeface="Arial" panose="020B0604020202020204" pitchFamily="34" charset="0"/>
              </a:rPr>
              <a:t>以上版本可直接替换图片</a:t>
            </a:r>
            <a:endParaRPr lang="en-GB" sz="1100" dirty="0">
              <a:solidFill>
                <a:schemeClr val="bg1">
                  <a:lumMod val="50000"/>
                </a:schemeClr>
              </a:solidFill>
              <a:latin typeface="+mn-ea"/>
              <a:ea typeface="+mn-ea"/>
              <a:cs typeface="Arial" panose="020B0604020202020204" pitchFamily="34" charset="0"/>
            </a:endParaRPr>
          </a:p>
        </p:txBody>
      </p:sp>
      <p:sp>
        <p:nvSpPr>
          <p:cNvPr id="15" name="文本框 8"/>
          <p:cNvSpPr txBox="1"/>
          <p:nvPr/>
        </p:nvSpPr>
        <p:spPr>
          <a:xfrm>
            <a:off x="489190" y="3097870"/>
            <a:ext cx="2484135" cy="90024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1">
                    <a:lumMod val="50000"/>
                  </a:schemeClr>
                </a:solidFill>
              </a:rPr>
              <a:t>EXAMPLE TEXT</a:t>
            </a:r>
          </a:p>
          <a:p>
            <a:r>
              <a:rPr lang="en-US" altLang="zh-CN" sz="1200" dirty="0">
                <a:solidFill>
                  <a:schemeClr val="bg1">
                    <a:lumMod val="50000"/>
                  </a:schemeClr>
                </a:solidFill>
              </a:rPr>
              <a:t>Lorem ipsum dolor sit amet, consectetuer adipiscing elit. Maecenas porttitor congue massa. </a:t>
            </a:r>
          </a:p>
        </p:txBody>
      </p:sp>
      <p:grpSp>
        <p:nvGrpSpPr>
          <p:cNvPr id="16" name="组合 15"/>
          <p:cNvGrpSpPr/>
          <p:nvPr/>
        </p:nvGrpSpPr>
        <p:grpSpPr>
          <a:xfrm>
            <a:off x="1187624" y="195486"/>
            <a:ext cx="1515760" cy="72008"/>
            <a:chOff x="539552" y="195486"/>
            <a:chExt cx="1482080" cy="72008"/>
          </a:xfrm>
        </p:grpSpPr>
        <p:sp>
          <p:nvSpPr>
            <p:cNvPr id="17" name="矩形 16"/>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0" name="TextBox 19"/>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1" name="TextBox 20"/>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childTnLst>
                          </p:cTn>
                        </p:par>
                        <p:par>
                          <p:cTn id="32" fill="hold">
                            <p:stCondLst>
                              <p:cond delay="4500"/>
                            </p:stCondLst>
                            <p:childTnLst>
                              <p:par>
                                <p:cTn id="33" presetID="5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Scale>
                                      <p:cBhvr>
                                        <p:cTn id="3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
                                        </p:tgtEl>
                                        <p:attrNameLst>
                                          <p:attrName>ppt_x</p:attrName>
                                          <p:attrName>ppt_y</p:attrName>
                                        </p:attrNameLst>
                                      </p:cBhvr>
                                    </p:animMotion>
                                    <p:animEffect transition="in" filter="fade">
                                      <p:cBhvr>
                                        <p:cTn id="37" dur="1000"/>
                                        <p:tgtEl>
                                          <p:spTgt spid="9"/>
                                        </p:tgtEl>
                                      </p:cBhvr>
                                    </p:animEffect>
                                  </p:childTnLst>
                                </p:cTn>
                              </p:par>
                            </p:childTnLst>
                          </p:cTn>
                        </p:par>
                        <p:par>
                          <p:cTn id="38" fill="hold">
                            <p:stCondLst>
                              <p:cond delay="5500"/>
                            </p:stCondLst>
                            <p:childTnLst>
                              <p:par>
                                <p:cTn id="39" presetID="52"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Scale>
                                      <p:cBhvr>
                                        <p:cTn id="4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0"/>
                                        </p:tgtEl>
                                        <p:attrNameLst>
                                          <p:attrName>ppt_x</p:attrName>
                                          <p:attrName>ppt_y</p:attrName>
                                        </p:attrNameLst>
                                      </p:cBhvr>
                                    </p:animMotion>
                                    <p:animEffect transition="in" filter="fade">
                                      <p:cBhvr>
                                        <p:cTn id="43" dur="1000"/>
                                        <p:tgtEl>
                                          <p:spTgt spid="10"/>
                                        </p:tgtEl>
                                      </p:cBhvr>
                                    </p:animEffect>
                                  </p:childTnLst>
                                </p:cTn>
                              </p:par>
                            </p:childTnLst>
                          </p:cTn>
                        </p:par>
                        <p:par>
                          <p:cTn id="44" fill="hold">
                            <p:stCondLst>
                              <p:cond delay="6500"/>
                            </p:stCondLst>
                            <p:childTnLst>
                              <p:par>
                                <p:cTn id="45" presetID="5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childTnLst>
                          </p:cTn>
                        </p:par>
                        <p:par>
                          <p:cTn id="50" fill="hold">
                            <p:stCondLst>
                              <p:cond delay="7500"/>
                            </p:stCondLst>
                            <p:childTnLst>
                              <p:par>
                                <p:cTn id="51" presetID="5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Scale>
                                      <p:cBhvr>
                                        <p:cTn id="5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2"/>
                                        </p:tgtEl>
                                        <p:attrNameLst>
                                          <p:attrName>ppt_x</p:attrName>
                                          <p:attrName>ppt_y</p:attrName>
                                        </p:attrNameLst>
                                      </p:cBhvr>
                                    </p:animMotion>
                                    <p:animEffect transition="in" filter="fade">
                                      <p:cBhvr>
                                        <p:cTn id="55" dur="1000"/>
                                        <p:tgtEl>
                                          <p:spTgt spid="12"/>
                                        </p:tgtEl>
                                      </p:cBhvr>
                                    </p:animEffect>
                                  </p:childTnLst>
                                </p:cTn>
                              </p:par>
                            </p:childTnLst>
                          </p:cTn>
                        </p:par>
                        <p:par>
                          <p:cTn id="56" fill="hold">
                            <p:stCondLst>
                              <p:cond delay="8500"/>
                            </p:stCondLst>
                            <p:childTnLst>
                              <p:par>
                                <p:cTn id="57" presetID="52"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Scale>
                                      <p:cBhvr>
                                        <p:cTn id="5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3"/>
                                        </p:tgtEl>
                                        <p:attrNameLst>
                                          <p:attrName>ppt_x</p:attrName>
                                          <p:attrName>ppt_y</p:attrName>
                                        </p:attrNameLst>
                                      </p:cBhvr>
                                    </p:animMotion>
                                    <p:animEffect transition="in" filter="fade">
                                      <p:cBhvr>
                                        <p:cTn id="61" dur="1000"/>
                                        <p:tgtEl>
                                          <p:spTgt spid="13"/>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209636-E00C-40BC-8774-6927E1FB4596}" type="datetime1">
              <a:rPr lang="zh-CN" altLang="en-US" smtClean="0"/>
              <a:t>2021/1/5</a:t>
            </a:fld>
            <a:endParaRPr lang="zh-CN" altLang="en-US"/>
          </a:p>
        </p:txBody>
      </p:sp>
      <p:grpSp>
        <p:nvGrpSpPr>
          <p:cNvPr id="4" name="组合 3"/>
          <p:cNvGrpSpPr/>
          <p:nvPr/>
        </p:nvGrpSpPr>
        <p:grpSpPr>
          <a:xfrm>
            <a:off x="3109308" y="699542"/>
            <a:ext cx="3718546" cy="3810672"/>
            <a:chOff x="3109308" y="755303"/>
            <a:chExt cx="3718546" cy="3810672"/>
          </a:xfrm>
        </p:grpSpPr>
        <p:sp>
          <p:nvSpPr>
            <p:cNvPr id="5" name="Rectangle 7"/>
            <p:cNvSpPr>
              <a:spLocks noChangeArrowheads="1"/>
            </p:cNvSpPr>
            <p:nvPr/>
          </p:nvSpPr>
          <p:spPr bwMode="auto">
            <a:xfrm>
              <a:off x="5303089" y="956088"/>
              <a:ext cx="392146" cy="1152801"/>
            </a:xfrm>
            <a:prstGeom prst="rect">
              <a:avLst/>
            </a:prstGeom>
            <a:gradFill>
              <a:gsLst>
                <a:gs pos="0">
                  <a:srgbClr val="2CBCFC"/>
                </a:gs>
                <a:gs pos="70000">
                  <a:srgbClr val="026794"/>
                </a:gs>
              </a:gsLst>
              <a:lin ang="5400000" scaled="1"/>
            </a:gradFill>
            <a:ln>
              <a:noFill/>
            </a:ln>
          </p:spPr>
          <p:txBody>
            <a:bodyPr vert="horz" wrap="square" lIns="68580" tIns="34290" rIns="68580" bIns="34290" numCol="1" anchor="t" anchorCtr="0" compatLnSpc="1"/>
            <a:lstStyle/>
            <a:p>
              <a:endParaRPr lang="zh-CN" altLang="en-US"/>
            </a:p>
          </p:txBody>
        </p:sp>
        <p:sp>
          <p:nvSpPr>
            <p:cNvPr id="6" name="Rectangle 16"/>
            <p:cNvSpPr>
              <a:spLocks noChangeArrowheads="1"/>
            </p:cNvSpPr>
            <p:nvPr/>
          </p:nvSpPr>
          <p:spPr bwMode="auto">
            <a:xfrm>
              <a:off x="5316362" y="952823"/>
              <a:ext cx="392146" cy="1152801"/>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grpSp>
          <p:nvGrpSpPr>
            <p:cNvPr id="7" name="组合 6"/>
            <p:cNvGrpSpPr/>
            <p:nvPr/>
          </p:nvGrpSpPr>
          <p:grpSpPr>
            <a:xfrm>
              <a:off x="4921734" y="957625"/>
              <a:ext cx="394268" cy="1152801"/>
              <a:chOff x="6318250" y="1098488"/>
              <a:chExt cx="582574" cy="1703388"/>
            </a:xfrm>
          </p:grpSpPr>
          <p:sp>
            <p:nvSpPr>
              <p:cNvPr id="53" name="Rectangle 10"/>
              <p:cNvSpPr>
                <a:spLocks noChangeArrowheads="1"/>
              </p:cNvSpPr>
              <p:nvPr/>
            </p:nvSpPr>
            <p:spPr bwMode="auto">
              <a:xfrm>
                <a:off x="6318250" y="1098488"/>
                <a:ext cx="579438" cy="1703388"/>
              </a:xfrm>
              <a:prstGeom prst="rect">
                <a:avLst/>
              </a:prstGeom>
              <a:gradFill>
                <a:gsLst>
                  <a:gs pos="0">
                    <a:srgbClr val="FF5D5D"/>
                  </a:gs>
                  <a:gs pos="70000">
                    <a:srgbClr val="C80000"/>
                  </a:gs>
                </a:gsLst>
                <a:lin ang="5400000" scaled="1"/>
              </a:gradFill>
              <a:ln>
                <a:noFill/>
              </a:ln>
              <a:effectLst>
                <a:outerShdw blurRad="215900" dist="508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 name="Rectangle 16"/>
              <p:cNvSpPr>
                <a:spLocks noChangeArrowheads="1"/>
              </p:cNvSpPr>
              <p:nvPr/>
            </p:nvSpPr>
            <p:spPr bwMode="auto">
              <a:xfrm>
                <a:off x="6321386" y="1098488"/>
                <a:ext cx="579438" cy="1703388"/>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528514" y="955491"/>
              <a:ext cx="394267" cy="1152801"/>
              <a:chOff x="5737227" y="1098488"/>
              <a:chExt cx="582572" cy="1703388"/>
            </a:xfrm>
          </p:grpSpPr>
          <p:sp>
            <p:nvSpPr>
              <p:cNvPr id="51" name="Rectangle 13"/>
              <p:cNvSpPr>
                <a:spLocks noChangeArrowheads="1"/>
              </p:cNvSpPr>
              <p:nvPr/>
            </p:nvSpPr>
            <p:spPr bwMode="auto">
              <a:xfrm>
                <a:off x="5737227" y="1098488"/>
                <a:ext cx="581025" cy="1703388"/>
              </a:xfrm>
              <a:prstGeom prst="rect">
                <a:avLst/>
              </a:prstGeom>
              <a:gradFill>
                <a:gsLst>
                  <a:gs pos="0">
                    <a:srgbClr val="37E7FF"/>
                  </a:gs>
                  <a:gs pos="70000">
                    <a:srgbClr val="00A9C0"/>
                  </a:gs>
                </a:gsLst>
                <a:lin ang="5400000" scaled="1"/>
              </a:gradFill>
              <a:ln>
                <a:noFill/>
              </a:ln>
              <a:effectLst>
                <a:outerShdw blurRad="215900" dist="508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 name="Rectangle 16"/>
              <p:cNvSpPr>
                <a:spLocks noChangeArrowheads="1"/>
              </p:cNvSpPr>
              <p:nvPr/>
            </p:nvSpPr>
            <p:spPr bwMode="auto">
              <a:xfrm>
                <a:off x="5740361" y="1098488"/>
                <a:ext cx="579438" cy="1703388"/>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9" name="Rectangle 16"/>
            <p:cNvSpPr>
              <a:spLocks noChangeArrowheads="1"/>
            </p:cNvSpPr>
            <p:nvPr/>
          </p:nvSpPr>
          <p:spPr bwMode="auto">
            <a:xfrm>
              <a:off x="4133387" y="956088"/>
              <a:ext cx="392146" cy="1152801"/>
            </a:xfrm>
            <a:prstGeom prst="rect">
              <a:avLst/>
            </a:prstGeom>
            <a:gradFill flip="none" rotWithShape="1">
              <a:gsLst>
                <a:gs pos="0">
                  <a:srgbClr val="FEE35E"/>
                </a:gs>
                <a:gs pos="70000">
                  <a:srgbClr val="D1AE01"/>
                </a:gs>
              </a:gsLst>
              <a:lin ang="5400000" scaled="1"/>
              <a:tileRect/>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0" name="Freeform 6"/>
            <p:cNvSpPr/>
            <p:nvPr/>
          </p:nvSpPr>
          <p:spPr bwMode="auto">
            <a:xfrm>
              <a:off x="5400904" y="2108889"/>
              <a:ext cx="795035" cy="703714"/>
            </a:xfrm>
            <a:custGeom>
              <a:avLst/>
              <a:gdLst>
                <a:gd name="T0" fmla="*/ 408 w 648"/>
                <a:gd name="T1" fmla="*/ 0 h 677"/>
                <a:gd name="T2" fmla="*/ 648 w 648"/>
                <a:gd name="T3" fmla="*/ 335 h 677"/>
                <a:gd name="T4" fmla="*/ 648 w 648"/>
                <a:gd name="T5" fmla="*/ 677 h 677"/>
                <a:gd name="T6" fmla="*/ 128 w 648"/>
                <a:gd name="T7" fmla="*/ 677 h 677"/>
                <a:gd name="T8" fmla="*/ 128 w 648"/>
                <a:gd name="T9" fmla="*/ 256 h 677"/>
                <a:gd name="T10" fmla="*/ 0 w 648"/>
                <a:gd name="T11" fmla="*/ 0 h 677"/>
                <a:gd name="T12" fmla="*/ 408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408" y="0"/>
                  </a:moveTo>
                  <a:cubicBezTo>
                    <a:pt x="593" y="0"/>
                    <a:pt x="648" y="241"/>
                    <a:pt x="648" y="335"/>
                  </a:cubicBezTo>
                  <a:cubicBezTo>
                    <a:pt x="648" y="677"/>
                    <a:pt x="648" y="677"/>
                    <a:pt x="648" y="677"/>
                  </a:cubicBezTo>
                  <a:cubicBezTo>
                    <a:pt x="128" y="677"/>
                    <a:pt x="128" y="677"/>
                    <a:pt x="128" y="677"/>
                  </a:cubicBezTo>
                  <a:cubicBezTo>
                    <a:pt x="128" y="256"/>
                    <a:pt x="128" y="256"/>
                    <a:pt x="128" y="256"/>
                  </a:cubicBezTo>
                  <a:cubicBezTo>
                    <a:pt x="128" y="162"/>
                    <a:pt x="90" y="0"/>
                    <a:pt x="0" y="0"/>
                  </a:cubicBezTo>
                  <a:cubicBezTo>
                    <a:pt x="408" y="0"/>
                    <a:pt x="408" y="0"/>
                    <a:pt x="408" y="0"/>
                  </a:cubicBezTo>
                </a:path>
              </a:pathLst>
            </a:custGeom>
            <a:gradFill>
              <a:gsLst>
                <a:gs pos="0">
                  <a:srgbClr val="2CBCFC"/>
                </a:gs>
                <a:gs pos="23000">
                  <a:srgbClr val="026794"/>
                </a:gs>
              </a:gsLst>
              <a:lin ang="5400000" scaled="1"/>
            </a:gradFill>
            <a:ln>
              <a:noFill/>
            </a:ln>
          </p:spPr>
          <p:txBody>
            <a:bodyPr vert="horz" wrap="square" lIns="68580" tIns="34290" rIns="68580" bIns="34290" numCol="1" anchor="t" anchorCtr="0" compatLnSpc="1"/>
            <a:lstStyle/>
            <a:p>
              <a:endParaRPr lang="zh-CN" altLang="en-US"/>
            </a:p>
          </p:txBody>
        </p:sp>
        <p:sp>
          <p:nvSpPr>
            <p:cNvPr id="11" name="Freeform 9"/>
            <p:cNvSpPr/>
            <p:nvPr/>
          </p:nvSpPr>
          <p:spPr bwMode="auto">
            <a:xfrm>
              <a:off x="4921734" y="2108889"/>
              <a:ext cx="636028" cy="703714"/>
            </a:xfrm>
            <a:custGeom>
              <a:avLst/>
              <a:gdLst>
                <a:gd name="T0" fmla="*/ 0 w 519"/>
                <a:gd name="T1" fmla="*/ 677 h 677"/>
                <a:gd name="T2" fmla="*/ 0 w 519"/>
                <a:gd name="T3" fmla="*/ 0 h 677"/>
                <a:gd name="T4" fmla="*/ 391 w 519"/>
                <a:gd name="T5" fmla="*/ 0 h 677"/>
                <a:gd name="T6" fmla="*/ 519 w 519"/>
                <a:gd name="T7" fmla="*/ 256 h 677"/>
                <a:gd name="T8" fmla="*/ 519 w 519"/>
                <a:gd name="T9" fmla="*/ 677 h 677"/>
                <a:gd name="T10" fmla="*/ 0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0" y="677"/>
                  </a:moveTo>
                  <a:cubicBezTo>
                    <a:pt x="0" y="0"/>
                    <a:pt x="0" y="0"/>
                    <a:pt x="0" y="0"/>
                  </a:cubicBezTo>
                  <a:cubicBezTo>
                    <a:pt x="0" y="0"/>
                    <a:pt x="335" y="0"/>
                    <a:pt x="391" y="0"/>
                  </a:cubicBezTo>
                  <a:cubicBezTo>
                    <a:pt x="481" y="0"/>
                    <a:pt x="519" y="162"/>
                    <a:pt x="519" y="256"/>
                  </a:cubicBezTo>
                  <a:cubicBezTo>
                    <a:pt x="519" y="677"/>
                    <a:pt x="519" y="677"/>
                    <a:pt x="519" y="677"/>
                  </a:cubicBezTo>
                  <a:lnTo>
                    <a:pt x="0" y="677"/>
                  </a:lnTo>
                  <a:close/>
                </a:path>
              </a:pathLst>
            </a:custGeom>
            <a:gradFill>
              <a:gsLst>
                <a:gs pos="0">
                  <a:srgbClr val="FF5D5D"/>
                </a:gs>
                <a:gs pos="23000">
                  <a:srgbClr val="C8000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2" name="Freeform 12"/>
            <p:cNvSpPr/>
            <p:nvPr/>
          </p:nvSpPr>
          <p:spPr bwMode="auto">
            <a:xfrm>
              <a:off x="4284632" y="2108889"/>
              <a:ext cx="637102" cy="703714"/>
            </a:xfrm>
            <a:custGeom>
              <a:avLst/>
              <a:gdLst>
                <a:gd name="T0" fmla="*/ 519 w 519"/>
                <a:gd name="T1" fmla="*/ 677 h 677"/>
                <a:gd name="T2" fmla="*/ 519 w 519"/>
                <a:gd name="T3" fmla="*/ 0 h 677"/>
                <a:gd name="T4" fmla="*/ 128 w 519"/>
                <a:gd name="T5" fmla="*/ 0 h 677"/>
                <a:gd name="T6" fmla="*/ 0 w 519"/>
                <a:gd name="T7" fmla="*/ 256 h 677"/>
                <a:gd name="T8" fmla="*/ 0 w 519"/>
                <a:gd name="T9" fmla="*/ 677 h 677"/>
                <a:gd name="T10" fmla="*/ 519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519" y="677"/>
                  </a:moveTo>
                  <a:cubicBezTo>
                    <a:pt x="519" y="0"/>
                    <a:pt x="519" y="0"/>
                    <a:pt x="519" y="0"/>
                  </a:cubicBezTo>
                  <a:cubicBezTo>
                    <a:pt x="519" y="0"/>
                    <a:pt x="184" y="0"/>
                    <a:pt x="128" y="0"/>
                  </a:cubicBezTo>
                  <a:cubicBezTo>
                    <a:pt x="38" y="0"/>
                    <a:pt x="0" y="162"/>
                    <a:pt x="0" y="256"/>
                  </a:cubicBezTo>
                  <a:cubicBezTo>
                    <a:pt x="0" y="677"/>
                    <a:pt x="0" y="677"/>
                    <a:pt x="0" y="677"/>
                  </a:cubicBezTo>
                  <a:cubicBezTo>
                    <a:pt x="519" y="677"/>
                    <a:pt x="519" y="677"/>
                    <a:pt x="519" y="677"/>
                  </a:cubicBezTo>
                </a:path>
              </a:pathLst>
            </a:custGeom>
            <a:gradFill>
              <a:gsLst>
                <a:gs pos="0">
                  <a:srgbClr val="37E7FF"/>
                </a:gs>
                <a:gs pos="23000">
                  <a:srgbClr val="00A9C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3" name="Freeform 5"/>
            <p:cNvSpPr/>
            <p:nvPr/>
          </p:nvSpPr>
          <p:spPr bwMode="auto">
            <a:xfrm>
              <a:off x="5598588" y="2812601"/>
              <a:ext cx="1120570" cy="1753374"/>
            </a:xfrm>
            <a:custGeom>
              <a:avLst/>
              <a:gdLst>
                <a:gd name="T0" fmla="*/ 0 w 914"/>
                <a:gd name="T1" fmla="*/ 0 h 1686"/>
                <a:gd name="T2" fmla="*/ 576 w 914"/>
                <a:gd name="T3" fmla="*/ 0 h 1686"/>
                <a:gd name="T4" fmla="*/ 914 w 914"/>
                <a:gd name="T5" fmla="*/ 473 h 1686"/>
                <a:gd name="T6" fmla="*/ 914 w 914"/>
                <a:gd name="T7" fmla="*/ 1320 h 1686"/>
                <a:gd name="T8" fmla="*/ 547 w 914"/>
                <a:gd name="T9" fmla="*/ 1686 h 1686"/>
                <a:gd name="T10" fmla="*/ 181 w 914"/>
                <a:gd name="T11" fmla="*/ 1320 h 1686"/>
                <a:gd name="T12" fmla="*/ 181 w 914"/>
                <a:gd name="T13" fmla="*/ 361 h 1686"/>
                <a:gd name="T14" fmla="*/ 0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0" y="0"/>
                  </a:moveTo>
                  <a:cubicBezTo>
                    <a:pt x="576" y="0"/>
                    <a:pt x="576" y="0"/>
                    <a:pt x="576" y="0"/>
                  </a:cubicBezTo>
                  <a:cubicBezTo>
                    <a:pt x="836" y="0"/>
                    <a:pt x="914" y="340"/>
                    <a:pt x="914" y="473"/>
                  </a:cubicBezTo>
                  <a:cubicBezTo>
                    <a:pt x="914" y="700"/>
                    <a:pt x="914" y="1320"/>
                    <a:pt x="914" y="1320"/>
                  </a:cubicBezTo>
                  <a:cubicBezTo>
                    <a:pt x="547" y="1686"/>
                    <a:pt x="547" y="1686"/>
                    <a:pt x="547" y="1686"/>
                  </a:cubicBezTo>
                  <a:cubicBezTo>
                    <a:pt x="181" y="1320"/>
                    <a:pt x="181" y="1320"/>
                    <a:pt x="181" y="1320"/>
                  </a:cubicBezTo>
                  <a:cubicBezTo>
                    <a:pt x="181" y="1320"/>
                    <a:pt x="181" y="589"/>
                    <a:pt x="181" y="361"/>
                  </a:cubicBezTo>
                  <a:cubicBezTo>
                    <a:pt x="181" y="229"/>
                    <a:pt x="127" y="0"/>
                    <a:pt x="0" y="0"/>
                  </a:cubicBezTo>
                  <a:close/>
                </a:path>
              </a:pathLst>
            </a:custGeom>
            <a:gradFill>
              <a:gsLst>
                <a:gs pos="0">
                  <a:srgbClr val="2CBCFC"/>
                </a:gs>
                <a:gs pos="23000">
                  <a:srgbClr val="026794"/>
                </a:gs>
              </a:gsLst>
              <a:lin ang="5400000" scaled="1"/>
            </a:gradFill>
            <a:ln>
              <a:noFill/>
            </a:ln>
          </p:spPr>
          <p:txBody>
            <a:bodyPr vert="horz" wrap="square" lIns="68580" tIns="34290" rIns="68580" bIns="34290" numCol="1" anchor="t" anchorCtr="0" compatLnSpc="1"/>
            <a:lstStyle/>
            <a:p>
              <a:endParaRPr lang="zh-CN" altLang="en-US"/>
            </a:p>
          </p:txBody>
        </p:sp>
        <p:sp>
          <p:nvSpPr>
            <p:cNvPr id="14" name="Freeform 12"/>
            <p:cNvSpPr/>
            <p:nvPr/>
          </p:nvSpPr>
          <p:spPr bwMode="auto">
            <a:xfrm>
              <a:off x="4284632" y="2108889"/>
              <a:ext cx="637102" cy="703714"/>
            </a:xfrm>
            <a:custGeom>
              <a:avLst/>
              <a:gdLst>
                <a:gd name="T0" fmla="*/ 519 w 519"/>
                <a:gd name="T1" fmla="*/ 677 h 677"/>
                <a:gd name="T2" fmla="*/ 519 w 519"/>
                <a:gd name="T3" fmla="*/ 0 h 677"/>
                <a:gd name="T4" fmla="*/ 128 w 519"/>
                <a:gd name="T5" fmla="*/ 0 h 677"/>
                <a:gd name="T6" fmla="*/ 0 w 519"/>
                <a:gd name="T7" fmla="*/ 256 h 677"/>
                <a:gd name="T8" fmla="*/ 0 w 519"/>
                <a:gd name="T9" fmla="*/ 677 h 677"/>
                <a:gd name="T10" fmla="*/ 519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519" y="677"/>
                  </a:moveTo>
                  <a:cubicBezTo>
                    <a:pt x="519" y="0"/>
                    <a:pt x="519" y="0"/>
                    <a:pt x="519" y="0"/>
                  </a:cubicBezTo>
                  <a:cubicBezTo>
                    <a:pt x="519" y="0"/>
                    <a:pt x="184" y="0"/>
                    <a:pt x="128" y="0"/>
                  </a:cubicBezTo>
                  <a:cubicBezTo>
                    <a:pt x="38" y="0"/>
                    <a:pt x="0" y="162"/>
                    <a:pt x="0" y="256"/>
                  </a:cubicBezTo>
                  <a:cubicBezTo>
                    <a:pt x="0" y="677"/>
                    <a:pt x="0" y="677"/>
                    <a:pt x="0" y="677"/>
                  </a:cubicBezTo>
                  <a:cubicBezTo>
                    <a:pt x="519" y="677"/>
                    <a:pt x="519" y="677"/>
                    <a:pt x="519" y="677"/>
                  </a:cubicBezTo>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5" name="Freeform 9"/>
            <p:cNvSpPr/>
            <p:nvPr/>
          </p:nvSpPr>
          <p:spPr bwMode="auto">
            <a:xfrm>
              <a:off x="4921734" y="2108889"/>
              <a:ext cx="636028" cy="703714"/>
            </a:xfrm>
            <a:custGeom>
              <a:avLst/>
              <a:gdLst>
                <a:gd name="T0" fmla="*/ 0 w 519"/>
                <a:gd name="T1" fmla="*/ 677 h 677"/>
                <a:gd name="T2" fmla="*/ 0 w 519"/>
                <a:gd name="T3" fmla="*/ 0 h 677"/>
                <a:gd name="T4" fmla="*/ 391 w 519"/>
                <a:gd name="T5" fmla="*/ 0 h 677"/>
                <a:gd name="T6" fmla="*/ 519 w 519"/>
                <a:gd name="T7" fmla="*/ 256 h 677"/>
                <a:gd name="T8" fmla="*/ 519 w 519"/>
                <a:gd name="T9" fmla="*/ 677 h 677"/>
                <a:gd name="T10" fmla="*/ 0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0" y="677"/>
                  </a:moveTo>
                  <a:cubicBezTo>
                    <a:pt x="0" y="0"/>
                    <a:pt x="0" y="0"/>
                    <a:pt x="0" y="0"/>
                  </a:cubicBezTo>
                  <a:cubicBezTo>
                    <a:pt x="0" y="0"/>
                    <a:pt x="335" y="0"/>
                    <a:pt x="391" y="0"/>
                  </a:cubicBezTo>
                  <a:cubicBezTo>
                    <a:pt x="481" y="0"/>
                    <a:pt x="519" y="162"/>
                    <a:pt x="519" y="256"/>
                  </a:cubicBezTo>
                  <a:cubicBezTo>
                    <a:pt x="519" y="677"/>
                    <a:pt x="519" y="677"/>
                    <a:pt x="519" y="677"/>
                  </a:cubicBezTo>
                  <a:lnTo>
                    <a:pt x="0" y="677"/>
                  </a:ln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6" name="Freeform 6"/>
            <p:cNvSpPr/>
            <p:nvPr/>
          </p:nvSpPr>
          <p:spPr bwMode="auto">
            <a:xfrm>
              <a:off x="5400904" y="2108889"/>
              <a:ext cx="795035" cy="703714"/>
            </a:xfrm>
            <a:custGeom>
              <a:avLst/>
              <a:gdLst>
                <a:gd name="T0" fmla="*/ 408 w 648"/>
                <a:gd name="T1" fmla="*/ 0 h 677"/>
                <a:gd name="T2" fmla="*/ 648 w 648"/>
                <a:gd name="T3" fmla="*/ 335 h 677"/>
                <a:gd name="T4" fmla="*/ 648 w 648"/>
                <a:gd name="T5" fmla="*/ 677 h 677"/>
                <a:gd name="T6" fmla="*/ 128 w 648"/>
                <a:gd name="T7" fmla="*/ 677 h 677"/>
                <a:gd name="T8" fmla="*/ 128 w 648"/>
                <a:gd name="T9" fmla="*/ 256 h 677"/>
                <a:gd name="T10" fmla="*/ 0 w 648"/>
                <a:gd name="T11" fmla="*/ 0 h 677"/>
                <a:gd name="T12" fmla="*/ 408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408" y="0"/>
                  </a:moveTo>
                  <a:cubicBezTo>
                    <a:pt x="593" y="0"/>
                    <a:pt x="648" y="241"/>
                    <a:pt x="648" y="335"/>
                  </a:cubicBezTo>
                  <a:cubicBezTo>
                    <a:pt x="648" y="677"/>
                    <a:pt x="648" y="677"/>
                    <a:pt x="648" y="677"/>
                  </a:cubicBezTo>
                  <a:cubicBezTo>
                    <a:pt x="128" y="677"/>
                    <a:pt x="128" y="677"/>
                    <a:pt x="128" y="677"/>
                  </a:cubicBezTo>
                  <a:cubicBezTo>
                    <a:pt x="128" y="256"/>
                    <a:pt x="128" y="256"/>
                    <a:pt x="128" y="256"/>
                  </a:cubicBezTo>
                  <a:cubicBezTo>
                    <a:pt x="128" y="162"/>
                    <a:pt x="90" y="0"/>
                    <a:pt x="0" y="0"/>
                  </a:cubicBezTo>
                  <a:cubicBezTo>
                    <a:pt x="408" y="0"/>
                    <a:pt x="408" y="0"/>
                    <a:pt x="408" y="0"/>
                  </a:cubicBezTo>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7" name="Freeform 5"/>
            <p:cNvSpPr/>
            <p:nvPr/>
          </p:nvSpPr>
          <p:spPr bwMode="auto">
            <a:xfrm>
              <a:off x="5598588" y="2811296"/>
              <a:ext cx="1120570" cy="1753374"/>
            </a:xfrm>
            <a:custGeom>
              <a:avLst/>
              <a:gdLst>
                <a:gd name="T0" fmla="*/ 0 w 914"/>
                <a:gd name="T1" fmla="*/ 0 h 1686"/>
                <a:gd name="T2" fmla="*/ 576 w 914"/>
                <a:gd name="T3" fmla="*/ 0 h 1686"/>
                <a:gd name="T4" fmla="*/ 914 w 914"/>
                <a:gd name="T5" fmla="*/ 473 h 1686"/>
                <a:gd name="T6" fmla="*/ 914 w 914"/>
                <a:gd name="T7" fmla="*/ 1320 h 1686"/>
                <a:gd name="T8" fmla="*/ 547 w 914"/>
                <a:gd name="T9" fmla="*/ 1686 h 1686"/>
                <a:gd name="T10" fmla="*/ 181 w 914"/>
                <a:gd name="T11" fmla="*/ 1320 h 1686"/>
                <a:gd name="T12" fmla="*/ 181 w 914"/>
                <a:gd name="T13" fmla="*/ 361 h 1686"/>
                <a:gd name="T14" fmla="*/ 0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0" y="0"/>
                  </a:moveTo>
                  <a:cubicBezTo>
                    <a:pt x="576" y="0"/>
                    <a:pt x="576" y="0"/>
                    <a:pt x="576" y="0"/>
                  </a:cubicBezTo>
                  <a:cubicBezTo>
                    <a:pt x="836" y="0"/>
                    <a:pt x="914" y="340"/>
                    <a:pt x="914" y="473"/>
                  </a:cubicBezTo>
                  <a:cubicBezTo>
                    <a:pt x="914" y="700"/>
                    <a:pt x="914" y="1320"/>
                    <a:pt x="914" y="1320"/>
                  </a:cubicBezTo>
                  <a:cubicBezTo>
                    <a:pt x="547" y="1686"/>
                    <a:pt x="547" y="1686"/>
                    <a:pt x="547" y="1686"/>
                  </a:cubicBezTo>
                  <a:cubicBezTo>
                    <a:pt x="181" y="1320"/>
                    <a:pt x="181" y="1320"/>
                    <a:pt x="181" y="1320"/>
                  </a:cubicBezTo>
                  <a:cubicBezTo>
                    <a:pt x="181" y="1320"/>
                    <a:pt x="181" y="589"/>
                    <a:pt x="181" y="361"/>
                  </a:cubicBezTo>
                  <a:cubicBezTo>
                    <a:pt x="181" y="229"/>
                    <a:pt x="127" y="0"/>
                    <a:pt x="0"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8" name="Freeform 15"/>
            <p:cNvSpPr/>
            <p:nvPr/>
          </p:nvSpPr>
          <p:spPr bwMode="auto">
            <a:xfrm>
              <a:off x="3646456" y="2108889"/>
              <a:ext cx="795035" cy="703714"/>
            </a:xfrm>
            <a:custGeom>
              <a:avLst/>
              <a:gdLst>
                <a:gd name="T0" fmla="*/ 240 w 648"/>
                <a:gd name="T1" fmla="*/ 0 h 677"/>
                <a:gd name="T2" fmla="*/ 0 w 648"/>
                <a:gd name="T3" fmla="*/ 335 h 677"/>
                <a:gd name="T4" fmla="*/ 0 w 648"/>
                <a:gd name="T5" fmla="*/ 677 h 677"/>
                <a:gd name="T6" fmla="*/ 520 w 648"/>
                <a:gd name="T7" fmla="*/ 677 h 677"/>
                <a:gd name="T8" fmla="*/ 520 w 648"/>
                <a:gd name="T9" fmla="*/ 256 h 677"/>
                <a:gd name="T10" fmla="*/ 648 w 648"/>
                <a:gd name="T11" fmla="*/ 0 h 677"/>
                <a:gd name="T12" fmla="*/ 240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240" y="0"/>
                  </a:moveTo>
                  <a:cubicBezTo>
                    <a:pt x="55" y="0"/>
                    <a:pt x="0" y="241"/>
                    <a:pt x="0" y="335"/>
                  </a:cubicBezTo>
                  <a:cubicBezTo>
                    <a:pt x="0" y="677"/>
                    <a:pt x="0" y="677"/>
                    <a:pt x="0" y="677"/>
                  </a:cubicBezTo>
                  <a:cubicBezTo>
                    <a:pt x="520" y="677"/>
                    <a:pt x="520" y="677"/>
                    <a:pt x="520" y="677"/>
                  </a:cubicBezTo>
                  <a:cubicBezTo>
                    <a:pt x="520" y="256"/>
                    <a:pt x="520" y="256"/>
                    <a:pt x="520" y="256"/>
                  </a:cubicBezTo>
                  <a:cubicBezTo>
                    <a:pt x="520" y="162"/>
                    <a:pt x="558" y="0"/>
                    <a:pt x="648" y="0"/>
                  </a:cubicBezTo>
                  <a:cubicBezTo>
                    <a:pt x="240" y="0"/>
                    <a:pt x="240" y="0"/>
                    <a:pt x="240" y="0"/>
                  </a:cubicBezTo>
                </a:path>
              </a:pathLst>
            </a:custGeom>
            <a:gradFill>
              <a:gsLst>
                <a:gs pos="0">
                  <a:srgbClr val="FEE35E"/>
                </a:gs>
                <a:gs pos="25000">
                  <a:srgbClr val="D1AE01"/>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9" name="Freeform 8"/>
            <p:cNvSpPr/>
            <p:nvPr/>
          </p:nvSpPr>
          <p:spPr bwMode="auto">
            <a:xfrm>
              <a:off x="4923178" y="2812601"/>
              <a:ext cx="898174" cy="1753374"/>
            </a:xfrm>
            <a:custGeom>
              <a:avLst/>
              <a:gdLst>
                <a:gd name="T0" fmla="*/ 552 w 733"/>
                <a:gd name="T1" fmla="*/ 0 h 1686"/>
                <a:gd name="T2" fmla="*/ 733 w 733"/>
                <a:gd name="T3" fmla="*/ 361 h 1686"/>
                <a:gd name="T4" fmla="*/ 733 w 733"/>
                <a:gd name="T5" fmla="*/ 1320 h 1686"/>
                <a:gd name="T6" fmla="*/ 366 w 733"/>
                <a:gd name="T7" fmla="*/ 1686 h 1686"/>
                <a:gd name="T8" fmla="*/ 0 w 733"/>
                <a:gd name="T9" fmla="*/ 1320 h 1686"/>
                <a:gd name="T10" fmla="*/ 0 w 733"/>
                <a:gd name="T11" fmla="*/ 0 h 1686"/>
                <a:gd name="T12" fmla="*/ 552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552" y="0"/>
                  </a:moveTo>
                  <a:cubicBezTo>
                    <a:pt x="679" y="0"/>
                    <a:pt x="733" y="229"/>
                    <a:pt x="733" y="361"/>
                  </a:cubicBezTo>
                  <a:cubicBezTo>
                    <a:pt x="733" y="589"/>
                    <a:pt x="733" y="1320"/>
                    <a:pt x="733" y="1320"/>
                  </a:cubicBezTo>
                  <a:cubicBezTo>
                    <a:pt x="366" y="1686"/>
                    <a:pt x="366" y="1686"/>
                    <a:pt x="366" y="1686"/>
                  </a:cubicBezTo>
                  <a:cubicBezTo>
                    <a:pt x="0" y="1320"/>
                    <a:pt x="0" y="1320"/>
                    <a:pt x="0" y="1320"/>
                  </a:cubicBezTo>
                  <a:cubicBezTo>
                    <a:pt x="0" y="0"/>
                    <a:pt x="0" y="0"/>
                    <a:pt x="0" y="0"/>
                  </a:cubicBezTo>
                  <a:cubicBezTo>
                    <a:pt x="0" y="0"/>
                    <a:pt x="472" y="0"/>
                    <a:pt x="552" y="0"/>
                  </a:cubicBezTo>
                  <a:close/>
                </a:path>
              </a:pathLst>
            </a:custGeom>
            <a:gradFill>
              <a:gsLst>
                <a:gs pos="0">
                  <a:srgbClr val="FF5D5D"/>
                </a:gs>
                <a:gs pos="23000">
                  <a:srgbClr val="C8000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0" name="Freeform 8"/>
            <p:cNvSpPr/>
            <p:nvPr/>
          </p:nvSpPr>
          <p:spPr bwMode="auto">
            <a:xfrm>
              <a:off x="4923178" y="2811296"/>
              <a:ext cx="898174" cy="1753374"/>
            </a:xfrm>
            <a:custGeom>
              <a:avLst/>
              <a:gdLst>
                <a:gd name="T0" fmla="*/ 552 w 733"/>
                <a:gd name="T1" fmla="*/ 0 h 1686"/>
                <a:gd name="T2" fmla="*/ 733 w 733"/>
                <a:gd name="T3" fmla="*/ 361 h 1686"/>
                <a:gd name="T4" fmla="*/ 733 w 733"/>
                <a:gd name="T5" fmla="*/ 1320 h 1686"/>
                <a:gd name="T6" fmla="*/ 366 w 733"/>
                <a:gd name="T7" fmla="*/ 1686 h 1686"/>
                <a:gd name="T8" fmla="*/ 0 w 733"/>
                <a:gd name="T9" fmla="*/ 1320 h 1686"/>
                <a:gd name="T10" fmla="*/ 0 w 733"/>
                <a:gd name="T11" fmla="*/ 0 h 1686"/>
                <a:gd name="T12" fmla="*/ 552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552" y="0"/>
                  </a:moveTo>
                  <a:cubicBezTo>
                    <a:pt x="679" y="0"/>
                    <a:pt x="733" y="229"/>
                    <a:pt x="733" y="361"/>
                  </a:cubicBezTo>
                  <a:cubicBezTo>
                    <a:pt x="733" y="589"/>
                    <a:pt x="733" y="1320"/>
                    <a:pt x="733" y="1320"/>
                  </a:cubicBezTo>
                  <a:cubicBezTo>
                    <a:pt x="366" y="1686"/>
                    <a:pt x="366" y="1686"/>
                    <a:pt x="366" y="1686"/>
                  </a:cubicBezTo>
                  <a:cubicBezTo>
                    <a:pt x="0" y="1320"/>
                    <a:pt x="0" y="1320"/>
                    <a:pt x="0" y="1320"/>
                  </a:cubicBezTo>
                  <a:cubicBezTo>
                    <a:pt x="0" y="0"/>
                    <a:pt x="0" y="0"/>
                    <a:pt x="0" y="0"/>
                  </a:cubicBezTo>
                  <a:cubicBezTo>
                    <a:pt x="0" y="0"/>
                    <a:pt x="472" y="0"/>
                    <a:pt x="552"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21" name="Freeform 11"/>
            <p:cNvSpPr/>
            <p:nvPr/>
          </p:nvSpPr>
          <p:spPr bwMode="auto">
            <a:xfrm>
              <a:off x="4023931" y="2811296"/>
              <a:ext cx="899249" cy="1753374"/>
            </a:xfrm>
            <a:custGeom>
              <a:avLst/>
              <a:gdLst>
                <a:gd name="T0" fmla="*/ 181 w 733"/>
                <a:gd name="T1" fmla="*/ 0 h 1686"/>
                <a:gd name="T2" fmla="*/ 0 w 733"/>
                <a:gd name="T3" fmla="*/ 361 h 1686"/>
                <a:gd name="T4" fmla="*/ 0 w 733"/>
                <a:gd name="T5" fmla="*/ 1320 h 1686"/>
                <a:gd name="T6" fmla="*/ 367 w 733"/>
                <a:gd name="T7" fmla="*/ 1686 h 1686"/>
                <a:gd name="T8" fmla="*/ 733 w 733"/>
                <a:gd name="T9" fmla="*/ 1320 h 1686"/>
                <a:gd name="T10" fmla="*/ 733 w 733"/>
                <a:gd name="T11" fmla="*/ 0 h 1686"/>
                <a:gd name="T12" fmla="*/ 181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181" y="0"/>
                  </a:moveTo>
                  <a:cubicBezTo>
                    <a:pt x="54" y="0"/>
                    <a:pt x="0" y="229"/>
                    <a:pt x="0" y="361"/>
                  </a:cubicBezTo>
                  <a:cubicBezTo>
                    <a:pt x="0" y="589"/>
                    <a:pt x="0" y="1320"/>
                    <a:pt x="0" y="1320"/>
                  </a:cubicBezTo>
                  <a:cubicBezTo>
                    <a:pt x="367" y="1686"/>
                    <a:pt x="367" y="1686"/>
                    <a:pt x="367" y="1686"/>
                  </a:cubicBezTo>
                  <a:cubicBezTo>
                    <a:pt x="733" y="1320"/>
                    <a:pt x="733" y="1320"/>
                    <a:pt x="733" y="1320"/>
                  </a:cubicBezTo>
                  <a:cubicBezTo>
                    <a:pt x="733" y="0"/>
                    <a:pt x="733" y="0"/>
                    <a:pt x="733" y="0"/>
                  </a:cubicBezTo>
                  <a:cubicBezTo>
                    <a:pt x="733" y="0"/>
                    <a:pt x="261" y="0"/>
                    <a:pt x="181" y="0"/>
                  </a:cubicBezTo>
                  <a:close/>
                </a:path>
              </a:pathLst>
            </a:custGeom>
            <a:gradFill>
              <a:gsLst>
                <a:gs pos="0">
                  <a:srgbClr val="37E7FF"/>
                </a:gs>
                <a:gs pos="23000">
                  <a:srgbClr val="00A9C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2" name="Freeform 11"/>
            <p:cNvSpPr/>
            <p:nvPr/>
          </p:nvSpPr>
          <p:spPr bwMode="auto">
            <a:xfrm>
              <a:off x="4023931" y="2811296"/>
              <a:ext cx="899249" cy="1753374"/>
            </a:xfrm>
            <a:custGeom>
              <a:avLst/>
              <a:gdLst>
                <a:gd name="T0" fmla="*/ 181 w 733"/>
                <a:gd name="T1" fmla="*/ 0 h 1686"/>
                <a:gd name="T2" fmla="*/ 0 w 733"/>
                <a:gd name="T3" fmla="*/ 361 h 1686"/>
                <a:gd name="T4" fmla="*/ 0 w 733"/>
                <a:gd name="T5" fmla="*/ 1320 h 1686"/>
                <a:gd name="T6" fmla="*/ 367 w 733"/>
                <a:gd name="T7" fmla="*/ 1686 h 1686"/>
                <a:gd name="T8" fmla="*/ 733 w 733"/>
                <a:gd name="T9" fmla="*/ 1320 h 1686"/>
                <a:gd name="T10" fmla="*/ 733 w 733"/>
                <a:gd name="T11" fmla="*/ 0 h 1686"/>
                <a:gd name="T12" fmla="*/ 181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181" y="0"/>
                  </a:moveTo>
                  <a:cubicBezTo>
                    <a:pt x="54" y="0"/>
                    <a:pt x="0" y="229"/>
                    <a:pt x="0" y="361"/>
                  </a:cubicBezTo>
                  <a:cubicBezTo>
                    <a:pt x="0" y="589"/>
                    <a:pt x="0" y="1320"/>
                    <a:pt x="0" y="1320"/>
                  </a:cubicBezTo>
                  <a:cubicBezTo>
                    <a:pt x="367" y="1686"/>
                    <a:pt x="367" y="1686"/>
                    <a:pt x="367" y="1686"/>
                  </a:cubicBezTo>
                  <a:cubicBezTo>
                    <a:pt x="733" y="1320"/>
                    <a:pt x="733" y="1320"/>
                    <a:pt x="733" y="1320"/>
                  </a:cubicBezTo>
                  <a:cubicBezTo>
                    <a:pt x="733" y="0"/>
                    <a:pt x="733" y="0"/>
                    <a:pt x="733" y="0"/>
                  </a:cubicBezTo>
                  <a:cubicBezTo>
                    <a:pt x="733" y="0"/>
                    <a:pt x="261" y="0"/>
                    <a:pt x="181"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23" name="Freeform 14"/>
            <p:cNvSpPr/>
            <p:nvPr/>
          </p:nvSpPr>
          <p:spPr bwMode="auto">
            <a:xfrm>
              <a:off x="3124681" y="2811296"/>
              <a:ext cx="1120570" cy="1753374"/>
            </a:xfrm>
            <a:custGeom>
              <a:avLst/>
              <a:gdLst>
                <a:gd name="T0" fmla="*/ 914 w 914"/>
                <a:gd name="T1" fmla="*/ 0 h 1686"/>
                <a:gd name="T2" fmla="*/ 338 w 914"/>
                <a:gd name="T3" fmla="*/ 0 h 1686"/>
                <a:gd name="T4" fmla="*/ 0 w 914"/>
                <a:gd name="T5" fmla="*/ 473 h 1686"/>
                <a:gd name="T6" fmla="*/ 0 w 914"/>
                <a:gd name="T7" fmla="*/ 1320 h 1686"/>
                <a:gd name="T8" fmla="*/ 367 w 914"/>
                <a:gd name="T9" fmla="*/ 1686 h 1686"/>
                <a:gd name="T10" fmla="*/ 733 w 914"/>
                <a:gd name="T11" fmla="*/ 1320 h 1686"/>
                <a:gd name="T12" fmla="*/ 733 w 914"/>
                <a:gd name="T13" fmla="*/ 361 h 1686"/>
                <a:gd name="T14" fmla="*/ 914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914" y="0"/>
                  </a:moveTo>
                  <a:cubicBezTo>
                    <a:pt x="338" y="0"/>
                    <a:pt x="338" y="0"/>
                    <a:pt x="338" y="0"/>
                  </a:cubicBezTo>
                  <a:cubicBezTo>
                    <a:pt x="78" y="0"/>
                    <a:pt x="0" y="340"/>
                    <a:pt x="0" y="473"/>
                  </a:cubicBezTo>
                  <a:cubicBezTo>
                    <a:pt x="0" y="700"/>
                    <a:pt x="0" y="1320"/>
                    <a:pt x="0" y="1320"/>
                  </a:cubicBezTo>
                  <a:cubicBezTo>
                    <a:pt x="367" y="1686"/>
                    <a:pt x="367" y="1686"/>
                    <a:pt x="367" y="1686"/>
                  </a:cubicBezTo>
                  <a:cubicBezTo>
                    <a:pt x="733" y="1320"/>
                    <a:pt x="733" y="1320"/>
                    <a:pt x="733" y="1320"/>
                  </a:cubicBezTo>
                  <a:cubicBezTo>
                    <a:pt x="733" y="1320"/>
                    <a:pt x="733" y="589"/>
                    <a:pt x="733" y="361"/>
                  </a:cubicBezTo>
                  <a:cubicBezTo>
                    <a:pt x="733" y="229"/>
                    <a:pt x="787" y="0"/>
                    <a:pt x="914" y="0"/>
                  </a:cubicBezTo>
                  <a:close/>
                </a:path>
              </a:pathLst>
            </a:custGeom>
            <a:gradFill>
              <a:gsLst>
                <a:gs pos="0">
                  <a:srgbClr val="FEE35E"/>
                </a:gs>
                <a:gs pos="23000">
                  <a:srgbClr val="D1AE01"/>
                </a:gs>
              </a:gsLst>
              <a:lin ang="5400000" scaled="1"/>
            </a:gradFill>
            <a:ln>
              <a:noFill/>
            </a:ln>
            <a:effectLst>
              <a:outerShdw blurRad="101600" dist="76200" algn="l" rotWithShape="0">
                <a:prstClr val="black">
                  <a:alpha val="40000"/>
                </a:prstClr>
              </a:outerShdw>
            </a:effectLst>
          </p:spPr>
          <p:txBody>
            <a:bodyPr vert="horz" wrap="square" lIns="68580" tIns="34290" rIns="68580" bIns="34290" numCol="1" anchor="t" anchorCtr="0" compatLnSpc="1"/>
            <a:lstStyle/>
            <a:p>
              <a:endParaRPr lang="zh-CN" altLang="en-US"/>
            </a:p>
          </p:txBody>
        </p:sp>
        <p:sp useBgFill="1">
          <p:nvSpPr>
            <p:cNvPr id="24" name="任意多边形 23"/>
            <p:cNvSpPr/>
            <p:nvPr/>
          </p:nvSpPr>
          <p:spPr bwMode="auto">
            <a:xfrm>
              <a:off x="3159062" y="755303"/>
              <a:ext cx="2856382" cy="2361788"/>
            </a:xfrm>
            <a:custGeom>
              <a:avLst/>
              <a:gdLst>
                <a:gd name="connsiteX0" fmla="*/ 1192458 w 4220614"/>
                <a:gd name="connsiteY0" fmla="*/ 0 h 3489798"/>
                <a:gd name="connsiteX1" fmla="*/ 4220614 w 4220614"/>
                <a:gd name="connsiteY1" fmla="*/ 0 h 3489798"/>
                <a:gd name="connsiteX2" fmla="*/ 4220614 w 4220614"/>
                <a:gd name="connsiteY2" fmla="*/ 301285 h 3489798"/>
                <a:gd name="connsiteX3" fmla="*/ 1663152 w 4220614"/>
                <a:gd name="connsiteY3" fmla="*/ 301285 h 3489798"/>
                <a:gd name="connsiteX4" fmla="*/ 1663152 w 4220614"/>
                <a:gd name="connsiteY4" fmla="*/ 2089015 h 3489798"/>
                <a:gd name="connsiteX5" fmla="*/ 1164677 w 4220614"/>
                <a:gd name="connsiteY5" fmla="*/ 2089015 h 3489798"/>
                <a:gd name="connsiteX6" fmla="*/ 1164677 w 4220614"/>
                <a:gd name="connsiteY6" fmla="*/ 3489798 h 3489798"/>
                <a:gd name="connsiteX7" fmla="*/ 0 w 4220614"/>
                <a:gd name="connsiteY7" fmla="*/ 3489798 h 3489798"/>
                <a:gd name="connsiteX8" fmla="*/ 0 w 4220614"/>
                <a:gd name="connsiteY8" fmla="*/ 1932594 h 3489798"/>
                <a:gd name="connsiteX9" fmla="*/ 644280 w 4220614"/>
                <a:gd name="connsiteY9" fmla="*/ 1932594 h 3489798"/>
                <a:gd name="connsiteX10" fmla="*/ 644280 w 4220614"/>
                <a:gd name="connsiteY10" fmla="*/ 150642 h 3489798"/>
                <a:gd name="connsiteX11" fmla="*/ 1192458 w 4220614"/>
                <a:gd name="connsiteY11" fmla="*/ 150642 h 348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0614" h="3489798">
                  <a:moveTo>
                    <a:pt x="1192458" y="0"/>
                  </a:moveTo>
                  <a:lnTo>
                    <a:pt x="4220614" y="0"/>
                  </a:lnTo>
                  <a:lnTo>
                    <a:pt x="4220614" y="301285"/>
                  </a:lnTo>
                  <a:lnTo>
                    <a:pt x="1663152" y="301285"/>
                  </a:lnTo>
                  <a:lnTo>
                    <a:pt x="1663152" y="2089015"/>
                  </a:lnTo>
                  <a:lnTo>
                    <a:pt x="1164677" y="2089015"/>
                  </a:lnTo>
                  <a:lnTo>
                    <a:pt x="1164677" y="3489798"/>
                  </a:lnTo>
                  <a:lnTo>
                    <a:pt x="0" y="3489798"/>
                  </a:lnTo>
                  <a:lnTo>
                    <a:pt x="0" y="1932594"/>
                  </a:lnTo>
                  <a:lnTo>
                    <a:pt x="644280" y="1932594"/>
                  </a:lnTo>
                  <a:lnTo>
                    <a:pt x="644280" y="150642"/>
                  </a:lnTo>
                  <a:lnTo>
                    <a:pt x="1192458" y="150642"/>
                  </a:lnTo>
                  <a:close/>
                </a:path>
              </a:pathLst>
            </a:custGeom>
            <a:ln>
              <a:noFill/>
            </a:ln>
          </p:spPr>
          <p:txBody>
            <a:bodyPr vert="horz" wrap="square" lIns="68580" tIns="34290" rIns="68580" bIns="34290" numCol="1" rtlCol="0" anchor="t" anchorCtr="0" compatLnSpc="1">
              <a:noAutofit/>
            </a:bodyPr>
            <a:lstStyle/>
            <a:p>
              <a:pPr algn="ctr"/>
              <a:endParaRPr lang="zh-CN" altLang="en-US"/>
            </a:p>
          </p:txBody>
        </p:sp>
        <p:grpSp>
          <p:nvGrpSpPr>
            <p:cNvPr id="25" name="组合 24"/>
            <p:cNvGrpSpPr/>
            <p:nvPr/>
          </p:nvGrpSpPr>
          <p:grpSpPr>
            <a:xfrm>
              <a:off x="4133832" y="955133"/>
              <a:ext cx="392146" cy="1152801"/>
              <a:chOff x="5153383" y="1103313"/>
              <a:chExt cx="579438" cy="1703388"/>
            </a:xfrm>
          </p:grpSpPr>
          <p:sp>
            <p:nvSpPr>
              <p:cNvPr id="49" name="Rectangle 16"/>
              <p:cNvSpPr>
                <a:spLocks noChangeArrowheads="1"/>
              </p:cNvSpPr>
              <p:nvPr/>
            </p:nvSpPr>
            <p:spPr bwMode="auto">
              <a:xfrm>
                <a:off x="5153383" y="1103313"/>
                <a:ext cx="579438" cy="1703388"/>
              </a:xfrm>
              <a:prstGeom prst="rect">
                <a:avLst/>
              </a:prstGeom>
              <a:gradFill flip="none" rotWithShape="1">
                <a:gsLst>
                  <a:gs pos="0">
                    <a:srgbClr val="FEE35E"/>
                  </a:gs>
                  <a:gs pos="70000">
                    <a:srgbClr val="D1AE01"/>
                  </a:gs>
                </a:gsLst>
                <a:lin ang="5400000" scaled="1"/>
                <a:tileRect/>
              </a:gradFill>
              <a:ln>
                <a:noFill/>
              </a:ln>
              <a:effectLst/>
            </p:spPr>
            <p:txBody>
              <a:bodyPr vert="horz" wrap="square" lIns="91440" tIns="45720" rIns="91440" bIns="45720" numCol="1" anchor="t" anchorCtr="0" compatLnSpc="1"/>
              <a:lstStyle/>
              <a:p>
                <a:endParaRPr lang="zh-CN" altLang="en-US"/>
              </a:p>
            </p:txBody>
          </p:sp>
          <p:sp>
            <p:nvSpPr>
              <p:cNvPr id="50" name="Rectangle 16"/>
              <p:cNvSpPr>
                <a:spLocks noChangeArrowheads="1"/>
              </p:cNvSpPr>
              <p:nvPr/>
            </p:nvSpPr>
            <p:spPr bwMode="auto">
              <a:xfrm>
                <a:off x="5153383" y="1103313"/>
                <a:ext cx="579438" cy="1703388"/>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3124681" y="2811296"/>
              <a:ext cx="1120570" cy="1753374"/>
              <a:chOff x="3662910" y="3844585"/>
              <a:chExt cx="1655763" cy="2590800"/>
            </a:xfrm>
          </p:grpSpPr>
          <p:sp>
            <p:nvSpPr>
              <p:cNvPr id="47" name="Freeform 14"/>
              <p:cNvSpPr/>
              <p:nvPr/>
            </p:nvSpPr>
            <p:spPr bwMode="auto">
              <a:xfrm>
                <a:off x="3662910" y="3844585"/>
                <a:ext cx="1655763" cy="2590800"/>
              </a:xfrm>
              <a:custGeom>
                <a:avLst/>
                <a:gdLst>
                  <a:gd name="T0" fmla="*/ 914 w 914"/>
                  <a:gd name="T1" fmla="*/ 0 h 1686"/>
                  <a:gd name="T2" fmla="*/ 338 w 914"/>
                  <a:gd name="T3" fmla="*/ 0 h 1686"/>
                  <a:gd name="T4" fmla="*/ 0 w 914"/>
                  <a:gd name="T5" fmla="*/ 473 h 1686"/>
                  <a:gd name="T6" fmla="*/ 0 w 914"/>
                  <a:gd name="T7" fmla="*/ 1320 h 1686"/>
                  <a:gd name="T8" fmla="*/ 367 w 914"/>
                  <a:gd name="T9" fmla="*/ 1686 h 1686"/>
                  <a:gd name="T10" fmla="*/ 733 w 914"/>
                  <a:gd name="T11" fmla="*/ 1320 h 1686"/>
                  <a:gd name="T12" fmla="*/ 733 w 914"/>
                  <a:gd name="T13" fmla="*/ 361 h 1686"/>
                  <a:gd name="T14" fmla="*/ 914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914" y="0"/>
                    </a:moveTo>
                    <a:cubicBezTo>
                      <a:pt x="338" y="0"/>
                      <a:pt x="338" y="0"/>
                      <a:pt x="338" y="0"/>
                    </a:cubicBezTo>
                    <a:cubicBezTo>
                      <a:pt x="78" y="0"/>
                      <a:pt x="0" y="340"/>
                      <a:pt x="0" y="473"/>
                    </a:cubicBezTo>
                    <a:cubicBezTo>
                      <a:pt x="0" y="700"/>
                      <a:pt x="0" y="1320"/>
                      <a:pt x="0" y="1320"/>
                    </a:cubicBezTo>
                    <a:cubicBezTo>
                      <a:pt x="367" y="1686"/>
                      <a:pt x="367" y="1686"/>
                      <a:pt x="367" y="1686"/>
                    </a:cubicBezTo>
                    <a:cubicBezTo>
                      <a:pt x="733" y="1320"/>
                      <a:pt x="733" y="1320"/>
                      <a:pt x="733" y="1320"/>
                    </a:cubicBezTo>
                    <a:cubicBezTo>
                      <a:pt x="733" y="1320"/>
                      <a:pt x="733" y="589"/>
                      <a:pt x="733" y="361"/>
                    </a:cubicBezTo>
                    <a:cubicBezTo>
                      <a:pt x="733" y="229"/>
                      <a:pt x="787" y="0"/>
                      <a:pt x="914"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48" name="Freeform 14"/>
              <p:cNvSpPr/>
              <p:nvPr/>
            </p:nvSpPr>
            <p:spPr bwMode="auto">
              <a:xfrm>
                <a:off x="3662910" y="3844585"/>
                <a:ext cx="1655763" cy="2590800"/>
              </a:xfrm>
              <a:custGeom>
                <a:avLst/>
                <a:gdLst>
                  <a:gd name="T0" fmla="*/ 914 w 914"/>
                  <a:gd name="T1" fmla="*/ 0 h 1686"/>
                  <a:gd name="T2" fmla="*/ 338 w 914"/>
                  <a:gd name="T3" fmla="*/ 0 h 1686"/>
                  <a:gd name="T4" fmla="*/ 0 w 914"/>
                  <a:gd name="T5" fmla="*/ 473 h 1686"/>
                  <a:gd name="T6" fmla="*/ 0 w 914"/>
                  <a:gd name="T7" fmla="*/ 1320 h 1686"/>
                  <a:gd name="T8" fmla="*/ 367 w 914"/>
                  <a:gd name="T9" fmla="*/ 1686 h 1686"/>
                  <a:gd name="T10" fmla="*/ 733 w 914"/>
                  <a:gd name="T11" fmla="*/ 1320 h 1686"/>
                  <a:gd name="T12" fmla="*/ 733 w 914"/>
                  <a:gd name="T13" fmla="*/ 361 h 1686"/>
                  <a:gd name="T14" fmla="*/ 914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914" y="0"/>
                    </a:moveTo>
                    <a:cubicBezTo>
                      <a:pt x="338" y="0"/>
                      <a:pt x="338" y="0"/>
                      <a:pt x="338" y="0"/>
                    </a:cubicBezTo>
                    <a:cubicBezTo>
                      <a:pt x="78" y="0"/>
                      <a:pt x="0" y="340"/>
                      <a:pt x="0" y="473"/>
                    </a:cubicBezTo>
                    <a:cubicBezTo>
                      <a:pt x="0" y="700"/>
                      <a:pt x="0" y="1320"/>
                      <a:pt x="0" y="1320"/>
                    </a:cubicBezTo>
                    <a:cubicBezTo>
                      <a:pt x="367" y="1686"/>
                      <a:pt x="367" y="1686"/>
                      <a:pt x="367" y="1686"/>
                    </a:cubicBezTo>
                    <a:cubicBezTo>
                      <a:pt x="733" y="1320"/>
                      <a:pt x="733" y="1320"/>
                      <a:pt x="733" y="1320"/>
                    </a:cubicBezTo>
                    <a:cubicBezTo>
                      <a:pt x="733" y="1320"/>
                      <a:pt x="733" y="589"/>
                      <a:pt x="733" y="361"/>
                    </a:cubicBezTo>
                    <a:cubicBezTo>
                      <a:pt x="733" y="229"/>
                      <a:pt x="787" y="0"/>
                      <a:pt x="914" y="0"/>
                    </a:cubicBezTo>
                    <a:close/>
                  </a:path>
                </a:pathLst>
              </a:custGeom>
              <a:gradFill>
                <a:gsLst>
                  <a:gs pos="0">
                    <a:srgbClr val="FEE35E"/>
                  </a:gs>
                  <a:gs pos="23000">
                    <a:srgbClr val="D1AE01"/>
                  </a:gs>
                </a:gsLst>
                <a:lin ang="5400000" scaled="1"/>
              </a:gradFill>
              <a:ln>
                <a:noFill/>
              </a:ln>
              <a:effec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3644442" y="2109082"/>
              <a:ext cx="795035" cy="705971"/>
              <a:chOff x="4430912" y="2800313"/>
              <a:chExt cx="1174750" cy="1043150"/>
            </a:xfrm>
          </p:grpSpPr>
          <p:sp>
            <p:nvSpPr>
              <p:cNvPr id="45" name="Freeform 15"/>
              <p:cNvSpPr/>
              <p:nvPr/>
            </p:nvSpPr>
            <p:spPr bwMode="auto">
              <a:xfrm>
                <a:off x="4430912" y="2800313"/>
                <a:ext cx="1174750" cy="1039813"/>
              </a:xfrm>
              <a:custGeom>
                <a:avLst/>
                <a:gdLst>
                  <a:gd name="T0" fmla="*/ 240 w 648"/>
                  <a:gd name="T1" fmla="*/ 0 h 677"/>
                  <a:gd name="T2" fmla="*/ 0 w 648"/>
                  <a:gd name="T3" fmla="*/ 335 h 677"/>
                  <a:gd name="T4" fmla="*/ 0 w 648"/>
                  <a:gd name="T5" fmla="*/ 677 h 677"/>
                  <a:gd name="T6" fmla="*/ 520 w 648"/>
                  <a:gd name="T7" fmla="*/ 677 h 677"/>
                  <a:gd name="T8" fmla="*/ 520 w 648"/>
                  <a:gd name="T9" fmla="*/ 256 h 677"/>
                  <a:gd name="T10" fmla="*/ 648 w 648"/>
                  <a:gd name="T11" fmla="*/ 0 h 677"/>
                  <a:gd name="T12" fmla="*/ 240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240" y="0"/>
                    </a:moveTo>
                    <a:cubicBezTo>
                      <a:pt x="55" y="0"/>
                      <a:pt x="0" y="241"/>
                      <a:pt x="0" y="335"/>
                    </a:cubicBezTo>
                    <a:cubicBezTo>
                      <a:pt x="0" y="677"/>
                      <a:pt x="0" y="677"/>
                      <a:pt x="0" y="677"/>
                    </a:cubicBezTo>
                    <a:cubicBezTo>
                      <a:pt x="520" y="677"/>
                      <a:pt x="520" y="677"/>
                      <a:pt x="520" y="677"/>
                    </a:cubicBezTo>
                    <a:cubicBezTo>
                      <a:pt x="520" y="256"/>
                      <a:pt x="520" y="256"/>
                      <a:pt x="520" y="256"/>
                    </a:cubicBezTo>
                    <a:cubicBezTo>
                      <a:pt x="520" y="162"/>
                      <a:pt x="558" y="0"/>
                      <a:pt x="648" y="0"/>
                    </a:cubicBezTo>
                    <a:cubicBezTo>
                      <a:pt x="240" y="0"/>
                      <a:pt x="240" y="0"/>
                      <a:pt x="240" y="0"/>
                    </a:cubicBezTo>
                  </a:path>
                </a:pathLst>
              </a:custGeom>
              <a:gradFill>
                <a:gsLst>
                  <a:gs pos="0">
                    <a:srgbClr val="FEE35E"/>
                  </a:gs>
                  <a:gs pos="25000">
                    <a:srgbClr val="D1AE01"/>
                  </a:gs>
                </a:gsLst>
                <a:lin ang="5400000" scaled="1"/>
              </a:gradFill>
              <a:ln>
                <a:noFill/>
              </a:ln>
              <a:effectLst/>
            </p:spPr>
            <p:txBody>
              <a:bodyPr vert="horz" wrap="square" lIns="91440" tIns="45720" rIns="91440" bIns="45720" numCol="1" anchor="t" anchorCtr="0" compatLnSpc="1"/>
              <a:lstStyle/>
              <a:p>
                <a:endParaRPr lang="zh-CN" altLang="en-US"/>
              </a:p>
            </p:txBody>
          </p:sp>
          <p:sp>
            <p:nvSpPr>
              <p:cNvPr id="46" name="Freeform 15"/>
              <p:cNvSpPr/>
              <p:nvPr/>
            </p:nvSpPr>
            <p:spPr bwMode="auto">
              <a:xfrm>
                <a:off x="4430912" y="2803650"/>
                <a:ext cx="1174750" cy="1039813"/>
              </a:xfrm>
              <a:custGeom>
                <a:avLst/>
                <a:gdLst>
                  <a:gd name="T0" fmla="*/ 240 w 648"/>
                  <a:gd name="T1" fmla="*/ 0 h 677"/>
                  <a:gd name="T2" fmla="*/ 0 w 648"/>
                  <a:gd name="T3" fmla="*/ 335 h 677"/>
                  <a:gd name="T4" fmla="*/ 0 w 648"/>
                  <a:gd name="T5" fmla="*/ 677 h 677"/>
                  <a:gd name="T6" fmla="*/ 520 w 648"/>
                  <a:gd name="T7" fmla="*/ 677 h 677"/>
                  <a:gd name="T8" fmla="*/ 520 w 648"/>
                  <a:gd name="T9" fmla="*/ 256 h 677"/>
                  <a:gd name="T10" fmla="*/ 648 w 648"/>
                  <a:gd name="T11" fmla="*/ 0 h 677"/>
                  <a:gd name="T12" fmla="*/ 240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240" y="0"/>
                    </a:moveTo>
                    <a:cubicBezTo>
                      <a:pt x="55" y="0"/>
                      <a:pt x="0" y="241"/>
                      <a:pt x="0" y="335"/>
                    </a:cubicBezTo>
                    <a:cubicBezTo>
                      <a:pt x="0" y="677"/>
                      <a:pt x="0" y="677"/>
                      <a:pt x="0" y="677"/>
                    </a:cubicBezTo>
                    <a:cubicBezTo>
                      <a:pt x="520" y="677"/>
                      <a:pt x="520" y="677"/>
                      <a:pt x="520" y="677"/>
                    </a:cubicBezTo>
                    <a:cubicBezTo>
                      <a:pt x="520" y="256"/>
                      <a:pt x="520" y="256"/>
                      <a:pt x="520" y="256"/>
                    </a:cubicBezTo>
                    <a:cubicBezTo>
                      <a:pt x="520" y="162"/>
                      <a:pt x="558" y="0"/>
                      <a:pt x="648" y="0"/>
                    </a:cubicBezTo>
                    <a:cubicBezTo>
                      <a:pt x="240" y="0"/>
                      <a:pt x="240" y="0"/>
                      <a:pt x="240" y="0"/>
                    </a:cubicBezTo>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28" name="Freeform 17"/>
            <p:cNvSpPr>
              <a:spLocks noEditPoints="1"/>
            </p:cNvSpPr>
            <p:nvPr/>
          </p:nvSpPr>
          <p:spPr bwMode="auto">
            <a:xfrm>
              <a:off x="4497358" y="2458175"/>
              <a:ext cx="197684" cy="188859"/>
            </a:xfrm>
            <a:custGeom>
              <a:avLst/>
              <a:gdLst>
                <a:gd name="T0" fmla="*/ 81 w 162"/>
                <a:gd name="T1" fmla="*/ 123 h 162"/>
                <a:gd name="T2" fmla="*/ 39 w 162"/>
                <a:gd name="T3" fmla="*/ 81 h 162"/>
                <a:gd name="T4" fmla="*/ 81 w 162"/>
                <a:gd name="T5" fmla="*/ 39 h 162"/>
                <a:gd name="T6" fmla="*/ 123 w 162"/>
                <a:gd name="T7" fmla="*/ 81 h 162"/>
                <a:gd name="T8" fmla="*/ 81 w 162"/>
                <a:gd name="T9" fmla="*/ 123 h 162"/>
                <a:gd name="T10" fmla="*/ 94 w 162"/>
                <a:gd name="T11" fmla="*/ 0 h 162"/>
                <a:gd name="T12" fmla="*/ 68 w 162"/>
                <a:gd name="T13" fmla="*/ 0 h 162"/>
                <a:gd name="T14" fmla="*/ 68 w 162"/>
                <a:gd name="T15" fmla="*/ 15 h 162"/>
                <a:gd name="T16" fmla="*/ 43 w 162"/>
                <a:gd name="T17" fmla="*/ 25 h 162"/>
                <a:gd name="T18" fmla="*/ 33 w 162"/>
                <a:gd name="T19" fmla="*/ 15 h 162"/>
                <a:gd name="T20" fmla="*/ 15 w 162"/>
                <a:gd name="T21" fmla="*/ 32 h 162"/>
                <a:gd name="T22" fmla="*/ 25 w 162"/>
                <a:gd name="T23" fmla="*/ 43 h 162"/>
                <a:gd name="T24" fmla="*/ 15 w 162"/>
                <a:gd name="T25" fmla="*/ 68 h 162"/>
                <a:gd name="T26" fmla="*/ 0 w 162"/>
                <a:gd name="T27" fmla="*/ 68 h 162"/>
                <a:gd name="T28" fmla="*/ 0 w 162"/>
                <a:gd name="T29" fmla="*/ 93 h 162"/>
                <a:gd name="T30" fmla="*/ 15 w 162"/>
                <a:gd name="T31" fmla="*/ 93 h 162"/>
                <a:gd name="T32" fmla="*/ 25 w 162"/>
                <a:gd name="T33" fmla="*/ 118 h 162"/>
                <a:gd name="T34" fmla="*/ 15 w 162"/>
                <a:gd name="T35" fmla="*/ 129 h 162"/>
                <a:gd name="T36" fmla="*/ 33 w 162"/>
                <a:gd name="T37" fmla="*/ 147 h 162"/>
                <a:gd name="T38" fmla="*/ 43 w 162"/>
                <a:gd name="T39" fmla="*/ 136 h 162"/>
                <a:gd name="T40" fmla="*/ 68 w 162"/>
                <a:gd name="T41" fmla="*/ 147 h 162"/>
                <a:gd name="T42" fmla="*/ 68 w 162"/>
                <a:gd name="T43" fmla="*/ 162 h 162"/>
                <a:gd name="T44" fmla="*/ 94 w 162"/>
                <a:gd name="T45" fmla="*/ 162 h 162"/>
                <a:gd name="T46" fmla="*/ 94 w 162"/>
                <a:gd name="T47" fmla="*/ 147 h 162"/>
                <a:gd name="T48" fmla="*/ 119 w 162"/>
                <a:gd name="T49" fmla="*/ 136 h 162"/>
                <a:gd name="T50" fmla="*/ 129 w 162"/>
                <a:gd name="T51" fmla="*/ 147 h 162"/>
                <a:gd name="T52" fmla="*/ 147 w 162"/>
                <a:gd name="T53" fmla="*/ 129 h 162"/>
                <a:gd name="T54" fmla="*/ 137 w 162"/>
                <a:gd name="T55" fmla="*/ 118 h 162"/>
                <a:gd name="T56" fmla="*/ 147 w 162"/>
                <a:gd name="T57" fmla="*/ 93 h 162"/>
                <a:gd name="T58" fmla="*/ 162 w 162"/>
                <a:gd name="T59" fmla="*/ 93 h 162"/>
                <a:gd name="T60" fmla="*/ 162 w 162"/>
                <a:gd name="T61" fmla="*/ 68 h 162"/>
                <a:gd name="T62" fmla="*/ 147 w 162"/>
                <a:gd name="T63" fmla="*/ 68 h 162"/>
                <a:gd name="T64" fmla="*/ 137 w 162"/>
                <a:gd name="T65" fmla="*/ 43 h 162"/>
                <a:gd name="T66" fmla="*/ 147 w 162"/>
                <a:gd name="T67" fmla="*/ 32 h 162"/>
                <a:gd name="T68" fmla="*/ 129 w 162"/>
                <a:gd name="T69" fmla="*/ 15 h 162"/>
                <a:gd name="T70" fmla="*/ 119 w 162"/>
                <a:gd name="T71" fmla="*/ 25 h 162"/>
                <a:gd name="T72" fmla="*/ 94 w 162"/>
                <a:gd name="T73" fmla="*/ 15 h 162"/>
                <a:gd name="T74" fmla="*/ 94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1" y="123"/>
                  </a:moveTo>
                  <a:cubicBezTo>
                    <a:pt x="58" y="123"/>
                    <a:pt x="39" y="104"/>
                    <a:pt x="39" y="81"/>
                  </a:cubicBezTo>
                  <a:cubicBezTo>
                    <a:pt x="39" y="58"/>
                    <a:pt x="58" y="39"/>
                    <a:pt x="81" y="39"/>
                  </a:cubicBezTo>
                  <a:cubicBezTo>
                    <a:pt x="104" y="39"/>
                    <a:pt x="123" y="58"/>
                    <a:pt x="123" y="81"/>
                  </a:cubicBezTo>
                  <a:cubicBezTo>
                    <a:pt x="123" y="104"/>
                    <a:pt x="104" y="123"/>
                    <a:pt x="81" y="123"/>
                  </a:cubicBezTo>
                  <a:moveTo>
                    <a:pt x="94" y="0"/>
                  </a:moveTo>
                  <a:cubicBezTo>
                    <a:pt x="68" y="0"/>
                    <a:pt x="68" y="0"/>
                    <a:pt x="68" y="0"/>
                  </a:cubicBezTo>
                  <a:cubicBezTo>
                    <a:pt x="68" y="15"/>
                    <a:pt x="68" y="15"/>
                    <a:pt x="68" y="15"/>
                  </a:cubicBezTo>
                  <a:cubicBezTo>
                    <a:pt x="59" y="17"/>
                    <a:pt x="51" y="20"/>
                    <a:pt x="43" y="25"/>
                  </a:cubicBezTo>
                  <a:cubicBezTo>
                    <a:pt x="33" y="15"/>
                    <a:pt x="33" y="15"/>
                    <a:pt x="33" y="15"/>
                  </a:cubicBezTo>
                  <a:cubicBezTo>
                    <a:pt x="15" y="32"/>
                    <a:pt x="15" y="32"/>
                    <a:pt x="15" y="32"/>
                  </a:cubicBezTo>
                  <a:cubicBezTo>
                    <a:pt x="25" y="43"/>
                    <a:pt x="25" y="43"/>
                    <a:pt x="25" y="43"/>
                  </a:cubicBezTo>
                  <a:cubicBezTo>
                    <a:pt x="20" y="51"/>
                    <a:pt x="17" y="59"/>
                    <a:pt x="15" y="68"/>
                  </a:cubicBezTo>
                  <a:cubicBezTo>
                    <a:pt x="0" y="68"/>
                    <a:pt x="0" y="68"/>
                    <a:pt x="0" y="68"/>
                  </a:cubicBezTo>
                  <a:cubicBezTo>
                    <a:pt x="0" y="93"/>
                    <a:pt x="0" y="93"/>
                    <a:pt x="0" y="93"/>
                  </a:cubicBezTo>
                  <a:cubicBezTo>
                    <a:pt x="15" y="93"/>
                    <a:pt x="15" y="93"/>
                    <a:pt x="15" y="93"/>
                  </a:cubicBezTo>
                  <a:cubicBezTo>
                    <a:pt x="17" y="103"/>
                    <a:pt x="20" y="111"/>
                    <a:pt x="25" y="118"/>
                  </a:cubicBezTo>
                  <a:cubicBezTo>
                    <a:pt x="15" y="129"/>
                    <a:pt x="15" y="129"/>
                    <a:pt x="15" y="129"/>
                  </a:cubicBezTo>
                  <a:cubicBezTo>
                    <a:pt x="33" y="147"/>
                    <a:pt x="33" y="147"/>
                    <a:pt x="33" y="147"/>
                  </a:cubicBezTo>
                  <a:cubicBezTo>
                    <a:pt x="43" y="136"/>
                    <a:pt x="43" y="136"/>
                    <a:pt x="43" y="136"/>
                  </a:cubicBezTo>
                  <a:cubicBezTo>
                    <a:pt x="51" y="141"/>
                    <a:pt x="59" y="145"/>
                    <a:pt x="68" y="147"/>
                  </a:cubicBezTo>
                  <a:cubicBezTo>
                    <a:pt x="68" y="162"/>
                    <a:pt x="68" y="162"/>
                    <a:pt x="68" y="162"/>
                  </a:cubicBezTo>
                  <a:cubicBezTo>
                    <a:pt x="94" y="162"/>
                    <a:pt x="94" y="162"/>
                    <a:pt x="94" y="162"/>
                  </a:cubicBezTo>
                  <a:cubicBezTo>
                    <a:pt x="94" y="147"/>
                    <a:pt x="94" y="147"/>
                    <a:pt x="94" y="147"/>
                  </a:cubicBezTo>
                  <a:cubicBezTo>
                    <a:pt x="103" y="145"/>
                    <a:pt x="111" y="141"/>
                    <a:pt x="119" y="136"/>
                  </a:cubicBezTo>
                  <a:cubicBezTo>
                    <a:pt x="129" y="147"/>
                    <a:pt x="129" y="147"/>
                    <a:pt x="129" y="147"/>
                  </a:cubicBezTo>
                  <a:cubicBezTo>
                    <a:pt x="147" y="129"/>
                    <a:pt x="147" y="129"/>
                    <a:pt x="147" y="129"/>
                  </a:cubicBezTo>
                  <a:cubicBezTo>
                    <a:pt x="137" y="118"/>
                    <a:pt x="137" y="118"/>
                    <a:pt x="137" y="118"/>
                  </a:cubicBezTo>
                  <a:cubicBezTo>
                    <a:pt x="142" y="111"/>
                    <a:pt x="145" y="103"/>
                    <a:pt x="147" y="93"/>
                  </a:cubicBezTo>
                  <a:cubicBezTo>
                    <a:pt x="162" y="93"/>
                    <a:pt x="162" y="93"/>
                    <a:pt x="162" y="93"/>
                  </a:cubicBezTo>
                  <a:cubicBezTo>
                    <a:pt x="162" y="68"/>
                    <a:pt x="162" y="68"/>
                    <a:pt x="162" y="68"/>
                  </a:cubicBezTo>
                  <a:cubicBezTo>
                    <a:pt x="147" y="68"/>
                    <a:pt x="147" y="68"/>
                    <a:pt x="147" y="68"/>
                  </a:cubicBezTo>
                  <a:cubicBezTo>
                    <a:pt x="145" y="59"/>
                    <a:pt x="142" y="51"/>
                    <a:pt x="137" y="43"/>
                  </a:cubicBezTo>
                  <a:cubicBezTo>
                    <a:pt x="147" y="32"/>
                    <a:pt x="147" y="32"/>
                    <a:pt x="147" y="32"/>
                  </a:cubicBezTo>
                  <a:cubicBezTo>
                    <a:pt x="129" y="15"/>
                    <a:pt x="129" y="15"/>
                    <a:pt x="129" y="15"/>
                  </a:cubicBezTo>
                  <a:cubicBezTo>
                    <a:pt x="119" y="25"/>
                    <a:pt x="119" y="25"/>
                    <a:pt x="119" y="25"/>
                  </a:cubicBezTo>
                  <a:cubicBezTo>
                    <a:pt x="111" y="20"/>
                    <a:pt x="103" y="17"/>
                    <a:pt x="94" y="15"/>
                  </a:cubicBezTo>
                  <a:cubicBezTo>
                    <a:pt x="94" y="0"/>
                    <a:pt x="94" y="0"/>
                    <a:pt x="94" y="0"/>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29" name="Freeform 18"/>
            <p:cNvSpPr>
              <a:spLocks noEditPoints="1"/>
            </p:cNvSpPr>
            <p:nvPr/>
          </p:nvSpPr>
          <p:spPr bwMode="auto">
            <a:xfrm>
              <a:off x="5152724" y="2486738"/>
              <a:ext cx="189089" cy="158592"/>
            </a:xfrm>
            <a:custGeom>
              <a:avLst/>
              <a:gdLst>
                <a:gd name="T0" fmla="*/ 31 w 154"/>
                <a:gd name="T1" fmla="*/ 56 h 136"/>
                <a:gd name="T2" fmla="*/ 47 w 154"/>
                <a:gd name="T3" fmla="*/ 77 h 136"/>
                <a:gd name="T4" fmla="*/ 69 w 154"/>
                <a:gd name="T5" fmla="*/ 61 h 136"/>
                <a:gd name="T6" fmla="*/ 53 w 154"/>
                <a:gd name="T7" fmla="*/ 42 h 136"/>
                <a:gd name="T8" fmla="*/ 69 w 154"/>
                <a:gd name="T9" fmla="*/ 31 h 136"/>
                <a:gd name="T10" fmla="*/ 8 w 154"/>
                <a:gd name="T11" fmla="*/ 0 h 136"/>
                <a:gd name="T12" fmla="*/ 14 w 154"/>
                <a:gd name="T13" fmla="*/ 68 h 136"/>
                <a:gd name="T14" fmla="*/ 31 w 154"/>
                <a:gd name="T15" fmla="*/ 56 h 136"/>
                <a:gd name="T16" fmla="*/ 123 w 154"/>
                <a:gd name="T17" fmla="*/ 56 h 136"/>
                <a:gd name="T18" fmla="*/ 139 w 154"/>
                <a:gd name="T19" fmla="*/ 68 h 136"/>
                <a:gd name="T20" fmla="*/ 145 w 154"/>
                <a:gd name="T21" fmla="*/ 0 h 136"/>
                <a:gd name="T22" fmla="*/ 85 w 154"/>
                <a:gd name="T23" fmla="*/ 31 h 136"/>
                <a:gd name="T24" fmla="*/ 101 w 154"/>
                <a:gd name="T25" fmla="*/ 42 h 136"/>
                <a:gd name="T26" fmla="*/ 0 w 154"/>
                <a:gd name="T27" fmla="*/ 110 h 136"/>
                <a:gd name="T28" fmla="*/ 5 w 154"/>
                <a:gd name="T29" fmla="*/ 136 h 136"/>
                <a:gd name="T30" fmla="*/ 123 w 154"/>
                <a:gd name="T31" fmla="*/ 56 h 136"/>
                <a:gd name="T32" fmla="*/ 108 w 154"/>
                <a:gd name="T33" fmla="*/ 91 h 136"/>
                <a:gd name="T34" fmla="*/ 87 w 154"/>
                <a:gd name="T35" fmla="*/ 109 h 136"/>
                <a:gd name="T36" fmla="*/ 148 w 154"/>
                <a:gd name="T37" fmla="*/ 136 h 136"/>
                <a:gd name="T38" fmla="*/ 154 w 154"/>
                <a:gd name="T39" fmla="*/ 110 h 136"/>
                <a:gd name="T40" fmla="*/ 108 w 154"/>
                <a:gd name="T41"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36">
                  <a:moveTo>
                    <a:pt x="31" y="56"/>
                  </a:moveTo>
                  <a:cubicBezTo>
                    <a:pt x="36" y="64"/>
                    <a:pt x="42" y="71"/>
                    <a:pt x="47" y="77"/>
                  </a:cubicBezTo>
                  <a:cubicBezTo>
                    <a:pt x="55" y="73"/>
                    <a:pt x="62" y="67"/>
                    <a:pt x="69" y="61"/>
                  </a:cubicBezTo>
                  <a:cubicBezTo>
                    <a:pt x="63" y="55"/>
                    <a:pt x="58" y="49"/>
                    <a:pt x="53" y="42"/>
                  </a:cubicBezTo>
                  <a:cubicBezTo>
                    <a:pt x="69" y="31"/>
                    <a:pt x="69" y="31"/>
                    <a:pt x="69" y="31"/>
                  </a:cubicBezTo>
                  <a:cubicBezTo>
                    <a:pt x="8" y="0"/>
                    <a:pt x="8" y="0"/>
                    <a:pt x="8" y="0"/>
                  </a:cubicBezTo>
                  <a:cubicBezTo>
                    <a:pt x="14" y="68"/>
                    <a:pt x="14" y="68"/>
                    <a:pt x="14" y="68"/>
                  </a:cubicBezTo>
                  <a:lnTo>
                    <a:pt x="31" y="56"/>
                  </a:lnTo>
                  <a:close/>
                  <a:moveTo>
                    <a:pt x="123" y="56"/>
                  </a:moveTo>
                  <a:cubicBezTo>
                    <a:pt x="139" y="68"/>
                    <a:pt x="139" y="68"/>
                    <a:pt x="139" y="68"/>
                  </a:cubicBezTo>
                  <a:cubicBezTo>
                    <a:pt x="145" y="0"/>
                    <a:pt x="145" y="0"/>
                    <a:pt x="145" y="0"/>
                  </a:cubicBezTo>
                  <a:cubicBezTo>
                    <a:pt x="85" y="31"/>
                    <a:pt x="85" y="31"/>
                    <a:pt x="85" y="31"/>
                  </a:cubicBezTo>
                  <a:cubicBezTo>
                    <a:pt x="101" y="42"/>
                    <a:pt x="101" y="42"/>
                    <a:pt x="101" y="42"/>
                  </a:cubicBezTo>
                  <a:cubicBezTo>
                    <a:pt x="64" y="95"/>
                    <a:pt x="1" y="110"/>
                    <a:pt x="0" y="110"/>
                  </a:cubicBezTo>
                  <a:cubicBezTo>
                    <a:pt x="5" y="136"/>
                    <a:pt x="5" y="136"/>
                    <a:pt x="5" y="136"/>
                  </a:cubicBezTo>
                  <a:cubicBezTo>
                    <a:pt x="8" y="135"/>
                    <a:pt x="80" y="119"/>
                    <a:pt x="123" y="56"/>
                  </a:cubicBezTo>
                  <a:close/>
                  <a:moveTo>
                    <a:pt x="108" y="91"/>
                  </a:moveTo>
                  <a:cubicBezTo>
                    <a:pt x="101" y="98"/>
                    <a:pt x="94" y="104"/>
                    <a:pt x="87" y="109"/>
                  </a:cubicBezTo>
                  <a:cubicBezTo>
                    <a:pt x="118" y="129"/>
                    <a:pt x="146" y="135"/>
                    <a:pt x="148" y="136"/>
                  </a:cubicBezTo>
                  <a:cubicBezTo>
                    <a:pt x="154" y="110"/>
                    <a:pt x="154" y="110"/>
                    <a:pt x="154" y="110"/>
                  </a:cubicBezTo>
                  <a:cubicBezTo>
                    <a:pt x="153" y="110"/>
                    <a:pt x="132" y="105"/>
                    <a:pt x="108" y="91"/>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0" name="Freeform 19"/>
            <p:cNvSpPr>
              <a:spLocks noEditPoints="1"/>
            </p:cNvSpPr>
            <p:nvPr/>
          </p:nvSpPr>
          <p:spPr bwMode="auto">
            <a:xfrm>
              <a:off x="5746850" y="2471886"/>
              <a:ext cx="268593" cy="174329"/>
            </a:xfrm>
            <a:custGeom>
              <a:avLst/>
              <a:gdLst>
                <a:gd name="T0" fmla="*/ 178 w 219"/>
                <a:gd name="T1" fmla="*/ 55 h 149"/>
                <a:gd name="T2" fmla="*/ 164 w 219"/>
                <a:gd name="T3" fmla="*/ 70 h 149"/>
                <a:gd name="T4" fmla="*/ 169 w 219"/>
                <a:gd name="T5" fmla="*/ 81 h 149"/>
                <a:gd name="T6" fmla="*/ 144 w 219"/>
                <a:gd name="T7" fmla="*/ 121 h 149"/>
                <a:gd name="T8" fmla="*/ 146 w 219"/>
                <a:gd name="T9" fmla="*/ 122 h 149"/>
                <a:gd name="T10" fmla="*/ 163 w 219"/>
                <a:gd name="T11" fmla="*/ 107 h 149"/>
                <a:gd name="T12" fmla="*/ 155 w 219"/>
                <a:gd name="T13" fmla="*/ 149 h 149"/>
                <a:gd name="T14" fmla="*/ 169 w 219"/>
                <a:gd name="T15" fmla="*/ 149 h 149"/>
                <a:gd name="T16" fmla="*/ 178 w 219"/>
                <a:gd name="T17" fmla="*/ 131 h 149"/>
                <a:gd name="T18" fmla="*/ 188 w 219"/>
                <a:gd name="T19" fmla="*/ 149 h 149"/>
                <a:gd name="T20" fmla="*/ 201 w 219"/>
                <a:gd name="T21" fmla="*/ 149 h 149"/>
                <a:gd name="T22" fmla="*/ 194 w 219"/>
                <a:gd name="T23" fmla="*/ 107 h 149"/>
                <a:gd name="T24" fmla="*/ 210 w 219"/>
                <a:gd name="T25" fmla="*/ 122 h 149"/>
                <a:gd name="T26" fmla="*/ 213 w 219"/>
                <a:gd name="T27" fmla="*/ 121 h 149"/>
                <a:gd name="T28" fmla="*/ 187 w 219"/>
                <a:gd name="T29" fmla="*/ 81 h 149"/>
                <a:gd name="T30" fmla="*/ 193 w 219"/>
                <a:gd name="T31" fmla="*/ 70 h 149"/>
                <a:gd name="T32" fmla="*/ 178 w 219"/>
                <a:gd name="T33" fmla="*/ 55 h 149"/>
                <a:gd name="T34" fmla="*/ 64 w 219"/>
                <a:gd name="T35" fmla="*/ 0 h 149"/>
                <a:gd name="T36" fmla="*/ 41 w 219"/>
                <a:gd name="T37" fmla="*/ 23 h 149"/>
                <a:gd name="T38" fmla="*/ 50 w 219"/>
                <a:gd name="T39" fmla="*/ 40 h 149"/>
                <a:gd name="T40" fmla="*/ 9 w 219"/>
                <a:gd name="T41" fmla="*/ 104 h 149"/>
                <a:gd name="T42" fmla="*/ 14 w 219"/>
                <a:gd name="T43" fmla="*/ 106 h 149"/>
                <a:gd name="T44" fmla="*/ 40 w 219"/>
                <a:gd name="T45" fmla="*/ 83 h 149"/>
                <a:gd name="T46" fmla="*/ 28 w 219"/>
                <a:gd name="T47" fmla="*/ 149 h 149"/>
                <a:gd name="T48" fmla="*/ 49 w 219"/>
                <a:gd name="T49" fmla="*/ 149 h 149"/>
                <a:gd name="T50" fmla="*/ 64 w 219"/>
                <a:gd name="T51" fmla="*/ 121 h 149"/>
                <a:gd name="T52" fmla="*/ 80 w 219"/>
                <a:gd name="T53" fmla="*/ 149 h 149"/>
                <a:gd name="T54" fmla="*/ 101 w 219"/>
                <a:gd name="T55" fmla="*/ 149 h 149"/>
                <a:gd name="T56" fmla="*/ 89 w 219"/>
                <a:gd name="T57" fmla="*/ 83 h 149"/>
                <a:gd name="T58" fmla="*/ 115 w 219"/>
                <a:gd name="T59" fmla="*/ 106 h 149"/>
                <a:gd name="T60" fmla="*/ 120 w 219"/>
                <a:gd name="T61" fmla="*/ 104 h 149"/>
                <a:gd name="T62" fmla="*/ 79 w 219"/>
                <a:gd name="T63" fmla="*/ 40 h 149"/>
                <a:gd name="T64" fmla="*/ 88 w 219"/>
                <a:gd name="T65" fmla="*/ 23 h 149"/>
                <a:gd name="T66" fmla="*/ 64 w 219"/>
                <a:gd name="T6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149">
                  <a:moveTo>
                    <a:pt x="178" y="55"/>
                  </a:moveTo>
                  <a:cubicBezTo>
                    <a:pt x="170" y="55"/>
                    <a:pt x="164" y="62"/>
                    <a:pt x="164" y="70"/>
                  </a:cubicBezTo>
                  <a:cubicBezTo>
                    <a:pt x="164" y="74"/>
                    <a:pt x="166" y="78"/>
                    <a:pt x="169" y="81"/>
                  </a:cubicBezTo>
                  <a:cubicBezTo>
                    <a:pt x="155" y="86"/>
                    <a:pt x="138" y="116"/>
                    <a:pt x="144" y="121"/>
                  </a:cubicBezTo>
                  <a:cubicBezTo>
                    <a:pt x="144" y="122"/>
                    <a:pt x="145" y="122"/>
                    <a:pt x="146" y="122"/>
                  </a:cubicBezTo>
                  <a:cubicBezTo>
                    <a:pt x="151" y="122"/>
                    <a:pt x="158" y="114"/>
                    <a:pt x="163" y="107"/>
                  </a:cubicBezTo>
                  <a:cubicBezTo>
                    <a:pt x="159" y="121"/>
                    <a:pt x="157" y="136"/>
                    <a:pt x="155" y="149"/>
                  </a:cubicBezTo>
                  <a:cubicBezTo>
                    <a:pt x="169" y="149"/>
                    <a:pt x="169" y="149"/>
                    <a:pt x="169" y="149"/>
                  </a:cubicBezTo>
                  <a:cubicBezTo>
                    <a:pt x="169" y="141"/>
                    <a:pt x="173" y="131"/>
                    <a:pt x="178" y="131"/>
                  </a:cubicBezTo>
                  <a:cubicBezTo>
                    <a:pt x="183" y="131"/>
                    <a:pt x="188" y="141"/>
                    <a:pt x="188" y="149"/>
                  </a:cubicBezTo>
                  <a:cubicBezTo>
                    <a:pt x="201" y="149"/>
                    <a:pt x="201" y="149"/>
                    <a:pt x="201" y="149"/>
                  </a:cubicBezTo>
                  <a:cubicBezTo>
                    <a:pt x="200" y="136"/>
                    <a:pt x="197" y="121"/>
                    <a:pt x="194" y="107"/>
                  </a:cubicBezTo>
                  <a:cubicBezTo>
                    <a:pt x="199" y="114"/>
                    <a:pt x="205" y="122"/>
                    <a:pt x="210" y="122"/>
                  </a:cubicBezTo>
                  <a:cubicBezTo>
                    <a:pt x="211" y="122"/>
                    <a:pt x="212" y="122"/>
                    <a:pt x="213" y="121"/>
                  </a:cubicBezTo>
                  <a:cubicBezTo>
                    <a:pt x="219" y="116"/>
                    <a:pt x="202" y="86"/>
                    <a:pt x="187" y="81"/>
                  </a:cubicBezTo>
                  <a:cubicBezTo>
                    <a:pt x="191" y="78"/>
                    <a:pt x="193" y="74"/>
                    <a:pt x="193" y="70"/>
                  </a:cubicBezTo>
                  <a:cubicBezTo>
                    <a:pt x="193" y="62"/>
                    <a:pt x="186" y="55"/>
                    <a:pt x="178" y="55"/>
                  </a:cubicBezTo>
                  <a:moveTo>
                    <a:pt x="64" y="0"/>
                  </a:moveTo>
                  <a:cubicBezTo>
                    <a:pt x="52" y="0"/>
                    <a:pt x="41" y="10"/>
                    <a:pt x="41" y="23"/>
                  </a:cubicBezTo>
                  <a:cubicBezTo>
                    <a:pt x="41" y="30"/>
                    <a:pt x="45" y="36"/>
                    <a:pt x="50" y="40"/>
                  </a:cubicBezTo>
                  <a:cubicBezTo>
                    <a:pt x="27" y="49"/>
                    <a:pt x="0" y="96"/>
                    <a:pt x="9" y="104"/>
                  </a:cubicBezTo>
                  <a:cubicBezTo>
                    <a:pt x="10" y="105"/>
                    <a:pt x="12" y="106"/>
                    <a:pt x="14" y="106"/>
                  </a:cubicBezTo>
                  <a:cubicBezTo>
                    <a:pt x="21" y="106"/>
                    <a:pt x="31" y="94"/>
                    <a:pt x="40" y="83"/>
                  </a:cubicBezTo>
                  <a:cubicBezTo>
                    <a:pt x="34" y="104"/>
                    <a:pt x="30" y="128"/>
                    <a:pt x="28" y="149"/>
                  </a:cubicBezTo>
                  <a:cubicBezTo>
                    <a:pt x="49" y="149"/>
                    <a:pt x="49" y="149"/>
                    <a:pt x="49" y="149"/>
                  </a:cubicBezTo>
                  <a:cubicBezTo>
                    <a:pt x="49" y="137"/>
                    <a:pt x="56" y="121"/>
                    <a:pt x="64" y="121"/>
                  </a:cubicBezTo>
                  <a:cubicBezTo>
                    <a:pt x="73" y="121"/>
                    <a:pt x="80" y="137"/>
                    <a:pt x="80" y="149"/>
                  </a:cubicBezTo>
                  <a:cubicBezTo>
                    <a:pt x="101" y="149"/>
                    <a:pt x="101" y="149"/>
                    <a:pt x="101" y="149"/>
                  </a:cubicBezTo>
                  <a:cubicBezTo>
                    <a:pt x="99" y="128"/>
                    <a:pt x="95" y="104"/>
                    <a:pt x="89" y="83"/>
                  </a:cubicBezTo>
                  <a:cubicBezTo>
                    <a:pt x="98" y="94"/>
                    <a:pt x="108" y="106"/>
                    <a:pt x="115" y="106"/>
                  </a:cubicBezTo>
                  <a:cubicBezTo>
                    <a:pt x="117" y="106"/>
                    <a:pt x="119" y="105"/>
                    <a:pt x="120" y="104"/>
                  </a:cubicBezTo>
                  <a:cubicBezTo>
                    <a:pt x="129" y="96"/>
                    <a:pt x="102" y="49"/>
                    <a:pt x="79" y="40"/>
                  </a:cubicBezTo>
                  <a:cubicBezTo>
                    <a:pt x="84" y="36"/>
                    <a:pt x="88" y="30"/>
                    <a:pt x="88" y="23"/>
                  </a:cubicBezTo>
                  <a:cubicBezTo>
                    <a:pt x="88" y="10"/>
                    <a:pt x="77" y="0"/>
                    <a:pt x="64" y="0"/>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1" name="Freeform 20"/>
            <p:cNvSpPr>
              <a:spLocks noEditPoints="1"/>
            </p:cNvSpPr>
            <p:nvPr/>
          </p:nvSpPr>
          <p:spPr bwMode="auto">
            <a:xfrm>
              <a:off x="3844139" y="2451336"/>
              <a:ext cx="243882" cy="176752"/>
            </a:xfrm>
            <a:custGeom>
              <a:avLst/>
              <a:gdLst>
                <a:gd name="T0" fmla="*/ 227 w 227"/>
                <a:gd name="T1" fmla="*/ 133 h 146"/>
                <a:gd name="T2" fmla="*/ 0 w 227"/>
                <a:gd name="T3" fmla="*/ 133 h 146"/>
                <a:gd name="T4" fmla="*/ 0 w 227"/>
                <a:gd name="T5" fmla="*/ 146 h 146"/>
                <a:gd name="T6" fmla="*/ 227 w 227"/>
                <a:gd name="T7" fmla="*/ 146 h 146"/>
                <a:gd name="T8" fmla="*/ 227 w 227"/>
                <a:gd name="T9" fmla="*/ 133 h 146"/>
                <a:gd name="T10" fmla="*/ 71 w 227"/>
                <a:gd name="T11" fmla="*/ 70 h 146"/>
                <a:gd name="T12" fmla="*/ 15 w 227"/>
                <a:gd name="T13" fmla="*/ 70 h 146"/>
                <a:gd name="T14" fmla="*/ 15 w 227"/>
                <a:gd name="T15" fmla="*/ 127 h 146"/>
                <a:gd name="T16" fmla="*/ 71 w 227"/>
                <a:gd name="T17" fmla="*/ 127 h 146"/>
                <a:gd name="T18" fmla="*/ 71 w 227"/>
                <a:gd name="T19" fmla="*/ 70 h 146"/>
                <a:gd name="T20" fmla="*/ 144 w 227"/>
                <a:gd name="T21" fmla="*/ 43 h 146"/>
                <a:gd name="T22" fmla="*/ 88 w 227"/>
                <a:gd name="T23" fmla="*/ 43 h 146"/>
                <a:gd name="T24" fmla="*/ 88 w 227"/>
                <a:gd name="T25" fmla="*/ 127 h 146"/>
                <a:gd name="T26" fmla="*/ 144 w 227"/>
                <a:gd name="T27" fmla="*/ 127 h 146"/>
                <a:gd name="T28" fmla="*/ 144 w 227"/>
                <a:gd name="T29" fmla="*/ 43 h 146"/>
                <a:gd name="T30" fmla="*/ 215 w 227"/>
                <a:gd name="T31" fmla="*/ 0 h 146"/>
                <a:gd name="T32" fmla="*/ 159 w 227"/>
                <a:gd name="T33" fmla="*/ 0 h 146"/>
                <a:gd name="T34" fmla="*/ 159 w 227"/>
                <a:gd name="T35" fmla="*/ 127 h 146"/>
                <a:gd name="T36" fmla="*/ 215 w 227"/>
                <a:gd name="T37" fmla="*/ 127 h 146"/>
                <a:gd name="T38" fmla="*/ 215 w 227"/>
                <a:gd name="T3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146">
                  <a:moveTo>
                    <a:pt x="227" y="133"/>
                  </a:moveTo>
                  <a:lnTo>
                    <a:pt x="0" y="133"/>
                  </a:lnTo>
                  <a:lnTo>
                    <a:pt x="0" y="146"/>
                  </a:lnTo>
                  <a:lnTo>
                    <a:pt x="227" y="146"/>
                  </a:lnTo>
                  <a:lnTo>
                    <a:pt x="227" y="133"/>
                  </a:lnTo>
                  <a:close/>
                  <a:moveTo>
                    <a:pt x="71" y="70"/>
                  </a:moveTo>
                  <a:lnTo>
                    <a:pt x="15" y="70"/>
                  </a:lnTo>
                  <a:lnTo>
                    <a:pt x="15" y="127"/>
                  </a:lnTo>
                  <a:lnTo>
                    <a:pt x="71" y="127"/>
                  </a:lnTo>
                  <a:lnTo>
                    <a:pt x="71" y="70"/>
                  </a:lnTo>
                  <a:close/>
                  <a:moveTo>
                    <a:pt x="144" y="43"/>
                  </a:moveTo>
                  <a:lnTo>
                    <a:pt x="88" y="43"/>
                  </a:lnTo>
                  <a:lnTo>
                    <a:pt x="88" y="127"/>
                  </a:lnTo>
                  <a:lnTo>
                    <a:pt x="144" y="127"/>
                  </a:lnTo>
                  <a:lnTo>
                    <a:pt x="144" y="43"/>
                  </a:lnTo>
                  <a:close/>
                  <a:moveTo>
                    <a:pt x="215" y="0"/>
                  </a:moveTo>
                  <a:lnTo>
                    <a:pt x="159" y="0"/>
                  </a:lnTo>
                  <a:lnTo>
                    <a:pt x="159" y="127"/>
                  </a:lnTo>
                  <a:lnTo>
                    <a:pt x="215" y="127"/>
                  </a:lnTo>
                  <a:lnTo>
                    <a:pt x="215" y="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2" name="Freeform 21"/>
            <p:cNvSpPr>
              <a:spLocks noEditPoints="1"/>
            </p:cNvSpPr>
            <p:nvPr/>
          </p:nvSpPr>
          <p:spPr bwMode="auto">
            <a:xfrm>
              <a:off x="3844139" y="2451336"/>
              <a:ext cx="243882" cy="176752"/>
            </a:xfrm>
            <a:custGeom>
              <a:avLst/>
              <a:gdLst>
                <a:gd name="T0" fmla="*/ 227 w 227"/>
                <a:gd name="T1" fmla="*/ 133 h 146"/>
                <a:gd name="T2" fmla="*/ 0 w 227"/>
                <a:gd name="T3" fmla="*/ 133 h 146"/>
                <a:gd name="T4" fmla="*/ 0 w 227"/>
                <a:gd name="T5" fmla="*/ 146 h 146"/>
                <a:gd name="T6" fmla="*/ 227 w 227"/>
                <a:gd name="T7" fmla="*/ 146 h 146"/>
                <a:gd name="T8" fmla="*/ 227 w 227"/>
                <a:gd name="T9" fmla="*/ 133 h 146"/>
                <a:gd name="T10" fmla="*/ 71 w 227"/>
                <a:gd name="T11" fmla="*/ 70 h 146"/>
                <a:gd name="T12" fmla="*/ 15 w 227"/>
                <a:gd name="T13" fmla="*/ 70 h 146"/>
                <a:gd name="T14" fmla="*/ 15 w 227"/>
                <a:gd name="T15" fmla="*/ 127 h 146"/>
                <a:gd name="T16" fmla="*/ 71 w 227"/>
                <a:gd name="T17" fmla="*/ 127 h 146"/>
                <a:gd name="T18" fmla="*/ 71 w 227"/>
                <a:gd name="T19" fmla="*/ 70 h 146"/>
                <a:gd name="T20" fmla="*/ 144 w 227"/>
                <a:gd name="T21" fmla="*/ 43 h 146"/>
                <a:gd name="T22" fmla="*/ 88 w 227"/>
                <a:gd name="T23" fmla="*/ 43 h 146"/>
                <a:gd name="T24" fmla="*/ 88 w 227"/>
                <a:gd name="T25" fmla="*/ 127 h 146"/>
                <a:gd name="T26" fmla="*/ 144 w 227"/>
                <a:gd name="T27" fmla="*/ 127 h 146"/>
                <a:gd name="T28" fmla="*/ 144 w 227"/>
                <a:gd name="T29" fmla="*/ 43 h 146"/>
                <a:gd name="T30" fmla="*/ 215 w 227"/>
                <a:gd name="T31" fmla="*/ 0 h 146"/>
                <a:gd name="T32" fmla="*/ 159 w 227"/>
                <a:gd name="T33" fmla="*/ 0 h 146"/>
                <a:gd name="T34" fmla="*/ 159 w 227"/>
                <a:gd name="T35" fmla="*/ 127 h 146"/>
                <a:gd name="T36" fmla="*/ 215 w 227"/>
                <a:gd name="T37" fmla="*/ 127 h 146"/>
                <a:gd name="T38" fmla="*/ 215 w 227"/>
                <a:gd name="T3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146">
                  <a:moveTo>
                    <a:pt x="227" y="133"/>
                  </a:moveTo>
                  <a:lnTo>
                    <a:pt x="0" y="133"/>
                  </a:lnTo>
                  <a:lnTo>
                    <a:pt x="0" y="146"/>
                  </a:lnTo>
                  <a:lnTo>
                    <a:pt x="227" y="146"/>
                  </a:lnTo>
                  <a:lnTo>
                    <a:pt x="227" y="133"/>
                  </a:lnTo>
                  <a:moveTo>
                    <a:pt x="71" y="70"/>
                  </a:moveTo>
                  <a:lnTo>
                    <a:pt x="15" y="70"/>
                  </a:lnTo>
                  <a:lnTo>
                    <a:pt x="15" y="127"/>
                  </a:lnTo>
                  <a:lnTo>
                    <a:pt x="71" y="127"/>
                  </a:lnTo>
                  <a:lnTo>
                    <a:pt x="71" y="70"/>
                  </a:lnTo>
                  <a:moveTo>
                    <a:pt x="144" y="43"/>
                  </a:moveTo>
                  <a:lnTo>
                    <a:pt x="88" y="43"/>
                  </a:lnTo>
                  <a:lnTo>
                    <a:pt x="88" y="127"/>
                  </a:lnTo>
                  <a:lnTo>
                    <a:pt x="144" y="127"/>
                  </a:lnTo>
                  <a:lnTo>
                    <a:pt x="144" y="43"/>
                  </a:lnTo>
                  <a:moveTo>
                    <a:pt x="215" y="0"/>
                  </a:moveTo>
                  <a:lnTo>
                    <a:pt x="159" y="0"/>
                  </a:lnTo>
                  <a:lnTo>
                    <a:pt x="159" y="127"/>
                  </a:lnTo>
                  <a:lnTo>
                    <a:pt x="215" y="127"/>
                  </a:lnTo>
                  <a:lnTo>
                    <a:pt x="215" y="0"/>
                  </a:ln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3" name="文本框 51"/>
            <p:cNvSpPr txBox="1"/>
            <p:nvPr/>
          </p:nvSpPr>
          <p:spPr>
            <a:xfrm>
              <a:off x="3109308" y="3259891"/>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34" name="文本框 52"/>
            <p:cNvSpPr txBox="1"/>
            <p:nvPr/>
          </p:nvSpPr>
          <p:spPr>
            <a:xfrm>
              <a:off x="3146936" y="3467032"/>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35" name="矩形 34"/>
            <p:cNvSpPr/>
            <p:nvPr/>
          </p:nvSpPr>
          <p:spPr>
            <a:xfrm>
              <a:off x="3400248" y="2803545"/>
              <a:ext cx="394580"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A</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6" name="矩形 35"/>
            <p:cNvSpPr/>
            <p:nvPr/>
          </p:nvSpPr>
          <p:spPr>
            <a:xfrm>
              <a:off x="4300265" y="2803545"/>
              <a:ext cx="375344"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B</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7" name="矩形 36"/>
            <p:cNvSpPr/>
            <p:nvPr/>
          </p:nvSpPr>
          <p:spPr>
            <a:xfrm>
              <a:off x="5148702" y="2803545"/>
              <a:ext cx="362119"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C</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8" name="矩形 37"/>
            <p:cNvSpPr/>
            <p:nvPr/>
          </p:nvSpPr>
          <p:spPr>
            <a:xfrm>
              <a:off x="6024453" y="2803545"/>
              <a:ext cx="405400"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D</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9" name="文本框 51"/>
            <p:cNvSpPr txBox="1"/>
            <p:nvPr/>
          </p:nvSpPr>
          <p:spPr>
            <a:xfrm>
              <a:off x="4002455" y="3279915"/>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40" name="文本框 52"/>
            <p:cNvSpPr txBox="1"/>
            <p:nvPr/>
          </p:nvSpPr>
          <p:spPr>
            <a:xfrm>
              <a:off x="4040083" y="3487056"/>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41" name="文本框 51"/>
            <p:cNvSpPr txBox="1"/>
            <p:nvPr/>
          </p:nvSpPr>
          <p:spPr>
            <a:xfrm>
              <a:off x="4938559" y="3279915"/>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42" name="文本框 52"/>
            <p:cNvSpPr txBox="1"/>
            <p:nvPr/>
          </p:nvSpPr>
          <p:spPr>
            <a:xfrm>
              <a:off x="4976187" y="3487056"/>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43" name="文本框 51"/>
            <p:cNvSpPr txBox="1"/>
            <p:nvPr/>
          </p:nvSpPr>
          <p:spPr>
            <a:xfrm>
              <a:off x="5826261" y="3299938"/>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44" name="文本框 52"/>
            <p:cNvSpPr txBox="1"/>
            <p:nvPr/>
          </p:nvSpPr>
          <p:spPr>
            <a:xfrm>
              <a:off x="5863889" y="3507079"/>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grpSp>
      <p:grpSp>
        <p:nvGrpSpPr>
          <p:cNvPr id="55" name="组合 54"/>
          <p:cNvGrpSpPr/>
          <p:nvPr/>
        </p:nvGrpSpPr>
        <p:grpSpPr>
          <a:xfrm rot="480558">
            <a:off x="2082268" y="1652371"/>
            <a:ext cx="1605569" cy="2675948"/>
            <a:chOff x="7367588" y="4325938"/>
            <a:chExt cx="547687" cy="912812"/>
          </a:xfrm>
        </p:grpSpPr>
        <p:sp>
          <p:nvSpPr>
            <p:cNvPr id="56" name="Freeform 193"/>
            <p:cNvSpPr/>
            <p:nvPr/>
          </p:nvSpPr>
          <p:spPr bwMode="auto">
            <a:xfrm>
              <a:off x="7493000" y="4438650"/>
              <a:ext cx="63500" cy="57150"/>
            </a:xfrm>
            <a:custGeom>
              <a:avLst/>
              <a:gdLst>
                <a:gd name="T0" fmla="*/ 3 w 10"/>
                <a:gd name="T1" fmla="*/ 9 h 9"/>
                <a:gd name="T2" fmla="*/ 5 w 10"/>
                <a:gd name="T3" fmla="*/ 9 h 9"/>
                <a:gd name="T4" fmla="*/ 8 w 10"/>
                <a:gd name="T5" fmla="*/ 8 h 9"/>
                <a:gd name="T6" fmla="*/ 10 w 10"/>
                <a:gd name="T7" fmla="*/ 7 h 9"/>
                <a:gd name="T8" fmla="*/ 10 w 10"/>
                <a:gd name="T9" fmla="*/ 1 h 9"/>
                <a:gd name="T10" fmla="*/ 0 w 10"/>
                <a:gd name="T11" fmla="*/ 0 h 9"/>
                <a:gd name="T12" fmla="*/ 0 w 10"/>
                <a:gd name="T13" fmla="*/ 3 h 9"/>
                <a:gd name="T14" fmla="*/ 3 w 1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3" y="9"/>
                  </a:moveTo>
                  <a:cubicBezTo>
                    <a:pt x="3" y="9"/>
                    <a:pt x="4" y="8"/>
                    <a:pt x="5" y="9"/>
                  </a:cubicBezTo>
                  <a:cubicBezTo>
                    <a:pt x="5" y="9"/>
                    <a:pt x="7" y="9"/>
                    <a:pt x="8" y="8"/>
                  </a:cubicBezTo>
                  <a:cubicBezTo>
                    <a:pt x="9" y="7"/>
                    <a:pt x="10" y="7"/>
                    <a:pt x="10" y="7"/>
                  </a:cubicBezTo>
                  <a:cubicBezTo>
                    <a:pt x="10" y="1"/>
                    <a:pt x="10" y="1"/>
                    <a:pt x="10" y="1"/>
                  </a:cubicBezTo>
                  <a:cubicBezTo>
                    <a:pt x="10" y="1"/>
                    <a:pt x="5" y="5"/>
                    <a:pt x="0" y="0"/>
                  </a:cubicBezTo>
                  <a:cubicBezTo>
                    <a:pt x="0" y="0"/>
                    <a:pt x="0" y="3"/>
                    <a:pt x="0" y="3"/>
                  </a:cubicBezTo>
                  <a:cubicBezTo>
                    <a:pt x="0" y="3"/>
                    <a:pt x="1" y="8"/>
                    <a:pt x="3" y="9"/>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94"/>
            <p:cNvSpPr/>
            <p:nvPr/>
          </p:nvSpPr>
          <p:spPr bwMode="auto">
            <a:xfrm>
              <a:off x="7486650" y="4344988"/>
              <a:ext cx="88900" cy="125412"/>
            </a:xfrm>
            <a:custGeom>
              <a:avLst/>
              <a:gdLst>
                <a:gd name="T0" fmla="*/ 0 w 14"/>
                <a:gd name="T1" fmla="*/ 8 h 20"/>
                <a:gd name="T2" fmla="*/ 0 w 14"/>
                <a:gd name="T3" fmla="*/ 10 h 20"/>
                <a:gd name="T4" fmla="*/ 0 w 14"/>
                <a:gd name="T5" fmla="*/ 13 h 20"/>
                <a:gd name="T6" fmla="*/ 1 w 14"/>
                <a:gd name="T7" fmla="*/ 13 h 20"/>
                <a:gd name="T8" fmla="*/ 1 w 14"/>
                <a:gd name="T9" fmla="*/ 16 h 20"/>
                <a:gd name="T10" fmla="*/ 4 w 14"/>
                <a:gd name="T11" fmla="*/ 20 h 20"/>
                <a:gd name="T12" fmla="*/ 8 w 14"/>
                <a:gd name="T13" fmla="*/ 20 h 20"/>
                <a:gd name="T14" fmla="*/ 12 w 14"/>
                <a:gd name="T15" fmla="*/ 16 h 20"/>
                <a:gd name="T16" fmla="*/ 12 w 14"/>
                <a:gd name="T17" fmla="*/ 14 h 20"/>
                <a:gd name="T18" fmla="*/ 13 w 14"/>
                <a:gd name="T19" fmla="*/ 14 h 20"/>
                <a:gd name="T20" fmla="*/ 14 w 14"/>
                <a:gd name="T21" fmla="*/ 12 h 20"/>
                <a:gd name="T22" fmla="*/ 14 w 14"/>
                <a:gd name="T23" fmla="*/ 9 h 20"/>
                <a:gd name="T24" fmla="*/ 14 w 14"/>
                <a:gd name="T25" fmla="*/ 7 h 20"/>
                <a:gd name="T26" fmla="*/ 8 w 14"/>
                <a:gd name="T27" fmla="*/ 0 h 20"/>
                <a:gd name="T28" fmla="*/ 1 w 14"/>
                <a:gd name="T29" fmla="*/ 5 h 20"/>
                <a:gd name="T30" fmla="*/ 0 w 14"/>
                <a:gd name="T3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0">
                  <a:moveTo>
                    <a:pt x="0" y="8"/>
                  </a:moveTo>
                  <a:cubicBezTo>
                    <a:pt x="0" y="8"/>
                    <a:pt x="0" y="10"/>
                    <a:pt x="0" y="10"/>
                  </a:cubicBezTo>
                  <a:cubicBezTo>
                    <a:pt x="0" y="11"/>
                    <a:pt x="0" y="13"/>
                    <a:pt x="0" y="13"/>
                  </a:cubicBezTo>
                  <a:cubicBezTo>
                    <a:pt x="0" y="13"/>
                    <a:pt x="1" y="13"/>
                    <a:pt x="1" y="13"/>
                  </a:cubicBezTo>
                  <a:cubicBezTo>
                    <a:pt x="1" y="13"/>
                    <a:pt x="1" y="15"/>
                    <a:pt x="1" y="16"/>
                  </a:cubicBezTo>
                  <a:cubicBezTo>
                    <a:pt x="1" y="16"/>
                    <a:pt x="3" y="19"/>
                    <a:pt x="4" y="20"/>
                  </a:cubicBezTo>
                  <a:cubicBezTo>
                    <a:pt x="6" y="20"/>
                    <a:pt x="7" y="20"/>
                    <a:pt x="8" y="20"/>
                  </a:cubicBezTo>
                  <a:cubicBezTo>
                    <a:pt x="9" y="20"/>
                    <a:pt x="11" y="16"/>
                    <a:pt x="12" y="16"/>
                  </a:cubicBezTo>
                  <a:cubicBezTo>
                    <a:pt x="12" y="15"/>
                    <a:pt x="12" y="14"/>
                    <a:pt x="12" y="14"/>
                  </a:cubicBezTo>
                  <a:cubicBezTo>
                    <a:pt x="12" y="14"/>
                    <a:pt x="13" y="14"/>
                    <a:pt x="13" y="14"/>
                  </a:cubicBezTo>
                  <a:cubicBezTo>
                    <a:pt x="13" y="14"/>
                    <a:pt x="13" y="13"/>
                    <a:pt x="14" y="12"/>
                  </a:cubicBezTo>
                  <a:cubicBezTo>
                    <a:pt x="14" y="11"/>
                    <a:pt x="14" y="9"/>
                    <a:pt x="14" y="9"/>
                  </a:cubicBezTo>
                  <a:cubicBezTo>
                    <a:pt x="14" y="9"/>
                    <a:pt x="14" y="7"/>
                    <a:pt x="14" y="7"/>
                  </a:cubicBezTo>
                  <a:cubicBezTo>
                    <a:pt x="14" y="6"/>
                    <a:pt x="13" y="1"/>
                    <a:pt x="8" y="0"/>
                  </a:cubicBezTo>
                  <a:cubicBezTo>
                    <a:pt x="3" y="0"/>
                    <a:pt x="2" y="3"/>
                    <a:pt x="1" y="5"/>
                  </a:cubicBezTo>
                  <a:cubicBezTo>
                    <a:pt x="1" y="5"/>
                    <a:pt x="1" y="7"/>
                    <a:pt x="0" y="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5"/>
            <p:cNvSpPr/>
            <p:nvPr/>
          </p:nvSpPr>
          <p:spPr bwMode="auto">
            <a:xfrm>
              <a:off x="7486650" y="4357688"/>
              <a:ext cx="88900" cy="112712"/>
            </a:xfrm>
            <a:custGeom>
              <a:avLst/>
              <a:gdLst>
                <a:gd name="T0" fmla="*/ 14 w 14"/>
                <a:gd name="T1" fmla="*/ 7 h 18"/>
                <a:gd name="T2" fmla="*/ 14 w 14"/>
                <a:gd name="T3" fmla="*/ 5 h 18"/>
                <a:gd name="T4" fmla="*/ 12 w 14"/>
                <a:gd name="T5" fmla="*/ 0 h 18"/>
                <a:gd name="T6" fmla="*/ 10 w 14"/>
                <a:gd name="T7" fmla="*/ 1 h 18"/>
                <a:gd name="T8" fmla="*/ 10 w 14"/>
                <a:gd name="T9" fmla="*/ 7 h 18"/>
                <a:gd name="T10" fmla="*/ 10 w 14"/>
                <a:gd name="T11" fmla="*/ 9 h 18"/>
                <a:gd name="T12" fmla="*/ 10 w 14"/>
                <a:gd name="T13" fmla="*/ 12 h 18"/>
                <a:gd name="T14" fmla="*/ 8 w 14"/>
                <a:gd name="T15" fmla="*/ 15 h 18"/>
                <a:gd name="T16" fmla="*/ 7 w 14"/>
                <a:gd name="T17" fmla="*/ 17 h 18"/>
                <a:gd name="T18" fmla="*/ 4 w 14"/>
                <a:gd name="T19" fmla="*/ 17 h 18"/>
                <a:gd name="T20" fmla="*/ 2 w 14"/>
                <a:gd name="T21" fmla="*/ 13 h 18"/>
                <a:gd name="T22" fmla="*/ 3 w 14"/>
                <a:gd name="T23" fmla="*/ 12 h 18"/>
                <a:gd name="T24" fmla="*/ 2 w 14"/>
                <a:gd name="T25" fmla="*/ 11 h 18"/>
                <a:gd name="T26" fmla="*/ 2 w 14"/>
                <a:gd name="T27" fmla="*/ 8 h 18"/>
                <a:gd name="T28" fmla="*/ 3 w 14"/>
                <a:gd name="T29" fmla="*/ 6 h 18"/>
                <a:gd name="T30" fmla="*/ 4 w 14"/>
                <a:gd name="T31" fmla="*/ 4 h 18"/>
                <a:gd name="T32" fmla="*/ 4 w 14"/>
                <a:gd name="T33" fmla="*/ 1 h 18"/>
                <a:gd name="T34" fmla="*/ 3 w 14"/>
                <a:gd name="T35" fmla="*/ 0 h 18"/>
                <a:gd name="T36" fmla="*/ 1 w 14"/>
                <a:gd name="T37" fmla="*/ 3 h 18"/>
                <a:gd name="T38" fmla="*/ 0 w 14"/>
                <a:gd name="T39" fmla="*/ 6 h 18"/>
                <a:gd name="T40" fmla="*/ 0 w 14"/>
                <a:gd name="T41" fmla="*/ 8 h 18"/>
                <a:gd name="T42" fmla="*/ 0 w 14"/>
                <a:gd name="T43" fmla="*/ 11 h 18"/>
                <a:gd name="T44" fmla="*/ 1 w 14"/>
                <a:gd name="T45" fmla="*/ 11 h 18"/>
                <a:gd name="T46" fmla="*/ 1 w 14"/>
                <a:gd name="T47" fmla="*/ 14 h 18"/>
                <a:gd name="T48" fmla="*/ 4 w 14"/>
                <a:gd name="T49" fmla="*/ 18 h 18"/>
                <a:gd name="T50" fmla="*/ 8 w 14"/>
                <a:gd name="T51" fmla="*/ 18 h 18"/>
                <a:gd name="T52" fmla="*/ 12 w 14"/>
                <a:gd name="T53" fmla="*/ 14 h 18"/>
                <a:gd name="T54" fmla="*/ 12 w 14"/>
                <a:gd name="T55" fmla="*/ 12 h 18"/>
                <a:gd name="T56" fmla="*/ 13 w 14"/>
                <a:gd name="T57" fmla="*/ 12 h 18"/>
                <a:gd name="T58" fmla="*/ 14 w 14"/>
                <a:gd name="T59" fmla="*/ 10 h 18"/>
                <a:gd name="T60" fmla="*/ 14 w 14"/>
                <a:gd name="T6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8">
                  <a:moveTo>
                    <a:pt x="14" y="7"/>
                  </a:moveTo>
                  <a:cubicBezTo>
                    <a:pt x="14" y="7"/>
                    <a:pt x="14" y="5"/>
                    <a:pt x="14" y="5"/>
                  </a:cubicBezTo>
                  <a:cubicBezTo>
                    <a:pt x="14" y="4"/>
                    <a:pt x="13" y="2"/>
                    <a:pt x="12" y="0"/>
                  </a:cubicBezTo>
                  <a:cubicBezTo>
                    <a:pt x="11" y="0"/>
                    <a:pt x="10" y="1"/>
                    <a:pt x="10" y="1"/>
                  </a:cubicBezTo>
                  <a:cubicBezTo>
                    <a:pt x="10" y="1"/>
                    <a:pt x="10" y="5"/>
                    <a:pt x="10" y="7"/>
                  </a:cubicBezTo>
                  <a:cubicBezTo>
                    <a:pt x="10" y="7"/>
                    <a:pt x="10" y="9"/>
                    <a:pt x="10" y="9"/>
                  </a:cubicBezTo>
                  <a:cubicBezTo>
                    <a:pt x="10" y="9"/>
                    <a:pt x="11" y="11"/>
                    <a:pt x="10" y="12"/>
                  </a:cubicBezTo>
                  <a:cubicBezTo>
                    <a:pt x="10" y="14"/>
                    <a:pt x="10" y="14"/>
                    <a:pt x="8" y="15"/>
                  </a:cubicBezTo>
                  <a:cubicBezTo>
                    <a:pt x="8" y="15"/>
                    <a:pt x="8" y="17"/>
                    <a:pt x="7" y="17"/>
                  </a:cubicBezTo>
                  <a:cubicBezTo>
                    <a:pt x="7" y="17"/>
                    <a:pt x="5" y="18"/>
                    <a:pt x="4" y="17"/>
                  </a:cubicBezTo>
                  <a:cubicBezTo>
                    <a:pt x="4" y="16"/>
                    <a:pt x="1" y="14"/>
                    <a:pt x="2" y="13"/>
                  </a:cubicBezTo>
                  <a:cubicBezTo>
                    <a:pt x="2" y="13"/>
                    <a:pt x="2" y="12"/>
                    <a:pt x="3" y="12"/>
                  </a:cubicBezTo>
                  <a:cubicBezTo>
                    <a:pt x="3" y="12"/>
                    <a:pt x="2" y="12"/>
                    <a:pt x="2" y="11"/>
                  </a:cubicBezTo>
                  <a:cubicBezTo>
                    <a:pt x="2" y="10"/>
                    <a:pt x="2" y="9"/>
                    <a:pt x="2" y="8"/>
                  </a:cubicBezTo>
                  <a:cubicBezTo>
                    <a:pt x="2" y="8"/>
                    <a:pt x="2" y="7"/>
                    <a:pt x="3" y="6"/>
                  </a:cubicBezTo>
                  <a:cubicBezTo>
                    <a:pt x="3" y="6"/>
                    <a:pt x="4" y="5"/>
                    <a:pt x="4" y="4"/>
                  </a:cubicBezTo>
                  <a:cubicBezTo>
                    <a:pt x="4" y="3"/>
                    <a:pt x="4" y="1"/>
                    <a:pt x="4" y="1"/>
                  </a:cubicBezTo>
                  <a:cubicBezTo>
                    <a:pt x="4" y="1"/>
                    <a:pt x="4" y="0"/>
                    <a:pt x="3" y="0"/>
                  </a:cubicBezTo>
                  <a:cubicBezTo>
                    <a:pt x="2" y="1"/>
                    <a:pt x="2" y="2"/>
                    <a:pt x="1" y="3"/>
                  </a:cubicBezTo>
                  <a:cubicBezTo>
                    <a:pt x="1" y="3"/>
                    <a:pt x="1" y="5"/>
                    <a:pt x="0" y="6"/>
                  </a:cubicBezTo>
                  <a:cubicBezTo>
                    <a:pt x="0" y="6"/>
                    <a:pt x="0" y="8"/>
                    <a:pt x="0" y="8"/>
                  </a:cubicBezTo>
                  <a:cubicBezTo>
                    <a:pt x="0" y="9"/>
                    <a:pt x="0" y="11"/>
                    <a:pt x="0" y="11"/>
                  </a:cubicBezTo>
                  <a:cubicBezTo>
                    <a:pt x="0" y="11"/>
                    <a:pt x="1" y="11"/>
                    <a:pt x="1" y="11"/>
                  </a:cubicBezTo>
                  <a:cubicBezTo>
                    <a:pt x="1" y="11"/>
                    <a:pt x="1" y="13"/>
                    <a:pt x="1" y="14"/>
                  </a:cubicBezTo>
                  <a:cubicBezTo>
                    <a:pt x="1" y="14"/>
                    <a:pt x="3" y="17"/>
                    <a:pt x="4" y="18"/>
                  </a:cubicBezTo>
                  <a:cubicBezTo>
                    <a:pt x="6" y="18"/>
                    <a:pt x="7" y="18"/>
                    <a:pt x="8" y="18"/>
                  </a:cubicBezTo>
                  <a:cubicBezTo>
                    <a:pt x="9" y="18"/>
                    <a:pt x="11" y="14"/>
                    <a:pt x="12" y="14"/>
                  </a:cubicBezTo>
                  <a:cubicBezTo>
                    <a:pt x="12" y="13"/>
                    <a:pt x="12" y="12"/>
                    <a:pt x="12" y="12"/>
                  </a:cubicBezTo>
                  <a:cubicBezTo>
                    <a:pt x="12" y="12"/>
                    <a:pt x="13" y="12"/>
                    <a:pt x="13" y="12"/>
                  </a:cubicBezTo>
                  <a:cubicBezTo>
                    <a:pt x="13" y="12"/>
                    <a:pt x="13" y="11"/>
                    <a:pt x="14" y="10"/>
                  </a:cubicBezTo>
                  <a:cubicBezTo>
                    <a:pt x="14" y="9"/>
                    <a:pt x="14" y="7"/>
                    <a:pt x="14" y="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96"/>
            <p:cNvSpPr/>
            <p:nvPr/>
          </p:nvSpPr>
          <p:spPr bwMode="auto">
            <a:xfrm>
              <a:off x="7486650" y="4325938"/>
              <a:ext cx="95250" cy="100012"/>
            </a:xfrm>
            <a:custGeom>
              <a:avLst/>
              <a:gdLst>
                <a:gd name="T0" fmla="*/ 0 w 15"/>
                <a:gd name="T1" fmla="*/ 14 h 16"/>
                <a:gd name="T2" fmla="*/ 1 w 15"/>
                <a:gd name="T3" fmla="*/ 14 h 16"/>
                <a:gd name="T4" fmla="*/ 2 w 15"/>
                <a:gd name="T5" fmla="*/ 11 h 16"/>
                <a:gd name="T6" fmla="*/ 3 w 15"/>
                <a:gd name="T7" fmla="*/ 7 h 16"/>
                <a:gd name="T8" fmla="*/ 8 w 15"/>
                <a:gd name="T9" fmla="*/ 7 h 16"/>
                <a:gd name="T10" fmla="*/ 11 w 15"/>
                <a:gd name="T11" fmla="*/ 8 h 16"/>
                <a:gd name="T12" fmla="*/ 12 w 15"/>
                <a:gd name="T13" fmla="*/ 12 h 16"/>
                <a:gd name="T14" fmla="*/ 12 w 15"/>
                <a:gd name="T15" fmla="*/ 14 h 16"/>
                <a:gd name="T16" fmla="*/ 12 w 15"/>
                <a:gd name="T17" fmla="*/ 16 h 16"/>
                <a:gd name="T18" fmla="*/ 13 w 15"/>
                <a:gd name="T19" fmla="*/ 16 h 16"/>
                <a:gd name="T20" fmla="*/ 13 w 15"/>
                <a:gd name="T21" fmla="*/ 13 h 16"/>
                <a:gd name="T22" fmla="*/ 14 w 15"/>
                <a:gd name="T23" fmla="*/ 14 h 16"/>
                <a:gd name="T24" fmla="*/ 14 w 15"/>
                <a:gd name="T25" fmla="*/ 12 h 16"/>
                <a:gd name="T26" fmla="*/ 15 w 15"/>
                <a:gd name="T27" fmla="*/ 9 h 16"/>
                <a:gd name="T28" fmla="*/ 11 w 15"/>
                <a:gd name="T29" fmla="*/ 3 h 16"/>
                <a:gd name="T30" fmla="*/ 7 w 15"/>
                <a:gd name="T31" fmla="*/ 2 h 16"/>
                <a:gd name="T32" fmla="*/ 1 w 15"/>
                <a:gd name="T33" fmla="*/ 5 h 16"/>
                <a:gd name="T34" fmla="*/ 0 w 15"/>
                <a:gd name="T35" fmla="*/ 7 h 16"/>
                <a:gd name="T36" fmla="*/ 0 w 15"/>
                <a:gd name="T37" fmla="*/ 12 h 16"/>
                <a:gd name="T38" fmla="*/ 1 w 15"/>
                <a:gd name="T39" fmla="*/ 12 h 16"/>
                <a:gd name="T40" fmla="*/ 0 w 15"/>
                <a:gd name="T4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0" y="14"/>
                  </a:moveTo>
                  <a:cubicBezTo>
                    <a:pt x="1" y="14"/>
                    <a:pt x="1" y="14"/>
                    <a:pt x="1" y="14"/>
                  </a:cubicBezTo>
                  <a:cubicBezTo>
                    <a:pt x="1" y="14"/>
                    <a:pt x="1" y="11"/>
                    <a:pt x="2" y="11"/>
                  </a:cubicBezTo>
                  <a:cubicBezTo>
                    <a:pt x="2" y="10"/>
                    <a:pt x="3" y="7"/>
                    <a:pt x="3" y="7"/>
                  </a:cubicBezTo>
                  <a:cubicBezTo>
                    <a:pt x="3" y="7"/>
                    <a:pt x="7" y="6"/>
                    <a:pt x="8" y="7"/>
                  </a:cubicBezTo>
                  <a:cubicBezTo>
                    <a:pt x="8" y="7"/>
                    <a:pt x="10" y="8"/>
                    <a:pt x="11" y="8"/>
                  </a:cubicBezTo>
                  <a:cubicBezTo>
                    <a:pt x="11" y="8"/>
                    <a:pt x="12" y="10"/>
                    <a:pt x="12" y="12"/>
                  </a:cubicBezTo>
                  <a:cubicBezTo>
                    <a:pt x="12" y="12"/>
                    <a:pt x="12" y="13"/>
                    <a:pt x="12" y="14"/>
                  </a:cubicBezTo>
                  <a:cubicBezTo>
                    <a:pt x="12" y="15"/>
                    <a:pt x="12" y="16"/>
                    <a:pt x="12" y="16"/>
                  </a:cubicBezTo>
                  <a:cubicBezTo>
                    <a:pt x="13" y="16"/>
                    <a:pt x="13" y="16"/>
                    <a:pt x="13" y="16"/>
                  </a:cubicBezTo>
                  <a:cubicBezTo>
                    <a:pt x="13" y="16"/>
                    <a:pt x="13" y="14"/>
                    <a:pt x="13" y="13"/>
                  </a:cubicBezTo>
                  <a:cubicBezTo>
                    <a:pt x="14" y="13"/>
                    <a:pt x="14" y="14"/>
                    <a:pt x="14" y="14"/>
                  </a:cubicBezTo>
                  <a:cubicBezTo>
                    <a:pt x="14" y="14"/>
                    <a:pt x="14" y="12"/>
                    <a:pt x="14" y="12"/>
                  </a:cubicBezTo>
                  <a:cubicBezTo>
                    <a:pt x="14" y="11"/>
                    <a:pt x="15" y="9"/>
                    <a:pt x="15" y="9"/>
                  </a:cubicBezTo>
                  <a:cubicBezTo>
                    <a:pt x="15" y="9"/>
                    <a:pt x="14" y="5"/>
                    <a:pt x="11" y="3"/>
                  </a:cubicBezTo>
                  <a:cubicBezTo>
                    <a:pt x="9" y="0"/>
                    <a:pt x="7" y="2"/>
                    <a:pt x="7" y="2"/>
                  </a:cubicBezTo>
                  <a:cubicBezTo>
                    <a:pt x="7" y="2"/>
                    <a:pt x="4" y="2"/>
                    <a:pt x="1" y="5"/>
                  </a:cubicBezTo>
                  <a:cubicBezTo>
                    <a:pt x="1" y="5"/>
                    <a:pt x="0" y="7"/>
                    <a:pt x="0" y="7"/>
                  </a:cubicBezTo>
                  <a:cubicBezTo>
                    <a:pt x="0" y="7"/>
                    <a:pt x="0" y="11"/>
                    <a:pt x="0" y="12"/>
                  </a:cubicBezTo>
                  <a:cubicBezTo>
                    <a:pt x="0" y="12"/>
                    <a:pt x="0" y="11"/>
                    <a:pt x="1" y="12"/>
                  </a:cubicBezTo>
                  <a:cubicBezTo>
                    <a:pt x="1" y="12"/>
                    <a:pt x="0" y="13"/>
                    <a:pt x="0" y="13"/>
                  </a:cubicBezTo>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7"/>
            <p:cNvSpPr/>
            <p:nvPr/>
          </p:nvSpPr>
          <p:spPr bwMode="auto">
            <a:xfrm>
              <a:off x="7405688" y="4754563"/>
              <a:ext cx="44450" cy="68262"/>
            </a:xfrm>
            <a:custGeom>
              <a:avLst/>
              <a:gdLst>
                <a:gd name="T0" fmla="*/ 0 w 7"/>
                <a:gd name="T1" fmla="*/ 0 h 11"/>
                <a:gd name="T2" fmla="*/ 0 w 7"/>
                <a:gd name="T3" fmla="*/ 9 h 11"/>
                <a:gd name="T4" fmla="*/ 7 w 7"/>
                <a:gd name="T5" fmla="*/ 11 h 11"/>
                <a:gd name="T6" fmla="*/ 3 w 7"/>
                <a:gd name="T7" fmla="*/ 0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0" y="8"/>
                    <a:pt x="0" y="9"/>
                  </a:cubicBezTo>
                  <a:cubicBezTo>
                    <a:pt x="1" y="10"/>
                    <a:pt x="7" y="11"/>
                    <a:pt x="7" y="11"/>
                  </a:cubicBezTo>
                  <a:cubicBezTo>
                    <a:pt x="3" y="0"/>
                    <a:pt x="3" y="0"/>
                    <a:pt x="3"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8"/>
            <p:cNvSpPr/>
            <p:nvPr/>
          </p:nvSpPr>
          <p:spPr bwMode="auto">
            <a:xfrm>
              <a:off x="7418388" y="4754563"/>
              <a:ext cx="31750" cy="49212"/>
            </a:xfrm>
            <a:custGeom>
              <a:avLst/>
              <a:gdLst>
                <a:gd name="T0" fmla="*/ 0 w 5"/>
                <a:gd name="T1" fmla="*/ 4 h 8"/>
                <a:gd name="T2" fmla="*/ 3 w 5"/>
                <a:gd name="T3" fmla="*/ 8 h 8"/>
                <a:gd name="T4" fmla="*/ 3 w 5"/>
                <a:gd name="T5" fmla="*/ 4 h 8"/>
                <a:gd name="T6" fmla="*/ 5 w 5"/>
                <a:gd name="T7" fmla="*/ 0 h 8"/>
                <a:gd name="T8" fmla="*/ 0 w 5"/>
                <a:gd name="T9" fmla="*/ 4 h 8"/>
              </a:gdLst>
              <a:ahLst/>
              <a:cxnLst>
                <a:cxn ang="0">
                  <a:pos x="T0" y="T1"/>
                </a:cxn>
                <a:cxn ang="0">
                  <a:pos x="T2" y="T3"/>
                </a:cxn>
                <a:cxn ang="0">
                  <a:pos x="T4" y="T5"/>
                </a:cxn>
                <a:cxn ang="0">
                  <a:pos x="T6" y="T7"/>
                </a:cxn>
                <a:cxn ang="0">
                  <a:pos x="T8" y="T9"/>
                </a:cxn>
              </a:cxnLst>
              <a:rect l="0" t="0" r="r" b="b"/>
              <a:pathLst>
                <a:path w="5" h="8">
                  <a:moveTo>
                    <a:pt x="0" y="4"/>
                  </a:moveTo>
                  <a:cubicBezTo>
                    <a:pt x="0" y="4"/>
                    <a:pt x="1" y="7"/>
                    <a:pt x="3" y="8"/>
                  </a:cubicBezTo>
                  <a:cubicBezTo>
                    <a:pt x="3" y="8"/>
                    <a:pt x="2" y="5"/>
                    <a:pt x="3" y="4"/>
                  </a:cubicBezTo>
                  <a:cubicBezTo>
                    <a:pt x="3" y="4"/>
                    <a:pt x="5" y="2"/>
                    <a:pt x="5" y="0"/>
                  </a:cubicBezTo>
                  <a:lnTo>
                    <a:pt x="0" y="4"/>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99"/>
            <p:cNvSpPr/>
            <p:nvPr/>
          </p:nvSpPr>
          <p:spPr bwMode="auto">
            <a:xfrm>
              <a:off x="7431088" y="4451350"/>
              <a:ext cx="188913" cy="309562"/>
            </a:xfrm>
            <a:custGeom>
              <a:avLst/>
              <a:gdLst>
                <a:gd name="T0" fmla="*/ 10 w 30"/>
                <a:gd name="T1" fmla="*/ 0 h 49"/>
                <a:gd name="T2" fmla="*/ 13 w 30"/>
                <a:gd name="T3" fmla="*/ 5 h 49"/>
                <a:gd name="T4" fmla="*/ 20 w 30"/>
                <a:gd name="T5" fmla="*/ 3 h 49"/>
                <a:gd name="T6" fmla="*/ 26 w 30"/>
                <a:gd name="T7" fmla="*/ 30 h 49"/>
                <a:gd name="T8" fmla="*/ 30 w 30"/>
                <a:gd name="T9" fmla="*/ 42 h 49"/>
                <a:gd name="T10" fmla="*/ 16 w 30"/>
                <a:gd name="T11" fmla="*/ 49 h 49"/>
                <a:gd name="T12" fmla="*/ 2 w 30"/>
                <a:gd name="T13" fmla="*/ 43 h 49"/>
                <a:gd name="T14" fmla="*/ 0 w 30"/>
                <a:gd name="T15" fmla="*/ 13 h 49"/>
                <a:gd name="T16" fmla="*/ 10 w 3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9">
                  <a:moveTo>
                    <a:pt x="10" y="0"/>
                  </a:moveTo>
                  <a:cubicBezTo>
                    <a:pt x="10" y="0"/>
                    <a:pt x="11" y="4"/>
                    <a:pt x="13" y="5"/>
                  </a:cubicBezTo>
                  <a:cubicBezTo>
                    <a:pt x="13" y="5"/>
                    <a:pt x="16" y="6"/>
                    <a:pt x="20" y="3"/>
                  </a:cubicBezTo>
                  <a:cubicBezTo>
                    <a:pt x="26" y="30"/>
                    <a:pt x="26" y="30"/>
                    <a:pt x="26" y="30"/>
                  </a:cubicBezTo>
                  <a:cubicBezTo>
                    <a:pt x="30" y="42"/>
                    <a:pt x="30" y="42"/>
                    <a:pt x="30" y="42"/>
                  </a:cubicBezTo>
                  <a:cubicBezTo>
                    <a:pt x="16" y="49"/>
                    <a:pt x="16" y="49"/>
                    <a:pt x="16" y="49"/>
                  </a:cubicBezTo>
                  <a:cubicBezTo>
                    <a:pt x="2" y="43"/>
                    <a:pt x="2" y="43"/>
                    <a:pt x="2" y="43"/>
                  </a:cubicBezTo>
                  <a:cubicBezTo>
                    <a:pt x="0" y="13"/>
                    <a:pt x="0" y="13"/>
                    <a:pt x="0" y="13"/>
                  </a:cubicBezTo>
                  <a:lnTo>
                    <a:pt x="10"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00"/>
            <p:cNvSpPr/>
            <p:nvPr/>
          </p:nvSpPr>
          <p:spPr bwMode="auto">
            <a:xfrm>
              <a:off x="7431088" y="4703763"/>
              <a:ext cx="188913" cy="465137"/>
            </a:xfrm>
            <a:custGeom>
              <a:avLst/>
              <a:gdLst>
                <a:gd name="T0" fmla="*/ 30 w 30"/>
                <a:gd name="T1" fmla="*/ 6 h 74"/>
                <a:gd name="T2" fmla="*/ 30 w 30"/>
                <a:gd name="T3" fmla="*/ 30 h 74"/>
                <a:gd name="T4" fmla="*/ 24 w 30"/>
                <a:gd name="T5" fmla="*/ 51 h 74"/>
                <a:gd name="T6" fmla="*/ 30 w 30"/>
                <a:gd name="T7" fmla="*/ 69 h 74"/>
                <a:gd name="T8" fmla="*/ 29 w 30"/>
                <a:gd name="T9" fmla="*/ 72 h 74"/>
                <a:gd name="T10" fmla="*/ 22 w 30"/>
                <a:gd name="T11" fmla="*/ 72 h 74"/>
                <a:gd name="T12" fmla="*/ 22 w 30"/>
                <a:gd name="T13" fmla="*/ 70 h 74"/>
                <a:gd name="T14" fmla="*/ 18 w 30"/>
                <a:gd name="T15" fmla="*/ 68 h 74"/>
                <a:gd name="T16" fmla="*/ 19 w 30"/>
                <a:gd name="T17" fmla="*/ 70 h 74"/>
                <a:gd name="T18" fmla="*/ 12 w 30"/>
                <a:gd name="T19" fmla="*/ 70 h 74"/>
                <a:gd name="T20" fmla="*/ 10 w 30"/>
                <a:gd name="T21" fmla="*/ 66 h 74"/>
                <a:gd name="T22" fmla="*/ 13 w 30"/>
                <a:gd name="T23" fmla="*/ 61 h 74"/>
                <a:gd name="T24" fmla="*/ 14 w 30"/>
                <a:gd name="T25" fmla="*/ 58 h 74"/>
                <a:gd name="T26" fmla="*/ 7 w 30"/>
                <a:gd name="T27" fmla="*/ 34 h 74"/>
                <a:gd name="T28" fmla="*/ 1 w 30"/>
                <a:gd name="T29" fmla="*/ 16 h 74"/>
                <a:gd name="T30" fmla="*/ 1 w 30"/>
                <a:gd name="T31" fmla="*/ 12 h 74"/>
                <a:gd name="T32" fmla="*/ 3 w 30"/>
                <a:gd name="T33" fmla="*/ 9 h 74"/>
                <a:gd name="T34" fmla="*/ 5 w 30"/>
                <a:gd name="T35" fmla="*/ 3 h 74"/>
                <a:gd name="T36" fmla="*/ 28 w 30"/>
                <a:gd name="T37" fmla="*/ 0 h 74"/>
                <a:gd name="T38" fmla="*/ 30 w 30"/>
                <a:gd name="T3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74">
                  <a:moveTo>
                    <a:pt x="30" y="6"/>
                  </a:moveTo>
                  <a:cubicBezTo>
                    <a:pt x="30" y="6"/>
                    <a:pt x="30" y="27"/>
                    <a:pt x="30" y="30"/>
                  </a:cubicBezTo>
                  <a:cubicBezTo>
                    <a:pt x="29" y="33"/>
                    <a:pt x="24" y="51"/>
                    <a:pt x="24" y="51"/>
                  </a:cubicBezTo>
                  <a:cubicBezTo>
                    <a:pt x="24" y="51"/>
                    <a:pt x="30" y="66"/>
                    <a:pt x="30" y="69"/>
                  </a:cubicBezTo>
                  <a:cubicBezTo>
                    <a:pt x="30" y="69"/>
                    <a:pt x="30" y="72"/>
                    <a:pt x="29" y="72"/>
                  </a:cubicBezTo>
                  <a:cubicBezTo>
                    <a:pt x="28" y="73"/>
                    <a:pt x="24" y="74"/>
                    <a:pt x="22" y="72"/>
                  </a:cubicBezTo>
                  <a:cubicBezTo>
                    <a:pt x="22" y="72"/>
                    <a:pt x="22" y="70"/>
                    <a:pt x="22" y="70"/>
                  </a:cubicBezTo>
                  <a:cubicBezTo>
                    <a:pt x="22" y="69"/>
                    <a:pt x="20" y="71"/>
                    <a:pt x="18" y="68"/>
                  </a:cubicBezTo>
                  <a:cubicBezTo>
                    <a:pt x="19" y="70"/>
                    <a:pt x="19" y="70"/>
                    <a:pt x="19" y="70"/>
                  </a:cubicBezTo>
                  <a:cubicBezTo>
                    <a:pt x="19" y="70"/>
                    <a:pt x="13" y="71"/>
                    <a:pt x="12" y="70"/>
                  </a:cubicBezTo>
                  <a:cubicBezTo>
                    <a:pt x="11" y="68"/>
                    <a:pt x="10" y="67"/>
                    <a:pt x="10" y="66"/>
                  </a:cubicBezTo>
                  <a:cubicBezTo>
                    <a:pt x="11" y="65"/>
                    <a:pt x="12" y="61"/>
                    <a:pt x="13" y="61"/>
                  </a:cubicBezTo>
                  <a:cubicBezTo>
                    <a:pt x="13" y="60"/>
                    <a:pt x="14" y="59"/>
                    <a:pt x="14" y="58"/>
                  </a:cubicBezTo>
                  <a:cubicBezTo>
                    <a:pt x="14" y="58"/>
                    <a:pt x="8" y="39"/>
                    <a:pt x="7" y="34"/>
                  </a:cubicBezTo>
                  <a:cubicBezTo>
                    <a:pt x="5" y="30"/>
                    <a:pt x="2" y="17"/>
                    <a:pt x="1" y="16"/>
                  </a:cubicBezTo>
                  <a:cubicBezTo>
                    <a:pt x="0" y="15"/>
                    <a:pt x="0" y="13"/>
                    <a:pt x="1" y="12"/>
                  </a:cubicBezTo>
                  <a:cubicBezTo>
                    <a:pt x="2" y="11"/>
                    <a:pt x="2" y="9"/>
                    <a:pt x="3" y="9"/>
                  </a:cubicBezTo>
                  <a:cubicBezTo>
                    <a:pt x="3" y="8"/>
                    <a:pt x="5" y="3"/>
                    <a:pt x="5" y="3"/>
                  </a:cubicBezTo>
                  <a:cubicBezTo>
                    <a:pt x="5" y="3"/>
                    <a:pt x="18" y="4"/>
                    <a:pt x="28" y="0"/>
                  </a:cubicBezTo>
                  <a:lnTo>
                    <a:pt x="30" y="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1"/>
            <p:cNvSpPr/>
            <p:nvPr/>
          </p:nvSpPr>
          <p:spPr bwMode="auto">
            <a:xfrm>
              <a:off x="7505700" y="5075238"/>
              <a:ext cx="50800" cy="74612"/>
            </a:xfrm>
            <a:custGeom>
              <a:avLst/>
              <a:gdLst>
                <a:gd name="T0" fmla="*/ 8 w 8"/>
                <a:gd name="T1" fmla="*/ 11 h 12"/>
                <a:gd name="T2" fmla="*/ 6 w 8"/>
                <a:gd name="T3" fmla="*/ 9 h 12"/>
                <a:gd name="T4" fmla="*/ 4 w 8"/>
                <a:gd name="T5" fmla="*/ 4 h 12"/>
                <a:gd name="T6" fmla="*/ 3 w 8"/>
                <a:gd name="T7" fmla="*/ 0 h 12"/>
                <a:gd name="T8" fmla="*/ 3 w 8"/>
                <a:gd name="T9" fmla="*/ 5 h 12"/>
                <a:gd name="T10" fmla="*/ 0 w 8"/>
                <a:gd name="T11" fmla="*/ 11 h 12"/>
                <a:gd name="T12" fmla="*/ 0 w 8"/>
                <a:gd name="T13" fmla="*/ 11 h 12"/>
                <a:gd name="T14" fmla="*/ 8 w 8"/>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8" y="11"/>
                  </a:moveTo>
                  <a:cubicBezTo>
                    <a:pt x="6" y="9"/>
                    <a:pt x="6" y="9"/>
                    <a:pt x="6" y="9"/>
                  </a:cubicBezTo>
                  <a:cubicBezTo>
                    <a:pt x="5" y="6"/>
                    <a:pt x="4" y="4"/>
                    <a:pt x="4" y="4"/>
                  </a:cubicBezTo>
                  <a:cubicBezTo>
                    <a:pt x="3" y="2"/>
                    <a:pt x="3" y="0"/>
                    <a:pt x="3" y="0"/>
                  </a:cubicBezTo>
                  <a:cubicBezTo>
                    <a:pt x="3" y="1"/>
                    <a:pt x="3" y="5"/>
                    <a:pt x="3" y="5"/>
                  </a:cubicBezTo>
                  <a:cubicBezTo>
                    <a:pt x="2" y="6"/>
                    <a:pt x="0" y="9"/>
                    <a:pt x="0" y="11"/>
                  </a:cubicBezTo>
                  <a:cubicBezTo>
                    <a:pt x="0" y="11"/>
                    <a:pt x="0" y="11"/>
                    <a:pt x="0" y="11"/>
                  </a:cubicBezTo>
                  <a:cubicBezTo>
                    <a:pt x="1" y="12"/>
                    <a:pt x="8" y="11"/>
                    <a:pt x="8"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02"/>
            <p:cNvSpPr/>
            <p:nvPr/>
          </p:nvSpPr>
          <p:spPr bwMode="auto">
            <a:xfrm>
              <a:off x="7454900" y="4722813"/>
              <a:ext cx="165100" cy="446087"/>
            </a:xfrm>
            <a:custGeom>
              <a:avLst/>
              <a:gdLst>
                <a:gd name="T0" fmla="*/ 25 w 26"/>
                <a:gd name="T1" fmla="*/ 69 h 71"/>
                <a:gd name="T2" fmla="*/ 26 w 26"/>
                <a:gd name="T3" fmla="*/ 66 h 71"/>
                <a:gd name="T4" fmla="*/ 20 w 26"/>
                <a:gd name="T5" fmla="*/ 48 h 71"/>
                <a:gd name="T6" fmla="*/ 26 w 26"/>
                <a:gd name="T7" fmla="*/ 27 h 71"/>
                <a:gd name="T8" fmla="*/ 26 w 26"/>
                <a:gd name="T9" fmla="*/ 6 h 71"/>
                <a:gd name="T10" fmla="*/ 26 w 26"/>
                <a:gd name="T11" fmla="*/ 6 h 71"/>
                <a:gd name="T12" fmla="*/ 24 w 26"/>
                <a:gd name="T13" fmla="*/ 10 h 71"/>
                <a:gd name="T14" fmla="*/ 25 w 26"/>
                <a:gd name="T15" fmla="*/ 20 h 71"/>
                <a:gd name="T16" fmla="*/ 20 w 26"/>
                <a:gd name="T17" fmla="*/ 39 h 71"/>
                <a:gd name="T18" fmla="*/ 18 w 26"/>
                <a:gd name="T19" fmla="*/ 37 h 71"/>
                <a:gd name="T20" fmla="*/ 19 w 26"/>
                <a:gd name="T21" fmla="*/ 26 h 71"/>
                <a:gd name="T22" fmla="*/ 17 w 26"/>
                <a:gd name="T23" fmla="*/ 27 h 71"/>
                <a:gd name="T24" fmla="*/ 19 w 26"/>
                <a:gd name="T25" fmla="*/ 19 h 71"/>
                <a:gd name="T26" fmla="*/ 16 w 26"/>
                <a:gd name="T27" fmla="*/ 23 h 71"/>
                <a:gd name="T28" fmla="*/ 17 w 26"/>
                <a:gd name="T29" fmla="*/ 17 h 71"/>
                <a:gd name="T30" fmla="*/ 18 w 26"/>
                <a:gd name="T31" fmla="*/ 6 h 71"/>
                <a:gd name="T32" fmla="*/ 16 w 26"/>
                <a:gd name="T33" fmla="*/ 13 h 71"/>
                <a:gd name="T34" fmla="*/ 12 w 26"/>
                <a:gd name="T35" fmla="*/ 15 h 71"/>
                <a:gd name="T36" fmla="*/ 11 w 26"/>
                <a:gd name="T37" fmla="*/ 3 h 71"/>
                <a:gd name="T38" fmla="*/ 5 w 26"/>
                <a:gd name="T39" fmla="*/ 0 h 71"/>
                <a:gd name="T40" fmla="*/ 1 w 26"/>
                <a:gd name="T41" fmla="*/ 0 h 71"/>
                <a:gd name="T42" fmla="*/ 0 w 26"/>
                <a:gd name="T43" fmla="*/ 3 h 71"/>
                <a:gd name="T44" fmla="*/ 8 w 26"/>
                <a:gd name="T45" fmla="*/ 11 h 71"/>
                <a:gd name="T46" fmla="*/ 10 w 26"/>
                <a:gd name="T47" fmla="*/ 14 h 71"/>
                <a:gd name="T48" fmla="*/ 1 w 26"/>
                <a:gd name="T49" fmla="*/ 13 h 71"/>
                <a:gd name="T50" fmla="*/ 12 w 26"/>
                <a:gd name="T51" fmla="*/ 18 h 71"/>
                <a:gd name="T52" fmla="*/ 6 w 26"/>
                <a:gd name="T53" fmla="*/ 17 h 71"/>
                <a:gd name="T54" fmla="*/ 14 w 26"/>
                <a:gd name="T55" fmla="*/ 21 h 71"/>
                <a:gd name="T56" fmla="*/ 15 w 26"/>
                <a:gd name="T57" fmla="*/ 25 h 71"/>
                <a:gd name="T58" fmla="*/ 19 w 26"/>
                <a:gd name="T59" fmla="*/ 49 h 71"/>
                <a:gd name="T60" fmla="*/ 25 w 26"/>
                <a:gd name="T61" fmla="*/ 65 h 71"/>
                <a:gd name="T62" fmla="*/ 19 w 26"/>
                <a:gd name="T63" fmla="*/ 64 h 71"/>
                <a:gd name="T64" fmla="*/ 16 w 26"/>
                <a:gd name="T65" fmla="*/ 64 h 71"/>
                <a:gd name="T66" fmla="*/ 16 w 26"/>
                <a:gd name="T67" fmla="*/ 67 h 71"/>
                <a:gd name="T68" fmla="*/ 18 w 26"/>
                <a:gd name="T69" fmla="*/ 67 h 71"/>
                <a:gd name="T70" fmla="*/ 18 w 26"/>
                <a:gd name="T71" fmla="*/ 69 h 71"/>
                <a:gd name="T72" fmla="*/ 25 w 26"/>
                <a:gd name="T73"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71">
                  <a:moveTo>
                    <a:pt x="25" y="69"/>
                  </a:moveTo>
                  <a:cubicBezTo>
                    <a:pt x="26" y="69"/>
                    <a:pt x="26" y="66"/>
                    <a:pt x="26" y="66"/>
                  </a:cubicBezTo>
                  <a:cubicBezTo>
                    <a:pt x="26" y="63"/>
                    <a:pt x="20" y="48"/>
                    <a:pt x="20" y="48"/>
                  </a:cubicBezTo>
                  <a:cubicBezTo>
                    <a:pt x="20" y="48"/>
                    <a:pt x="25" y="30"/>
                    <a:pt x="26" y="27"/>
                  </a:cubicBezTo>
                  <a:cubicBezTo>
                    <a:pt x="26" y="24"/>
                    <a:pt x="26" y="12"/>
                    <a:pt x="26" y="6"/>
                  </a:cubicBezTo>
                  <a:cubicBezTo>
                    <a:pt x="26" y="6"/>
                    <a:pt x="26" y="6"/>
                    <a:pt x="26" y="6"/>
                  </a:cubicBezTo>
                  <a:cubicBezTo>
                    <a:pt x="26" y="6"/>
                    <a:pt x="23" y="10"/>
                    <a:pt x="24" y="10"/>
                  </a:cubicBezTo>
                  <a:cubicBezTo>
                    <a:pt x="25" y="11"/>
                    <a:pt x="25" y="20"/>
                    <a:pt x="25" y="20"/>
                  </a:cubicBezTo>
                  <a:cubicBezTo>
                    <a:pt x="22" y="23"/>
                    <a:pt x="22" y="37"/>
                    <a:pt x="20" y="39"/>
                  </a:cubicBezTo>
                  <a:cubicBezTo>
                    <a:pt x="18" y="42"/>
                    <a:pt x="18" y="39"/>
                    <a:pt x="18" y="37"/>
                  </a:cubicBezTo>
                  <a:cubicBezTo>
                    <a:pt x="17" y="35"/>
                    <a:pt x="19" y="26"/>
                    <a:pt x="19" y="26"/>
                  </a:cubicBezTo>
                  <a:cubicBezTo>
                    <a:pt x="18" y="27"/>
                    <a:pt x="17" y="27"/>
                    <a:pt x="17" y="27"/>
                  </a:cubicBezTo>
                  <a:cubicBezTo>
                    <a:pt x="20" y="25"/>
                    <a:pt x="19" y="19"/>
                    <a:pt x="19" y="19"/>
                  </a:cubicBezTo>
                  <a:cubicBezTo>
                    <a:pt x="19" y="19"/>
                    <a:pt x="17" y="24"/>
                    <a:pt x="16" y="23"/>
                  </a:cubicBezTo>
                  <a:cubicBezTo>
                    <a:pt x="15" y="23"/>
                    <a:pt x="16" y="18"/>
                    <a:pt x="17" y="17"/>
                  </a:cubicBezTo>
                  <a:cubicBezTo>
                    <a:pt x="18" y="15"/>
                    <a:pt x="18" y="6"/>
                    <a:pt x="18" y="6"/>
                  </a:cubicBezTo>
                  <a:cubicBezTo>
                    <a:pt x="18" y="6"/>
                    <a:pt x="17" y="9"/>
                    <a:pt x="16" y="13"/>
                  </a:cubicBezTo>
                  <a:cubicBezTo>
                    <a:pt x="14" y="18"/>
                    <a:pt x="13" y="16"/>
                    <a:pt x="12" y="15"/>
                  </a:cubicBezTo>
                  <a:cubicBezTo>
                    <a:pt x="11" y="14"/>
                    <a:pt x="11" y="3"/>
                    <a:pt x="11" y="3"/>
                  </a:cubicBezTo>
                  <a:cubicBezTo>
                    <a:pt x="10" y="3"/>
                    <a:pt x="7" y="1"/>
                    <a:pt x="5" y="0"/>
                  </a:cubicBezTo>
                  <a:cubicBezTo>
                    <a:pt x="3" y="0"/>
                    <a:pt x="1" y="0"/>
                    <a:pt x="1" y="0"/>
                  </a:cubicBezTo>
                  <a:cubicBezTo>
                    <a:pt x="1" y="0"/>
                    <a:pt x="1" y="1"/>
                    <a:pt x="0" y="3"/>
                  </a:cubicBezTo>
                  <a:cubicBezTo>
                    <a:pt x="2" y="5"/>
                    <a:pt x="6" y="10"/>
                    <a:pt x="8" y="11"/>
                  </a:cubicBezTo>
                  <a:cubicBezTo>
                    <a:pt x="10" y="12"/>
                    <a:pt x="12" y="15"/>
                    <a:pt x="10" y="14"/>
                  </a:cubicBezTo>
                  <a:cubicBezTo>
                    <a:pt x="7" y="14"/>
                    <a:pt x="1" y="13"/>
                    <a:pt x="1" y="13"/>
                  </a:cubicBezTo>
                  <a:cubicBezTo>
                    <a:pt x="9" y="15"/>
                    <a:pt x="12" y="18"/>
                    <a:pt x="12" y="18"/>
                  </a:cubicBezTo>
                  <a:cubicBezTo>
                    <a:pt x="9" y="17"/>
                    <a:pt x="6" y="17"/>
                    <a:pt x="6" y="17"/>
                  </a:cubicBezTo>
                  <a:cubicBezTo>
                    <a:pt x="11" y="18"/>
                    <a:pt x="14" y="21"/>
                    <a:pt x="14" y="21"/>
                  </a:cubicBezTo>
                  <a:cubicBezTo>
                    <a:pt x="13" y="24"/>
                    <a:pt x="15" y="25"/>
                    <a:pt x="15" y="25"/>
                  </a:cubicBezTo>
                  <a:cubicBezTo>
                    <a:pt x="14" y="28"/>
                    <a:pt x="18" y="47"/>
                    <a:pt x="19" y="49"/>
                  </a:cubicBezTo>
                  <a:cubicBezTo>
                    <a:pt x="21" y="51"/>
                    <a:pt x="25" y="65"/>
                    <a:pt x="25" y="65"/>
                  </a:cubicBezTo>
                  <a:cubicBezTo>
                    <a:pt x="24" y="63"/>
                    <a:pt x="20" y="64"/>
                    <a:pt x="19" y="64"/>
                  </a:cubicBezTo>
                  <a:cubicBezTo>
                    <a:pt x="18" y="65"/>
                    <a:pt x="17" y="64"/>
                    <a:pt x="16" y="64"/>
                  </a:cubicBezTo>
                  <a:cubicBezTo>
                    <a:pt x="15" y="65"/>
                    <a:pt x="16" y="66"/>
                    <a:pt x="16" y="67"/>
                  </a:cubicBezTo>
                  <a:cubicBezTo>
                    <a:pt x="17" y="67"/>
                    <a:pt x="18" y="66"/>
                    <a:pt x="18" y="67"/>
                  </a:cubicBezTo>
                  <a:cubicBezTo>
                    <a:pt x="18" y="67"/>
                    <a:pt x="18" y="69"/>
                    <a:pt x="18" y="69"/>
                  </a:cubicBezTo>
                  <a:cubicBezTo>
                    <a:pt x="20" y="71"/>
                    <a:pt x="24" y="70"/>
                    <a:pt x="25" y="6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3"/>
            <p:cNvSpPr/>
            <p:nvPr/>
          </p:nvSpPr>
          <p:spPr bwMode="auto">
            <a:xfrm>
              <a:off x="7845425" y="4438650"/>
              <a:ext cx="69850" cy="101600"/>
            </a:xfrm>
            <a:custGeom>
              <a:avLst/>
              <a:gdLst>
                <a:gd name="T0" fmla="*/ 1 w 11"/>
                <a:gd name="T1" fmla="*/ 15 h 16"/>
                <a:gd name="T2" fmla="*/ 4 w 11"/>
                <a:gd name="T3" fmla="*/ 15 h 16"/>
                <a:gd name="T4" fmla="*/ 8 w 11"/>
                <a:gd name="T5" fmla="*/ 11 h 16"/>
                <a:gd name="T6" fmla="*/ 9 w 11"/>
                <a:gd name="T7" fmla="*/ 9 h 16"/>
                <a:gd name="T8" fmla="*/ 10 w 11"/>
                <a:gd name="T9" fmla="*/ 5 h 16"/>
                <a:gd name="T10" fmla="*/ 9 w 11"/>
                <a:gd name="T11" fmla="*/ 6 h 16"/>
                <a:gd name="T12" fmla="*/ 9 w 11"/>
                <a:gd name="T13" fmla="*/ 4 h 16"/>
                <a:gd name="T14" fmla="*/ 11 w 11"/>
                <a:gd name="T15" fmla="*/ 1 h 16"/>
                <a:gd name="T16" fmla="*/ 10 w 11"/>
                <a:gd name="T17" fmla="*/ 1 h 16"/>
                <a:gd name="T18" fmla="*/ 9 w 11"/>
                <a:gd name="T19" fmla="*/ 1 h 16"/>
                <a:gd name="T20" fmla="*/ 7 w 11"/>
                <a:gd name="T21" fmla="*/ 3 h 16"/>
                <a:gd name="T22" fmla="*/ 5 w 11"/>
                <a:gd name="T23" fmla="*/ 7 h 16"/>
                <a:gd name="T24" fmla="*/ 2 w 11"/>
                <a:gd name="T25" fmla="*/ 11 h 16"/>
                <a:gd name="T26" fmla="*/ 0 w 11"/>
                <a:gd name="T27" fmla="*/ 12 h 16"/>
                <a:gd name="T28" fmla="*/ 1 w 11"/>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1" y="15"/>
                  </a:moveTo>
                  <a:cubicBezTo>
                    <a:pt x="1" y="15"/>
                    <a:pt x="3" y="16"/>
                    <a:pt x="4" y="15"/>
                  </a:cubicBezTo>
                  <a:cubicBezTo>
                    <a:pt x="4" y="15"/>
                    <a:pt x="8" y="11"/>
                    <a:pt x="8" y="11"/>
                  </a:cubicBezTo>
                  <a:cubicBezTo>
                    <a:pt x="8" y="11"/>
                    <a:pt x="8" y="10"/>
                    <a:pt x="9" y="9"/>
                  </a:cubicBezTo>
                  <a:cubicBezTo>
                    <a:pt x="9" y="8"/>
                    <a:pt x="11" y="6"/>
                    <a:pt x="10" y="5"/>
                  </a:cubicBezTo>
                  <a:cubicBezTo>
                    <a:pt x="9" y="6"/>
                    <a:pt x="9" y="6"/>
                    <a:pt x="9" y="6"/>
                  </a:cubicBezTo>
                  <a:cubicBezTo>
                    <a:pt x="9" y="6"/>
                    <a:pt x="9" y="5"/>
                    <a:pt x="9" y="4"/>
                  </a:cubicBezTo>
                  <a:cubicBezTo>
                    <a:pt x="9" y="4"/>
                    <a:pt x="11" y="1"/>
                    <a:pt x="11" y="1"/>
                  </a:cubicBezTo>
                  <a:cubicBezTo>
                    <a:pt x="11" y="0"/>
                    <a:pt x="10" y="1"/>
                    <a:pt x="10" y="1"/>
                  </a:cubicBezTo>
                  <a:cubicBezTo>
                    <a:pt x="9" y="1"/>
                    <a:pt x="9" y="1"/>
                    <a:pt x="9" y="1"/>
                  </a:cubicBezTo>
                  <a:cubicBezTo>
                    <a:pt x="8" y="2"/>
                    <a:pt x="7" y="3"/>
                    <a:pt x="7" y="3"/>
                  </a:cubicBezTo>
                  <a:cubicBezTo>
                    <a:pt x="6" y="5"/>
                    <a:pt x="6" y="7"/>
                    <a:pt x="5" y="7"/>
                  </a:cubicBezTo>
                  <a:cubicBezTo>
                    <a:pt x="5" y="8"/>
                    <a:pt x="3" y="9"/>
                    <a:pt x="2" y="11"/>
                  </a:cubicBezTo>
                  <a:cubicBezTo>
                    <a:pt x="1" y="12"/>
                    <a:pt x="0" y="12"/>
                    <a:pt x="0" y="12"/>
                  </a:cubicBezTo>
                  <a:cubicBezTo>
                    <a:pt x="0" y="12"/>
                    <a:pt x="0" y="14"/>
                    <a:pt x="1" y="15"/>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4"/>
            <p:cNvSpPr/>
            <p:nvPr/>
          </p:nvSpPr>
          <p:spPr bwMode="auto">
            <a:xfrm>
              <a:off x="7467600" y="4483100"/>
              <a:ext cx="38100" cy="38100"/>
            </a:xfrm>
            <a:custGeom>
              <a:avLst/>
              <a:gdLst>
                <a:gd name="T0" fmla="*/ 0 w 24"/>
                <a:gd name="T1" fmla="*/ 20 h 24"/>
                <a:gd name="T2" fmla="*/ 24 w 24"/>
                <a:gd name="T3" fmla="*/ 0 h 24"/>
                <a:gd name="T4" fmla="*/ 0 w 24"/>
                <a:gd name="T5" fmla="*/ 24 h 24"/>
                <a:gd name="T6" fmla="*/ 0 w 24"/>
                <a:gd name="T7" fmla="*/ 20 h 24"/>
              </a:gdLst>
              <a:ahLst/>
              <a:cxnLst>
                <a:cxn ang="0">
                  <a:pos x="T0" y="T1"/>
                </a:cxn>
                <a:cxn ang="0">
                  <a:pos x="T2" y="T3"/>
                </a:cxn>
                <a:cxn ang="0">
                  <a:pos x="T4" y="T5"/>
                </a:cxn>
                <a:cxn ang="0">
                  <a:pos x="T6" y="T7"/>
                </a:cxn>
              </a:cxnLst>
              <a:rect l="0" t="0" r="r" b="b"/>
              <a:pathLst>
                <a:path w="24" h="24">
                  <a:moveTo>
                    <a:pt x="0" y="20"/>
                  </a:moveTo>
                  <a:lnTo>
                    <a:pt x="24" y="0"/>
                  </a:lnTo>
                  <a:lnTo>
                    <a:pt x="0" y="24"/>
                  </a:lnTo>
                  <a:lnTo>
                    <a:pt x="0" y="20"/>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6"/>
            <p:cNvSpPr/>
            <p:nvPr/>
          </p:nvSpPr>
          <p:spPr bwMode="auto">
            <a:xfrm>
              <a:off x="7524750" y="4495800"/>
              <a:ext cx="88900" cy="214312"/>
            </a:xfrm>
            <a:custGeom>
              <a:avLst/>
              <a:gdLst>
                <a:gd name="T0" fmla="*/ 0 w 14"/>
                <a:gd name="T1" fmla="*/ 0 h 34"/>
                <a:gd name="T2" fmla="*/ 5 w 14"/>
                <a:gd name="T3" fmla="*/ 3 h 34"/>
                <a:gd name="T4" fmla="*/ 9 w 14"/>
                <a:gd name="T5" fmla="*/ 18 h 34"/>
                <a:gd name="T6" fmla="*/ 14 w 14"/>
                <a:gd name="T7" fmla="*/ 32 h 34"/>
                <a:gd name="T8" fmla="*/ 4 w 14"/>
                <a:gd name="T9" fmla="*/ 31 h 34"/>
                <a:gd name="T10" fmla="*/ 8 w 14"/>
                <a:gd name="T11" fmla="*/ 28 h 34"/>
                <a:gd name="T12" fmla="*/ 4 w 14"/>
                <a:gd name="T13" fmla="*/ 21 h 34"/>
                <a:gd name="T14" fmla="*/ 5 w 14"/>
                <a:gd name="T15" fmla="*/ 17 h 34"/>
                <a:gd name="T16" fmla="*/ 4 w 14"/>
                <a:gd name="T17" fmla="*/ 5 h 34"/>
                <a:gd name="T18" fmla="*/ 0 w 1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4">
                  <a:moveTo>
                    <a:pt x="0" y="0"/>
                  </a:moveTo>
                  <a:cubicBezTo>
                    <a:pt x="5" y="3"/>
                    <a:pt x="5" y="3"/>
                    <a:pt x="5" y="3"/>
                  </a:cubicBezTo>
                  <a:cubicBezTo>
                    <a:pt x="9" y="18"/>
                    <a:pt x="9" y="18"/>
                    <a:pt x="9" y="18"/>
                  </a:cubicBezTo>
                  <a:cubicBezTo>
                    <a:pt x="14" y="32"/>
                    <a:pt x="14" y="32"/>
                    <a:pt x="14" y="32"/>
                  </a:cubicBezTo>
                  <a:cubicBezTo>
                    <a:pt x="14" y="32"/>
                    <a:pt x="6" y="34"/>
                    <a:pt x="4" y="31"/>
                  </a:cubicBezTo>
                  <a:cubicBezTo>
                    <a:pt x="4" y="31"/>
                    <a:pt x="9" y="33"/>
                    <a:pt x="8" y="28"/>
                  </a:cubicBezTo>
                  <a:cubicBezTo>
                    <a:pt x="8" y="23"/>
                    <a:pt x="5" y="23"/>
                    <a:pt x="4" y="21"/>
                  </a:cubicBezTo>
                  <a:cubicBezTo>
                    <a:pt x="4" y="21"/>
                    <a:pt x="5" y="21"/>
                    <a:pt x="5" y="17"/>
                  </a:cubicBezTo>
                  <a:cubicBezTo>
                    <a:pt x="5" y="13"/>
                    <a:pt x="4" y="5"/>
                    <a:pt x="4" y="5"/>
                  </a:cubicBezTo>
                  <a:cubicBezTo>
                    <a:pt x="4" y="5"/>
                    <a:pt x="2" y="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7"/>
            <p:cNvSpPr/>
            <p:nvPr/>
          </p:nvSpPr>
          <p:spPr bwMode="auto">
            <a:xfrm>
              <a:off x="7367588" y="4464050"/>
              <a:ext cx="119063" cy="333375"/>
            </a:xfrm>
            <a:custGeom>
              <a:avLst/>
              <a:gdLst>
                <a:gd name="T0" fmla="*/ 8 w 19"/>
                <a:gd name="T1" fmla="*/ 53 h 53"/>
                <a:gd name="T2" fmla="*/ 13 w 19"/>
                <a:gd name="T3" fmla="*/ 48 h 53"/>
                <a:gd name="T4" fmla="*/ 18 w 19"/>
                <a:gd name="T5" fmla="*/ 27 h 53"/>
                <a:gd name="T6" fmla="*/ 19 w 19"/>
                <a:gd name="T7" fmla="*/ 0 h 53"/>
                <a:gd name="T8" fmla="*/ 16 w 19"/>
                <a:gd name="T9" fmla="*/ 2 h 53"/>
                <a:gd name="T10" fmla="*/ 5 w 19"/>
                <a:gd name="T11" fmla="*/ 6 h 53"/>
                <a:gd name="T12" fmla="*/ 0 w 19"/>
                <a:gd name="T13" fmla="*/ 29 h 53"/>
                <a:gd name="T14" fmla="*/ 2 w 19"/>
                <a:gd name="T15" fmla="*/ 39 h 53"/>
                <a:gd name="T16" fmla="*/ 8 w 19"/>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3">
                  <a:moveTo>
                    <a:pt x="8" y="53"/>
                  </a:moveTo>
                  <a:cubicBezTo>
                    <a:pt x="8" y="53"/>
                    <a:pt x="8" y="49"/>
                    <a:pt x="13" y="48"/>
                  </a:cubicBezTo>
                  <a:cubicBezTo>
                    <a:pt x="13" y="48"/>
                    <a:pt x="17" y="37"/>
                    <a:pt x="18" y="27"/>
                  </a:cubicBezTo>
                  <a:cubicBezTo>
                    <a:pt x="18" y="17"/>
                    <a:pt x="17" y="2"/>
                    <a:pt x="19" y="0"/>
                  </a:cubicBezTo>
                  <a:cubicBezTo>
                    <a:pt x="19" y="0"/>
                    <a:pt x="18" y="0"/>
                    <a:pt x="16" y="2"/>
                  </a:cubicBezTo>
                  <a:cubicBezTo>
                    <a:pt x="16" y="2"/>
                    <a:pt x="7" y="4"/>
                    <a:pt x="5" y="6"/>
                  </a:cubicBezTo>
                  <a:cubicBezTo>
                    <a:pt x="5" y="6"/>
                    <a:pt x="1" y="13"/>
                    <a:pt x="0" y="29"/>
                  </a:cubicBezTo>
                  <a:cubicBezTo>
                    <a:pt x="0" y="29"/>
                    <a:pt x="1" y="38"/>
                    <a:pt x="2" y="39"/>
                  </a:cubicBezTo>
                  <a:cubicBezTo>
                    <a:pt x="3" y="41"/>
                    <a:pt x="5" y="48"/>
                    <a:pt x="8" y="5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8"/>
            <p:cNvSpPr/>
            <p:nvPr/>
          </p:nvSpPr>
          <p:spPr bwMode="auto">
            <a:xfrm>
              <a:off x="7851775" y="4438650"/>
              <a:ext cx="63500" cy="101600"/>
            </a:xfrm>
            <a:custGeom>
              <a:avLst/>
              <a:gdLst>
                <a:gd name="T0" fmla="*/ 10 w 10"/>
                <a:gd name="T1" fmla="*/ 1 h 16"/>
                <a:gd name="T2" fmla="*/ 9 w 10"/>
                <a:gd name="T3" fmla="*/ 1 h 16"/>
                <a:gd name="T4" fmla="*/ 8 w 10"/>
                <a:gd name="T5" fmla="*/ 5 h 16"/>
                <a:gd name="T6" fmla="*/ 7 w 10"/>
                <a:gd name="T7" fmla="*/ 7 h 16"/>
                <a:gd name="T8" fmla="*/ 8 w 10"/>
                <a:gd name="T9" fmla="*/ 7 h 16"/>
                <a:gd name="T10" fmla="*/ 6 w 10"/>
                <a:gd name="T11" fmla="*/ 11 h 16"/>
                <a:gd name="T12" fmla="*/ 3 w 10"/>
                <a:gd name="T13" fmla="*/ 14 h 16"/>
                <a:gd name="T14" fmla="*/ 0 w 10"/>
                <a:gd name="T15" fmla="*/ 14 h 16"/>
                <a:gd name="T16" fmla="*/ 0 w 10"/>
                <a:gd name="T17" fmla="*/ 15 h 16"/>
                <a:gd name="T18" fmla="*/ 0 w 10"/>
                <a:gd name="T19" fmla="*/ 15 h 16"/>
                <a:gd name="T20" fmla="*/ 3 w 10"/>
                <a:gd name="T21" fmla="*/ 15 h 16"/>
                <a:gd name="T22" fmla="*/ 7 w 10"/>
                <a:gd name="T23" fmla="*/ 11 h 16"/>
                <a:gd name="T24" fmla="*/ 8 w 10"/>
                <a:gd name="T25" fmla="*/ 9 h 16"/>
                <a:gd name="T26" fmla="*/ 9 w 10"/>
                <a:gd name="T27" fmla="*/ 5 h 16"/>
                <a:gd name="T28" fmla="*/ 8 w 10"/>
                <a:gd name="T29" fmla="*/ 6 h 16"/>
                <a:gd name="T30" fmla="*/ 8 w 10"/>
                <a:gd name="T31" fmla="*/ 4 h 16"/>
                <a:gd name="T32" fmla="*/ 10 w 10"/>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6">
                  <a:moveTo>
                    <a:pt x="10" y="1"/>
                  </a:moveTo>
                  <a:cubicBezTo>
                    <a:pt x="10" y="0"/>
                    <a:pt x="9" y="0"/>
                    <a:pt x="9" y="1"/>
                  </a:cubicBezTo>
                  <a:cubicBezTo>
                    <a:pt x="10" y="1"/>
                    <a:pt x="8" y="5"/>
                    <a:pt x="8" y="5"/>
                  </a:cubicBezTo>
                  <a:cubicBezTo>
                    <a:pt x="7" y="7"/>
                    <a:pt x="7" y="7"/>
                    <a:pt x="7" y="7"/>
                  </a:cubicBezTo>
                  <a:cubicBezTo>
                    <a:pt x="7" y="7"/>
                    <a:pt x="8" y="7"/>
                    <a:pt x="8" y="7"/>
                  </a:cubicBezTo>
                  <a:cubicBezTo>
                    <a:pt x="8" y="8"/>
                    <a:pt x="6" y="11"/>
                    <a:pt x="6" y="11"/>
                  </a:cubicBezTo>
                  <a:cubicBezTo>
                    <a:pt x="6" y="11"/>
                    <a:pt x="5" y="13"/>
                    <a:pt x="3" y="14"/>
                  </a:cubicBezTo>
                  <a:cubicBezTo>
                    <a:pt x="1" y="16"/>
                    <a:pt x="0" y="14"/>
                    <a:pt x="0" y="14"/>
                  </a:cubicBezTo>
                  <a:cubicBezTo>
                    <a:pt x="0" y="15"/>
                    <a:pt x="0" y="15"/>
                    <a:pt x="0" y="15"/>
                  </a:cubicBezTo>
                  <a:cubicBezTo>
                    <a:pt x="0" y="15"/>
                    <a:pt x="0" y="15"/>
                    <a:pt x="0" y="15"/>
                  </a:cubicBezTo>
                  <a:cubicBezTo>
                    <a:pt x="0" y="15"/>
                    <a:pt x="2" y="16"/>
                    <a:pt x="3" y="15"/>
                  </a:cubicBezTo>
                  <a:cubicBezTo>
                    <a:pt x="3" y="15"/>
                    <a:pt x="7" y="11"/>
                    <a:pt x="7" y="11"/>
                  </a:cubicBezTo>
                  <a:cubicBezTo>
                    <a:pt x="7" y="11"/>
                    <a:pt x="7" y="10"/>
                    <a:pt x="8" y="9"/>
                  </a:cubicBezTo>
                  <a:cubicBezTo>
                    <a:pt x="8" y="8"/>
                    <a:pt x="10" y="6"/>
                    <a:pt x="9" y="5"/>
                  </a:cubicBezTo>
                  <a:cubicBezTo>
                    <a:pt x="8" y="6"/>
                    <a:pt x="8" y="6"/>
                    <a:pt x="8" y="6"/>
                  </a:cubicBezTo>
                  <a:cubicBezTo>
                    <a:pt x="8" y="6"/>
                    <a:pt x="8" y="5"/>
                    <a:pt x="8" y="4"/>
                  </a:cubicBezTo>
                  <a:cubicBezTo>
                    <a:pt x="8" y="4"/>
                    <a:pt x="10" y="1"/>
                    <a:pt x="10" y="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9"/>
            <p:cNvSpPr/>
            <p:nvPr/>
          </p:nvSpPr>
          <p:spPr bwMode="auto">
            <a:xfrm>
              <a:off x="7467600" y="4703763"/>
              <a:ext cx="139700" cy="38100"/>
            </a:xfrm>
            <a:custGeom>
              <a:avLst/>
              <a:gdLst>
                <a:gd name="T0" fmla="*/ 21 w 22"/>
                <a:gd name="T1" fmla="*/ 0 h 6"/>
                <a:gd name="T2" fmla="*/ 1 w 22"/>
                <a:gd name="T3" fmla="*/ 3 h 6"/>
                <a:gd name="T4" fmla="*/ 0 w 22"/>
                <a:gd name="T5" fmla="*/ 3 h 6"/>
                <a:gd name="T6" fmla="*/ 22 w 22"/>
                <a:gd name="T7" fmla="*/ 3 h 6"/>
                <a:gd name="T8" fmla="*/ 21 w 22"/>
                <a:gd name="T9" fmla="*/ 0 h 6"/>
              </a:gdLst>
              <a:ahLst/>
              <a:cxnLst>
                <a:cxn ang="0">
                  <a:pos x="T0" y="T1"/>
                </a:cxn>
                <a:cxn ang="0">
                  <a:pos x="T2" y="T3"/>
                </a:cxn>
                <a:cxn ang="0">
                  <a:pos x="T4" y="T5"/>
                </a:cxn>
                <a:cxn ang="0">
                  <a:pos x="T6" y="T7"/>
                </a:cxn>
                <a:cxn ang="0">
                  <a:pos x="T8" y="T9"/>
                </a:cxn>
              </a:cxnLst>
              <a:rect l="0" t="0" r="r" b="b"/>
              <a:pathLst>
                <a:path w="22" h="6">
                  <a:moveTo>
                    <a:pt x="21" y="0"/>
                  </a:moveTo>
                  <a:cubicBezTo>
                    <a:pt x="13" y="3"/>
                    <a:pt x="5" y="3"/>
                    <a:pt x="1" y="3"/>
                  </a:cubicBezTo>
                  <a:cubicBezTo>
                    <a:pt x="1" y="3"/>
                    <a:pt x="0" y="3"/>
                    <a:pt x="0" y="3"/>
                  </a:cubicBezTo>
                  <a:cubicBezTo>
                    <a:pt x="0" y="3"/>
                    <a:pt x="13" y="6"/>
                    <a:pt x="22" y="3"/>
                  </a:cubicBez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10"/>
            <p:cNvSpPr/>
            <p:nvPr/>
          </p:nvSpPr>
          <p:spPr bwMode="auto">
            <a:xfrm>
              <a:off x="7443788" y="4495800"/>
              <a:ext cx="36513" cy="182562"/>
            </a:xfrm>
            <a:custGeom>
              <a:avLst/>
              <a:gdLst>
                <a:gd name="T0" fmla="*/ 5 w 6"/>
                <a:gd name="T1" fmla="*/ 29 h 29"/>
                <a:gd name="T2" fmla="*/ 6 w 6"/>
                <a:gd name="T3" fmla="*/ 22 h 29"/>
                <a:gd name="T4" fmla="*/ 6 w 6"/>
                <a:gd name="T5" fmla="*/ 21 h 29"/>
                <a:gd name="T6" fmla="*/ 0 w 6"/>
                <a:gd name="T7" fmla="*/ 3 h 29"/>
                <a:gd name="T8" fmla="*/ 2 w 6"/>
                <a:gd name="T9" fmla="*/ 2 h 29"/>
                <a:gd name="T10" fmla="*/ 0 w 6"/>
                <a:gd name="T11" fmla="*/ 0 h 29"/>
                <a:gd name="T12" fmla="*/ 2 w 6"/>
                <a:gd name="T13" fmla="*/ 2 h 29"/>
                <a:gd name="T14" fmla="*/ 0 w 6"/>
                <a:gd name="T15" fmla="*/ 3 h 29"/>
                <a:gd name="T16" fmla="*/ 5 w 6"/>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9">
                  <a:moveTo>
                    <a:pt x="5" y="29"/>
                  </a:moveTo>
                  <a:cubicBezTo>
                    <a:pt x="5" y="27"/>
                    <a:pt x="6" y="25"/>
                    <a:pt x="6" y="22"/>
                  </a:cubicBezTo>
                  <a:cubicBezTo>
                    <a:pt x="6" y="22"/>
                    <a:pt x="6" y="22"/>
                    <a:pt x="6" y="21"/>
                  </a:cubicBezTo>
                  <a:cubicBezTo>
                    <a:pt x="3" y="14"/>
                    <a:pt x="0" y="3"/>
                    <a:pt x="0" y="3"/>
                  </a:cubicBezTo>
                  <a:cubicBezTo>
                    <a:pt x="2" y="2"/>
                    <a:pt x="2" y="2"/>
                    <a:pt x="2" y="2"/>
                  </a:cubicBezTo>
                  <a:cubicBezTo>
                    <a:pt x="1" y="1"/>
                    <a:pt x="0" y="0"/>
                    <a:pt x="0" y="0"/>
                  </a:cubicBezTo>
                  <a:cubicBezTo>
                    <a:pt x="2" y="2"/>
                    <a:pt x="2" y="2"/>
                    <a:pt x="2" y="2"/>
                  </a:cubicBezTo>
                  <a:cubicBezTo>
                    <a:pt x="0" y="3"/>
                    <a:pt x="0" y="3"/>
                    <a:pt x="0" y="3"/>
                  </a:cubicBezTo>
                  <a:cubicBezTo>
                    <a:pt x="2" y="14"/>
                    <a:pt x="4" y="24"/>
                    <a:pt x="5"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1"/>
            <p:cNvSpPr/>
            <p:nvPr/>
          </p:nvSpPr>
          <p:spPr bwMode="auto">
            <a:xfrm>
              <a:off x="7845425" y="4502150"/>
              <a:ext cx="19050" cy="50800"/>
            </a:xfrm>
            <a:custGeom>
              <a:avLst/>
              <a:gdLst>
                <a:gd name="T0" fmla="*/ 2 w 3"/>
                <a:gd name="T1" fmla="*/ 0 h 8"/>
                <a:gd name="T2" fmla="*/ 0 w 3"/>
                <a:gd name="T3" fmla="*/ 2 h 8"/>
                <a:gd name="T4" fmla="*/ 2 w 3"/>
                <a:gd name="T5" fmla="*/ 8 h 8"/>
                <a:gd name="T6" fmla="*/ 2 w 3"/>
                <a:gd name="T7" fmla="*/ 0 h 8"/>
              </a:gdLst>
              <a:ahLst/>
              <a:cxnLst>
                <a:cxn ang="0">
                  <a:pos x="T0" y="T1"/>
                </a:cxn>
                <a:cxn ang="0">
                  <a:pos x="T2" y="T3"/>
                </a:cxn>
                <a:cxn ang="0">
                  <a:pos x="T4" y="T5"/>
                </a:cxn>
                <a:cxn ang="0">
                  <a:pos x="T6" y="T7"/>
                </a:cxn>
              </a:cxnLst>
              <a:rect l="0" t="0" r="r" b="b"/>
              <a:pathLst>
                <a:path w="3" h="8">
                  <a:moveTo>
                    <a:pt x="2" y="0"/>
                  </a:moveTo>
                  <a:cubicBezTo>
                    <a:pt x="0" y="2"/>
                    <a:pt x="0" y="2"/>
                    <a:pt x="0" y="2"/>
                  </a:cubicBezTo>
                  <a:cubicBezTo>
                    <a:pt x="2" y="8"/>
                    <a:pt x="2" y="8"/>
                    <a:pt x="2" y="8"/>
                  </a:cubicBezTo>
                  <a:cubicBezTo>
                    <a:pt x="2" y="8"/>
                    <a:pt x="3" y="4"/>
                    <a:pt x="2"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12"/>
            <p:cNvSpPr/>
            <p:nvPr/>
          </p:nvSpPr>
          <p:spPr bwMode="auto">
            <a:xfrm>
              <a:off x="7443788" y="4578350"/>
              <a:ext cx="6350" cy="23812"/>
            </a:xfrm>
            <a:custGeom>
              <a:avLst/>
              <a:gdLst>
                <a:gd name="T0" fmla="*/ 0 w 1"/>
                <a:gd name="T1" fmla="*/ 1 h 4"/>
                <a:gd name="T2" fmla="*/ 0 w 1"/>
                <a:gd name="T3" fmla="*/ 4 h 4"/>
                <a:gd name="T4" fmla="*/ 1 w 1"/>
                <a:gd name="T5" fmla="*/ 2 h 4"/>
                <a:gd name="T6" fmla="*/ 0 w 1"/>
                <a:gd name="T7" fmla="*/ 1 h 4"/>
              </a:gdLst>
              <a:ahLst/>
              <a:cxnLst>
                <a:cxn ang="0">
                  <a:pos x="T0" y="T1"/>
                </a:cxn>
                <a:cxn ang="0">
                  <a:pos x="T2" y="T3"/>
                </a:cxn>
                <a:cxn ang="0">
                  <a:pos x="T4" y="T5"/>
                </a:cxn>
                <a:cxn ang="0">
                  <a:pos x="T6" y="T7"/>
                </a:cxn>
              </a:cxnLst>
              <a:rect l="0" t="0" r="r" b="b"/>
              <a:pathLst>
                <a:path w="1" h="4">
                  <a:moveTo>
                    <a:pt x="0" y="1"/>
                  </a:moveTo>
                  <a:cubicBezTo>
                    <a:pt x="0" y="0"/>
                    <a:pt x="0" y="2"/>
                    <a:pt x="0" y="4"/>
                  </a:cubicBezTo>
                  <a:cubicBezTo>
                    <a:pt x="1" y="3"/>
                    <a:pt x="1" y="2"/>
                    <a:pt x="1" y="2"/>
                  </a:cubicBezTo>
                  <a:cubicBezTo>
                    <a:pt x="1" y="2"/>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13"/>
            <p:cNvSpPr/>
            <p:nvPr/>
          </p:nvSpPr>
          <p:spPr bwMode="auto">
            <a:xfrm>
              <a:off x="7380288" y="4514850"/>
              <a:ext cx="74613" cy="246062"/>
            </a:xfrm>
            <a:custGeom>
              <a:avLst/>
              <a:gdLst>
                <a:gd name="T0" fmla="*/ 12 w 12"/>
                <a:gd name="T1" fmla="*/ 37 h 39"/>
                <a:gd name="T2" fmla="*/ 11 w 12"/>
                <a:gd name="T3" fmla="*/ 29 h 39"/>
                <a:gd name="T4" fmla="*/ 10 w 12"/>
                <a:gd name="T5" fmla="*/ 14 h 39"/>
                <a:gd name="T6" fmla="*/ 9 w 12"/>
                <a:gd name="T7" fmla="*/ 25 h 39"/>
                <a:gd name="T8" fmla="*/ 8 w 12"/>
                <a:gd name="T9" fmla="*/ 11 h 39"/>
                <a:gd name="T10" fmla="*/ 8 w 12"/>
                <a:gd name="T11" fmla="*/ 29 h 39"/>
                <a:gd name="T12" fmla="*/ 5 w 12"/>
                <a:gd name="T13" fmla="*/ 18 h 39"/>
                <a:gd name="T14" fmla="*/ 4 w 12"/>
                <a:gd name="T15" fmla="*/ 0 h 39"/>
                <a:gd name="T16" fmla="*/ 4 w 12"/>
                <a:gd name="T17" fmla="*/ 17 h 39"/>
                <a:gd name="T18" fmla="*/ 0 w 12"/>
                <a:gd name="T19" fmla="*/ 12 h 39"/>
                <a:gd name="T20" fmla="*/ 4 w 12"/>
                <a:gd name="T21" fmla="*/ 18 h 39"/>
                <a:gd name="T22" fmla="*/ 2 w 12"/>
                <a:gd name="T23" fmla="*/ 20 h 39"/>
                <a:gd name="T24" fmla="*/ 4 w 12"/>
                <a:gd name="T25" fmla="*/ 21 h 39"/>
                <a:gd name="T26" fmla="*/ 1 w 12"/>
                <a:gd name="T27" fmla="*/ 23 h 39"/>
                <a:gd name="T28" fmla="*/ 4 w 12"/>
                <a:gd name="T29" fmla="*/ 23 h 39"/>
                <a:gd name="T30" fmla="*/ 1 w 12"/>
                <a:gd name="T31" fmla="*/ 24 h 39"/>
                <a:gd name="T32" fmla="*/ 6 w 12"/>
                <a:gd name="T33" fmla="*/ 26 h 39"/>
                <a:gd name="T34" fmla="*/ 11 w 12"/>
                <a:gd name="T35" fmla="*/ 39 h 39"/>
                <a:gd name="T36" fmla="*/ 12 w 12"/>
                <a:gd name="T3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9">
                  <a:moveTo>
                    <a:pt x="12" y="37"/>
                  </a:moveTo>
                  <a:cubicBezTo>
                    <a:pt x="11" y="34"/>
                    <a:pt x="11" y="29"/>
                    <a:pt x="11" y="29"/>
                  </a:cubicBezTo>
                  <a:cubicBezTo>
                    <a:pt x="11" y="24"/>
                    <a:pt x="10" y="18"/>
                    <a:pt x="10" y="14"/>
                  </a:cubicBezTo>
                  <a:cubicBezTo>
                    <a:pt x="10" y="18"/>
                    <a:pt x="9" y="25"/>
                    <a:pt x="9" y="25"/>
                  </a:cubicBezTo>
                  <a:cubicBezTo>
                    <a:pt x="9" y="21"/>
                    <a:pt x="8" y="11"/>
                    <a:pt x="8" y="11"/>
                  </a:cubicBezTo>
                  <a:cubicBezTo>
                    <a:pt x="8" y="11"/>
                    <a:pt x="8" y="29"/>
                    <a:pt x="8" y="29"/>
                  </a:cubicBezTo>
                  <a:cubicBezTo>
                    <a:pt x="6" y="26"/>
                    <a:pt x="5" y="18"/>
                    <a:pt x="5" y="18"/>
                  </a:cubicBezTo>
                  <a:cubicBezTo>
                    <a:pt x="6" y="13"/>
                    <a:pt x="4" y="0"/>
                    <a:pt x="4" y="0"/>
                  </a:cubicBezTo>
                  <a:cubicBezTo>
                    <a:pt x="4" y="0"/>
                    <a:pt x="5" y="15"/>
                    <a:pt x="4" y="17"/>
                  </a:cubicBezTo>
                  <a:cubicBezTo>
                    <a:pt x="2" y="18"/>
                    <a:pt x="0" y="12"/>
                    <a:pt x="0" y="12"/>
                  </a:cubicBezTo>
                  <a:cubicBezTo>
                    <a:pt x="1" y="17"/>
                    <a:pt x="3" y="18"/>
                    <a:pt x="4" y="18"/>
                  </a:cubicBezTo>
                  <a:cubicBezTo>
                    <a:pt x="3" y="18"/>
                    <a:pt x="2" y="20"/>
                    <a:pt x="2" y="20"/>
                  </a:cubicBezTo>
                  <a:cubicBezTo>
                    <a:pt x="4" y="20"/>
                    <a:pt x="4" y="21"/>
                    <a:pt x="4" y="21"/>
                  </a:cubicBezTo>
                  <a:cubicBezTo>
                    <a:pt x="3" y="21"/>
                    <a:pt x="1" y="23"/>
                    <a:pt x="1" y="23"/>
                  </a:cubicBezTo>
                  <a:cubicBezTo>
                    <a:pt x="3" y="22"/>
                    <a:pt x="4" y="23"/>
                    <a:pt x="4" y="23"/>
                  </a:cubicBezTo>
                  <a:cubicBezTo>
                    <a:pt x="3" y="22"/>
                    <a:pt x="1" y="24"/>
                    <a:pt x="1" y="24"/>
                  </a:cubicBezTo>
                  <a:cubicBezTo>
                    <a:pt x="4" y="23"/>
                    <a:pt x="5" y="26"/>
                    <a:pt x="6" y="26"/>
                  </a:cubicBezTo>
                  <a:cubicBezTo>
                    <a:pt x="6" y="27"/>
                    <a:pt x="9" y="35"/>
                    <a:pt x="11" y="39"/>
                  </a:cubicBezTo>
                  <a:cubicBezTo>
                    <a:pt x="11" y="39"/>
                    <a:pt x="11" y="38"/>
                    <a:pt x="1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14"/>
            <p:cNvSpPr/>
            <p:nvPr/>
          </p:nvSpPr>
          <p:spPr bwMode="auto">
            <a:xfrm>
              <a:off x="7550150" y="4470400"/>
              <a:ext cx="314325" cy="358775"/>
            </a:xfrm>
            <a:custGeom>
              <a:avLst/>
              <a:gdLst>
                <a:gd name="T0" fmla="*/ 0 w 50"/>
                <a:gd name="T1" fmla="*/ 1 h 57"/>
                <a:gd name="T2" fmla="*/ 1 w 50"/>
                <a:gd name="T3" fmla="*/ 24 h 57"/>
                <a:gd name="T4" fmla="*/ 18 w 50"/>
                <a:gd name="T5" fmla="*/ 57 h 57"/>
                <a:gd name="T6" fmla="*/ 21 w 50"/>
                <a:gd name="T7" fmla="*/ 55 h 57"/>
                <a:gd name="T8" fmla="*/ 16 w 50"/>
                <a:gd name="T9" fmla="*/ 27 h 57"/>
                <a:gd name="T10" fmla="*/ 15 w 50"/>
                <a:gd name="T11" fmla="*/ 16 h 57"/>
                <a:gd name="T12" fmla="*/ 24 w 50"/>
                <a:gd name="T13" fmla="*/ 17 h 57"/>
                <a:gd name="T14" fmla="*/ 26 w 50"/>
                <a:gd name="T15" fmla="*/ 18 h 57"/>
                <a:gd name="T16" fmla="*/ 36 w 50"/>
                <a:gd name="T17" fmla="*/ 16 h 57"/>
                <a:gd name="T18" fmla="*/ 49 w 50"/>
                <a:gd name="T19" fmla="*/ 14 h 57"/>
                <a:gd name="T20" fmla="*/ 48 w 50"/>
                <a:gd name="T21" fmla="*/ 6 h 57"/>
                <a:gd name="T22" fmla="*/ 27 w 50"/>
                <a:gd name="T23" fmla="*/ 7 h 57"/>
                <a:gd name="T24" fmla="*/ 20 w 50"/>
                <a:gd name="T25" fmla="*/ 7 h 57"/>
                <a:gd name="T26" fmla="*/ 17 w 50"/>
                <a:gd name="T27" fmla="*/ 7 h 57"/>
                <a:gd name="T28" fmla="*/ 16 w 50"/>
                <a:gd name="T29" fmla="*/ 5 h 57"/>
                <a:gd name="T30" fmla="*/ 14 w 50"/>
                <a:gd name="T31" fmla="*/ 5 h 57"/>
                <a:gd name="T32" fmla="*/ 12 w 50"/>
                <a:gd name="T33" fmla="*/ 1 h 57"/>
                <a:gd name="T34" fmla="*/ 5 w 50"/>
                <a:gd name="T35" fmla="*/ 0 h 57"/>
                <a:gd name="T36" fmla="*/ 1 w 50"/>
                <a:gd name="T37" fmla="*/ 0 h 57"/>
                <a:gd name="T38" fmla="*/ 0 w 50"/>
                <a:gd name="T3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7">
                  <a:moveTo>
                    <a:pt x="0" y="1"/>
                  </a:moveTo>
                  <a:cubicBezTo>
                    <a:pt x="0" y="1"/>
                    <a:pt x="0" y="16"/>
                    <a:pt x="1" y="24"/>
                  </a:cubicBezTo>
                  <a:cubicBezTo>
                    <a:pt x="1" y="24"/>
                    <a:pt x="9" y="52"/>
                    <a:pt x="18" y="57"/>
                  </a:cubicBezTo>
                  <a:cubicBezTo>
                    <a:pt x="18" y="57"/>
                    <a:pt x="21" y="55"/>
                    <a:pt x="21" y="55"/>
                  </a:cubicBezTo>
                  <a:cubicBezTo>
                    <a:pt x="21" y="54"/>
                    <a:pt x="17" y="29"/>
                    <a:pt x="16" y="27"/>
                  </a:cubicBezTo>
                  <a:cubicBezTo>
                    <a:pt x="16" y="25"/>
                    <a:pt x="15" y="16"/>
                    <a:pt x="15" y="16"/>
                  </a:cubicBezTo>
                  <a:cubicBezTo>
                    <a:pt x="15" y="16"/>
                    <a:pt x="23" y="16"/>
                    <a:pt x="24" y="17"/>
                  </a:cubicBezTo>
                  <a:cubicBezTo>
                    <a:pt x="24" y="17"/>
                    <a:pt x="24" y="18"/>
                    <a:pt x="26" y="18"/>
                  </a:cubicBezTo>
                  <a:cubicBezTo>
                    <a:pt x="28" y="18"/>
                    <a:pt x="35" y="16"/>
                    <a:pt x="36" y="16"/>
                  </a:cubicBezTo>
                  <a:cubicBezTo>
                    <a:pt x="37" y="16"/>
                    <a:pt x="49" y="14"/>
                    <a:pt x="49" y="14"/>
                  </a:cubicBezTo>
                  <a:cubicBezTo>
                    <a:pt x="50" y="13"/>
                    <a:pt x="48" y="7"/>
                    <a:pt x="48" y="6"/>
                  </a:cubicBezTo>
                  <a:cubicBezTo>
                    <a:pt x="47" y="5"/>
                    <a:pt x="31" y="7"/>
                    <a:pt x="27" y="7"/>
                  </a:cubicBezTo>
                  <a:cubicBezTo>
                    <a:pt x="27" y="7"/>
                    <a:pt x="20" y="7"/>
                    <a:pt x="20" y="7"/>
                  </a:cubicBezTo>
                  <a:cubicBezTo>
                    <a:pt x="20" y="6"/>
                    <a:pt x="17" y="7"/>
                    <a:pt x="17" y="7"/>
                  </a:cubicBezTo>
                  <a:cubicBezTo>
                    <a:pt x="17" y="7"/>
                    <a:pt x="16" y="5"/>
                    <a:pt x="16" y="5"/>
                  </a:cubicBezTo>
                  <a:cubicBezTo>
                    <a:pt x="15" y="5"/>
                    <a:pt x="14" y="5"/>
                    <a:pt x="14" y="5"/>
                  </a:cubicBezTo>
                  <a:cubicBezTo>
                    <a:pt x="14" y="5"/>
                    <a:pt x="14" y="2"/>
                    <a:pt x="12" y="1"/>
                  </a:cubicBezTo>
                  <a:cubicBezTo>
                    <a:pt x="10" y="1"/>
                    <a:pt x="7" y="1"/>
                    <a:pt x="5" y="0"/>
                  </a:cubicBezTo>
                  <a:cubicBezTo>
                    <a:pt x="4" y="0"/>
                    <a:pt x="1" y="0"/>
                    <a:pt x="1"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5"/>
            <p:cNvSpPr/>
            <p:nvPr/>
          </p:nvSpPr>
          <p:spPr bwMode="auto">
            <a:xfrm>
              <a:off x="7550150" y="4470400"/>
              <a:ext cx="301625" cy="333375"/>
            </a:xfrm>
            <a:custGeom>
              <a:avLst/>
              <a:gdLst>
                <a:gd name="T0" fmla="*/ 47 w 48"/>
                <a:gd name="T1" fmla="*/ 7 h 53"/>
                <a:gd name="T2" fmla="*/ 28 w 48"/>
                <a:gd name="T3" fmla="*/ 9 h 53"/>
                <a:gd name="T4" fmla="*/ 20 w 48"/>
                <a:gd name="T5" fmla="*/ 14 h 53"/>
                <a:gd name="T6" fmla="*/ 25 w 48"/>
                <a:gd name="T7" fmla="*/ 9 h 53"/>
                <a:gd name="T8" fmla="*/ 18 w 48"/>
                <a:gd name="T9" fmla="*/ 14 h 53"/>
                <a:gd name="T10" fmla="*/ 22 w 48"/>
                <a:gd name="T11" fmla="*/ 9 h 53"/>
                <a:gd name="T12" fmla="*/ 17 w 48"/>
                <a:gd name="T13" fmla="*/ 13 h 53"/>
                <a:gd name="T14" fmla="*/ 18 w 48"/>
                <a:gd name="T15" fmla="*/ 9 h 53"/>
                <a:gd name="T16" fmla="*/ 18 w 48"/>
                <a:gd name="T17" fmla="*/ 8 h 53"/>
                <a:gd name="T18" fmla="*/ 17 w 48"/>
                <a:gd name="T19" fmla="*/ 8 h 53"/>
                <a:gd name="T20" fmla="*/ 15 w 48"/>
                <a:gd name="T21" fmla="*/ 12 h 53"/>
                <a:gd name="T22" fmla="*/ 16 w 48"/>
                <a:gd name="T23" fmla="*/ 7 h 53"/>
                <a:gd name="T24" fmla="*/ 14 w 48"/>
                <a:gd name="T25" fmla="*/ 10 h 53"/>
                <a:gd name="T26" fmla="*/ 14 w 48"/>
                <a:gd name="T27" fmla="*/ 10 h 53"/>
                <a:gd name="T28" fmla="*/ 13 w 48"/>
                <a:gd name="T29" fmla="*/ 2 h 53"/>
                <a:gd name="T30" fmla="*/ 12 w 48"/>
                <a:gd name="T31" fmla="*/ 1 h 53"/>
                <a:gd name="T32" fmla="*/ 9 w 48"/>
                <a:gd name="T33" fmla="*/ 1 h 53"/>
                <a:gd name="T34" fmla="*/ 9 w 48"/>
                <a:gd name="T35" fmla="*/ 1 h 53"/>
                <a:gd name="T36" fmla="*/ 6 w 48"/>
                <a:gd name="T37" fmla="*/ 1 h 53"/>
                <a:gd name="T38" fmla="*/ 8 w 48"/>
                <a:gd name="T39" fmla="*/ 3 h 53"/>
                <a:gd name="T40" fmla="*/ 1 w 48"/>
                <a:gd name="T41" fmla="*/ 0 h 53"/>
                <a:gd name="T42" fmla="*/ 0 w 48"/>
                <a:gd name="T43" fmla="*/ 1 h 53"/>
                <a:gd name="T44" fmla="*/ 0 w 48"/>
                <a:gd name="T45" fmla="*/ 2 h 53"/>
                <a:gd name="T46" fmla="*/ 3 w 48"/>
                <a:gd name="T47" fmla="*/ 5 h 53"/>
                <a:gd name="T48" fmla="*/ 1 w 48"/>
                <a:gd name="T49" fmla="*/ 14 h 53"/>
                <a:gd name="T50" fmla="*/ 1 w 48"/>
                <a:gd name="T51" fmla="*/ 21 h 53"/>
                <a:gd name="T52" fmla="*/ 1 w 48"/>
                <a:gd name="T53" fmla="*/ 24 h 53"/>
                <a:gd name="T54" fmla="*/ 2 w 48"/>
                <a:gd name="T55" fmla="*/ 27 h 53"/>
                <a:gd name="T56" fmla="*/ 4 w 48"/>
                <a:gd name="T57" fmla="*/ 15 h 53"/>
                <a:gd name="T58" fmla="*/ 5 w 48"/>
                <a:gd name="T59" fmla="*/ 5 h 53"/>
                <a:gd name="T60" fmla="*/ 4 w 48"/>
                <a:gd name="T61" fmla="*/ 16 h 53"/>
                <a:gd name="T62" fmla="*/ 5 w 48"/>
                <a:gd name="T63" fmla="*/ 27 h 53"/>
                <a:gd name="T64" fmla="*/ 13 w 48"/>
                <a:gd name="T65" fmla="*/ 48 h 53"/>
                <a:gd name="T66" fmla="*/ 18 w 48"/>
                <a:gd name="T67" fmla="*/ 53 h 53"/>
                <a:gd name="T68" fmla="*/ 15 w 48"/>
                <a:gd name="T69" fmla="*/ 33 h 53"/>
                <a:gd name="T70" fmla="*/ 15 w 48"/>
                <a:gd name="T71" fmla="*/ 15 h 53"/>
                <a:gd name="T72" fmla="*/ 21 w 48"/>
                <a:gd name="T73" fmla="*/ 15 h 53"/>
                <a:gd name="T74" fmla="*/ 27 w 48"/>
                <a:gd name="T75" fmla="*/ 14 h 53"/>
                <a:gd name="T76" fmla="*/ 26 w 48"/>
                <a:gd name="T77" fmla="*/ 15 h 53"/>
                <a:gd name="T78" fmla="*/ 33 w 48"/>
                <a:gd name="T79" fmla="*/ 15 h 53"/>
                <a:gd name="T80" fmla="*/ 48 w 48"/>
                <a:gd name="T81" fmla="*/ 12 h 53"/>
                <a:gd name="T82" fmla="*/ 47 w 48"/>
                <a:gd name="T8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3">
                  <a:moveTo>
                    <a:pt x="47" y="7"/>
                  </a:moveTo>
                  <a:cubicBezTo>
                    <a:pt x="45" y="6"/>
                    <a:pt x="28" y="9"/>
                    <a:pt x="28" y="9"/>
                  </a:cubicBezTo>
                  <a:cubicBezTo>
                    <a:pt x="28" y="9"/>
                    <a:pt x="22" y="14"/>
                    <a:pt x="20" y="14"/>
                  </a:cubicBezTo>
                  <a:cubicBezTo>
                    <a:pt x="20" y="14"/>
                    <a:pt x="26" y="11"/>
                    <a:pt x="25" y="9"/>
                  </a:cubicBezTo>
                  <a:cubicBezTo>
                    <a:pt x="23" y="7"/>
                    <a:pt x="18" y="14"/>
                    <a:pt x="18" y="14"/>
                  </a:cubicBezTo>
                  <a:cubicBezTo>
                    <a:pt x="18" y="14"/>
                    <a:pt x="19" y="10"/>
                    <a:pt x="22" y="9"/>
                  </a:cubicBezTo>
                  <a:cubicBezTo>
                    <a:pt x="22" y="9"/>
                    <a:pt x="19" y="7"/>
                    <a:pt x="17" y="13"/>
                  </a:cubicBezTo>
                  <a:cubicBezTo>
                    <a:pt x="17" y="13"/>
                    <a:pt x="17" y="10"/>
                    <a:pt x="18" y="9"/>
                  </a:cubicBezTo>
                  <a:cubicBezTo>
                    <a:pt x="18" y="9"/>
                    <a:pt x="18" y="8"/>
                    <a:pt x="18" y="8"/>
                  </a:cubicBezTo>
                  <a:cubicBezTo>
                    <a:pt x="20" y="8"/>
                    <a:pt x="18" y="7"/>
                    <a:pt x="17" y="8"/>
                  </a:cubicBezTo>
                  <a:cubicBezTo>
                    <a:pt x="16" y="9"/>
                    <a:pt x="15" y="12"/>
                    <a:pt x="15" y="12"/>
                  </a:cubicBezTo>
                  <a:cubicBezTo>
                    <a:pt x="15" y="12"/>
                    <a:pt x="14" y="8"/>
                    <a:pt x="16" y="7"/>
                  </a:cubicBezTo>
                  <a:cubicBezTo>
                    <a:pt x="16" y="7"/>
                    <a:pt x="13" y="6"/>
                    <a:pt x="14" y="10"/>
                  </a:cubicBezTo>
                  <a:cubicBezTo>
                    <a:pt x="14" y="10"/>
                    <a:pt x="14" y="10"/>
                    <a:pt x="14" y="10"/>
                  </a:cubicBezTo>
                  <a:cubicBezTo>
                    <a:pt x="14" y="14"/>
                    <a:pt x="10" y="5"/>
                    <a:pt x="13" y="2"/>
                  </a:cubicBezTo>
                  <a:cubicBezTo>
                    <a:pt x="13" y="2"/>
                    <a:pt x="13" y="1"/>
                    <a:pt x="12" y="1"/>
                  </a:cubicBezTo>
                  <a:cubicBezTo>
                    <a:pt x="12" y="1"/>
                    <a:pt x="11" y="1"/>
                    <a:pt x="9" y="1"/>
                  </a:cubicBezTo>
                  <a:cubicBezTo>
                    <a:pt x="9" y="1"/>
                    <a:pt x="9" y="1"/>
                    <a:pt x="9" y="1"/>
                  </a:cubicBezTo>
                  <a:cubicBezTo>
                    <a:pt x="9" y="1"/>
                    <a:pt x="5" y="1"/>
                    <a:pt x="6" y="1"/>
                  </a:cubicBezTo>
                  <a:cubicBezTo>
                    <a:pt x="6" y="1"/>
                    <a:pt x="7" y="3"/>
                    <a:pt x="8" y="3"/>
                  </a:cubicBezTo>
                  <a:cubicBezTo>
                    <a:pt x="8" y="3"/>
                    <a:pt x="3" y="3"/>
                    <a:pt x="1" y="0"/>
                  </a:cubicBezTo>
                  <a:cubicBezTo>
                    <a:pt x="0" y="1"/>
                    <a:pt x="0" y="1"/>
                    <a:pt x="0" y="1"/>
                  </a:cubicBezTo>
                  <a:cubicBezTo>
                    <a:pt x="0" y="1"/>
                    <a:pt x="0" y="1"/>
                    <a:pt x="0" y="2"/>
                  </a:cubicBezTo>
                  <a:cubicBezTo>
                    <a:pt x="1" y="3"/>
                    <a:pt x="2" y="4"/>
                    <a:pt x="3" y="5"/>
                  </a:cubicBezTo>
                  <a:cubicBezTo>
                    <a:pt x="4" y="5"/>
                    <a:pt x="1" y="7"/>
                    <a:pt x="1" y="14"/>
                  </a:cubicBezTo>
                  <a:cubicBezTo>
                    <a:pt x="1" y="17"/>
                    <a:pt x="1" y="19"/>
                    <a:pt x="1" y="21"/>
                  </a:cubicBezTo>
                  <a:cubicBezTo>
                    <a:pt x="1" y="22"/>
                    <a:pt x="1" y="23"/>
                    <a:pt x="1" y="24"/>
                  </a:cubicBezTo>
                  <a:cubicBezTo>
                    <a:pt x="1" y="24"/>
                    <a:pt x="1" y="25"/>
                    <a:pt x="2" y="27"/>
                  </a:cubicBezTo>
                  <a:cubicBezTo>
                    <a:pt x="4" y="15"/>
                    <a:pt x="4" y="15"/>
                    <a:pt x="4" y="15"/>
                  </a:cubicBezTo>
                  <a:cubicBezTo>
                    <a:pt x="5" y="5"/>
                    <a:pt x="5" y="5"/>
                    <a:pt x="5" y="5"/>
                  </a:cubicBezTo>
                  <a:cubicBezTo>
                    <a:pt x="4" y="16"/>
                    <a:pt x="4" y="16"/>
                    <a:pt x="4" y="16"/>
                  </a:cubicBezTo>
                  <a:cubicBezTo>
                    <a:pt x="4" y="16"/>
                    <a:pt x="4" y="27"/>
                    <a:pt x="5" y="27"/>
                  </a:cubicBezTo>
                  <a:cubicBezTo>
                    <a:pt x="6" y="28"/>
                    <a:pt x="13" y="47"/>
                    <a:pt x="13" y="48"/>
                  </a:cubicBezTo>
                  <a:cubicBezTo>
                    <a:pt x="14" y="48"/>
                    <a:pt x="18" y="53"/>
                    <a:pt x="18" y="53"/>
                  </a:cubicBezTo>
                  <a:cubicBezTo>
                    <a:pt x="18" y="53"/>
                    <a:pt x="15" y="35"/>
                    <a:pt x="15" y="33"/>
                  </a:cubicBezTo>
                  <a:cubicBezTo>
                    <a:pt x="15" y="31"/>
                    <a:pt x="15" y="15"/>
                    <a:pt x="15" y="15"/>
                  </a:cubicBezTo>
                  <a:cubicBezTo>
                    <a:pt x="15" y="15"/>
                    <a:pt x="20" y="15"/>
                    <a:pt x="21" y="15"/>
                  </a:cubicBezTo>
                  <a:cubicBezTo>
                    <a:pt x="22" y="14"/>
                    <a:pt x="26" y="14"/>
                    <a:pt x="27" y="14"/>
                  </a:cubicBezTo>
                  <a:cubicBezTo>
                    <a:pt x="27" y="14"/>
                    <a:pt x="25" y="15"/>
                    <a:pt x="26" y="15"/>
                  </a:cubicBezTo>
                  <a:cubicBezTo>
                    <a:pt x="27" y="16"/>
                    <a:pt x="31" y="15"/>
                    <a:pt x="33" y="15"/>
                  </a:cubicBezTo>
                  <a:cubicBezTo>
                    <a:pt x="34" y="14"/>
                    <a:pt x="48" y="12"/>
                    <a:pt x="48" y="12"/>
                  </a:cubicBezTo>
                  <a:cubicBezTo>
                    <a:pt x="48" y="12"/>
                    <a:pt x="48" y="7"/>
                    <a:pt x="47" y="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16"/>
            <p:cNvSpPr/>
            <p:nvPr/>
          </p:nvSpPr>
          <p:spPr bwMode="auto">
            <a:xfrm>
              <a:off x="7524750" y="5132388"/>
              <a:ext cx="101600" cy="106362"/>
            </a:xfrm>
            <a:custGeom>
              <a:avLst/>
              <a:gdLst>
                <a:gd name="T0" fmla="*/ 8 w 16"/>
                <a:gd name="T1" fmla="*/ 2 h 17"/>
                <a:gd name="T2" fmla="*/ 5 w 16"/>
                <a:gd name="T3" fmla="*/ 7 h 17"/>
                <a:gd name="T4" fmla="*/ 1 w 16"/>
                <a:gd name="T5" fmla="*/ 15 h 17"/>
                <a:gd name="T6" fmla="*/ 8 w 16"/>
                <a:gd name="T7" fmla="*/ 15 h 17"/>
                <a:gd name="T8" fmla="*/ 12 w 16"/>
                <a:gd name="T9" fmla="*/ 10 h 17"/>
                <a:gd name="T10" fmla="*/ 15 w 16"/>
                <a:gd name="T11" fmla="*/ 8 h 17"/>
                <a:gd name="T12" fmla="*/ 15 w 16"/>
                <a:gd name="T13" fmla="*/ 2 h 17"/>
                <a:gd name="T14" fmla="*/ 8 w 1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2"/>
                  </a:moveTo>
                  <a:cubicBezTo>
                    <a:pt x="8" y="2"/>
                    <a:pt x="6" y="6"/>
                    <a:pt x="5" y="7"/>
                  </a:cubicBezTo>
                  <a:cubicBezTo>
                    <a:pt x="4" y="9"/>
                    <a:pt x="0" y="13"/>
                    <a:pt x="1" y="15"/>
                  </a:cubicBezTo>
                  <a:cubicBezTo>
                    <a:pt x="1" y="15"/>
                    <a:pt x="5" y="17"/>
                    <a:pt x="8" y="15"/>
                  </a:cubicBezTo>
                  <a:cubicBezTo>
                    <a:pt x="11" y="13"/>
                    <a:pt x="11" y="10"/>
                    <a:pt x="12" y="10"/>
                  </a:cubicBezTo>
                  <a:cubicBezTo>
                    <a:pt x="12" y="10"/>
                    <a:pt x="15" y="10"/>
                    <a:pt x="15" y="8"/>
                  </a:cubicBezTo>
                  <a:cubicBezTo>
                    <a:pt x="16" y="6"/>
                    <a:pt x="16" y="4"/>
                    <a:pt x="15" y="2"/>
                  </a:cubicBezTo>
                  <a:cubicBezTo>
                    <a:pt x="14" y="0"/>
                    <a:pt x="8" y="2"/>
                    <a:pt x="8"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7"/>
            <p:cNvSpPr/>
            <p:nvPr/>
          </p:nvSpPr>
          <p:spPr bwMode="auto">
            <a:xfrm>
              <a:off x="7493000" y="5119688"/>
              <a:ext cx="63500" cy="93662"/>
            </a:xfrm>
            <a:custGeom>
              <a:avLst/>
              <a:gdLst>
                <a:gd name="T0" fmla="*/ 2 w 10"/>
                <a:gd name="T1" fmla="*/ 2 h 15"/>
                <a:gd name="T2" fmla="*/ 2 w 10"/>
                <a:gd name="T3" fmla="*/ 7 h 15"/>
                <a:gd name="T4" fmla="*/ 2 w 10"/>
                <a:gd name="T5" fmla="*/ 14 h 15"/>
                <a:gd name="T6" fmla="*/ 9 w 10"/>
                <a:gd name="T7" fmla="*/ 14 h 15"/>
                <a:gd name="T8" fmla="*/ 8 w 10"/>
                <a:gd name="T9" fmla="*/ 8 h 15"/>
                <a:gd name="T10" fmla="*/ 8 w 10"/>
                <a:gd name="T11" fmla="*/ 2 h 15"/>
                <a:gd name="T12" fmla="*/ 2 w 10"/>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2" y="2"/>
                  </a:moveTo>
                  <a:cubicBezTo>
                    <a:pt x="2" y="2"/>
                    <a:pt x="2" y="6"/>
                    <a:pt x="2" y="7"/>
                  </a:cubicBezTo>
                  <a:cubicBezTo>
                    <a:pt x="1" y="9"/>
                    <a:pt x="0" y="13"/>
                    <a:pt x="2" y="14"/>
                  </a:cubicBezTo>
                  <a:cubicBezTo>
                    <a:pt x="2" y="14"/>
                    <a:pt x="7" y="15"/>
                    <a:pt x="9" y="14"/>
                  </a:cubicBezTo>
                  <a:cubicBezTo>
                    <a:pt x="10" y="12"/>
                    <a:pt x="8" y="8"/>
                    <a:pt x="8" y="8"/>
                  </a:cubicBezTo>
                  <a:cubicBezTo>
                    <a:pt x="8" y="8"/>
                    <a:pt x="9" y="3"/>
                    <a:pt x="8" y="2"/>
                  </a:cubicBezTo>
                  <a:cubicBezTo>
                    <a:pt x="8" y="0"/>
                    <a:pt x="4" y="1"/>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18"/>
            <p:cNvSpPr/>
            <p:nvPr/>
          </p:nvSpPr>
          <p:spPr bwMode="auto">
            <a:xfrm>
              <a:off x="7431088" y="4760913"/>
              <a:ext cx="125413" cy="339725"/>
            </a:xfrm>
            <a:custGeom>
              <a:avLst/>
              <a:gdLst>
                <a:gd name="T0" fmla="*/ 14 w 20"/>
                <a:gd name="T1" fmla="*/ 33 h 54"/>
                <a:gd name="T2" fmla="*/ 14 w 20"/>
                <a:gd name="T3" fmla="*/ 23 h 54"/>
                <a:gd name="T4" fmla="*/ 12 w 20"/>
                <a:gd name="T5" fmla="*/ 31 h 54"/>
                <a:gd name="T6" fmla="*/ 11 w 20"/>
                <a:gd name="T7" fmla="*/ 22 h 54"/>
                <a:gd name="T8" fmla="*/ 6 w 20"/>
                <a:gd name="T9" fmla="*/ 14 h 54"/>
                <a:gd name="T10" fmla="*/ 3 w 20"/>
                <a:gd name="T11" fmla="*/ 4 h 54"/>
                <a:gd name="T12" fmla="*/ 3 w 20"/>
                <a:gd name="T13" fmla="*/ 0 h 54"/>
                <a:gd name="T14" fmla="*/ 3 w 20"/>
                <a:gd name="T15" fmla="*/ 0 h 54"/>
                <a:gd name="T16" fmla="*/ 1 w 20"/>
                <a:gd name="T17" fmla="*/ 3 h 54"/>
                <a:gd name="T18" fmla="*/ 1 w 20"/>
                <a:gd name="T19" fmla="*/ 7 h 54"/>
                <a:gd name="T20" fmla="*/ 7 w 20"/>
                <a:gd name="T21" fmla="*/ 25 h 54"/>
                <a:gd name="T22" fmla="*/ 14 w 20"/>
                <a:gd name="T23" fmla="*/ 49 h 54"/>
                <a:gd name="T24" fmla="*/ 18 w 20"/>
                <a:gd name="T25" fmla="*/ 54 h 54"/>
                <a:gd name="T26" fmla="*/ 15 w 20"/>
                <a:gd name="T27" fmla="*/ 48 h 54"/>
                <a:gd name="T28" fmla="*/ 19 w 20"/>
                <a:gd name="T29" fmla="*/ 50 h 54"/>
                <a:gd name="T30" fmla="*/ 17 w 20"/>
                <a:gd name="T31" fmla="*/ 44 h 54"/>
                <a:gd name="T32" fmla="*/ 14 w 20"/>
                <a:gd name="T3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4">
                  <a:moveTo>
                    <a:pt x="14" y="33"/>
                  </a:moveTo>
                  <a:cubicBezTo>
                    <a:pt x="15" y="31"/>
                    <a:pt x="14" y="23"/>
                    <a:pt x="14" y="23"/>
                  </a:cubicBezTo>
                  <a:cubicBezTo>
                    <a:pt x="14" y="23"/>
                    <a:pt x="14" y="32"/>
                    <a:pt x="12" y="31"/>
                  </a:cubicBezTo>
                  <a:cubicBezTo>
                    <a:pt x="10" y="31"/>
                    <a:pt x="11" y="23"/>
                    <a:pt x="11" y="22"/>
                  </a:cubicBezTo>
                  <a:cubicBezTo>
                    <a:pt x="11" y="20"/>
                    <a:pt x="6" y="14"/>
                    <a:pt x="6" y="14"/>
                  </a:cubicBezTo>
                  <a:cubicBezTo>
                    <a:pt x="4" y="12"/>
                    <a:pt x="1" y="6"/>
                    <a:pt x="3" y="4"/>
                  </a:cubicBezTo>
                  <a:cubicBezTo>
                    <a:pt x="3" y="3"/>
                    <a:pt x="3" y="1"/>
                    <a:pt x="3" y="0"/>
                  </a:cubicBezTo>
                  <a:cubicBezTo>
                    <a:pt x="3" y="0"/>
                    <a:pt x="3" y="0"/>
                    <a:pt x="3" y="0"/>
                  </a:cubicBezTo>
                  <a:cubicBezTo>
                    <a:pt x="2" y="0"/>
                    <a:pt x="2" y="2"/>
                    <a:pt x="1" y="3"/>
                  </a:cubicBezTo>
                  <a:cubicBezTo>
                    <a:pt x="0" y="4"/>
                    <a:pt x="0" y="6"/>
                    <a:pt x="1" y="7"/>
                  </a:cubicBezTo>
                  <a:cubicBezTo>
                    <a:pt x="2" y="8"/>
                    <a:pt x="5" y="21"/>
                    <a:pt x="7" y="25"/>
                  </a:cubicBezTo>
                  <a:cubicBezTo>
                    <a:pt x="8" y="30"/>
                    <a:pt x="14" y="49"/>
                    <a:pt x="14" y="49"/>
                  </a:cubicBezTo>
                  <a:cubicBezTo>
                    <a:pt x="16" y="53"/>
                    <a:pt x="18" y="54"/>
                    <a:pt x="18" y="54"/>
                  </a:cubicBezTo>
                  <a:cubicBezTo>
                    <a:pt x="17" y="53"/>
                    <a:pt x="15" y="48"/>
                    <a:pt x="15" y="48"/>
                  </a:cubicBezTo>
                  <a:cubicBezTo>
                    <a:pt x="16" y="47"/>
                    <a:pt x="18" y="52"/>
                    <a:pt x="19" y="50"/>
                  </a:cubicBezTo>
                  <a:cubicBezTo>
                    <a:pt x="20" y="49"/>
                    <a:pt x="17" y="45"/>
                    <a:pt x="17" y="44"/>
                  </a:cubicBezTo>
                  <a:cubicBezTo>
                    <a:pt x="17" y="42"/>
                    <a:pt x="13" y="36"/>
                    <a:pt x="14"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9"/>
            <p:cNvSpPr/>
            <p:nvPr/>
          </p:nvSpPr>
          <p:spPr bwMode="auto">
            <a:xfrm>
              <a:off x="7486650" y="4476750"/>
              <a:ext cx="50800" cy="220662"/>
            </a:xfrm>
            <a:custGeom>
              <a:avLst/>
              <a:gdLst>
                <a:gd name="T0" fmla="*/ 0 w 8"/>
                <a:gd name="T1" fmla="*/ 31 h 35"/>
                <a:gd name="T2" fmla="*/ 4 w 8"/>
                <a:gd name="T3" fmla="*/ 35 h 35"/>
                <a:gd name="T4" fmla="*/ 8 w 8"/>
                <a:gd name="T5" fmla="*/ 31 h 35"/>
                <a:gd name="T6" fmla="*/ 7 w 8"/>
                <a:gd name="T7" fmla="*/ 8 h 35"/>
                <a:gd name="T8" fmla="*/ 5 w 8"/>
                <a:gd name="T9" fmla="*/ 4 h 35"/>
                <a:gd name="T10" fmla="*/ 6 w 8"/>
                <a:gd name="T11" fmla="*/ 2 h 35"/>
                <a:gd name="T12" fmla="*/ 4 w 8"/>
                <a:gd name="T13" fmla="*/ 1 h 35"/>
                <a:gd name="T14" fmla="*/ 2 w 8"/>
                <a:gd name="T15" fmla="*/ 4 h 35"/>
                <a:gd name="T16" fmla="*/ 1 w 8"/>
                <a:gd name="T17" fmla="*/ 7 h 35"/>
                <a:gd name="T18" fmla="*/ 0 w 8"/>
                <a:gd name="T1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0" y="31"/>
                  </a:moveTo>
                  <a:cubicBezTo>
                    <a:pt x="4" y="35"/>
                    <a:pt x="4" y="35"/>
                    <a:pt x="4" y="35"/>
                  </a:cubicBezTo>
                  <a:cubicBezTo>
                    <a:pt x="8" y="31"/>
                    <a:pt x="8" y="31"/>
                    <a:pt x="8" y="31"/>
                  </a:cubicBezTo>
                  <a:cubicBezTo>
                    <a:pt x="8" y="31"/>
                    <a:pt x="7" y="8"/>
                    <a:pt x="7" y="8"/>
                  </a:cubicBezTo>
                  <a:cubicBezTo>
                    <a:pt x="7" y="7"/>
                    <a:pt x="5" y="4"/>
                    <a:pt x="5" y="4"/>
                  </a:cubicBezTo>
                  <a:cubicBezTo>
                    <a:pt x="6" y="2"/>
                    <a:pt x="6" y="2"/>
                    <a:pt x="6" y="2"/>
                  </a:cubicBezTo>
                  <a:cubicBezTo>
                    <a:pt x="6" y="2"/>
                    <a:pt x="6" y="0"/>
                    <a:pt x="4" y="1"/>
                  </a:cubicBezTo>
                  <a:cubicBezTo>
                    <a:pt x="3" y="2"/>
                    <a:pt x="2" y="4"/>
                    <a:pt x="2" y="4"/>
                  </a:cubicBezTo>
                  <a:cubicBezTo>
                    <a:pt x="1" y="7"/>
                    <a:pt x="1" y="7"/>
                    <a:pt x="1" y="7"/>
                  </a:cubicBezTo>
                  <a:lnTo>
                    <a:pt x="0" y="31"/>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20"/>
            <p:cNvSpPr/>
            <p:nvPr/>
          </p:nvSpPr>
          <p:spPr bwMode="auto">
            <a:xfrm>
              <a:off x="7889875" y="4476750"/>
              <a:ext cx="12700" cy="19050"/>
            </a:xfrm>
            <a:custGeom>
              <a:avLst/>
              <a:gdLst>
                <a:gd name="T0" fmla="*/ 0 w 2"/>
                <a:gd name="T1" fmla="*/ 3 h 3"/>
                <a:gd name="T2" fmla="*/ 2 w 2"/>
                <a:gd name="T3" fmla="*/ 1 h 3"/>
                <a:gd name="T4" fmla="*/ 1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3"/>
                    <a:pt x="1" y="1"/>
                    <a:pt x="2" y="1"/>
                  </a:cubicBezTo>
                  <a:cubicBezTo>
                    <a:pt x="1" y="0"/>
                    <a:pt x="1" y="0"/>
                    <a:pt x="1" y="0"/>
                  </a:cubicBezTo>
                  <a:cubicBezTo>
                    <a:pt x="1" y="0"/>
                    <a:pt x="0" y="3"/>
                    <a:pt x="0" y="3"/>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21"/>
            <p:cNvSpPr/>
            <p:nvPr/>
          </p:nvSpPr>
          <p:spPr bwMode="auto">
            <a:xfrm>
              <a:off x="7889875" y="4451350"/>
              <a:ext cx="19050" cy="25400"/>
            </a:xfrm>
            <a:custGeom>
              <a:avLst/>
              <a:gdLst>
                <a:gd name="T0" fmla="*/ 0 w 3"/>
                <a:gd name="T1" fmla="*/ 4 h 4"/>
                <a:gd name="T2" fmla="*/ 1 w 3"/>
                <a:gd name="T3" fmla="*/ 2 h 4"/>
                <a:gd name="T4" fmla="*/ 3 w 3"/>
                <a:gd name="T5" fmla="*/ 0 h 4"/>
                <a:gd name="T6" fmla="*/ 0 w 3"/>
                <a:gd name="T7" fmla="*/ 2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cubicBezTo>
                    <a:pt x="0" y="4"/>
                    <a:pt x="0" y="2"/>
                    <a:pt x="1" y="2"/>
                  </a:cubicBezTo>
                  <a:cubicBezTo>
                    <a:pt x="1" y="2"/>
                    <a:pt x="3" y="0"/>
                    <a:pt x="3" y="0"/>
                  </a:cubicBezTo>
                  <a:cubicBezTo>
                    <a:pt x="0" y="2"/>
                    <a:pt x="0" y="2"/>
                    <a:pt x="0" y="2"/>
                  </a:cubicBezTo>
                  <a:lnTo>
                    <a:pt x="0" y="4"/>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1187624" y="195486"/>
            <a:ext cx="1515760" cy="72008"/>
            <a:chOff x="539552" y="195486"/>
            <a:chExt cx="1482080" cy="72008"/>
          </a:xfrm>
        </p:grpSpPr>
        <p:sp>
          <p:nvSpPr>
            <p:cNvPr id="85" name="矩形 8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88" name="TextBox 8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89" name="TextBox 8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838368-8878-4244-B574-E036D67A420E}" type="datetime1">
              <a:rPr lang="zh-CN" altLang="en-US" smtClean="0"/>
              <a:t>2021/1/5</a:t>
            </a:fld>
            <a:endParaRPr lang="zh-CN" altLang="en-US"/>
          </a:p>
        </p:txBody>
      </p:sp>
      <p:grpSp>
        <p:nvGrpSpPr>
          <p:cNvPr id="4" name="组合 3"/>
          <p:cNvGrpSpPr/>
          <p:nvPr/>
        </p:nvGrpSpPr>
        <p:grpSpPr>
          <a:xfrm>
            <a:off x="1187624" y="1634379"/>
            <a:ext cx="3098800" cy="1093787"/>
            <a:chOff x="1187624" y="1117180"/>
            <a:chExt cx="3098800" cy="1093787"/>
          </a:xfrm>
        </p:grpSpPr>
        <p:sp>
          <p:nvSpPr>
            <p:cNvPr id="5" name="矩形 4"/>
            <p:cNvSpPr/>
            <p:nvPr/>
          </p:nvSpPr>
          <p:spPr>
            <a:xfrm>
              <a:off x="1187624" y="1117180"/>
              <a:ext cx="706438" cy="6921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6" name="矩形 5"/>
            <p:cNvSpPr/>
            <p:nvPr/>
          </p:nvSpPr>
          <p:spPr>
            <a:xfrm>
              <a:off x="2233787" y="1123530"/>
              <a:ext cx="2052637" cy="477837"/>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7" name="直角三角形 6"/>
            <p:cNvSpPr/>
            <p:nvPr/>
          </p:nvSpPr>
          <p:spPr>
            <a:xfrm rot="5400000" flipH="1" flipV="1">
              <a:off x="2087737" y="1142580"/>
              <a:ext cx="169862" cy="119062"/>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800" b="1" kern="0">
                <a:solidFill>
                  <a:srgbClr val="909090"/>
                </a:solidFill>
                <a:latin typeface="微软雅黑" panose="020B0503020204020204" pitchFamily="34" charset="-122"/>
                <a:ea typeface="微软雅黑" panose="020B0503020204020204" pitchFamily="34" charset="-122"/>
              </a:endParaRPr>
            </a:p>
          </p:txBody>
        </p:sp>
        <p:sp>
          <p:nvSpPr>
            <p:cNvPr id="8" name="文本框 30"/>
            <p:cNvSpPr txBox="1">
              <a:spLocks noChangeArrowheads="1"/>
            </p:cNvSpPr>
            <p:nvPr/>
          </p:nvSpPr>
          <p:spPr bwMode="auto">
            <a:xfrm>
              <a:off x="2123728" y="1610892"/>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00" b="1" dirty="0">
                  <a:solidFill>
                    <a:schemeClr val="tx1">
                      <a:lumMod val="65000"/>
                      <a:lumOff val="35000"/>
                    </a:schemeClr>
                  </a:solidFill>
                  <a:latin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ndParaRPr>
            </a:p>
          </p:txBody>
        </p:sp>
      </p:grpSp>
      <p:grpSp>
        <p:nvGrpSpPr>
          <p:cNvPr id="9" name="组合 8"/>
          <p:cNvGrpSpPr/>
          <p:nvPr/>
        </p:nvGrpSpPr>
        <p:grpSpPr>
          <a:xfrm>
            <a:off x="1187624" y="3123454"/>
            <a:ext cx="3098800" cy="1092200"/>
            <a:chOff x="1187624" y="2606255"/>
            <a:chExt cx="3098800" cy="1092200"/>
          </a:xfrm>
        </p:grpSpPr>
        <p:sp>
          <p:nvSpPr>
            <p:cNvPr id="10" name="矩形 9"/>
            <p:cNvSpPr/>
            <p:nvPr/>
          </p:nvSpPr>
          <p:spPr>
            <a:xfrm>
              <a:off x="1187624" y="2606255"/>
              <a:ext cx="706438" cy="69373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11" name="矩形 10"/>
            <p:cNvSpPr/>
            <p:nvPr/>
          </p:nvSpPr>
          <p:spPr>
            <a:xfrm>
              <a:off x="2233787" y="2614192"/>
              <a:ext cx="2052637" cy="476250"/>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12" name="直角三角形 11"/>
            <p:cNvSpPr/>
            <p:nvPr/>
          </p:nvSpPr>
          <p:spPr>
            <a:xfrm rot="5400000" flipH="1" flipV="1">
              <a:off x="2087736" y="2633243"/>
              <a:ext cx="169863" cy="119062"/>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800" b="1" kern="0">
                <a:solidFill>
                  <a:srgbClr val="909090"/>
                </a:solidFill>
                <a:latin typeface="微软雅黑" panose="020B0503020204020204" pitchFamily="34" charset="-122"/>
                <a:ea typeface="微软雅黑" panose="020B0503020204020204" pitchFamily="34" charset="-122"/>
              </a:endParaRPr>
            </a:p>
          </p:txBody>
        </p:sp>
        <p:sp>
          <p:nvSpPr>
            <p:cNvPr id="13" name="文本框 31"/>
            <p:cNvSpPr txBox="1">
              <a:spLocks noChangeArrowheads="1"/>
            </p:cNvSpPr>
            <p:nvPr/>
          </p:nvSpPr>
          <p:spPr bwMode="auto">
            <a:xfrm>
              <a:off x="2123728" y="3098380"/>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p:txBody>
        </p:sp>
      </p:grpSp>
      <p:grpSp>
        <p:nvGrpSpPr>
          <p:cNvPr id="14" name="组合 13"/>
          <p:cNvGrpSpPr/>
          <p:nvPr/>
        </p:nvGrpSpPr>
        <p:grpSpPr>
          <a:xfrm>
            <a:off x="5091287" y="1640729"/>
            <a:ext cx="3119437" cy="1093787"/>
            <a:chOff x="5091287" y="1123530"/>
            <a:chExt cx="3119437" cy="1093787"/>
          </a:xfrm>
        </p:grpSpPr>
        <p:sp>
          <p:nvSpPr>
            <p:cNvPr id="15" name="矩形 14"/>
            <p:cNvSpPr/>
            <p:nvPr/>
          </p:nvSpPr>
          <p:spPr>
            <a:xfrm>
              <a:off x="5091287" y="1131467"/>
              <a:ext cx="706437" cy="69215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16" name="矩形 15"/>
            <p:cNvSpPr/>
            <p:nvPr/>
          </p:nvSpPr>
          <p:spPr>
            <a:xfrm>
              <a:off x="6150149" y="1131467"/>
              <a:ext cx="2060575" cy="476250"/>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17" name="直角三角形 16"/>
            <p:cNvSpPr/>
            <p:nvPr/>
          </p:nvSpPr>
          <p:spPr>
            <a:xfrm rot="5400000" flipH="1" flipV="1">
              <a:off x="6012036" y="1147343"/>
              <a:ext cx="168275" cy="120650"/>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100" b="1" kern="0">
                <a:solidFill>
                  <a:srgbClr val="909090"/>
                </a:solidFill>
                <a:latin typeface="微软雅黑" panose="020B0503020204020204" pitchFamily="34" charset="-122"/>
                <a:ea typeface="微软雅黑" panose="020B0503020204020204" pitchFamily="34" charset="-122"/>
              </a:endParaRPr>
            </a:p>
          </p:txBody>
        </p:sp>
        <p:sp>
          <p:nvSpPr>
            <p:cNvPr id="18" name="文本框 38"/>
            <p:cNvSpPr txBox="1">
              <a:spLocks noChangeArrowheads="1"/>
            </p:cNvSpPr>
            <p:nvPr/>
          </p:nvSpPr>
          <p:spPr bwMode="auto">
            <a:xfrm>
              <a:off x="6084168" y="1617242"/>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p:txBody>
        </p:sp>
      </p:grpSp>
      <p:grpSp>
        <p:nvGrpSpPr>
          <p:cNvPr id="19" name="组合 18"/>
          <p:cNvGrpSpPr/>
          <p:nvPr/>
        </p:nvGrpSpPr>
        <p:grpSpPr>
          <a:xfrm>
            <a:off x="5091553" y="3124139"/>
            <a:ext cx="3119171" cy="1097865"/>
            <a:chOff x="5091553" y="2606940"/>
            <a:chExt cx="3119171" cy="1097865"/>
          </a:xfrm>
        </p:grpSpPr>
        <p:sp>
          <p:nvSpPr>
            <p:cNvPr id="20" name="矩形 19"/>
            <p:cNvSpPr/>
            <p:nvPr/>
          </p:nvSpPr>
          <p:spPr>
            <a:xfrm>
              <a:off x="5091553" y="2606940"/>
              <a:ext cx="705485" cy="692451"/>
            </a:xfrm>
            <a:prstGeom prst="rect">
              <a:avLst/>
            </a:prstGeom>
            <a:blipFill>
              <a:blip r:embed="rId6"/>
              <a:srcRect/>
              <a:stretch>
                <a:fillRect l="1340" r="13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21" name="矩形 20"/>
            <p:cNvSpPr/>
            <p:nvPr/>
          </p:nvSpPr>
          <p:spPr>
            <a:xfrm>
              <a:off x="6150149" y="2622130"/>
              <a:ext cx="2060575" cy="476250"/>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22" name="直角三角形 21"/>
            <p:cNvSpPr/>
            <p:nvPr/>
          </p:nvSpPr>
          <p:spPr>
            <a:xfrm rot="5400000" flipH="1" flipV="1">
              <a:off x="6012036" y="2638005"/>
              <a:ext cx="168275" cy="120650"/>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100" b="1" kern="0">
                <a:solidFill>
                  <a:srgbClr val="909090"/>
                </a:solidFill>
                <a:latin typeface="微软雅黑" panose="020B0503020204020204" pitchFamily="34" charset="-122"/>
                <a:ea typeface="微软雅黑" panose="020B0503020204020204" pitchFamily="34" charset="-122"/>
              </a:endParaRPr>
            </a:p>
          </p:txBody>
        </p:sp>
        <p:sp>
          <p:nvSpPr>
            <p:cNvPr id="23" name="文本框 39"/>
            <p:cNvSpPr txBox="1">
              <a:spLocks noChangeArrowheads="1"/>
            </p:cNvSpPr>
            <p:nvPr/>
          </p:nvSpPr>
          <p:spPr bwMode="auto">
            <a:xfrm>
              <a:off x="6084168" y="3104730"/>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p:txBody>
        </p:sp>
      </p:grpSp>
      <p:grpSp>
        <p:nvGrpSpPr>
          <p:cNvPr id="24" name="组合 23"/>
          <p:cNvGrpSpPr/>
          <p:nvPr/>
        </p:nvGrpSpPr>
        <p:grpSpPr>
          <a:xfrm>
            <a:off x="1187624" y="195486"/>
            <a:ext cx="1515760" cy="72008"/>
            <a:chOff x="539552" y="195486"/>
            <a:chExt cx="1482080" cy="72008"/>
          </a:xfrm>
        </p:grpSpPr>
        <p:sp>
          <p:nvSpPr>
            <p:cNvPr id="25" name="矩形 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8" name="TextBox 2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9" name="TextBox 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BE6061-F44D-4ABF-806C-D0E152543A46}" type="datetime1">
              <a:rPr lang="zh-CN" altLang="en-US" smtClean="0"/>
              <a:t>2021/1/5</a:t>
            </a:fld>
            <a:endParaRPr lang="zh-CN" altLang="en-US"/>
          </a:p>
        </p:txBody>
      </p:sp>
      <p:grpSp>
        <p:nvGrpSpPr>
          <p:cNvPr id="24" name="组合 23"/>
          <p:cNvGrpSpPr/>
          <p:nvPr/>
        </p:nvGrpSpPr>
        <p:grpSpPr>
          <a:xfrm>
            <a:off x="1120190" y="3594799"/>
            <a:ext cx="7034213" cy="790575"/>
            <a:chOff x="971550" y="3508375"/>
            <a:chExt cx="7034213" cy="790575"/>
          </a:xfrm>
        </p:grpSpPr>
        <p:sp>
          <p:nvSpPr>
            <p:cNvPr id="25"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1">
                <a:lumMod val="65000"/>
                <a:lumOff val="35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87"/>
            <p:cNvSpPr>
              <a:spLocks noChangeArrowheads="1"/>
            </p:cNvSpPr>
            <p:nvPr/>
          </p:nvSpPr>
          <p:spPr bwMode="auto">
            <a:xfrm>
              <a:off x="2224032" y="3960396"/>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rgbClr val="E74C2E"/>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rgbClr val="E74C2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3776078" y="1124649"/>
            <a:ext cx="1728787" cy="2555875"/>
            <a:chOff x="3627438" y="1038225"/>
            <a:chExt cx="1728787" cy="2555875"/>
          </a:xfrm>
        </p:grpSpPr>
        <p:grpSp>
          <p:nvGrpSpPr>
            <p:cNvPr id="28" name="Group 5"/>
            <p:cNvGrpSpPr/>
            <p:nvPr/>
          </p:nvGrpSpPr>
          <p:grpSpPr bwMode="auto">
            <a:xfrm>
              <a:off x="3627438" y="1865313"/>
              <a:ext cx="1728787" cy="1728787"/>
              <a:chOff x="0" y="0"/>
              <a:chExt cx="1728192" cy="1728192"/>
            </a:xfrm>
          </p:grpSpPr>
          <p:sp>
            <p:nvSpPr>
              <p:cNvPr id="30" name="五角星 68"/>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88"/>
            <p:cNvSpPr>
              <a:spLocks noChangeArrowheads="1"/>
            </p:cNvSpPr>
            <p:nvPr/>
          </p:nvSpPr>
          <p:spPr bwMode="auto">
            <a:xfrm>
              <a:off x="3744913" y="1038225"/>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a:xfrm>
            <a:off x="2301290" y="1578674"/>
            <a:ext cx="1528763" cy="2232025"/>
            <a:chOff x="2152650" y="1492250"/>
            <a:chExt cx="1528763" cy="2232025"/>
          </a:xfrm>
        </p:grpSpPr>
        <p:grpSp>
          <p:nvGrpSpPr>
            <p:cNvPr id="34" name="Group 9"/>
            <p:cNvGrpSpPr/>
            <p:nvPr/>
          </p:nvGrpSpPr>
          <p:grpSpPr bwMode="auto">
            <a:xfrm rot="21120000">
              <a:off x="2282825" y="2327275"/>
              <a:ext cx="1398588" cy="1397000"/>
              <a:chOff x="0" y="0"/>
              <a:chExt cx="1728192" cy="1728192"/>
            </a:xfrm>
          </p:grpSpPr>
          <p:sp>
            <p:nvSpPr>
              <p:cNvPr id="36" name="五角星 72"/>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TextBox 89"/>
            <p:cNvSpPr>
              <a:spLocks noChangeArrowheads="1"/>
            </p:cNvSpPr>
            <p:nvPr/>
          </p:nvSpPr>
          <p:spPr bwMode="auto">
            <a:xfrm>
              <a:off x="215265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组合 38"/>
          <p:cNvGrpSpPr/>
          <p:nvPr/>
        </p:nvGrpSpPr>
        <p:grpSpPr>
          <a:xfrm>
            <a:off x="5449303" y="1578674"/>
            <a:ext cx="1522412" cy="2192338"/>
            <a:chOff x="5300663" y="1492250"/>
            <a:chExt cx="1522412" cy="2192338"/>
          </a:xfrm>
        </p:grpSpPr>
        <p:grpSp>
          <p:nvGrpSpPr>
            <p:cNvPr id="40" name="Group 17"/>
            <p:cNvGrpSpPr/>
            <p:nvPr/>
          </p:nvGrpSpPr>
          <p:grpSpPr bwMode="auto">
            <a:xfrm rot="480000">
              <a:off x="5300663" y="2286000"/>
              <a:ext cx="1398587" cy="1398588"/>
              <a:chOff x="0" y="0"/>
              <a:chExt cx="1728192" cy="1728192"/>
            </a:xfrm>
          </p:grpSpPr>
          <p:sp>
            <p:nvSpPr>
              <p:cNvPr id="42" name="五角星 80"/>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TextBox 90"/>
            <p:cNvSpPr>
              <a:spLocks noChangeArrowheads="1"/>
            </p:cNvSpPr>
            <p:nvPr/>
          </p:nvSpPr>
          <p:spPr bwMode="auto">
            <a:xfrm>
              <a:off x="532130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组合 44"/>
          <p:cNvGrpSpPr/>
          <p:nvPr/>
        </p:nvGrpSpPr>
        <p:grpSpPr>
          <a:xfrm>
            <a:off x="910640" y="2043812"/>
            <a:ext cx="1574800" cy="1992312"/>
            <a:chOff x="762000" y="1957388"/>
            <a:chExt cx="1574800" cy="1992312"/>
          </a:xfrm>
        </p:grpSpPr>
        <p:grpSp>
          <p:nvGrpSpPr>
            <p:cNvPr id="46" name="Group 13"/>
            <p:cNvGrpSpPr/>
            <p:nvPr/>
          </p:nvGrpSpPr>
          <p:grpSpPr bwMode="auto">
            <a:xfrm rot="20618073">
              <a:off x="1119188" y="2730500"/>
              <a:ext cx="1217612" cy="1219200"/>
              <a:chOff x="0" y="0"/>
              <a:chExt cx="1728192" cy="1728192"/>
            </a:xfrm>
          </p:grpSpPr>
          <p:sp>
            <p:nvSpPr>
              <p:cNvPr id="48" name="五角星 76"/>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91"/>
            <p:cNvSpPr>
              <a:spLocks noChangeArrowheads="1"/>
            </p:cNvSpPr>
            <p:nvPr/>
          </p:nvSpPr>
          <p:spPr bwMode="auto">
            <a:xfrm>
              <a:off x="762000" y="1957388"/>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 name="组合 50"/>
          <p:cNvGrpSpPr/>
          <p:nvPr/>
        </p:nvGrpSpPr>
        <p:grpSpPr>
          <a:xfrm>
            <a:off x="6793915" y="2043812"/>
            <a:ext cx="1628775" cy="1992312"/>
            <a:chOff x="6645275" y="1957388"/>
            <a:chExt cx="1628775" cy="1992312"/>
          </a:xfrm>
        </p:grpSpPr>
        <p:grpSp>
          <p:nvGrpSpPr>
            <p:cNvPr id="52" name="Group 21"/>
            <p:cNvGrpSpPr/>
            <p:nvPr/>
          </p:nvGrpSpPr>
          <p:grpSpPr bwMode="auto">
            <a:xfrm rot="967929">
              <a:off x="6645275" y="2730500"/>
              <a:ext cx="1217613" cy="1219200"/>
              <a:chOff x="0" y="0"/>
              <a:chExt cx="1728192" cy="1728192"/>
            </a:xfrm>
          </p:grpSpPr>
          <p:sp>
            <p:nvSpPr>
              <p:cNvPr id="54" name="五角星 84"/>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TextBox 92"/>
            <p:cNvSpPr>
              <a:spLocks noChangeArrowheads="1"/>
            </p:cNvSpPr>
            <p:nvPr/>
          </p:nvSpPr>
          <p:spPr bwMode="auto">
            <a:xfrm>
              <a:off x="6772275" y="1957388"/>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56"/>
          <p:cNvGrpSpPr/>
          <p:nvPr/>
        </p:nvGrpSpPr>
        <p:grpSpPr>
          <a:xfrm>
            <a:off x="1187624" y="195486"/>
            <a:ext cx="1515760" cy="72008"/>
            <a:chOff x="539552" y="195486"/>
            <a:chExt cx="1482080" cy="72008"/>
          </a:xfrm>
        </p:grpSpPr>
        <p:sp>
          <p:nvSpPr>
            <p:cNvPr id="58" name="矩形 57"/>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61" name="TextBox 60"/>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62" name="TextBox 61"/>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000"/>
                                        <p:tgtEl>
                                          <p:spTgt spid="24"/>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3000" fill="hold"/>
                                        <p:tgtEl>
                                          <p:spTgt spid="45"/>
                                        </p:tgtEl>
                                        <p:attrNameLst>
                                          <p:attrName>ppt_w</p:attrName>
                                        </p:attrNameLst>
                                      </p:cBhvr>
                                      <p:tavLst>
                                        <p:tav tm="0">
                                          <p:val>
                                            <p:fltVal val="0"/>
                                          </p:val>
                                        </p:tav>
                                        <p:tav tm="100000">
                                          <p:val>
                                            <p:strVal val="#ppt_w"/>
                                          </p:val>
                                        </p:tav>
                                      </p:tavLst>
                                    </p:anim>
                                    <p:anim calcmode="lin" valueType="num">
                                      <p:cBhvr>
                                        <p:cTn id="12" dur="3000" fill="hold"/>
                                        <p:tgtEl>
                                          <p:spTgt spid="45"/>
                                        </p:tgtEl>
                                        <p:attrNameLst>
                                          <p:attrName>ppt_h</p:attrName>
                                        </p:attrNameLst>
                                      </p:cBhvr>
                                      <p:tavLst>
                                        <p:tav tm="0">
                                          <p:val>
                                            <p:fltVal val="0"/>
                                          </p:val>
                                        </p:tav>
                                        <p:tav tm="100000">
                                          <p:val>
                                            <p:strVal val="#ppt_h"/>
                                          </p:val>
                                        </p:tav>
                                      </p:tavLst>
                                    </p:anim>
                                    <p:anim calcmode="lin" valueType="num">
                                      <p:cBhvr>
                                        <p:cTn id="13" dur="3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4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3000" fill="hold"/>
                                        <p:tgtEl>
                                          <p:spTgt spid="33"/>
                                        </p:tgtEl>
                                        <p:attrNameLst>
                                          <p:attrName>ppt_w</p:attrName>
                                        </p:attrNameLst>
                                      </p:cBhvr>
                                      <p:tavLst>
                                        <p:tav tm="0">
                                          <p:val>
                                            <p:fltVal val="0"/>
                                          </p:val>
                                        </p:tav>
                                        <p:tav tm="100000">
                                          <p:val>
                                            <p:strVal val="#ppt_w"/>
                                          </p:val>
                                        </p:tav>
                                      </p:tavLst>
                                    </p:anim>
                                    <p:anim calcmode="lin" valueType="num">
                                      <p:cBhvr>
                                        <p:cTn id="18" dur="3000" fill="hold"/>
                                        <p:tgtEl>
                                          <p:spTgt spid="33"/>
                                        </p:tgtEl>
                                        <p:attrNameLst>
                                          <p:attrName>ppt_h</p:attrName>
                                        </p:attrNameLst>
                                      </p:cBhvr>
                                      <p:tavLst>
                                        <p:tav tm="0">
                                          <p:val>
                                            <p:fltVal val="0"/>
                                          </p:val>
                                        </p:tav>
                                        <p:tav tm="100000">
                                          <p:val>
                                            <p:strVal val="#ppt_h"/>
                                          </p:val>
                                        </p:tav>
                                      </p:tavLst>
                                    </p:anim>
                                    <p:anim calcmode="lin" valueType="num">
                                      <p:cBhvr>
                                        <p:cTn id="19" dur="3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3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3000" fill="hold"/>
                                        <p:tgtEl>
                                          <p:spTgt spid="27"/>
                                        </p:tgtEl>
                                        <p:attrNameLst>
                                          <p:attrName>ppt_w</p:attrName>
                                        </p:attrNameLst>
                                      </p:cBhvr>
                                      <p:tavLst>
                                        <p:tav tm="0">
                                          <p:val>
                                            <p:fltVal val="0"/>
                                          </p:val>
                                        </p:tav>
                                        <p:tav tm="100000">
                                          <p:val>
                                            <p:strVal val="#ppt_w"/>
                                          </p:val>
                                        </p:tav>
                                      </p:tavLst>
                                    </p:anim>
                                    <p:anim calcmode="lin" valueType="num">
                                      <p:cBhvr>
                                        <p:cTn id="24" dur="3000" fill="hold"/>
                                        <p:tgtEl>
                                          <p:spTgt spid="27"/>
                                        </p:tgtEl>
                                        <p:attrNameLst>
                                          <p:attrName>ppt_h</p:attrName>
                                        </p:attrNameLst>
                                      </p:cBhvr>
                                      <p:tavLst>
                                        <p:tav tm="0">
                                          <p:val>
                                            <p:fltVal val="0"/>
                                          </p:val>
                                        </p:tav>
                                        <p:tav tm="100000">
                                          <p:val>
                                            <p:strVal val="#ppt_h"/>
                                          </p:val>
                                        </p:tav>
                                      </p:tavLst>
                                    </p:anim>
                                    <p:anim calcmode="lin" valueType="num">
                                      <p:cBhvr>
                                        <p:cTn id="25" dur="3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2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3000" fill="hold"/>
                                        <p:tgtEl>
                                          <p:spTgt spid="39"/>
                                        </p:tgtEl>
                                        <p:attrNameLst>
                                          <p:attrName>ppt_w</p:attrName>
                                        </p:attrNameLst>
                                      </p:cBhvr>
                                      <p:tavLst>
                                        <p:tav tm="0">
                                          <p:val>
                                            <p:fltVal val="0"/>
                                          </p:val>
                                        </p:tav>
                                        <p:tav tm="100000">
                                          <p:val>
                                            <p:strVal val="#ppt_w"/>
                                          </p:val>
                                        </p:tav>
                                      </p:tavLst>
                                    </p:anim>
                                    <p:anim calcmode="lin" valueType="num">
                                      <p:cBhvr>
                                        <p:cTn id="30" dur="3000" fill="hold"/>
                                        <p:tgtEl>
                                          <p:spTgt spid="39"/>
                                        </p:tgtEl>
                                        <p:attrNameLst>
                                          <p:attrName>ppt_h</p:attrName>
                                        </p:attrNameLst>
                                      </p:cBhvr>
                                      <p:tavLst>
                                        <p:tav tm="0">
                                          <p:val>
                                            <p:fltVal val="0"/>
                                          </p:val>
                                        </p:tav>
                                        <p:tav tm="100000">
                                          <p:val>
                                            <p:strVal val="#ppt_h"/>
                                          </p:val>
                                        </p:tav>
                                      </p:tavLst>
                                    </p:anim>
                                    <p:anim calcmode="lin" valueType="num">
                                      <p:cBhvr>
                                        <p:cTn id="31" dur="3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39"/>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3000" fill="hold"/>
                                        <p:tgtEl>
                                          <p:spTgt spid="51"/>
                                        </p:tgtEl>
                                        <p:attrNameLst>
                                          <p:attrName>ppt_w</p:attrName>
                                        </p:attrNameLst>
                                      </p:cBhvr>
                                      <p:tavLst>
                                        <p:tav tm="0">
                                          <p:val>
                                            <p:fltVal val="0"/>
                                          </p:val>
                                        </p:tav>
                                        <p:tav tm="100000">
                                          <p:val>
                                            <p:strVal val="#ppt_w"/>
                                          </p:val>
                                        </p:tav>
                                      </p:tavLst>
                                    </p:anim>
                                    <p:anim calcmode="lin" valueType="num">
                                      <p:cBhvr>
                                        <p:cTn id="36" dur="3000" fill="hold"/>
                                        <p:tgtEl>
                                          <p:spTgt spid="51"/>
                                        </p:tgtEl>
                                        <p:attrNameLst>
                                          <p:attrName>ppt_h</p:attrName>
                                        </p:attrNameLst>
                                      </p:cBhvr>
                                      <p:tavLst>
                                        <p:tav tm="0">
                                          <p:val>
                                            <p:fltVal val="0"/>
                                          </p:val>
                                        </p:tav>
                                        <p:tav tm="100000">
                                          <p:val>
                                            <p:strVal val="#ppt_h"/>
                                          </p:val>
                                        </p:tav>
                                      </p:tavLst>
                                    </p:anim>
                                    <p:anim calcmode="lin" valueType="num">
                                      <p:cBhvr>
                                        <p:cTn id="37" dur="3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E6706D-4B7F-48FF-B951-1E1CC71DAA65}" type="datetime1">
              <a:rPr lang="zh-CN" altLang="en-US" smtClean="0"/>
              <a:t>2021/1/5</a:t>
            </a:fld>
            <a:endParaRPr lang="zh-CN" altLang="en-US"/>
          </a:p>
        </p:txBody>
      </p:sp>
      <p:grpSp>
        <p:nvGrpSpPr>
          <p:cNvPr id="4" name="Group 6"/>
          <p:cNvGrpSpPr/>
          <p:nvPr/>
        </p:nvGrpSpPr>
        <p:grpSpPr bwMode="auto">
          <a:xfrm>
            <a:off x="1398985" y="1673327"/>
            <a:ext cx="917972" cy="917972"/>
            <a:chOff x="0" y="0"/>
            <a:chExt cx="1224136" cy="1224136"/>
          </a:xfrm>
        </p:grpSpPr>
        <p:sp>
          <p:nvSpPr>
            <p:cNvPr id="5" name="椭圆 44"/>
            <p:cNvSpPr>
              <a:spLocks noChangeArrowheads="1"/>
            </p:cNvSpPr>
            <p:nvPr/>
          </p:nvSpPr>
          <p:spPr bwMode="auto">
            <a:xfrm>
              <a:off x="0" y="0"/>
              <a:ext cx="1224136" cy="1224136"/>
            </a:xfrm>
            <a:prstGeom prst="ellipse">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6" name="Group 8"/>
            <p:cNvGrpSpPr/>
            <p:nvPr/>
          </p:nvGrpSpPr>
          <p:grpSpPr bwMode="auto">
            <a:xfrm>
              <a:off x="455517" y="389024"/>
              <a:ext cx="293688" cy="446088"/>
              <a:chOff x="0" y="0"/>
              <a:chExt cx="293688" cy="446088"/>
            </a:xfrm>
          </p:grpSpPr>
          <p:sp>
            <p:nvSpPr>
              <p:cNvPr id="7"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8"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9"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10" name="Group 12"/>
          <p:cNvGrpSpPr/>
          <p:nvPr/>
        </p:nvGrpSpPr>
        <p:grpSpPr bwMode="auto">
          <a:xfrm>
            <a:off x="2721769" y="1673327"/>
            <a:ext cx="917972" cy="917972"/>
            <a:chOff x="0" y="0"/>
            <a:chExt cx="1224136" cy="1224136"/>
          </a:xfrm>
        </p:grpSpPr>
        <p:sp>
          <p:nvSpPr>
            <p:cNvPr id="11" name="椭圆 50"/>
            <p:cNvSpPr>
              <a:spLocks noChangeArrowheads="1"/>
            </p:cNvSpPr>
            <p:nvPr/>
          </p:nvSpPr>
          <p:spPr bwMode="auto">
            <a:xfrm>
              <a:off x="0" y="0"/>
              <a:ext cx="1224136" cy="1224136"/>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2"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13" name="Group 15"/>
          <p:cNvGrpSpPr/>
          <p:nvPr/>
        </p:nvGrpSpPr>
        <p:grpSpPr bwMode="auto">
          <a:xfrm>
            <a:off x="4044553" y="1673327"/>
            <a:ext cx="919163" cy="917972"/>
            <a:chOff x="0" y="0"/>
            <a:chExt cx="1224136" cy="1224136"/>
          </a:xfrm>
        </p:grpSpPr>
        <p:sp>
          <p:nvSpPr>
            <p:cNvPr id="14" name="椭圆 53"/>
            <p:cNvSpPr>
              <a:spLocks noChangeArrowheads="1"/>
            </p:cNvSpPr>
            <p:nvPr/>
          </p:nvSpPr>
          <p:spPr bwMode="auto">
            <a:xfrm>
              <a:off x="0" y="0"/>
              <a:ext cx="1224136" cy="1224136"/>
            </a:xfrm>
            <a:prstGeom prst="ellipse">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5" name="Group 17"/>
            <p:cNvGrpSpPr/>
            <p:nvPr/>
          </p:nvGrpSpPr>
          <p:grpSpPr bwMode="auto">
            <a:xfrm>
              <a:off x="358824" y="389024"/>
              <a:ext cx="381000" cy="492126"/>
              <a:chOff x="0" y="0"/>
              <a:chExt cx="381000" cy="492126"/>
            </a:xfrm>
          </p:grpSpPr>
          <p:sp>
            <p:nvSpPr>
              <p:cNvPr id="16"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7"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8"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9"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20" name="Group 22"/>
          <p:cNvGrpSpPr/>
          <p:nvPr/>
        </p:nvGrpSpPr>
        <p:grpSpPr bwMode="auto">
          <a:xfrm>
            <a:off x="5368529" y="1660229"/>
            <a:ext cx="917972" cy="917972"/>
            <a:chOff x="0" y="0"/>
            <a:chExt cx="1224136" cy="1224136"/>
          </a:xfrm>
        </p:grpSpPr>
        <p:sp>
          <p:nvSpPr>
            <p:cNvPr id="21" name="椭圆 60"/>
            <p:cNvSpPr>
              <a:spLocks noChangeArrowheads="1"/>
            </p:cNvSpPr>
            <p:nvPr/>
          </p:nvSpPr>
          <p:spPr bwMode="auto">
            <a:xfrm>
              <a:off x="0" y="0"/>
              <a:ext cx="1224136" cy="1224136"/>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22"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23" name="Group 25"/>
          <p:cNvGrpSpPr/>
          <p:nvPr/>
        </p:nvGrpSpPr>
        <p:grpSpPr bwMode="auto">
          <a:xfrm>
            <a:off x="6691312" y="1673327"/>
            <a:ext cx="917972" cy="917972"/>
            <a:chOff x="0" y="0"/>
            <a:chExt cx="1224136" cy="1224136"/>
          </a:xfrm>
        </p:grpSpPr>
        <p:sp>
          <p:nvSpPr>
            <p:cNvPr id="24" name="椭圆 63"/>
            <p:cNvSpPr>
              <a:spLocks noChangeArrowheads="1"/>
            </p:cNvSpPr>
            <p:nvPr/>
          </p:nvSpPr>
          <p:spPr bwMode="auto">
            <a:xfrm>
              <a:off x="0" y="0"/>
              <a:ext cx="1224136" cy="1224136"/>
            </a:xfrm>
            <a:prstGeom prst="ellipse">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5" name="Group 27"/>
            <p:cNvGrpSpPr/>
            <p:nvPr/>
          </p:nvGrpSpPr>
          <p:grpSpPr bwMode="auto">
            <a:xfrm>
              <a:off x="402004" y="462692"/>
              <a:ext cx="415398" cy="303451"/>
              <a:chOff x="0" y="0"/>
              <a:chExt cx="685800" cy="400050"/>
            </a:xfrm>
          </p:grpSpPr>
          <p:sp>
            <p:nvSpPr>
              <p:cNvPr id="26"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27"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28" name="Group 30"/>
          <p:cNvGrpSpPr/>
          <p:nvPr/>
        </p:nvGrpSpPr>
        <p:grpSpPr bwMode="auto">
          <a:xfrm>
            <a:off x="1398984" y="2767512"/>
            <a:ext cx="6629400" cy="261610"/>
            <a:chOff x="0" y="0"/>
            <a:chExt cx="8838828" cy="348589"/>
          </a:xfrm>
        </p:grpSpPr>
        <p:sp>
          <p:nvSpPr>
            <p:cNvPr id="29" name="文本框 68"/>
            <p:cNvSpPr>
              <a:spLocks noChangeArrowheads="1"/>
            </p:cNvSpPr>
            <p:nvPr/>
          </p:nvSpPr>
          <p:spPr bwMode="auto">
            <a:xfrm>
              <a:off x="0"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0" name="文本框 69"/>
            <p:cNvSpPr>
              <a:spLocks noChangeArrowheads="1"/>
            </p:cNvSpPr>
            <p:nvPr/>
          </p:nvSpPr>
          <p:spPr bwMode="auto">
            <a:xfrm>
              <a:off x="1724111"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1" name="文本框 70"/>
            <p:cNvSpPr>
              <a:spLocks noChangeArrowheads="1"/>
            </p:cNvSpPr>
            <p:nvPr/>
          </p:nvSpPr>
          <p:spPr bwMode="auto">
            <a:xfrm>
              <a:off x="3553189"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2" name="文本框 71"/>
            <p:cNvSpPr>
              <a:spLocks noChangeArrowheads="1"/>
            </p:cNvSpPr>
            <p:nvPr/>
          </p:nvSpPr>
          <p:spPr bwMode="auto">
            <a:xfrm>
              <a:off x="5277301"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3" name="文本框 72"/>
            <p:cNvSpPr>
              <a:spLocks noChangeArrowheads="1"/>
            </p:cNvSpPr>
            <p:nvPr/>
          </p:nvSpPr>
          <p:spPr bwMode="auto">
            <a:xfrm>
              <a:off x="7058064"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grpSp>
      <p:sp>
        <p:nvSpPr>
          <p:cNvPr id="34" name="燕尾形 73"/>
          <p:cNvSpPr>
            <a:spLocks noChangeArrowheads="1"/>
          </p:cNvSpPr>
          <p:nvPr/>
        </p:nvSpPr>
        <p:spPr bwMode="auto">
          <a:xfrm>
            <a:off x="2427684" y="2087664"/>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5" name="燕尾形 74"/>
          <p:cNvSpPr>
            <a:spLocks noChangeArrowheads="1"/>
          </p:cNvSpPr>
          <p:nvPr/>
        </p:nvSpPr>
        <p:spPr bwMode="auto">
          <a:xfrm>
            <a:off x="3770709" y="2087664"/>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6" name="燕尾形 75"/>
          <p:cNvSpPr>
            <a:spLocks noChangeArrowheads="1"/>
          </p:cNvSpPr>
          <p:nvPr/>
        </p:nvSpPr>
        <p:spPr bwMode="auto">
          <a:xfrm>
            <a:off x="5087541" y="2087664"/>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7" name="燕尾形 76"/>
          <p:cNvSpPr>
            <a:spLocks noChangeArrowheads="1"/>
          </p:cNvSpPr>
          <p:nvPr/>
        </p:nvSpPr>
        <p:spPr bwMode="auto">
          <a:xfrm>
            <a:off x="6423422" y="2101951"/>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38" name="Group 40"/>
          <p:cNvGrpSpPr/>
          <p:nvPr/>
        </p:nvGrpSpPr>
        <p:grpSpPr bwMode="auto">
          <a:xfrm>
            <a:off x="1383507" y="3405685"/>
            <a:ext cx="6463830" cy="840595"/>
            <a:chOff x="0" y="-1"/>
            <a:chExt cx="8618263" cy="1120674"/>
          </a:xfrm>
        </p:grpSpPr>
        <p:sp>
          <p:nvSpPr>
            <p:cNvPr id="39"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46"/>
          <p:cNvGrpSpPr/>
          <p:nvPr/>
        </p:nvGrpSpPr>
        <p:grpSpPr bwMode="auto">
          <a:xfrm>
            <a:off x="1446610" y="3104458"/>
            <a:ext cx="6365750" cy="230981"/>
            <a:chOff x="0" y="0"/>
            <a:chExt cx="8487614" cy="309189"/>
          </a:xfrm>
        </p:grpSpPr>
        <p:sp>
          <p:nvSpPr>
            <p:cNvPr id="45" name="矩形 84"/>
            <p:cNvSpPr>
              <a:spLocks noChangeArrowheads="1"/>
            </p:cNvSpPr>
            <p:nvPr/>
          </p:nvSpPr>
          <p:spPr bwMode="auto">
            <a:xfrm>
              <a:off x="0" y="0"/>
              <a:ext cx="8487614" cy="309189"/>
            </a:xfrm>
            <a:prstGeom prst="rect">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7"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8"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9"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50"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grpSp>
        <p:nvGrpSpPr>
          <p:cNvPr id="51" name="组合 50"/>
          <p:cNvGrpSpPr/>
          <p:nvPr/>
        </p:nvGrpSpPr>
        <p:grpSpPr>
          <a:xfrm>
            <a:off x="1187624" y="195486"/>
            <a:ext cx="1515760" cy="72008"/>
            <a:chOff x="539552" y="195486"/>
            <a:chExt cx="1482080" cy="72008"/>
          </a:xfrm>
        </p:grpSpPr>
        <p:sp>
          <p:nvSpPr>
            <p:cNvPr id="52" name="矩形 5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5" name="TextBox 54"/>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6" name="TextBox 5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p:cBhvr>
                                        <p:cTn id="9" dur="300"/>
                                        <p:tgtEl>
                                          <p:spTgt spid="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00" fill="hold"/>
                                        <p:tgtEl>
                                          <p:spTgt spid="10"/>
                                        </p:tgtEl>
                                        <p:attrNameLst>
                                          <p:attrName>ppt_w</p:attrName>
                                        </p:attrNameLst>
                                      </p:cBhvr>
                                      <p:tavLst>
                                        <p:tav tm="0">
                                          <p:val>
                                            <p:fltVal val="0"/>
                                          </p:val>
                                        </p:tav>
                                        <p:tav tm="100000">
                                          <p:val>
                                            <p:strVal val="#ppt_w"/>
                                          </p:val>
                                        </p:tav>
                                      </p:tavLst>
                                    </p:anim>
                                    <p:anim calcmode="lin" valueType="num">
                                      <p:cBhvr>
                                        <p:cTn id="14" dur="300" fill="hold"/>
                                        <p:tgtEl>
                                          <p:spTgt spid="10"/>
                                        </p:tgtEl>
                                        <p:attrNameLst>
                                          <p:attrName>ppt_h</p:attrName>
                                        </p:attrNameLst>
                                      </p:cBhvr>
                                      <p:tavLst>
                                        <p:tav tm="0">
                                          <p:val>
                                            <p:fltVal val="0"/>
                                          </p:val>
                                        </p:tav>
                                        <p:tav tm="100000">
                                          <p:val>
                                            <p:strVal val="#ppt_h"/>
                                          </p:val>
                                        </p:tav>
                                      </p:tavLst>
                                    </p:anim>
                                    <p:animEffect>
                                      <p:cBhvr>
                                        <p:cTn id="15" dur="300"/>
                                        <p:tgtEl>
                                          <p:spTgt spid="1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 fill="hold"/>
                                        <p:tgtEl>
                                          <p:spTgt spid="13"/>
                                        </p:tgtEl>
                                        <p:attrNameLst>
                                          <p:attrName>ppt_w</p:attrName>
                                        </p:attrNameLst>
                                      </p:cBhvr>
                                      <p:tavLst>
                                        <p:tav tm="0">
                                          <p:val>
                                            <p:fltVal val="0"/>
                                          </p:val>
                                        </p:tav>
                                        <p:tav tm="100000">
                                          <p:val>
                                            <p:strVal val="#ppt_w"/>
                                          </p:val>
                                        </p:tav>
                                      </p:tavLst>
                                    </p:anim>
                                    <p:anim calcmode="lin" valueType="num">
                                      <p:cBhvr>
                                        <p:cTn id="20" dur="300" fill="hold"/>
                                        <p:tgtEl>
                                          <p:spTgt spid="13"/>
                                        </p:tgtEl>
                                        <p:attrNameLst>
                                          <p:attrName>ppt_h</p:attrName>
                                        </p:attrNameLst>
                                      </p:cBhvr>
                                      <p:tavLst>
                                        <p:tav tm="0">
                                          <p:val>
                                            <p:fltVal val="0"/>
                                          </p:val>
                                        </p:tav>
                                        <p:tav tm="100000">
                                          <p:val>
                                            <p:strVal val="#ppt_h"/>
                                          </p:val>
                                        </p:tav>
                                      </p:tavLst>
                                    </p:anim>
                                    <p:animEffect>
                                      <p:cBhvr>
                                        <p:cTn id="21" dur="300"/>
                                        <p:tgtEl>
                                          <p:spTgt spid="1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300" fill="hold"/>
                                        <p:tgtEl>
                                          <p:spTgt spid="23"/>
                                        </p:tgtEl>
                                        <p:attrNameLst>
                                          <p:attrName>ppt_w</p:attrName>
                                        </p:attrNameLst>
                                      </p:cBhvr>
                                      <p:tavLst>
                                        <p:tav tm="0">
                                          <p:val>
                                            <p:fltVal val="0"/>
                                          </p:val>
                                        </p:tav>
                                        <p:tav tm="100000">
                                          <p:val>
                                            <p:strVal val="#ppt_w"/>
                                          </p:val>
                                        </p:tav>
                                      </p:tavLst>
                                    </p:anim>
                                    <p:anim calcmode="lin" valueType="num">
                                      <p:cBhvr>
                                        <p:cTn id="32" dur="300" fill="hold"/>
                                        <p:tgtEl>
                                          <p:spTgt spid="23"/>
                                        </p:tgtEl>
                                        <p:attrNameLst>
                                          <p:attrName>ppt_h</p:attrName>
                                        </p:attrNameLst>
                                      </p:cBhvr>
                                      <p:tavLst>
                                        <p:tav tm="0">
                                          <p:val>
                                            <p:fltVal val="0"/>
                                          </p:val>
                                        </p:tav>
                                        <p:tav tm="100000">
                                          <p:val>
                                            <p:strVal val="#ppt_h"/>
                                          </p:val>
                                        </p:tav>
                                      </p:tavLst>
                                    </p:anim>
                                    <p:animEffect>
                                      <p:cBhvr>
                                        <p:cTn id="33" dur="300"/>
                                        <p:tgtEl>
                                          <p:spTgt spid="23"/>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300" fill="hold"/>
                                        <p:tgtEl>
                                          <p:spTgt spid="34"/>
                                        </p:tgtEl>
                                        <p:attrNameLst>
                                          <p:attrName>ppt_x</p:attrName>
                                        </p:attrNameLst>
                                      </p:cBhvr>
                                      <p:tavLst>
                                        <p:tav tm="0">
                                          <p:val>
                                            <p:strVal val="0-#ppt_w/2"/>
                                          </p:val>
                                        </p:tav>
                                        <p:tav tm="100000">
                                          <p:val>
                                            <p:strVal val="#ppt_x"/>
                                          </p:val>
                                        </p:tav>
                                      </p:tavLst>
                                    </p:anim>
                                    <p:anim calcmode="lin" valueType="num">
                                      <p:cBhvr>
                                        <p:cTn id="38" dur="3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300" fill="hold"/>
                                        <p:tgtEl>
                                          <p:spTgt spid="35"/>
                                        </p:tgtEl>
                                        <p:attrNameLst>
                                          <p:attrName>ppt_x</p:attrName>
                                        </p:attrNameLst>
                                      </p:cBhvr>
                                      <p:tavLst>
                                        <p:tav tm="0">
                                          <p:val>
                                            <p:strVal val="0-#ppt_w/2"/>
                                          </p:val>
                                        </p:tav>
                                        <p:tav tm="100000">
                                          <p:val>
                                            <p:strVal val="#ppt_x"/>
                                          </p:val>
                                        </p:tav>
                                      </p:tavLst>
                                    </p:anim>
                                    <p:anim calcmode="lin" valueType="num">
                                      <p:cBhvr>
                                        <p:cTn id="42" dur="3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300" fill="hold"/>
                                        <p:tgtEl>
                                          <p:spTgt spid="36"/>
                                        </p:tgtEl>
                                        <p:attrNameLst>
                                          <p:attrName>ppt_x</p:attrName>
                                        </p:attrNameLst>
                                      </p:cBhvr>
                                      <p:tavLst>
                                        <p:tav tm="0">
                                          <p:val>
                                            <p:strVal val="0-#ppt_w/2"/>
                                          </p:val>
                                        </p:tav>
                                        <p:tav tm="100000">
                                          <p:val>
                                            <p:strVal val="#ppt_x"/>
                                          </p:val>
                                        </p:tav>
                                      </p:tavLst>
                                    </p:anim>
                                    <p:anim calcmode="lin" valueType="num">
                                      <p:cBhvr>
                                        <p:cTn id="46" dur="300" fill="hold"/>
                                        <p:tgtEl>
                                          <p:spTgt spid="3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ppt_x</p:attrName>
                                        </p:attrNameLst>
                                      </p:cBhvr>
                                      <p:tavLst>
                                        <p:tav tm="0">
                                          <p:val>
                                            <p:strVal val="0-#ppt_w/2"/>
                                          </p:val>
                                        </p:tav>
                                        <p:tav tm="100000">
                                          <p:val>
                                            <p:strVal val="#ppt_x"/>
                                          </p:val>
                                        </p:tav>
                                      </p:tavLst>
                                    </p:anim>
                                    <p:anim calcmode="lin" valueType="num">
                                      <p:cBhvr>
                                        <p:cTn id="50" dur="300" fill="hold"/>
                                        <p:tgtEl>
                                          <p:spTgt spid="37"/>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p:cBhvr>
                                        <p:cTn id="60" dur="500"/>
                                        <p:tgtEl>
                                          <p:spTgt spid="44"/>
                                        </p:tgtEl>
                                      </p:cBhvr>
                                    </p:animEffect>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p:cBhvr>
                                        <p:cTn id="64" dur="300"/>
                                        <p:tgtEl>
                                          <p:spTgt spid="38"/>
                                        </p:tgtEl>
                                      </p:cBhvr>
                                    </p:animEffect>
                                    <p:anim calcmode="lin" valueType="num">
                                      <p:cBhvr>
                                        <p:cTn id="65" dur="300" fill="hold"/>
                                        <p:tgtEl>
                                          <p:spTgt spid="38"/>
                                        </p:tgtEl>
                                        <p:attrNameLst>
                                          <p:attrName>ppt_x</p:attrName>
                                        </p:attrNameLst>
                                      </p:cBhvr>
                                      <p:tavLst>
                                        <p:tav tm="0">
                                          <p:val>
                                            <p:strVal val="#ppt_x"/>
                                          </p:val>
                                        </p:tav>
                                        <p:tav tm="100000">
                                          <p:val>
                                            <p:strVal val="#ppt_x"/>
                                          </p:val>
                                        </p:tav>
                                      </p:tavLst>
                                    </p:anim>
                                    <p:anim calcmode="lin" valueType="num">
                                      <p:cBhvr>
                                        <p:cTn id="66" dur="3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autoUpdateAnimBg="0"/>
      <p:bldP spid="35" grpId="0" bldLvl="0" animBg="1" autoUpdateAnimBg="0"/>
      <p:bldP spid="36" grpId="0" bldLvl="0" animBg="1" autoUpdateAnimBg="0"/>
      <p:bldP spid="37"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6FF2FF-78E0-4EFD-95AD-79F2622A9C09}" type="datetime1">
              <a:rPr lang="zh-CN" altLang="en-US" smtClean="0"/>
              <a:t>2021/1/5</a:t>
            </a:fld>
            <a:endParaRPr lang="zh-CN" altLang="en-US"/>
          </a:p>
        </p:txBody>
      </p:sp>
      <p:grpSp>
        <p:nvGrpSpPr>
          <p:cNvPr id="36" name="组合 35"/>
          <p:cNvGrpSpPr/>
          <p:nvPr/>
        </p:nvGrpSpPr>
        <p:grpSpPr>
          <a:xfrm>
            <a:off x="6084168" y="1545062"/>
            <a:ext cx="1866375" cy="596609"/>
            <a:chOff x="6241409" y="2263298"/>
            <a:chExt cx="1866375" cy="596609"/>
          </a:xfrm>
        </p:grpSpPr>
        <p:sp>
          <p:nvSpPr>
            <p:cNvPr id="37" name="TextBox 36"/>
            <p:cNvSpPr txBox="1"/>
            <p:nvPr/>
          </p:nvSpPr>
          <p:spPr>
            <a:xfrm>
              <a:off x="6417578" y="2263298"/>
              <a:ext cx="1690206" cy="238527"/>
            </a:xfrm>
            <a:prstGeom prst="rect">
              <a:avLst/>
            </a:prstGeom>
            <a:noFill/>
          </p:spPr>
          <p:txBody>
            <a:bodyPr wrap="none" lIns="68580" tIns="34290" rIns="68580" bIns="34290" rtlCol="0">
              <a:spAutoFit/>
            </a:bodyPr>
            <a:lstStyle/>
            <a:p>
              <a:r>
                <a:rPr lang="zh-CN" altLang="en-US" sz="1100" dirty="0">
                  <a:solidFill>
                    <a:srgbClr val="E74C2E"/>
                  </a:solidFill>
                </a:rPr>
                <a:t>：目标值及当前完成情况</a:t>
              </a:r>
            </a:p>
          </p:txBody>
        </p:sp>
        <p:sp>
          <p:nvSpPr>
            <p:cNvPr id="38" name="TextBox 37"/>
            <p:cNvSpPr txBox="1"/>
            <p:nvPr/>
          </p:nvSpPr>
          <p:spPr>
            <a:xfrm>
              <a:off x="6417578" y="2611441"/>
              <a:ext cx="984885" cy="238527"/>
            </a:xfrm>
            <a:prstGeom prst="rect">
              <a:avLst/>
            </a:prstGeom>
            <a:noFill/>
          </p:spPr>
          <p:txBody>
            <a:bodyPr wrap="none" lIns="68580" tIns="34290" rIns="68580" bIns="34290" rtlCol="0">
              <a:spAutoFit/>
            </a:bodyPr>
            <a:lstStyle/>
            <a:p>
              <a:r>
                <a:rPr lang="zh-CN" altLang="en-US" sz="1100" dirty="0">
                  <a:solidFill>
                    <a:srgbClr val="E74C2E"/>
                  </a:solidFill>
                </a:rPr>
                <a:t>：完成百分比</a:t>
              </a:r>
            </a:p>
          </p:txBody>
        </p:sp>
        <p:grpSp>
          <p:nvGrpSpPr>
            <p:cNvPr id="39" name="组合 38"/>
            <p:cNvGrpSpPr/>
            <p:nvPr/>
          </p:nvGrpSpPr>
          <p:grpSpPr>
            <a:xfrm>
              <a:off x="6241409" y="2284488"/>
              <a:ext cx="175500" cy="216000"/>
              <a:chOff x="7464128" y="2542472"/>
              <a:chExt cx="683470" cy="2604255"/>
            </a:xfrm>
          </p:grpSpPr>
          <p:sp>
            <p:nvSpPr>
              <p:cNvPr id="46" name="Oval 24"/>
              <p:cNvSpPr>
                <a:spLocks noChangeArrowheads="1"/>
              </p:cNvSpPr>
              <p:nvPr/>
            </p:nvSpPr>
            <p:spPr bwMode="auto">
              <a:xfrm>
                <a:off x="7464128" y="2542472"/>
                <a:ext cx="683470" cy="341735"/>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5"/>
              <p:cNvSpPr/>
              <p:nvPr/>
            </p:nvSpPr>
            <p:spPr bwMode="auto">
              <a:xfrm>
                <a:off x="7464128" y="2702734"/>
                <a:ext cx="683470" cy="2443993"/>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7"/>
              <p:cNvSpPr/>
              <p:nvPr/>
            </p:nvSpPr>
            <p:spPr bwMode="auto">
              <a:xfrm>
                <a:off x="7464128" y="4176639"/>
                <a:ext cx="683470" cy="970087"/>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58C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249607" y="2631033"/>
              <a:ext cx="174263" cy="228874"/>
              <a:chOff x="7804302" y="3566767"/>
              <a:chExt cx="232351" cy="305165"/>
            </a:xfrm>
          </p:grpSpPr>
          <p:sp>
            <p:nvSpPr>
              <p:cNvPr id="41" name="矩形 40"/>
              <p:cNvSpPr/>
              <p:nvPr/>
            </p:nvSpPr>
            <p:spPr>
              <a:xfrm>
                <a:off x="7804302" y="3566767"/>
                <a:ext cx="232351" cy="305165"/>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7837858" y="3651680"/>
                <a:ext cx="155656" cy="164944"/>
                <a:chOff x="5442967" y="1302096"/>
                <a:chExt cx="2600720" cy="999590"/>
              </a:xfrm>
            </p:grpSpPr>
            <p:cxnSp>
              <p:nvCxnSpPr>
                <p:cNvPr id="43" name="直接连接符 42"/>
                <p:cNvCxnSpPr/>
                <p:nvPr/>
              </p:nvCxnSpPr>
              <p:spPr>
                <a:xfrm flipV="1">
                  <a:off x="5442967" y="1784355"/>
                  <a:ext cx="867300" cy="496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10267" y="1798977"/>
                  <a:ext cx="869749" cy="5027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80016" y="1302096"/>
                  <a:ext cx="863671" cy="9995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9" name="组合 48"/>
          <p:cNvGrpSpPr/>
          <p:nvPr/>
        </p:nvGrpSpPr>
        <p:grpSpPr>
          <a:xfrm>
            <a:off x="331663" y="1275606"/>
            <a:ext cx="4636970" cy="2852147"/>
            <a:chOff x="1115888" y="1591811"/>
            <a:chExt cx="4636970" cy="2852147"/>
          </a:xfrm>
        </p:grpSpPr>
        <p:sp>
          <p:nvSpPr>
            <p:cNvPr id="50" name="矩形 73"/>
            <p:cNvSpPr/>
            <p:nvPr/>
          </p:nvSpPr>
          <p:spPr>
            <a:xfrm>
              <a:off x="1419733" y="1981900"/>
              <a:ext cx="3853645" cy="2127630"/>
            </a:xfrm>
            <a:custGeom>
              <a:avLst/>
              <a:gdLst>
                <a:gd name="connsiteX0" fmla="*/ 0 w 5129804"/>
                <a:gd name="connsiteY0" fmla="*/ 0 h 2828451"/>
                <a:gd name="connsiteX1" fmla="*/ 5129804 w 5129804"/>
                <a:gd name="connsiteY1" fmla="*/ 0 h 2828451"/>
                <a:gd name="connsiteX2" fmla="*/ 5129804 w 5129804"/>
                <a:gd name="connsiteY2" fmla="*/ 2828451 h 2828451"/>
                <a:gd name="connsiteX3" fmla="*/ 0 w 5129804"/>
                <a:gd name="connsiteY3" fmla="*/ 2828451 h 2828451"/>
                <a:gd name="connsiteX4" fmla="*/ 0 w 5129804"/>
                <a:gd name="connsiteY4" fmla="*/ 0 h 2828451"/>
                <a:gd name="connsiteX0-1" fmla="*/ 0 w 5138193"/>
                <a:gd name="connsiteY0-2" fmla="*/ 8389 h 2828451"/>
                <a:gd name="connsiteX1-3" fmla="*/ 5138193 w 5138193"/>
                <a:gd name="connsiteY1-4" fmla="*/ 0 h 2828451"/>
                <a:gd name="connsiteX2-5" fmla="*/ 5138193 w 5138193"/>
                <a:gd name="connsiteY2-6" fmla="*/ 2828451 h 2828451"/>
                <a:gd name="connsiteX3-7" fmla="*/ 8389 w 5138193"/>
                <a:gd name="connsiteY3-8" fmla="*/ 2828451 h 2828451"/>
                <a:gd name="connsiteX4-9" fmla="*/ 0 w 5138193"/>
                <a:gd name="connsiteY4-10" fmla="*/ 8389 h 2828451"/>
                <a:gd name="connsiteX0-11" fmla="*/ 0 w 5138193"/>
                <a:gd name="connsiteY0-12" fmla="*/ 0 h 2836840"/>
                <a:gd name="connsiteX1-13" fmla="*/ 5138193 w 5138193"/>
                <a:gd name="connsiteY1-14" fmla="*/ 8389 h 2836840"/>
                <a:gd name="connsiteX2-15" fmla="*/ 5138193 w 5138193"/>
                <a:gd name="connsiteY2-16" fmla="*/ 2836840 h 2836840"/>
                <a:gd name="connsiteX3-17" fmla="*/ 8389 w 5138193"/>
                <a:gd name="connsiteY3-18" fmla="*/ 2836840 h 2836840"/>
                <a:gd name="connsiteX4-19" fmla="*/ 0 w 5138193"/>
                <a:gd name="connsiteY4-20" fmla="*/ 0 h 28368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8193" h="2836840">
                  <a:moveTo>
                    <a:pt x="0" y="0"/>
                  </a:moveTo>
                  <a:lnTo>
                    <a:pt x="5138193" y="8389"/>
                  </a:lnTo>
                  <a:lnTo>
                    <a:pt x="5138193" y="2836840"/>
                  </a:lnTo>
                  <a:lnTo>
                    <a:pt x="8389" y="2836840"/>
                  </a:lnTo>
                  <a:cubicBezTo>
                    <a:pt x="5593" y="1896819"/>
                    <a:pt x="2796" y="940021"/>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1" name="矩形 19"/>
            <p:cNvSpPr/>
            <p:nvPr/>
          </p:nvSpPr>
          <p:spPr>
            <a:xfrm>
              <a:off x="1411738" y="1988191"/>
              <a:ext cx="131312" cy="2112896"/>
            </a:xfrm>
            <a:custGeom>
              <a:avLst/>
              <a:gdLst>
                <a:gd name="connsiteX0" fmla="*/ 0 w 175083"/>
                <a:gd name="connsiteY0" fmla="*/ 0 h 2817194"/>
                <a:gd name="connsiteX1" fmla="*/ 175083 w 175083"/>
                <a:gd name="connsiteY1" fmla="*/ 0 h 2817194"/>
                <a:gd name="connsiteX2" fmla="*/ 175083 w 175083"/>
                <a:gd name="connsiteY2" fmla="*/ 2817194 h 2817194"/>
                <a:gd name="connsiteX3" fmla="*/ 0 w 175083"/>
                <a:gd name="connsiteY3" fmla="*/ 2817194 h 2817194"/>
                <a:gd name="connsiteX4" fmla="*/ 0 w 175083"/>
                <a:gd name="connsiteY4" fmla="*/ 0 h 2817194"/>
                <a:gd name="connsiteX0-1" fmla="*/ 0 w 194133"/>
                <a:gd name="connsiteY0-2" fmla="*/ 0 h 2817194"/>
                <a:gd name="connsiteX1-3" fmla="*/ 175083 w 194133"/>
                <a:gd name="connsiteY1-4" fmla="*/ 0 h 2817194"/>
                <a:gd name="connsiteX2-5" fmla="*/ 194133 w 194133"/>
                <a:gd name="connsiteY2-6" fmla="*/ 2579069 h 2817194"/>
                <a:gd name="connsiteX3-7" fmla="*/ 0 w 194133"/>
                <a:gd name="connsiteY3-8" fmla="*/ 2817194 h 2817194"/>
                <a:gd name="connsiteX4-9" fmla="*/ 0 w 194133"/>
                <a:gd name="connsiteY4-10" fmla="*/ 0 h 2817194"/>
                <a:gd name="connsiteX0-11" fmla="*/ 0 w 175083"/>
                <a:gd name="connsiteY0-12" fmla="*/ 0 h 2817194"/>
                <a:gd name="connsiteX1-13" fmla="*/ 175083 w 175083"/>
                <a:gd name="connsiteY1-14" fmla="*/ 0 h 2817194"/>
                <a:gd name="connsiteX2-15" fmla="*/ 165558 w 175083"/>
                <a:gd name="connsiteY2-16" fmla="*/ 2579069 h 2817194"/>
                <a:gd name="connsiteX3-17" fmla="*/ 0 w 175083"/>
                <a:gd name="connsiteY3-18" fmla="*/ 2817194 h 2817194"/>
                <a:gd name="connsiteX4-19" fmla="*/ 0 w 175083"/>
                <a:gd name="connsiteY4-20" fmla="*/ 0 h 2817194"/>
                <a:gd name="connsiteX0-21" fmla="*/ 9525 w 175083"/>
                <a:gd name="connsiteY0-22" fmla="*/ 104775 h 2817194"/>
                <a:gd name="connsiteX1-23" fmla="*/ 175083 w 175083"/>
                <a:gd name="connsiteY1-24" fmla="*/ 0 h 2817194"/>
                <a:gd name="connsiteX2-25" fmla="*/ 165558 w 175083"/>
                <a:gd name="connsiteY2-26" fmla="*/ 2579069 h 2817194"/>
                <a:gd name="connsiteX3-27" fmla="*/ 0 w 175083"/>
                <a:gd name="connsiteY3-28" fmla="*/ 2817194 h 2817194"/>
                <a:gd name="connsiteX4-29" fmla="*/ 9525 w 175083"/>
                <a:gd name="connsiteY4-30" fmla="*/ 104775 h 2817194"/>
                <a:gd name="connsiteX0-31" fmla="*/ 19050 w 175083"/>
                <a:gd name="connsiteY0-32" fmla="*/ 104775 h 2817194"/>
                <a:gd name="connsiteX1-33" fmla="*/ 175083 w 175083"/>
                <a:gd name="connsiteY1-34" fmla="*/ 0 h 2817194"/>
                <a:gd name="connsiteX2-35" fmla="*/ 165558 w 175083"/>
                <a:gd name="connsiteY2-36" fmla="*/ 2579069 h 2817194"/>
                <a:gd name="connsiteX3-37" fmla="*/ 0 w 175083"/>
                <a:gd name="connsiteY3-38" fmla="*/ 2817194 h 2817194"/>
                <a:gd name="connsiteX4-39" fmla="*/ 19050 w 175083"/>
                <a:gd name="connsiteY4-40" fmla="*/ 104775 h 2817194"/>
                <a:gd name="connsiteX0-41" fmla="*/ 9525 w 175083"/>
                <a:gd name="connsiteY0-42" fmla="*/ 95250 h 2817194"/>
                <a:gd name="connsiteX1-43" fmla="*/ 175083 w 175083"/>
                <a:gd name="connsiteY1-44" fmla="*/ 0 h 2817194"/>
                <a:gd name="connsiteX2-45" fmla="*/ 165558 w 175083"/>
                <a:gd name="connsiteY2-46" fmla="*/ 2579069 h 2817194"/>
                <a:gd name="connsiteX3-47" fmla="*/ 0 w 175083"/>
                <a:gd name="connsiteY3-48" fmla="*/ 2817194 h 2817194"/>
                <a:gd name="connsiteX4-49" fmla="*/ 9525 w 175083"/>
                <a:gd name="connsiteY4-50" fmla="*/ 95250 h 28171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083" h="2817194">
                  <a:moveTo>
                    <a:pt x="9525" y="95250"/>
                  </a:moveTo>
                  <a:lnTo>
                    <a:pt x="175083" y="0"/>
                  </a:lnTo>
                  <a:lnTo>
                    <a:pt x="165558" y="2579069"/>
                  </a:lnTo>
                  <a:lnTo>
                    <a:pt x="0" y="2817194"/>
                  </a:lnTo>
                  <a:lnTo>
                    <a:pt x="9525" y="95250"/>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平行四边形 16"/>
            <p:cNvSpPr/>
            <p:nvPr/>
          </p:nvSpPr>
          <p:spPr>
            <a:xfrm>
              <a:off x="1412413" y="3939682"/>
              <a:ext cx="3857377" cy="162000"/>
            </a:xfrm>
            <a:custGeom>
              <a:avLst/>
              <a:gdLst>
                <a:gd name="connsiteX0" fmla="*/ 0 w 5139329"/>
                <a:gd name="connsiteY0" fmla="*/ 185973 h 185973"/>
                <a:gd name="connsiteX1" fmla="*/ 46493 w 5139329"/>
                <a:gd name="connsiteY1" fmla="*/ 0 h 185973"/>
                <a:gd name="connsiteX2" fmla="*/ 5139329 w 5139329"/>
                <a:gd name="connsiteY2" fmla="*/ 0 h 185973"/>
                <a:gd name="connsiteX3" fmla="*/ 5092836 w 5139329"/>
                <a:gd name="connsiteY3" fmla="*/ 185973 h 185973"/>
                <a:gd name="connsiteX4" fmla="*/ 0 w 5139329"/>
                <a:gd name="connsiteY4" fmla="*/ 185973 h 185973"/>
                <a:gd name="connsiteX0-1" fmla="*/ 0 w 5139329"/>
                <a:gd name="connsiteY0-2" fmla="*/ 185973 h 185973"/>
                <a:gd name="connsiteX1-3" fmla="*/ 151268 w 5139329"/>
                <a:gd name="connsiteY1-4" fmla="*/ 0 h 185973"/>
                <a:gd name="connsiteX2-5" fmla="*/ 5139329 w 5139329"/>
                <a:gd name="connsiteY2-6" fmla="*/ 0 h 185973"/>
                <a:gd name="connsiteX3-7" fmla="*/ 5092836 w 5139329"/>
                <a:gd name="connsiteY3-8" fmla="*/ 185973 h 185973"/>
                <a:gd name="connsiteX4-9" fmla="*/ 0 w 5139329"/>
                <a:gd name="connsiteY4-10" fmla="*/ 185973 h 185973"/>
                <a:gd name="connsiteX0-11" fmla="*/ 0 w 5143170"/>
                <a:gd name="connsiteY0-12" fmla="*/ 185973 h 185973"/>
                <a:gd name="connsiteX1-13" fmla="*/ 151268 w 5143170"/>
                <a:gd name="connsiteY1-14" fmla="*/ 0 h 185973"/>
                <a:gd name="connsiteX2-15" fmla="*/ 5139329 w 5143170"/>
                <a:gd name="connsiteY2-16" fmla="*/ 0 h 185973"/>
                <a:gd name="connsiteX3-17" fmla="*/ 5143170 w 5143170"/>
                <a:gd name="connsiteY3-18" fmla="*/ 185973 h 185973"/>
                <a:gd name="connsiteX4-19" fmla="*/ 0 w 5143170"/>
                <a:gd name="connsiteY4-20" fmla="*/ 185973 h 185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43170" h="185973">
                  <a:moveTo>
                    <a:pt x="0" y="185973"/>
                  </a:moveTo>
                  <a:lnTo>
                    <a:pt x="151268" y="0"/>
                  </a:lnTo>
                  <a:lnTo>
                    <a:pt x="5139329" y="0"/>
                  </a:lnTo>
                  <a:cubicBezTo>
                    <a:pt x="5140609" y="61991"/>
                    <a:pt x="5141890" y="123982"/>
                    <a:pt x="5143170" y="185973"/>
                  </a:cubicBezTo>
                  <a:lnTo>
                    <a:pt x="0" y="185973"/>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53" name="直接连接符 52"/>
            <p:cNvCxnSpPr/>
            <p:nvPr/>
          </p:nvCxnSpPr>
          <p:spPr>
            <a:xfrm>
              <a:off x="1418482" y="3010247"/>
              <a:ext cx="3854045"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414637" y="3753684"/>
              <a:ext cx="3857889"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416560" y="3381965"/>
              <a:ext cx="3855967"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420403" y="2638528"/>
              <a:ext cx="3852123"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22326" y="2266809"/>
              <a:ext cx="3850201"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sp>
          <p:nvSpPr>
            <p:cNvPr id="58" name="Freeform 33"/>
            <p:cNvSpPr/>
            <p:nvPr/>
          </p:nvSpPr>
          <p:spPr bwMode="auto">
            <a:xfrm>
              <a:off x="3050222"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9" name="Freeform 37"/>
            <p:cNvSpPr/>
            <p:nvPr/>
          </p:nvSpPr>
          <p:spPr bwMode="auto">
            <a:xfrm>
              <a:off x="3700696"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0" name="Freeform 29"/>
            <p:cNvSpPr/>
            <p:nvPr/>
          </p:nvSpPr>
          <p:spPr bwMode="auto">
            <a:xfrm>
              <a:off x="2399747"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1" name="Freeform 31"/>
            <p:cNvSpPr/>
            <p:nvPr/>
          </p:nvSpPr>
          <p:spPr bwMode="auto">
            <a:xfrm>
              <a:off x="2399747" y="3021688"/>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zh-CN" altLang="en-US"/>
            </a:p>
          </p:txBody>
        </p:sp>
        <p:sp>
          <p:nvSpPr>
            <p:cNvPr id="62" name="Freeform 39"/>
            <p:cNvSpPr/>
            <p:nvPr/>
          </p:nvSpPr>
          <p:spPr bwMode="auto">
            <a:xfrm>
              <a:off x="3700696" y="2981319"/>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8EBA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3" name="Freeform 35"/>
            <p:cNvSpPr/>
            <p:nvPr/>
          </p:nvSpPr>
          <p:spPr bwMode="auto">
            <a:xfrm>
              <a:off x="3050222" y="2633691"/>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629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4" name="AutoShape 7"/>
            <p:cNvSpPr>
              <a:spLocks noChangeAspect="1" noChangeArrowheads="1" noTextEdit="1"/>
            </p:cNvSpPr>
            <p:nvPr/>
          </p:nvSpPr>
          <p:spPr bwMode="auto">
            <a:xfrm>
              <a:off x="1733365" y="2156338"/>
              <a:ext cx="2746841" cy="18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65" name="Oval 24"/>
            <p:cNvSpPr>
              <a:spLocks noChangeArrowheads="1"/>
            </p:cNvSpPr>
            <p:nvPr/>
          </p:nvSpPr>
          <p:spPr bwMode="auto">
            <a:xfrm>
              <a:off x="175104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6" name="Freeform 25"/>
            <p:cNvSpPr/>
            <p:nvPr/>
          </p:nvSpPr>
          <p:spPr bwMode="auto">
            <a:xfrm>
              <a:off x="175104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7" name="Oval 26"/>
            <p:cNvSpPr>
              <a:spLocks noChangeArrowheads="1"/>
            </p:cNvSpPr>
            <p:nvPr/>
          </p:nvSpPr>
          <p:spPr bwMode="auto">
            <a:xfrm>
              <a:off x="1751041" y="3247342"/>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68" name="Freeform 27"/>
            <p:cNvSpPr/>
            <p:nvPr/>
          </p:nvSpPr>
          <p:spPr bwMode="auto">
            <a:xfrm>
              <a:off x="1751041" y="3389107"/>
              <a:ext cx="512603" cy="727565"/>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69" name="Oval 28"/>
            <p:cNvSpPr>
              <a:spLocks noChangeArrowheads="1"/>
            </p:cNvSpPr>
            <p:nvPr/>
          </p:nvSpPr>
          <p:spPr bwMode="auto">
            <a:xfrm>
              <a:off x="2399747"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0" name="Oval 30"/>
            <p:cNvSpPr>
              <a:spLocks noChangeArrowheads="1"/>
            </p:cNvSpPr>
            <p:nvPr/>
          </p:nvSpPr>
          <p:spPr bwMode="auto">
            <a:xfrm>
              <a:off x="2399747" y="2899635"/>
              <a:ext cx="514370" cy="258069"/>
            </a:xfrm>
            <a:prstGeom prst="ellipse">
              <a:avLst/>
            </a:prstGeom>
            <a:solidFill>
              <a:schemeClr val="tx2">
                <a:lumMod val="75000"/>
              </a:schemeClr>
            </a:solidFill>
            <a:ln>
              <a:noFill/>
            </a:ln>
          </p:spPr>
          <p:txBody>
            <a:bodyPr vert="horz" wrap="square" lIns="68580" tIns="34290" rIns="68580" bIns="34290" numCol="1" anchor="t" anchorCtr="0" compatLnSpc="1"/>
            <a:lstStyle/>
            <a:p>
              <a:endParaRPr lang="zh-CN" altLang="en-US"/>
            </a:p>
          </p:txBody>
        </p:sp>
        <p:sp>
          <p:nvSpPr>
            <p:cNvPr id="71" name="Freeform 31"/>
            <p:cNvSpPr/>
            <p:nvPr/>
          </p:nvSpPr>
          <p:spPr bwMode="auto">
            <a:xfrm>
              <a:off x="2399747" y="3390119"/>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zh-CN" altLang="en-US"/>
            </a:p>
          </p:txBody>
        </p:sp>
        <p:sp>
          <p:nvSpPr>
            <p:cNvPr id="72" name="Oval 32"/>
            <p:cNvSpPr>
              <a:spLocks noChangeArrowheads="1"/>
            </p:cNvSpPr>
            <p:nvPr/>
          </p:nvSpPr>
          <p:spPr bwMode="auto">
            <a:xfrm>
              <a:off x="3050222"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3" name="Oval 34"/>
            <p:cNvSpPr>
              <a:spLocks noChangeArrowheads="1"/>
            </p:cNvSpPr>
            <p:nvPr/>
          </p:nvSpPr>
          <p:spPr bwMode="auto">
            <a:xfrm>
              <a:off x="3050222" y="2507669"/>
              <a:ext cx="514370" cy="273977"/>
            </a:xfrm>
            <a:prstGeom prst="ellipse">
              <a:avLst/>
            </a:prstGeom>
            <a:solidFill>
              <a:srgbClr val="558A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4" name="Freeform 35"/>
            <p:cNvSpPr/>
            <p:nvPr/>
          </p:nvSpPr>
          <p:spPr bwMode="auto">
            <a:xfrm>
              <a:off x="3050222" y="2670708"/>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629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5" name="Oval 36"/>
            <p:cNvSpPr>
              <a:spLocks noChangeArrowheads="1"/>
            </p:cNvSpPr>
            <p:nvPr/>
          </p:nvSpPr>
          <p:spPr bwMode="auto">
            <a:xfrm>
              <a:off x="3700696"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6" name="Oval 38"/>
            <p:cNvSpPr>
              <a:spLocks noChangeArrowheads="1"/>
            </p:cNvSpPr>
            <p:nvPr/>
          </p:nvSpPr>
          <p:spPr bwMode="auto">
            <a:xfrm>
              <a:off x="3700696" y="2876674"/>
              <a:ext cx="512603" cy="258069"/>
            </a:xfrm>
            <a:prstGeom prst="ellipse">
              <a:avLst/>
            </a:prstGeom>
            <a:solidFill>
              <a:srgbClr val="7EAF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7" name="Freeform 39"/>
            <p:cNvSpPr/>
            <p:nvPr/>
          </p:nvSpPr>
          <p:spPr bwMode="auto">
            <a:xfrm>
              <a:off x="3700696" y="3064881"/>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8EBA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8" name="Oval 40"/>
            <p:cNvSpPr>
              <a:spLocks noChangeArrowheads="1"/>
            </p:cNvSpPr>
            <p:nvPr/>
          </p:nvSpPr>
          <p:spPr bwMode="auto">
            <a:xfrm>
              <a:off x="435117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9" name="Freeform 41"/>
            <p:cNvSpPr/>
            <p:nvPr/>
          </p:nvSpPr>
          <p:spPr bwMode="auto">
            <a:xfrm>
              <a:off x="435117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0" name="Oval 42"/>
            <p:cNvSpPr>
              <a:spLocks noChangeArrowheads="1"/>
            </p:cNvSpPr>
            <p:nvPr/>
          </p:nvSpPr>
          <p:spPr bwMode="auto">
            <a:xfrm>
              <a:off x="4351171" y="2162630"/>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81" name="Freeform 43"/>
            <p:cNvSpPr/>
            <p:nvPr/>
          </p:nvSpPr>
          <p:spPr bwMode="auto">
            <a:xfrm>
              <a:off x="4351171" y="3185077"/>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2" name="Freeform 43"/>
            <p:cNvSpPr/>
            <p:nvPr/>
          </p:nvSpPr>
          <p:spPr bwMode="auto">
            <a:xfrm>
              <a:off x="4351171" y="2738760"/>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3" name="Freeform 43"/>
            <p:cNvSpPr/>
            <p:nvPr/>
          </p:nvSpPr>
          <p:spPr bwMode="auto">
            <a:xfrm>
              <a:off x="4351171" y="2282826"/>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cxnSp>
          <p:nvCxnSpPr>
            <p:cNvPr id="84" name="直接箭头连接符 83"/>
            <p:cNvCxnSpPr/>
            <p:nvPr/>
          </p:nvCxnSpPr>
          <p:spPr>
            <a:xfrm>
              <a:off x="1233181" y="4102223"/>
              <a:ext cx="4492304" cy="0"/>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1414637" y="1591811"/>
              <a:ext cx="0" cy="2658783"/>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782714" y="4236209"/>
              <a:ext cx="284373"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2011</a:t>
              </a:r>
              <a:endParaRPr lang="zh-CN" altLang="en-US" sz="900" dirty="0">
                <a:solidFill>
                  <a:srgbClr val="E74C2E"/>
                </a:solidFill>
                <a:latin typeface="Haettenschweiler" pitchFamily="34" charset="0"/>
              </a:endParaRPr>
            </a:p>
          </p:txBody>
        </p:sp>
        <p:sp>
          <p:nvSpPr>
            <p:cNvPr id="87" name="TextBox 86"/>
            <p:cNvSpPr txBox="1"/>
            <p:nvPr/>
          </p:nvSpPr>
          <p:spPr>
            <a:xfrm>
              <a:off x="1176350" y="3634720"/>
              <a:ext cx="229871" cy="284693"/>
            </a:xfrm>
            <a:prstGeom prst="rect">
              <a:avLst/>
            </a:prstGeom>
            <a:noFill/>
          </p:spPr>
          <p:txBody>
            <a:bodyPr wrap="none" lIns="68580" tIns="34290" rIns="68580" bIns="34290" rtlCol="0">
              <a:spAutoFit/>
            </a:bodyPr>
            <a:lstStyle/>
            <a:p>
              <a:r>
                <a:rPr lang="en-US" altLang="zh-CN" dirty="0">
                  <a:solidFill>
                    <a:srgbClr val="F15A24"/>
                  </a:solidFill>
                </a:rPr>
                <a:t>1</a:t>
              </a:r>
              <a:endParaRPr lang="zh-CN" altLang="en-US" dirty="0">
                <a:solidFill>
                  <a:srgbClr val="F15A24"/>
                </a:solidFill>
              </a:endParaRPr>
            </a:p>
          </p:txBody>
        </p:sp>
        <p:sp>
          <p:nvSpPr>
            <p:cNvPr id="88" name="TextBox 87"/>
            <p:cNvSpPr txBox="1"/>
            <p:nvPr/>
          </p:nvSpPr>
          <p:spPr>
            <a:xfrm>
              <a:off x="1176350" y="3245327"/>
              <a:ext cx="229871" cy="284693"/>
            </a:xfrm>
            <a:prstGeom prst="rect">
              <a:avLst/>
            </a:prstGeom>
            <a:noFill/>
          </p:spPr>
          <p:txBody>
            <a:bodyPr wrap="none" lIns="68580" tIns="34290" rIns="68580" bIns="34290" rtlCol="0">
              <a:spAutoFit/>
            </a:bodyPr>
            <a:lstStyle/>
            <a:p>
              <a:r>
                <a:rPr lang="en-US" altLang="zh-CN" dirty="0">
                  <a:solidFill>
                    <a:srgbClr val="F15A24"/>
                  </a:solidFill>
                </a:rPr>
                <a:t>2</a:t>
              </a:r>
              <a:endParaRPr lang="zh-CN" altLang="en-US" dirty="0">
                <a:solidFill>
                  <a:srgbClr val="F15A24"/>
                </a:solidFill>
              </a:endParaRPr>
            </a:p>
          </p:txBody>
        </p:sp>
        <p:sp>
          <p:nvSpPr>
            <p:cNvPr id="89" name="TextBox 88"/>
            <p:cNvSpPr txBox="1"/>
            <p:nvPr/>
          </p:nvSpPr>
          <p:spPr>
            <a:xfrm>
              <a:off x="1176350" y="2874717"/>
              <a:ext cx="229871" cy="284693"/>
            </a:xfrm>
            <a:prstGeom prst="rect">
              <a:avLst/>
            </a:prstGeom>
            <a:noFill/>
          </p:spPr>
          <p:txBody>
            <a:bodyPr wrap="none" lIns="68580" tIns="34290" rIns="68580" bIns="34290" rtlCol="0">
              <a:spAutoFit/>
            </a:bodyPr>
            <a:lstStyle/>
            <a:p>
              <a:r>
                <a:rPr lang="en-US" altLang="zh-CN" dirty="0">
                  <a:solidFill>
                    <a:srgbClr val="F15A24"/>
                  </a:solidFill>
                </a:rPr>
                <a:t>3</a:t>
              </a:r>
              <a:endParaRPr lang="zh-CN" altLang="en-US" dirty="0">
                <a:solidFill>
                  <a:srgbClr val="F15A24"/>
                </a:solidFill>
              </a:endParaRPr>
            </a:p>
          </p:txBody>
        </p:sp>
        <p:sp>
          <p:nvSpPr>
            <p:cNvPr id="90" name="TextBox 89"/>
            <p:cNvSpPr txBox="1"/>
            <p:nvPr/>
          </p:nvSpPr>
          <p:spPr>
            <a:xfrm>
              <a:off x="1176350" y="2504107"/>
              <a:ext cx="229871" cy="284693"/>
            </a:xfrm>
            <a:prstGeom prst="rect">
              <a:avLst/>
            </a:prstGeom>
            <a:noFill/>
          </p:spPr>
          <p:txBody>
            <a:bodyPr wrap="none" lIns="68580" tIns="34290" rIns="68580" bIns="34290" rtlCol="0">
              <a:spAutoFit/>
            </a:bodyPr>
            <a:lstStyle/>
            <a:p>
              <a:r>
                <a:rPr lang="en-US" altLang="zh-CN" dirty="0">
                  <a:solidFill>
                    <a:srgbClr val="F15A24"/>
                  </a:solidFill>
                </a:rPr>
                <a:t>4</a:t>
              </a:r>
              <a:endParaRPr lang="zh-CN" altLang="en-US" dirty="0">
                <a:solidFill>
                  <a:srgbClr val="F15A24"/>
                </a:solidFill>
              </a:endParaRPr>
            </a:p>
          </p:txBody>
        </p:sp>
        <p:sp>
          <p:nvSpPr>
            <p:cNvPr id="91" name="TextBox 90"/>
            <p:cNvSpPr txBox="1"/>
            <p:nvPr/>
          </p:nvSpPr>
          <p:spPr>
            <a:xfrm>
              <a:off x="1176350" y="2133497"/>
              <a:ext cx="229871" cy="284693"/>
            </a:xfrm>
            <a:prstGeom prst="rect">
              <a:avLst/>
            </a:prstGeom>
            <a:noFill/>
          </p:spPr>
          <p:txBody>
            <a:bodyPr wrap="none" lIns="68580" tIns="34290" rIns="68580" bIns="34290" rtlCol="0">
              <a:spAutoFit/>
            </a:bodyPr>
            <a:lstStyle/>
            <a:p>
              <a:r>
                <a:rPr lang="en-US" altLang="zh-CN" dirty="0">
                  <a:solidFill>
                    <a:srgbClr val="F15A24"/>
                  </a:solidFill>
                </a:rPr>
                <a:t>5</a:t>
              </a:r>
              <a:endParaRPr lang="zh-CN" altLang="en-US" dirty="0">
                <a:solidFill>
                  <a:srgbClr val="F15A24"/>
                </a:solidFill>
              </a:endParaRPr>
            </a:p>
          </p:txBody>
        </p:sp>
        <p:cxnSp>
          <p:nvCxnSpPr>
            <p:cNvPr id="92" name="直接连接符 91"/>
            <p:cNvCxnSpPr/>
            <p:nvPr/>
          </p:nvCxnSpPr>
          <p:spPr>
            <a:xfrm flipV="1">
              <a:off x="2007342" y="3005709"/>
              <a:ext cx="649590" cy="368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2656932" y="2633691"/>
              <a:ext cx="650475" cy="3720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307407" y="2644657"/>
              <a:ext cx="652312" cy="377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3959719" y="2271996"/>
              <a:ext cx="647753" cy="7496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988466" y="3346808"/>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7" name="椭圆 96"/>
            <p:cNvSpPr/>
            <p:nvPr/>
          </p:nvSpPr>
          <p:spPr>
            <a:xfrm>
              <a:off x="2650148" y="2970352"/>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8" name="椭圆 97"/>
            <p:cNvSpPr/>
            <p:nvPr/>
          </p:nvSpPr>
          <p:spPr>
            <a:xfrm>
              <a:off x="3280372" y="2606479"/>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9" name="椭圆 98"/>
            <p:cNvSpPr/>
            <p:nvPr/>
          </p:nvSpPr>
          <p:spPr>
            <a:xfrm>
              <a:off x="3935762" y="2978741"/>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0" name="椭圆 99"/>
            <p:cNvSpPr/>
            <p:nvPr/>
          </p:nvSpPr>
          <p:spPr>
            <a:xfrm>
              <a:off x="4597445" y="2237363"/>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1" name="TextBox 100"/>
            <p:cNvSpPr txBox="1"/>
            <p:nvPr/>
          </p:nvSpPr>
          <p:spPr>
            <a:xfrm>
              <a:off x="1842891" y="3141518"/>
              <a:ext cx="366927" cy="253916"/>
            </a:xfrm>
            <a:prstGeom prst="rect">
              <a:avLst/>
            </a:prstGeom>
            <a:noFill/>
          </p:spPr>
          <p:txBody>
            <a:bodyPr wrap="none" lIns="68580" tIns="34290" rIns="68580" bIns="34290" rtlCol="0">
              <a:spAutoFit/>
            </a:bodyPr>
            <a:lstStyle/>
            <a:p>
              <a:r>
                <a:rPr lang="en-US" altLang="zh-CN" sz="1200" dirty="0">
                  <a:solidFill>
                    <a:schemeClr val="bg1"/>
                  </a:solidFill>
                </a:rPr>
                <a:t>40</a:t>
              </a:r>
              <a:r>
                <a:rPr lang="en-US" altLang="zh-CN" sz="800" dirty="0">
                  <a:solidFill>
                    <a:schemeClr val="bg1"/>
                  </a:solidFill>
                </a:rPr>
                <a:t>%</a:t>
              </a:r>
              <a:endParaRPr lang="zh-CN" altLang="en-US" sz="800" dirty="0">
                <a:solidFill>
                  <a:schemeClr val="bg1"/>
                </a:solidFill>
              </a:endParaRPr>
            </a:p>
          </p:txBody>
        </p:sp>
        <p:sp>
          <p:nvSpPr>
            <p:cNvPr id="102" name="TextBox 101"/>
            <p:cNvSpPr txBox="1"/>
            <p:nvPr/>
          </p:nvSpPr>
          <p:spPr>
            <a:xfrm>
              <a:off x="2520685" y="2784485"/>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3" name="TextBox 102"/>
            <p:cNvSpPr txBox="1"/>
            <p:nvPr/>
          </p:nvSpPr>
          <p:spPr>
            <a:xfrm>
              <a:off x="3173312" y="2421160"/>
              <a:ext cx="366927" cy="253916"/>
            </a:xfrm>
            <a:prstGeom prst="rect">
              <a:avLst/>
            </a:prstGeom>
            <a:noFill/>
          </p:spPr>
          <p:txBody>
            <a:bodyPr wrap="none" lIns="68580" tIns="34290" rIns="68580" bIns="34290" rtlCol="0">
              <a:spAutoFit/>
            </a:bodyPr>
            <a:lstStyle/>
            <a:p>
              <a:r>
                <a:rPr lang="en-US" altLang="zh-CN" sz="1200" dirty="0">
                  <a:solidFill>
                    <a:schemeClr val="bg1"/>
                  </a:solidFill>
                </a:rPr>
                <a:t>80</a:t>
              </a:r>
              <a:r>
                <a:rPr lang="en-US" altLang="zh-CN" sz="800" dirty="0">
                  <a:solidFill>
                    <a:schemeClr val="bg1"/>
                  </a:solidFill>
                </a:rPr>
                <a:t>%</a:t>
              </a:r>
              <a:endParaRPr lang="zh-CN" altLang="en-US" sz="800" dirty="0">
                <a:solidFill>
                  <a:schemeClr val="bg1"/>
                </a:solidFill>
              </a:endParaRPr>
            </a:p>
          </p:txBody>
        </p:sp>
        <p:sp>
          <p:nvSpPr>
            <p:cNvPr id="104" name="TextBox 103"/>
            <p:cNvSpPr txBox="1"/>
            <p:nvPr/>
          </p:nvSpPr>
          <p:spPr>
            <a:xfrm>
              <a:off x="4417647" y="2065285"/>
              <a:ext cx="445074" cy="253916"/>
            </a:xfrm>
            <a:prstGeom prst="rect">
              <a:avLst/>
            </a:prstGeom>
            <a:noFill/>
          </p:spPr>
          <p:txBody>
            <a:bodyPr wrap="none" lIns="68580" tIns="34290" rIns="68580" bIns="34290" rtlCol="0">
              <a:spAutoFit/>
            </a:bodyPr>
            <a:lstStyle/>
            <a:p>
              <a:r>
                <a:rPr lang="en-US" altLang="zh-CN" sz="1200" dirty="0">
                  <a:solidFill>
                    <a:schemeClr val="bg1"/>
                  </a:solidFill>
                </a:rPr>
                <a:t>100</a:t>
              </a:r>
              <a:r>
                <a:rPr lang="en-US" altLang="zh-CN" sz="800" dirty="0">
                  <a:solidFill>
                    <a:schemeClr val="bg1"/>
                  </a:solidFill>
                </a:rPr>
                <a:t>%</a:t>
              </a:r>
              <a:endParaRPr lang="zh-CN" altLang="en-US" sz="800" dirty="0">
                <a:solidFill>
                  <a:schemeClr val="bg1"/>
                </a:solidFill>
              </a:endParaRPr>
            </a:p>
          </p:txBody>
        </p:sp>
        <p:sp>
          <p:nvSpPr>
            <p:cNvPr id="105" name="TextBox 104"/>
            <p:cNvSpPr txBox="1"/>
            <p:nvPr/>
          </p:nvSpPr>
          <p:spPr>
            <a:xfrm>
              <a:off x="3806299" y="2776992"/>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6" name="TextBox 105"/>
            <p:cNvSpPr txBox="1"/>
            <p:nvPr/>
          </p:nvSpPr>
          <p:spPr>
            <a:xfrm>
              <a:off x="1115888" y="1830898"/>
              <a:ext cx="350096" cy="196208"/>
            </a:xfrm>
            <a:prstGeom prst="rect">
              <a:avLst/>
            </a:prstGeom>
            <a:noFill/>
            <a:ln>
              <a:noFill/>
            </a:ln>
          </p:spPr>
          <p:txBody>
            <a:bodyPr wrap="none" lIns="68580" tIns="34290" rIns="68580" bIns="34290" rtlCol="0">
              <a:spAutoFit/>
            </a:bodyPr>
            <a:lstStyle/>
            <a:p>
              <a:r>
                <a:rPr lang="zh-CN" altLang="en-US" sz="800" dirty="0">
                  <a:solidFill>
                    <a:srgbClr val="E87071"/>
                  </a:solidFill>
                  <a:latin typeface="微软雅黑" panose="020B0503020204020204" pitchFamily="34" charset="-122"/>
                  <a:ea typeface="微软雅黑" panose="020B0503020204020204" pitchFamily="34" charset="-122"/>
                </a:rPr>
                <a:t>数量</a:t>
              </a:r>
            </a:p>
          </p:txBody>
        </p:sp>
        <p:sp>
          <p:nvSpPr>
            <p:cNvPr id="107" name="TextBox 106"/>
            <p:cNvSpPr txBox="1"/>
            <p:nvPr/>
          </p:nvSpPr>
          <p:spPr>
            <a:xfrm>
              <a:off x="2441709"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2012</a:t>
              </a:r>
              <a:endParaRPr lang="zh-CN" altLang="en-US" sz="900" dirty="0">
                <a:solidFill>
                  <a:srgbClr val="E74C2E"/>
                </a:solidFill>
                <a:latin typeface="Haettenschweiler" pitchFamily="34" charset="0"/>
              </a:endParaRPr>
            </a:p>
          </p:txBody>
        </p:sp>
        <p:sp>
          <p:nvSpPr>
            <p:cNvPr id="108" name="TextBox 107"/>
            <p:cNvSpPr txBox="1"/>
            <p:nvPr/>
          </p:nvSpPr>
          <p:spPr>
            <a:xfrm>
              <a:off x="3100703"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2013</a:t>
              </a:r>
              <a:endParaRPr lang="zh-CN" altLang="en-US" sz="900" dirty="0">
                <a:solidFill>
                  <a:srgbClr val="E74C2E"/>
                </a:solidFill>
                <a:latin typeface="Haettenschweiler" pitchFamily="34" charset="0"/>
              </a:endParaRPr>
            </a:p>
          </p:txBody>
        </p:sp>
        <p:sp>
          <p:nvSpPr>
            <p:cNvPr id="109" name="TextBox 108"/>
            <p:cNvSpPr txBox="1"/>
            <p:nvPr/>
          </p:nvSpPr>
          <p:spPr>
            <a:xfrm>
              <a:off x="3759697" y="4236209"/>
              <a:ext cx="306815"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2014</a:t>
              </a:r>
              <a:endParaRPr lang="zh-CN" altLang="en-US" sz="900" dirty="0">
                <a:solidFill>
                  <a:srgbClr val="E74C2E"/>
                </a:solidFill>
                <a:latin typeface="Haettenschweiler" pitchFamily="34" charset="0"/>
              </a:endParaRPr>
            </a:p>
          </p:txBody>
        </p:sp>
        <p:sp>
          <p:nvSpPr>
            <p:cNvPr id="110" name="TextBox 109"/>
            <p:cNvSpPr txBox="1"/>
            <p:nvPr/>
          </p:nvSpPr>
          <p:spPr>
            <a:xfrm>
              <a:off x="4418692"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2017</a:t>
              </a:r>
              <a:endParaRPr lang="zh-CN" altLang="en-US" sz="900" dirty="0">
                <a:solidFill>
                  <a:srgbClr val="E74C2E"/>
                </a:solidFill>
                <a:latin typeface="Haettenschweiler" pitchFamily="34" charset="0"/>
              </a:endParaRPr>
            </a:p>
          </p:txBody>
        </p:sp>
        <p:cxnSp>
          <p:nvCxnSpPr>
            <p:cNvPr id="111" name="直接箭头连接符 110"/>
            <p:cNvCxnSpPr/>
            <p:nvPr/>
          </p:nvCxnSpPr>
          <p:spPr>
            <a:xfrm flipV="1">
              <a:off x="5272349" y="1605208"/>
              <a:ext cx="0" cy="265878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266505" y="3648395"/>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20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3" name="TextBox 112"/>
            <p:cNvSpPr txBox="1"/>
            <p:nvPr/>
          </p:nvSpPr>
          <p:spPr>
            <a:xfrm>
              <a:off x="5266505" y="326584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40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4" name="TextBox 113"/>
            <p:cNvSpPr txBox="1"/>
            <p:nvPr/>
          </p:nvSpPr>
          <p:spPr>
            <a:xfrm>
              <a:off x="5266505" y="2883286"/>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60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5" name="TextBox 114"/>
            <p:cNvSpPr txBox="1"/>
            <p:nvPr/>
          </p:nvSpPr>
          <p:spPr>
            <a:xfrm>
              <a:off x="5266505" y="250073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80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6" name="TextBox 115"/>
            <p:cNvSpPr txBox="1"/>
            <p:nvPr/>
          </p:nvSpPr>
          <p:spPr>
            <a:xfrm>
              <a:off x="5266506" y="2118176"/>
              <a:ext cx="486352" cy="284693"/>
            </a:xfrm>
            <a:prstGeom prst="rect">
              <a:avLst/>
            </a:prstGeom>
            <a:noFill/>
            <a:ln>
              <a:noFill/>
            </a:ln>
          </p:spPr>
          <p:txBody>
            <a:bodyPr wrap="none" lIns="68580" tIns="34290" rIns="68580" bIns="34290" rtlCol="0">
              <a:spAutoFit/>
            </a:bodyPr>
            <a:lstStyle/>
            <a:p>
              <a:r>
                <a:rPr lang="en-US" altLang="zh-CN" dirty="0">
                  <a:solidFill>
                    <a:schemeClr val="bg1">
                      <a:lumMod val="65000"/>
                    </a:schemeClr>
                  </a:solidFill>
                </a:rPr>
                <a:t>100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7" name="TextBox 116"/>
            <p:cNvSpPr txBox="1"/>
            <p:nvPr/>
          </p:nvSpPr>
          <p:spPr>
            <a:xfrm>
              <a:off x="5225624" y="1843367"/>
              <a:ext cx="455894" cy="196208"/>
            </a:xfrm>
            <a:prstGeom prst="rect">
              <a:avLst/>
            </a:prstGeom>
            <a:noFill/>
            <a:ln>
              <a:noFill/>
            </a:ln>
          </p:spPr>
          <p:txBody>
            <a:bodyPr wrap="none" lIns="68580" tIns="34290" rIns="68580" bIns="3429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完成率</a:t>
              </a:r>
            </a:p>
          </p:txBody>
        </p:sp>
        <p:sp>
          <p:nvSpPr>
            <p:cNvPr id="118" name="TextBox 117"/>
            <p:cNvSpPr txBox="1"/>
            <p:nvPr/>
          </p:nvSpPr>
          <p:spPr>
            <a:xfrm>
              <a:off x="1176350" y="4028179"/>
              <a:ext cx="229871" cy="284693"/>
            </a:xfrm>
            <a:prstGeom prst="rect">
              <a:avLst/>
            </a:prstGeom>
            <a:noFill/>
          </p:spPr>
          <p:txBody>
            <a:bodyPr wrap="none" lIns="68580" tIns="34290" rIns="68580" bIns="34290" rtlCol="0">
              <a:spAutoFit/>
            </a:bodyPr>
            <a:lstStyle/>
            <a:p>
              <a:r>
                <a:rPr lang="en-US" altLang="zh-CN" dirty="0">
                  <a:solidFill>
                    <a:srgbClr val="F15A24"/>
                  </a:solidFill>
                </a:rPr>
                <a:t>0</a:t>
              </a:r>
              <a:endParaRPr lang="zh-CN" altLang="en-US" dirty="0">
                <a:solidFill>
                  <a:srgbClr val="F15A24"/>
                </a:solidFill>
              </a:endParaRPr>
            </a:p>
          </p:txBody>
        </p:sp>
        <p:sp>
          <p:nvSpPr>
            <p:cNvPr id="119" name="TextBox 118"/>
            <p:cNvSpPr txBox="1"/>
            <p:nvPr/>
          </p:nvSpPr>
          <p:spPr>
            <a:xfrm>
              <a:off x="5266505" y="4030951"/>
              <a:ext cx="303609"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0</a:t>
              </a:r>
              <a:r>
                <a:rPr lang="en-US" altLang="zh-CN" sz="800" dirty="0">
                  <a:solidFill>
                    <a:schemeClr val="bg1">
                      <a:lumMod val="65000"/>
                    </a:schemeClr>
                  </a:solidFill>
                </a:rPr>
                <a:t>%</a:t>
              </a:r>
              <a:endParaRPr lang="zh-CN" altLang="en-US" sz="800" dirty="0">
                <a:solidFill>
                  <a:schemeClr val="bg1">
                    <a:lumMod val="65000"/>
                  </a:schemeClr>
                </a:solidFill>
              </a:endParaRPr>
            </a:p>
          </p:txBody>
        </p:sp>
      </p:grpSp>
      <p:grpSp>
        <p:nvGrpSpPr>
          <p:cNvPr id="120" name="组合 119"/>
          <p:cNvGrpSpPr/>
          <p:nvPr/>
        </p:nvGrpSpPr>
        <p:grpSpPr>
          <a:xfrm>
            <a:off x="5182386" y="2772098"/>
            <a:ext cx="3505619" cy="371612"/>
            <a:chOff x="5182386" y="2772098"/>
            <a:chExt cx="3505619" cy="371612"/>
          </a:xfrm>
          <a:solidFill>
            <a:srgbClr val="E74C2E"/>
          </a:solidFill>
        </p:grpSpPr>
        <p:sp>
          <p:nvSpPr>
            <p:cNvPr id="121"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122" name="圆角矩形 121"/>
            <p:cNvSpPr/>
            <p:nvPr/>
          </p:nvSpPr>
          <p:spPr>
            <a:xfrm>
              <a:off x="5598626" y="2871397"/>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123" name="矩形 122"/>
          <p:cNvSpPr/>
          <p:nvPr/>
        </p:nvSpPr>
        <p:spPr>
          <a:xfrm>
            <a:off x="5193271" y="3244956"/>
            <a:ext cx="3494734" cy="773783"/>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187624" y="195486"/>
            <a:ext cx="1515760" cy="72008"/>
            <a:chOff x="539552" y="195486"/>
            <a:chExt cx="1482080" cy="72008"/>
          </a:xfrm>
        </p:grpSpPr>
        <p:sp>
          <p:nvSpPr>
            <p:cNvPr id="125" name="矩形 1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8" name="TextBox 12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9" name="TextBox 1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left)">
                                      <p:cBhvr>
                                        <p:cTn id="23" dur="1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426A4B-CDC1-4936-8B0C-6CA8B2EBCB22}" type="datetime1">
              <a:rPr lang="zh-CN" altLang="en-US" smtClean="0"/>
              <a:t>2021/1/5</a:t>
            </a:fld>
            <a:endParaRPr lang="zh-CN" altLang="en-US"/>
          </a:p>
        </p:txBody>
      </p:sp>
      <p:grpSp>
        <p:nvGrpSpPr>
          <p:cNvPr id="4" name="组合 37899"/>
          <p:cNvGrpSpPr/>
          <p:nvPr/>
        </p:nvGrpSpPr>
        <p:grpSpPr bwMode="auto">
          <a:xfrm>
            <a:off x="1826079" y="1855332"/>
            <a:ext cx="1836738" cy="1828800"/>
            <a:chOff x="3466077" y="2823717"/>
            <a:chExt cx="2017737" cy="2009045"/>
          </a:xfrm>
        </p:grpSpPr>
        <p:grpSp>
          <p:nvGrpSpPr>
            <p:cNvPr id="5" name="组合 37892"/>
            <p:cNvGrpSpPr/>
            <p:nvPr/>
          </p:nvGrpSpPr>
          <p:grpSpPr bwMode="auto">
            <a:xfrm>
              <a:off x="3466077" y="2823717"/>
              <a:ext cx="2017737" cy="2009045"/>
              <a:chOff x="3485278" y="3020425"/>
              <a:chExt cx="2017737" cy="2009045"/>
            </a:xfrm>
          </p:grpSpPr>
          <p:grpSp>
            <p:nvGrpSpPr>
              <p:cNvPr id="7" name="组合 6"/>
              <p:cNvGrpSpPr/>
              <p:nvPr/>
            </p:nvGrpSpPr>
            <p:grpSpPr>
              <a:xfrm rot="21125399">
                <a:off x="3505731" y="3020425"/>
                <a:ext cx="1995284" cy="2009045"/>
                <a:chOff x="3506678" y="3020360"/>
                <a:chExt cx="1995284" cy="2009045"/>
              </a:xfrm>
              <a:noFill/>
            </p:grpSpPr>
            <p:sp>
              <p:nvSpPr>
                <p:cNvPr id="11" name="椭圆​​ 28"/>
                <p:cNvSpPr/>
                <p:nvPr/>
              </p:nvSpPr>
              <p:spPr bwMode="auto">
                <a:xfrm>
                  <a:off x="3506678" y="3034121"/>
                  <a:ext cx="1995284" cy="1995284"/>
                </a:xfrm>
                <a:prstGeom prst="ellipse">
                  <a:avLst/>
                </a:prstGeom>
                <a:solidFill>
                  <a:srgbClr val="E74C2E"/>
                </a:solidFill>
                <a:ln w="25400" cap="flat" cmpd="sng" algn="ctr">
                  <a:gradFill>
                    <a:gsLst>
                      <a:gs pos="0">
                        <a:srgbClr val="535455">
                          <a:lumMod val="0"/>
                          <a:lumOff val="100000"/>
                        </a:srgbClr>
                      </a:gs>
                      <a:gs pos="50000">
                        <a:schemeClr val="tx1">
                          <a:lumMod val="50000"/>
                          <a:lumOff val="50000"/>
                        </a:schemeClr>
                      </a:gs>
                      <a:gs pos="100000">
                        <a:schemeClr val="tx1">
                          <a:lumMod val="50000"/>
                          <a:lumOff val="50000"/>
                        </a:schemeClr>
                      </a:gs>
                    </a:gsLst>
                    <a:lin ang="5400000" scaled="0"/>
                  </a:gradFill>
                  <a:prstDash val="solid"/>
                </a:ln>
                <a:effectLst/>
              </p:spPr>
              <p:txBody>
                <a:bodyPr anchor="ctr"/>
                <a:lstStyle/>
                <a:p>
                  <a:pPr algn="ctr">
                    <a:defRPr/>
                  </a:pPr>
                  <a:endParaRPr lang="zh-CN" altLang="en-US" sz="1800" kern="0">
                    <a:solidFill>
                      <a:sysClr val="windowText" lastClr="000000"/>
                    </a:solidFill>
                    <a:latin typeface="Segoe UI" panose="020B0502040204020203"/>
                  </a:endParaRPr>
                </a:p>
              </p:txBody>
            </p:sp>
            <p:sp>
              <p:nvSpPr>
                <p:cNvPr id="12" name="椭圆​​ 29"/>
                <p:cNvSpPr/>
                <p:nvPr/>
              </p:nvSpPr>
              <p:spPr bwMode="auto">
                <a:xfrm>
                  <a:off x="4254284" y="3020360"/>
                  <a:ext cx="444290" cy="1986328"/>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grpSp>
          <p:sp>
            <p:nvSpPr>
              <p:cNvPr id="8" name="椭圆​​ 36"/>
              <p:cNvSpPr/>
              <p:nvPr/>
            </p:nvSpPr>
            <p:spPr bwMode="auto">
              <a:xfrm rot="4899658">
                <a:off x="4300249" y="3098867"/>
                <a:ext cx="417360" cy="1961602"/>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sp>
            <p:nvSpPr>
              <p:cNvPr id="9" name="椭圆​​ 37"/>
              <p:cNvSpPr/>
              <p:nvPr/>
            </p:nvSpPr>
            <p:spPr bwMode="auto">
              <a:xfrm rot="7699274">
                <a:off x="4257399" y="3083026"/>
                <a:ext cx="418948" cy="1963189"/>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sp>
            <p:nvSpPr>
              <p:cNvPr id="10" name="椭圆​​ 38"/>
              <p:cNvSpPr/>
              <p:nvPr/>
            </p:nvSpPr>
            <p:spPr bwMode="auto">
              <a:xfrm rot="13232997">
                <a:off x="4283567" y="3054558"/>
                <a:ext cx="418983" cy="1964611"/>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grpSp>
        <p:sp>
          <p:nvSpPr>
            <p:cNvPr id="6" name="TextBox 29"/>
            <p:cNvSpPr txBox="1">
              <a:spLocks noChangeArrowheads="1"/>
            </p:cNvSpPr>
            <p:nvPr/>
          </p:nvSpPr>
          <p:spPr bwMode="auto">
            <a:xfrm rot="20900671">
              <a:off x="3899606" y="3696342"/>
              <a:ext cx="1103384" cy="371922"/>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12"/>
          <p:cNvGrpSpPr/>
          <p:nvPr/>
        </p:nvGrpSpPr>
        <p:grpSpPr bwMode="auto">
          <a:xfrm>
            <a:off x="1460954" y="1127256"/>
            <a:ext cx="1504950" cy="1036051"/>
            <a:chOff x="4660619" y="1071038"/>
            <a:chExt cx="1505545" cy="1035133"/>
          </a:xfrm>
        </p:grpSpPr>
        <p:sp>
          <p:nvSpPr>
            <p:cNvPr id="14" name="TextBox 29"/>
            <p:cNvSpPr txBox="1">
              <a:spLocks noChangeArrowheads="1"/>
            </p:cNvSpPr>
            <p:nvPr/>
          </p:nvSpPr>
          <p:spPr bwMode="auto">
            <a:xfrm rot="20900671">
              <a:off x="4835851" y="1071038"/>
              <a:ext cx="1005800" cy="338254"/>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5" name="组合 28680"/>
            <p:cNvGrpSpPr/>
            <p:nvPr/>
          </p:nvGrpSpPr>
          <p:grpSpPr bwMode="auto">
            <a:xfrm>
              <a:off x="4660619" y="1243589"/>
              <a:ext cx="1505545" cy="862582"/>
              <a:chOff x="3173079" y="2041223"/>
              <a:chExt cx="1654176" cy="947651"/>
            </a:xfrm>
          </p:grpSpPr>
          <p:sp>
            <p:nvSpPr>
              <p:cNvPr id="16" name="任意多边形​​ 27"/>
              <p:cNvSpPr/>
              <p:nvPr/>
            </p:nvSpPr>
            <p:spPr bwMode="auto">
              <a:xfrm>
                <a:off x="3522061" y="2183832"/>
                <a:ext cx="1088825" cy="388582"/>
              </a:xfrm>
              <a:custGeom>
                <a:avLst/>
                <a:gdLst>
                  <a:gd name="T0" fmla="*/ 2155543 w 868680"/>
                  <a:gd name="T1" fmla="*/ 3042680 h 308610"/>
                  <a:gd name="T2" fmla="*/ 7380002 w 868680"/>
                  <a:gd name="T3" fmla="*/ 1733177 h 308610"/>
                  <a:gd name="T4" fmla="*/ 8329903 w 868680"/>
                  <a:gd name="T5" fmla="*/ 0 h 308610"/>
                  <a:gd name="T6" fmla="*/ 0 w 868680"/>
                  <a:gd name="T7" fmla="*/ 1925749 h 308610"/>
                  <a:gd name="T8" fmla="*/ 2703562 w 868680"/>
                  <a:gd name="T9" fmla="*/ 2965644 h 308610"/>
                  <a:gd name="T10" fmla="*/ 2813168 w 868680"/>
                  <a:gd name="T11" fmla="*/ 3119708 h 308610"/>
                  <a:gd name="T12" fmla="*/ 2155543 w 868680"/>
                  <a:gd name="T13" fmla="*/ 3042680 h 3086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680" h="308610">
                    <a:moveTo>
                      <a:pt x="224790" y="300990"/>
                    </a:moveTo>
                    <a:lnTo>
                      <a:pt x="769620" y="171450"/>
                    </a:lnTo>
                    <a:lnTo>
                      <a:pt x="868680" y="0"/>
                    </a:lnTo>
                    <a:lnTo>
                      <a:pt x="0" y="190500"/>
                    </a:lnTo>
                    <a:lnTo>
                      <a:pt x="281940" y="293370"/>
                    </a:lnTo>
                    <a:lnTo>
                      <a:pt x="293370" y="308610"/>
                    </a:lnTo>
                    <a:lnTo>
                      <a:pt x="224790" y="30099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17" name="任意多边形​​ 24"/>
              <p:cNvSpPr/>
              <p:nvPr/>
            </p:nvSpPr>
            <p:spPr bwMode="auto">
              <a:xfrm>
                <a:off x="3178314" y="2044430"/>
                <a:ext cx="1648941" cy="761480"/>
              </a:xfrm>
              <a:custGeom>
                <a:avLst/>
                <a:gdLst>
                  <a:gd name="T0" fmla="*/ 8616806 w 1314450"/>
                  <a:gd name="T1" fmla="*/ 1021171 h 605790"/>
                  <a:gd name="T2" fmla="*/ 2356830 w 1314450"/>
                  <a:gd name="T3" fmla="*/ 2402761 h 605790"/>
                  <a:gd name="T4" fmla="*/ 6735870 w 1314450"/>
                  <a:gd name="T5" fmla="*/ 3934517 h 605790"/>
                  <a:gd name="T6" fmla="*/ 8616806 w 1314450"/>
                  <a:gd name="T7" fmla="*/ 1021171 h 605790"/>
                  <a:gd name="T8" fmla="*/ 10139397 w 1314450"/>
                  <a:gd name="T9" fmla="*/ 0 h 605790"/>
                  <a:gd name="T10" fmla="*/ 7053495 w 1314450"/>
                  <a:gd name="T11" fmla="*/ 4775492 h 605790"/>
                  <a:gd name="T12" fmla="*/ 0 w 1314450"/>
                  <a:gd name="T13" fmla="*/ 2312660 h 605790"/>
                  <a:gd name="T14" fmla="*/ 10139397 w 1314450"/>
                  <a:gd name="T15" fmla="*/ 0 h 605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4450" h="605790">
                    <a:moveTo>
                      <a:pt x="1117064" y="129540"/>
                    </a:moveTo>
                    <a:lnTo>
                      <a:pt x="305534" y="304800"/>
                    </a:lnTo>
                    <a:lnTo>
                      <a:pt x="873224" y="499110"/>
                    </a:lnTo>
                    <a:lnTo>
                      <a:pt x="1117064" y="129540"/>
                    </a:lnTo>
                    <a:close/>
                    <a:moveTo>
                      <a:pt x="1314450" y="0"/>
                    </a:moveTo>
                    <a:lnTo>
                      <a:pt x="914400" y="605790"/>
                    </a:lnTo>
                    <a:lnTo>
                      <a:pt x="0" y="293370"/>
                    </a:lnTo>
                    <a:lnTo>
                      <a:pt x="131445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18" name="任意多边形​​ 25"/>
              <p:cNvSpPr/>
              <p:nvPr/>
            </p:nvSpPr>
            <p:spPr bwMode="auto">
              <a:xfrm>
                <a:off x="3173079" y="2408617"/>
                <a:ext cx="1155131" cy="573287"/>
              </a:xfrm>
              <a:custGeom>
                <a:avLst/>
                <a:gdLst>
                  <a:gd name="T0" fmla="*/ 0 w 925830"/>
                  <a:gd name="T1" fmla="*/ 0 h 457200"/>
                  <a:gd name="T2" fmla="*/ 0 w 925830"/>
                  <a:gd name="T3" fmla="*/ 0 h 457200"/>
                  <a:gd name="T4" fmla="*/ 0 w 925830"/>
                  <a:gd name="T5" fmla="*/ 1687708 h 457200"/>
                  <a:gd name="T6" fmla="*/ 8983944 w 925830"/>
                  <a:gd name="T7" fmla="*/ 4500569 h 457200"/>
                  <a:gd name="T8" fmla="*/ 8873032 w 925830"/>
                  <a:gd name="T9" fmla="*/ 2925370 h 457200"/>
                  <a:gd name="T10" fmla="*/ 0 w 925830"/>
                  <a:gd name="T11" fmla="*/ 0 h 457200"/>
                  <a:gd name="T12" fmla="*/ 0 60000 65536"/>
                  <a:gd name="T13" fmla="*/ 0 60000 65536"/>
                  <a:gd name="T14" fmla="*/ 0 60000 65536"/>
                  <a:gd name="T15" fmla="*/ 0 60000 65536"/>
                  <a:gd name="T16" fmla="*/ 0 60000 65536"/>
                  <a:gd name="T17" fmla="*/ 0 60000 65536"/>
                  <a:gd name="connsiteX0" fmla="*/ 0 w 920139"/>
                  <a:gd name="connsiteY0" fmla="*/ 0 h 455306"/>
                  <a:gd name="connsiteX1" fmla="*/ 0 w 920139"/>
                  <a:gd name="connsiteY1" fmla="*/ 0 h 455306"/>
                  <a:gd name="connsiteX2" fmla="*/ 0 w 920139"/>
                  <a:gd name="connsiteY2" fmla="*/ 171450 h 455306"/>
                  <a:gd name="connsiteX3" fmla="*/ 920139 w 920139"/>
                  <a:gd name="connsiteY3" fmla="*/ 455306 h 455306"/>
                  <a:gd name="connsiteX4" fmla="*/ 914400 w 920139"/>
                  <a:gd name="connsiteY4" fmla="*/ 297180 h 455306"/>
                  <a:gd name="connsiteX5" fmla="*/ 0 w 920139"/>
                  <a:gd name="connsiteY5" fmla="*/ 0 h 4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39" h="455306">
                    <a:moveTo>
                      <a:pt x="0" y="0"/>
                    </a:moveTo>
                    <a:lnTo>
                      <a:pt x="0" y="0"/>
                    </a:lnTo>
                    <a:lnTo>
                      <a:pt x="0" y="171450"/>
                    </a:lnTo>
                    <a:lnTo>
                      <a:pt x="920139" y="455306"/>
                    </a:lnTo>
                    <a:lnTo>
                      <a:pt x="914400" y="29718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19" name="任意多边形​​ 26"/>
              <p:cNvSpPr/>
              <p:nvPr/>
            </p:nvSpPr>
            <p:spPr bwMode="auto">
              <a:xfrm>
                <a:off x="4315997" y="2046173"/>
                <a:ext cx="502534" cy="937474"/>
              </a:xfrm>
              <a:custGeom>
                <a:avLst/>
                <a:gdLst>
                  <a:gd name="T0" fmla="*/ 3845661 w 400050"/>
                  <a:gd name="T1" fmla="*/ 0 h 746760"/>
                  <a:gd name="T2" fmla="*/ 3809034 w 400050"/>
                  <a:gd name="T3" fmla="*/ 1680111 h 746760"/>
                  <a:gd name="T4" fmla="*/ 109881 w 400050"/>
                  <a:gd name="T5" fmla="*/ 7317802 h 746760"/>
                  <a:gd name="T6" fmla="*/ 0 w 400050"/>
                  <a:gd name="T7" fmla="*/ 5824370 h 746760"/>
                  <a:gd name="T8" fmla="*/ 3845661 w 400050"/>
                  <a:gd name="T9" fmla="*/ 0 h 746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0" h="746760">
                    <a:moveTo>
                      <a:pt x="400050" y="0"/>
                    </a:moveTo>
                    <a:lnTo>
                      <a:pt x="396240" y="171450"/>
                    </a:lnTo>
                    <a:lnTo>
                      <a:pt x="11430" y="746760"/>
                    </a:lnTo>
                    <a:lnTo>
                      <a:pt x="0" y="594360"/>
                    </a:lnTo>
                    <a:lnTo>
                      <a:pt x="40005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20" name="任意多边形​​ 28687"/>
              <p:cNvSpPr/>
              <p:nvPr/>
            </p:nvSpPr>
            <p:spPr>
              <a:xfrm>
                <a:off x="4312702" y="2323856"/>
                <a:ext cx="332510" cy="665018"/>
              </a:xfrm>
              <a:custGeom>
                <a:avLst/>
                <a:gdLst>
                  <a:gd name="connsiteX0" fmla="*/ 0 w 332510"/>
                  <a:gd name="connsiteY0" fmla="*/ 465512 h 665018"/>
                  <a:gd name="connsiteX1" fmla="*/ 16626 w 332510"/>
                  <a:gd name="connsiteY1" fmla="*/ 665018 h 665018"/>
                  <a:gd name="connsiteX2" fmla="*/ 332510 w 332510"/>
                  <a:gd name="connsiteY2" fmla="*/ 188422 h 665018"/>
                  <a:gd name="connsiteX3" fmla="*/ 315884 w 332510"/>
                  <a:gd name="connsiteY3" fmla="*/ 0 h 665018"/>
                  <a:gd name="connsiteX4" fmla="*/ 0 w 332510"/>
                  <a:gd name="connsiteY4" fmla="*/ 465512 h 6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10" h="665018">
                    <a:moveTo>
                      <a:pt x="0" y="465512"/>
                    </a:moveTo>
                    <a:lnTo>
                      <a:pt x="16626" y="665018"/>
                    </a:lnTo>
                    <a:lnTo>
                      <a:pt x="332510" y="188422"/>
                    </a:lnTo>
                    <a:lnTo>
                      <a:pt x="315884" y="0"/>
                    </a:lnTo>
                    <a:lnTo>
                      <a:pt x="0" y="465512"/>
                    </a:lnTo>
                    <a:close/>
                  </a:path>
                </a:pathLst>
              </a:custGeom>
              <a:gradFill rotWithShape="1">
                <a:gsLst>
                  <a:gs pos="49000">
                    <a:srgbClr val="0996FF">
                      <a:alpha val="0"/>
                    </a:srgbClr>
                  </a:gs>
                  <a:gs pos="100000">
                    <a:srgbClr val="0996FF"/>
                  </a:gs>
                </a:gsLst>
                <a:lin ang="12000000" scaled="0"/>
              </a:gra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sp>
            <p:nvSpPr>
              <p:cNvPr id="21" name="任意多边形​​ 28692"/>
              <p:cNvSpPr/>
              <p:nvPr/>
            </p:nvSpPr>
            <p:spPr>
              <a:xfrm>
                <a:off x="3558705" y="2201257"/>
                <a:ext cx="1026008" cy="216072"/>
              </a:xfrm>
              <a:custGeom>
                <a:avLst/>
                <a:gdLst>
                  <a:gd name="connsiteX0" fmla="*/ 0 w 1025237"/>
                  <a:gd name="connsiteY0" fmla="*/ 216131 h 216131"/>
                  <a:gd name="connsiteX1" fmla="*/ 1025237 w 1025237"/>
                  <a:gd name="connsiteY1" fmla="*/ 0 h 216131"/>
                </a:gdLst>
                <a:ahLst/>
                <a:cxnLst>
                  <a:cxn ang="0">
                    <a:pos x="connsiteX0" y="connsiteY0"/>
                  </a:cxn>
                  <a:cxn ang="0">
                    <a:pos x="connsiteX1" y="connsiteY1"/>
                  </a:cxn>
                </a:cxnLst>
                <a:rect l="l" t="t" r="r" b="b"/>
                <a:pathLst>
                  <a:path w="1025237" h="216131">
                    <a:moveTo>
                      <a:pt x="0" y="216131"/>
                    </a:moveTo>
                    <a:lnTo>
                      <a:pt x="1025237"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22" name="任意多边形​​ 28693"/>
              <p:cNvSpPr/>
              <p:nvPr/>
            </p:nvSpPr>
            <p:spPr>
              <a:xfrm>
                <a:off x="3173079" y="2040945"/>
                <a:ext cx="1648942" cy="747540"/>
              </a:xfrm>
              <a:custGeom>
                <a:avLst/>
                <a:gdLst>
                  <a:gd name="connsiteX0" fmla="*/ 0 w 1645920"/>
                  <a:gd name="connsiteY0" fmla="*/ 360218 h 748145"/>
                  <a:gd name="connsiteX1" fmla="*/ 1136072 w 1645920"/>
                  <a:gd name="connsiteY1" fmla="*/ 748145 h 748145"/>
                  <a:gd name="connsiteX2" fmla="*/ 1645920 w 1645920"/>
                  <a:gd name="connsiteY2" fmla="*/ 0 h 748145"/>
                  <a:gd name="connsiteX0-1" fmla="*/ 0 w 1576093"/>
                  <a:gd name="connsiteY0-2" fmla="*/ 503197 h 748145"/>
                  <a:gd name="connsiteX1-3" fmla="*/ 1066245 w 1576093"/>
                  <a:gd name="connsiteY1-4" fmla="*/ 748145 h 748145"/>
                  <a:gd name="connsiteX2-5" fmla="*/ 1576093 w 1576093"/>
                  <a:gd name="connsiteY2-6" fmla="*/ 0 h 748145"/>
                  <a:gd name="connsiteX0-7" fmla="*/ 0 w 1649245"/>
                  <a:gd name="connsiteY0-8" fmla="*/ 366868 h 748145"/>
                  <a:gd name="connsiteX1-9" fmla="*/ 1139397 w 1649245"/>
                  <a:gd name="connsiteY1-10" fmla="*/ 748145 h 748145"/>
                  <a:gd name="connsiteX2-11" fmla="*/ 1649245 w 1649245"/>
                  <a:gd name="connsiteY2-12" fmla="*/ 0 h 748145"/>
                </a:gdLst>
                <a:ahLst/>
                <a:cxnLst>
                  <a:cxn ang="0">
                    <a:pos x="connsiteX0-1" y="connsiteY0-2"/>
                  </a:cxn>
                  <a:cxn ang="0">
                    <a:pos x="connsiteX1-3" y="connsiteY1-4"/>
                  </a:cxn>
                  <a:cxn ang="0">
                    <a:pos x="connsiteX2-5" y="connsiteY2-6"/>
                  </a:cxn>
                </a:cxnLst>
                <a:rect l="l" t="t" r="r" b="b"/>
                <a:pathLst>
                  <a:path w="1649245" h="748145">
                    <a:moveTo>
                      <a:pt x="0" y="366868"/>
                    </a:moveTo>
                    <a:lnTo>
                      <a:pt x="1139397" y="748145"/>
                    </a:lnTo>
                    <a:lnTo>
                      <a:pt x="1649245"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23" name="任意多边形​​ 28674"/>
              <p:cNvSpPr/>
              <p:nvPr/>
            </p:nvSpPr>
            <p:spPr>
              <a:xfrm>
                <a:off x="4182762" y="2045043"/>
                <a:ext cx="630195" cy="735227"/>
              </a:xfrm>
              <a:custGeom>
                <a:avLst/>
                <a:gdLst>
                  <a:gd name="connsiteX0" fmla="*/ 135924 w 630195"/>
                  <a:gd name="connsiteY0" fmla="*/ 735227 h 735227"/>
                  <a:gd name="connsiteX1" fmla="*/ 0 w 630195"/>
                  <a:gd name="connsiteY1" fmla="*/ 691979 h 735227"/>
                  <a:gd name="connsiteX2" fmla="*/ 92676 w 630195"/>
                  <a:gd name="connsiteY2" fmla="*/ 624016 h 735227"/>
                  <a:gd name="connsiteX3" fmla="*/ 630195 w 630195"/>
                  <a:gd name="connsiteY3" fmla="*/ 0 h 735227"/>
                  <a:gd name="connsiteX4" fmla="*/ 135924 w 630195"/>
                  <a:gd name="connsiteY4" fmla="*/ 735227 h 73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5" h="735227">
                    <a:moveTo>
                      <a:pt x="135924" y="735227"/>
                    </a:moveTo>
                    <a:lnTo>
                      <a:pt x="0" y="691979"/>
                    </a:lnTo>
                    <a:lnTo>
                      <a:pt x="92676" y="624016"/>
                    </a:lnTo>
                    <a:lnTo>
                      <a:pt x="630195" y="0"/>
                    </a:lnTo>
                    <a:lnTo>
                      <a:pt x="135924" y="735227"/>
                    </a:lnTo>
                    <a:close/>
                  </a:path>
                </a:pathLst>
              </a:custGeom>
              <a:solidFill>
                <a:sysClr val="window" lastClr="FFFFFF">
                  <a:alpha val="20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grpSp>
        <p:nvGrpSpPr>
          <p:cNvPr id="24" name="组合 23"/>
          <p:cNvGrpSpPr/>
          <p:nvPr/>
        </p:nvGrpSpPr>
        <p:grpSpPr bwMode="auto">
          <a:xfrm>
            <a:off x="502692" y="2342696"/>
            <a:ext cx="1293226" cy="1528762"/>
            <a:chOff x="3703291" y="2286778"/>
            <a:chExt cx="1292536" cy="1528662"/>
          </a:xfrm>
        </p:grpSpPr>
        <p:sp>
          <p:nvSpPr>
            <p:cNvPr id="25" name="TextBox 29"/>
            <p:cNvSpPr txBox="1">
              <a:spLocks noChangeArrowheads="1"/>
            </p:cNvSpPr>
            <p:nvPr/>
          </p:nvSpPr>
          <p:spPr bwMode="auto">
            <a:xfrm rot="4260041">
              <a:off x="3369809" y="2923990"/>
              <a:ext cx="1005337" cy="338373"/>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6" name="组合 28676"/>
            <p:cNvGrpSpPr/>
            <p:nvPr/>
          </p:nvGrpSpPr>
          <p:grpSpPr bwMode="auto">
            <a:xfrm>
              <a:off x="3826935" y="2286778"/>
              <a:ext cx="1168892" cy="1528662"/>
              <a:chOff x="2257299" y="3187698"/>
              <a:chExt cx="1284430" cy="1678987"/>
            </a:xfrm>
          </p:grpSpPr>
          <p:sp>
            <p:nvSpPr>
              <p:cNvPr id="27" name="任意多边形​​ 11"/>
              <p:cNvSpPr/>
              <p:nvPr/>
            </p:nvSpPr>
            <p:spPr bwMode="auto">
              <a:xfrm>
                <a:off x="2771109" y="3661929"/>
                <a:ext cx="770620" cy="1197782"/>
              </a:xfrm>
              <a:custGeom>
                <a:avLst/>
                <a:gdLst>
                  <a:gd name="T0" fmla="*/ 0 w 560070"/>
                  <a:gd name="T1" fmla="*/ 16686937 h 872490"/>
                  <a:gd name="T2" fmla="*/ 0 w 560070"/>
                  <a:gd name="T3" fmla="*/ 20881468 h 872490"/>
                  <a:gd name="T4" fmla="*/ 13501158 w 560070"/>
                  <a:gd name="T5" fmla="*/ 3556246 h 872490"/>
                  <a:gd name="T6" fmla="*/ 13317477 w 560070"/>
                  <a:gd name="T7" fmla="*/ 0 h 872490"/>
                  <a:gd name="T8" fmla="*/ 0 w 560070"/>
                  <a:gd name="T9" fmla="*/ 16686937 h 872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070" h="872490">
                    <a:moveTo>
                      <a:pt x="0" y="697230"/>
                    </a:moveTo>
                    <a:lnTo>
                      <a:pt x="0" y="872490"/>
                    </a:lnTo>
                    <a:lnTo>
                      <a:pt x="560070" y="148590"/>
                    </a:lnTo>
                    <a:lnTo>
                      <a:pt x="552450" y="0"/>
                    </a:lnTo>
                    <a:lnTo>
                      <a:pt x="0" y="69723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28" name="任意多边形​​ 12"/>
              <p:cNvSpPr/>
              <p:nvPr/>
            </p:nvSpPr>
            <p:spPr bwMode="auto">
              <a:xfrm>
                <a:off x="2471230" y="3395174"/>
                <a:ext cx="852563" cy="482949"/>
              </a:xfrm>
              <a:custGeom>
                <a:avLst/>
                <a:gdLst>
                  <a:gd name="T0" fmla="*/ 0 w 621030"/>
                  <a:gd name="T1" fmla="*/ 0 h 350520"/>
                  <a:gd name="T2" fmla="*/ 1538613 w 621030"/>
                  <a:gd name="T3" fmla="*/ 4196454 h 350520"/>
                  <a:gd name="T4" fmla="*/ 12761328 w 621030"/>
                  <a:gd name="T5" fmla="*/ 8579418 h 350520"/>
                  <a:gd name="T6" fmla="*/ 14752467 w 621030"/>
                  <a:gd name="T7" fmla="*/ 5222262 h 350520"/>
                  <a:gd name="T8" fmla="*/ 0 w 621030"/>
                  <a:gd name="T9" fmla="*/ 0 h 350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30" h="350520">
                    <a:moveTo>
                      <a:pt x="0" y="0"/>
                    </a:moveTo>
                    <a:lnTo>
                      <a:pt x="64770" y="171450"/>
                    </a:lnTo>
                    <a:lnTo>
                      <a:pt x="537210" y="350520"/>
                    </a:lnTo>
                    <a:lnTo>
                      <a:pt x="621030" y="21336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29" name="任意多边形​​ 9"/>
              <p:cNvSpPr/>
              <p:nvPr/>
            </p:nvSpPr>
            <p:spPr bwMode="auto">
              <a:xfrm>
                <a:off x="2258525" y="3187698"/>
                <a:ext cx="1276230" cy="1469767"/>
              </a:xfrm>
              <a:custGeom>
                <a:avLst/>
                <a:gdLst>
                  <a:gd name="T0" fmla="*/ 3076967 w 929640"/>
                  <a:gd name="T1" fmla="*/ 2835424 h 1070610"/>
                  <a:gd name="T2" fmla="*/ 7039487 w 929640"/>
                  <a:gd name="T3" fmla="*/ 14137529 h 1070610"/>
                  <a:gd name="T4" fmla="*/ 12983257 w 929640"/>
                  <a:gd name="T5" fmla="*/ 6734987 h 1070610"/>
                  <a:gd name="T6" fmla="*/ 3076967 w 929640"/>
                  <a:gd name="T7" fmla="*/ 2835424 h 1070610"/>
                  <a:gd name="T8" fmla="*/ 0 w 929640"/>
                  <a:gd name="T9" fmla="*/ 0 h 1070610"/>
                  <a:gd name="T10" fmla="*/ 16114233 w 929640"/>
                  <a:gd name="T11" fmla="*/ 6080663 h 1070610"/>
                  <a:gd name="T12" fmla="*/ 6406065 w 929640"/>
                  <a:gd name="T13" fmla="*/ 18572458 h 1070610"/>
                  <a:gd name="T14" fmla="*/ 0 w 929640"/>
                  <a:gd name="T15" fmla="*/ 0 h 10706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640" h="1070610">
                    <a:moveTo>
                      <a:pt x="177512" y="163448"/>
                    </a:moveTo>
                    <a:lnTo>
                      <a:pt x="406112" y="814958"/>
                    </a:lnTo>
                    <a:lnTo>
                      <a:pt x="749012" y="388238"/>
                    </a:lnTo>
                    <a:lnTo>
                      <a:pt x="177512" y="163448"/>
                    </a:lnTo>
                    <a:close/>
                    <a:moveTo>
                      <a:pt x="0" y="0"/>
                    </a:moveTo>
                    <a:lnTo>
                      <a:pt x="929640" y="350520"/>
                    </a:lnTo>
                    <a:lnTo>
                      <a:pt x="369570" y="107061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30" name="任意多边形​​ 10"/>
              <p:cNvSpPr/>
              <p:nvPr/>
            </p:nvSpPr>
            <p:spPr bwMode="auto">
              <a:xfrm>
                <a:off x="2262012" y="3192928"/>
                <a:ext cx="516071" cy="1673757"/>
              </a:xfrm>
              <a:custGeom>
                <a:avLst/>
                <a:gdLst>
                  <a:gd name="T0" fmla="*/ 0 w 369570"/>
                  <a:gd name="T1" fmla="*/ 0 h 1203960"/>
                  <a:gd name="T2" fmla="*/ 320914 w 369570"/>
                  <a:gd name="T3" fmla="*/ 3708853 h 1203960"/>
                  <a:gd name="T4" fmla="*/ 10376838 w 369570"/>
                  <a:gd name="T5" fmla="*/ 32555512 h 1203960"/>
                  <a:gd name="T6" fmla="*/ 10376838 w 369570"/>
                  <a:gd name="T7" fmla="*/ 28331534 h 1203960"/>
                  <a:gd name="T8" fmla="*/ 0 w 369570"/>
                  <a:gd name="T9" fmla="*/ 0 h 1203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570" h="1203960">
                    <a:moveTo>
                      <a:pt x="0" y="0"/>
                    </a:moveTo>
                    <a:lnTo>
                      <a:pt x="11430" y="137160"/>
                    </a:lnTo>
                    <a:lnTo>
                      <a:pt x="369570" y="1203960"/>
                    </a:lnTo>
                    <a:lnTo>
                      <a:pt x="369570" y="104775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31" name="任意多边形​​ 37892"/>
              <p:cNvSpPr/>
              <p:nvPr/>
            </p:nvSpPr>
            <p:spPr>
              <a:xfrm>
                <a:off x="2495639" y="3407379"/>
                <a:ext cx="796772" cy="315572"/>
              </a:xfrm>
              <a:custGeom>
                <a:avLst/>
                <a:gdLst>
                  <a:gd name="connsiteX0" fmla="*/ 0 w 797391"/>
                  <a:gd name="connsiteY0" fmla="*/ 0 h 316357"/>
                  <a:gd name="connsiteX1" fmla="*/ 797391 w 797391"/>
                  <a:gd name="connsiteY1" fmla="*/ 316357 h 316357"/>
                </a:gdLst>
                <a:ahLst/>
                <a:cxnLst>
                  <a:cxn ang="0">
                    <a:pos x="connsiteX0" y="connsiteY0"/>
                  </a:cxn>
                  <a:cxn ang="0">
                    <a:pos x="connsiteX1" y="connsiteY1"/>
                  </a:cxn>
                </a:cxnLst>
                <a:rect l="l" t="t" r="r" b="b"/>
                <a:pathLst>
                  <a:path w="797391" h="316357">
                    <a:moveTo>
                      <a:pt x="0" y="0"/>
                    </a:moveTo>
                    <a:lnTo>
                      <a:pt x="797391" y="316357"/>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32" name="任意多边形​​ 37893"/>
              <p:cNvSpPr/>
              <p:nvPr/>
            </p:nvSpPr>
            <p:spPr>
              <a:xfrm>
                <a:off x="2256781" y="3189441"/>
                <a:ext cx="1271001" cy="1452333"/>
              </a:xfrm>
              <a:custGeom>
                <a:avLst/>
                <a:gdLst>
                  <a:gd name="connsiteX0" fmla="*/ 0 w 1269759"/>
                  <a:gd name="connsiteY0" fmla="*/ 0 h 1451772"/>
                  <a:gd name="connsiteX1" fmla="*/ 520038 w 1269759"/>
                  <a:gd name="connsiteY1" fmla="*/ 1451772 h 1451772"/>
                  <a:gd name="connsiteX2" fmla="*/ 1269759 w 1269759"/>
                  <a:gd name="connsiteY2" fmla="*/ 481035 h 1451772"/>
                </a:gdLst>
                <a:ahLst/>
                <a:cxnLst>
                  <a:cxn ang="0">
                    <a:pos x="connsiteX0" y="connsiteY0"/>
                  </a:cxn>
                  <a:cxn ang="0">
                    <a:pos x="connsiteX1" y="connsiteY1"/>
                  </a:cxn>
                  <a:cxn ang="0">
                    <a:pos x="connsiteX2" y="connsiteY2"/>
                  </a:cxn>
                </a:cxnLst>
                <a:rect l="l" t="t" r="r" b="b"/>
                <a:pathLst>
                  <a:path w="1269759" h="1451772">
                    <a:moveTo>
                      <a:pt x="0" y="0"/>
                    </a:moveTo>
                    <a:lnTo>
                      <a:pt x="520038" y="1451772"/>
                    </a:lnTo>
                    <a:lnTo>
                      <a:pt x="1269759" y="481035"/>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33" name="任意多边形​​ 1"/>
              <p:cNvSpPr/>
              <p:nvPr/>
            </p:nvSpPr>
            <p:spPr>
              <a:xfrm>
                <a:off x="2897659" y="3429000"/>
                <a:ext cx="630195" cy="605481"/>
              </a:xfrm>
              <a:custGeom>
                <a:avLst/>
                <a:gdLst>
                  <a:gd name="connsiteX0" fmla="*/ 0 w 630195"/>
                  <a:gd name="connsiteY0" fmla="*/ 0 h 605481"/>
                  <a:gd name="connsiteX1" fmla="*/ 630195 w 630195"/>
                  <a:gd name="connsiteY1" fmla="*/ 240957 h 605481"/>
                  <a:gd name="connsiteX2" fmla="*/ 339811 w 630195"/>
                  <a:gd name="connsiteY2" fmla="*/ 605481 h 605481"/>
                  <a:gd name="connsiteX3" fmla="*/ 512806 w 630195"/>
                  <a:gd name="connsiteY3" fmla="*/ 290384 h 605481"/>
                  <a:gd name="connsiteX4" fmla="*/ 0 w 630195"/>
                  <a:gd name="connsiteY4" fmla="*/ 0 h 60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5" h="605481">
                    <a:moveTo>
                      <a:pt x="0" y="0"/>
                    </a:moveTo>
                    <a:lnTo>
                      <a:pt x="630195" y="240957"/>
                    </a:lnTo>
                    <a:lnTo>
                      <a:pt x="339811" y="605481"/>
                    </a:lnTo>
                    <a:lnTo>
                      <a:pt x="512806" y="290384"/>
                    </a:lnTo>
                    <a:lnTo>
                      <a:pt x="0" y="0"/>
                    </a:lnTo>
                    <a:close/>
                  </a:path>
                </a:pathLst>
              </a:custGeom>
              <a:solidFill>
                <a:sysClr val="window" lastClr="FFFFFF">
                  <a:alpha val="17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sp>
            <p:nvSpPr>
              <p:cNvPr id="34" name="任意多边形​​ 2"/>
              <p:cNvSpPr/>
              <p:nvPr/>
            </p:nvSpPr>
            <p:spPr>
              <a:xfrm>
                <a:off x="2780271" y="3676136"/>
                <a:ext cx="759940" cy="976184"/>
              </a:xfrm>
              <a:custGeom>
                <a:avLst/>
                <a:gdLst>
                  <a:gd name="connsiteX0" fmla="*/ 0 w 265670"/>
                  <a:gd name="connsiteY0" fmla="*/ 315097 h 315097"/>
                  <a:gd name="connsiteX1" fmla="*/ 265670 w 265670"/>
                  <a:gd name="connsiteY1" fmla="*/ 197708 h 315097"/>
                  <a:gd name="connsiteX2" fmla="*/ 253313 w 265670"/>
                  <a:gd name="connsiteY2" fmla="*/ 0 h 315097"/>
                  <a:gd name="connsiteX3" fmla="*/ 0 w 265670"/>
                  <a:gd name="connsiteY3" fmla="*/ 315097 h 315097"/>
                  <a:gd name="connsiteX0-1" fmla="*/ 0 w 759940"/>
                  <a:gd name="connsiteY0-2" fmla="*/ 976184 h 976184"/>
                  <a:gd name="connsiteX1-3" fmla="*/ 759940 w 759940"/>
                  <a:gd name="connsiteY1-4" fmla="*/ 197708 h 976184"/>
                  <a:gd name="connsiteX2-5" fmla="*/ 747583 w 759940"/>
                  <a:gd name="connsiteY2-6" fmla="*/ 0 h 976184"/>
                  <a:gd name="connsiteX3-7" fmla="*/ 0 w 759940"/>
                  <a:gd name="connsiteY3-8" fmla="*/ 976184 h 976184"/>
                </a:gdLst>
                <a:ahLst/>
                <a:cxnLst>
                  <a:cxn ang="0">
                    <a:pos x="connsiteX0-1" y="connsiteY0-2"/>
                  </a:cxn>
                  <a:cxn ang="0">
                    <a:pos x="connsiteX1-3" y="connsiteY1-4"/>
                  </a:cxn>
                  <a:cxn ang="0">
                    <a:pos x="connsiteX2-5" y="connsiteY2-6"/>
                  </a:cxn>
                  <a:cxn ang="0">
                    <a:pos x="connsiteX3-7" y="connsiteY3-8"/>
                  </a:cxn>
                </a:cxnLst>
                <a:rect l="l" t="t" r="r" b="b"/>
                <a:pathLst>
                  <a:path w="759940" h="976184">
                    <a:moveTo>
                      <a:pt x="0" y="976184"/>
                    </a:moveTo>
                    <a:lnTo>
                      <a:pt x="759940" y="197708"/>
                    </a:lnTo>
                    <a:lnTo>
                      <a:pt x="747583" y="0"/>
                    </a:lnTo>
                    <a:lnTo>
                      <a:pt x="0" y="976184"/>
                    </a:lnTo>
                    <a:close/>
                  </a:path>
                </a:pathLst>
              </a:custGeom>
              <a:solidFill>
                <a:sysClr val="window" lastClr="FFFFFF">
                  <a:alpha val="18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grpSp>
        <p:nvGrpSpPr>
          <p:cNvPr id="35" name="组合 34"/>
          <p:cNvGrpSpPr/>
          <p:nvPr/>
        </p:nvGrpSpPr>
        <p:grpSpPr bwMode="auto">
          <a:xfrm>
            <a:off x="3667579" y="1621971"/>
            <a:ext cx="1216025" cy="1304926"/>
            <a:chOff x="6867491" y="1565793"/>
            <a:chExt cx="1216002" cy="1304708"/>
          </a:xfrm>
        </p:grpSpPr>
        <p:sp>
          <p:nvSpPr>
            <p:cNvPr id="36" name="TextBox 29"/>
            <p:cNvSpPr txBox="1">
              <a:spLocks noChangeArrowheads="1"/>
            </p:cNvSpPr>
            <p:nvPr/>
          </p:nvSpPr>
          <p:spPr bwMode="auto">
            <a:xfrm rot="3389302">
              <a:off x="7380061" y="1907609"/>
              <a:ext cx="1005235" cy="33854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37" name="组合 28679"/>
            <p:cNvGrpSpPr/>
            <p:nvPr/>
          </p:nvGrpSpPr>
          <p:grpSpPr bwMode="auto">
            <a:xfrm>
              <a:off x="6867491" y="1565793"/>
              <a:ext cx="1216002" cy="1304708"/>
              <a:chOff x="5598878" y="2396228"/>
              <a:chExt cx="1334723" cy="1433512"/>
            </a:xfrm>
          </p:grpSpPr>
          <p:sp>
            <p:nvSpPr>
              <p:cNvPr id="38" name="任意多边形​​ 3"/>
              <p:cNvSpPr/>
              <p:nvPr/>
            </p:nvSpPr>
            <p:spPr bwMode="auto">
              <a:xfrm>
                <a:off x="6112904" y="2629915"/>
                <a:ext cx="517510" cy="809184"/>
              </a:xfrm>
              <a:custGeom>
                <a:avLst/>
                <a:gdLst>
                  <a:gd name="T0" fmla="*/ 25233 w 521637"/>
                  <a:gd name="T1" fmla="*/ 0 h 797799"/>
                  <a:gd name="T2" fmla="*/ 0 w 521637"/>
                  <a:gd name="T3" fmla="*/ 237230 h 797799"/>
                  <a:gd name="T4" fmla="*/ 285976 w 521637"/>
                  <a:gd name="T5" fmla="*/ 839161 h 797799"/>
                  <a:gd name="T6" fmla="*/ 476627 w 521637"/>
                  <a:gd name="T7" fmla="*/ 920599 h 797799"/>
                  <a:gd name="T8" fmla="*/ 25233 w 521637"/>
                  <a:gd name="T9" fmla="*/ 0 h 797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637" h="797799">
                    <a:moveTo>
                      <a:pt x="27616" y="0"/>
                    </a:moveTo>
                    <a:lnTo>
                      <a:pt x="0" y="205587"/>
                    </a:lnTo>
                    <a:lnTo>
                      <a:pt x="312982" y="727224"/>
                    </a:lnTo>
                    <a:lnTo>
                      <a:pt x="521637" y="797799"/>
                    </a:lnTo>
                    <a:lnTo>
                      <a:pt x="27616" y="0"/>
                    </a:lnTo>
                    <a:close/>
                  </a:path>
                </a:pathLst>
              </a:custGeom>
              <a:solidFill>
                <a:srgbClr val="002B61"/>
              </a:solidFill>
              <a:ln>
                <a:noFill/>
              </a:ln>
            </p:spPr>
            <p:txBody>
              <a:bodyPr/>
              <a:lstStyle/>
              <a:p>
                <a:pPr>
                  <a:defRPr/>
                </a:pPr>
                <a:endParaRPr lang="zh-CN" altLang="en-US" sz="1800" kern="0">
                  <a:solidFill>
                    <a:schemeClr val="bg1">
                      <a:lumMod val="50000"/>
                    </a:schemeClr>
                  </a:solidFill>
                </a:endParaRPr>
              </a:p>
            </p:txBody>
          </p:sp>
          <p:sp>
            <p:nvSpPr>
              <p:cNvPr id="39" name="任意多边形​​ 21"/>
              <p:cNvSpPr/>
              <p:nvPr/>
            </p:nvSpPr>
            <p:spPr bwMode="auto">
              <a:xfrm>
                <a:off x="5764412" y="2635146"/>
                <a:ext cx="379856" cy="563291"/>
              </a:xfrm>
              <a:custGeom>
                <a:avLst/>
                <a:gdLst>
                  <a:gd name="T0" fmla="*/ 4388804 w 285750"/>
                  <a:gd name="T1" fmla="*/ 1252802 h 461010"/>
                  <a:gd name="T2" fmla="*/ 1516144 w 285750"/>
                  <a:gd name="T3" fmla="*/ 3295924 h 461010"/>
                  <a:gd name="T4" fmla="*/ 0 w 285750"/>
                  <a:gd name="T5" fmla="*/ 2996297 h 461010"/>
                  <a:gd name="T6" fmla="*/ 4737936 w 285750"/>
                  <a:gd name="T7" fmla="*/ 0 h 461010"/>
                  <a:gd name="T8" fmla="*/ 4388804 w 285750"/>
                  <a:gd name="T9" fmla="*/ 1252802 h 461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750" h="461010">
                    <a:moveTo>
                      <a:pt x="264694" y="175233"/>
                    </a:moveTo>
                    <a:lnTo>
                      <a:pt x="91440" y="461010"/>
                    </a:lnTo>
                    <a:lnTo>
                      <a:pt x="0" y="419100"/>
                    </a:lnTo>
                    <a:lnTo>
                      <a:pt x="285750" y="0"/>
                    </a:lnTo>
                    <a:lnTo>
                      <a:pt x="264694" y="175233"/>
                    </a:lnTo>
                    <a:close/>
                  </a:path>
                </a:pathLst>
              </a:custGeom>
              <a:solidFill>
                <a:srgbClr val="002B61"/>
              </a:solidFill>
              <a:ln>
                <a:noFill/>
              </a:ln>
            </p:spPr>
            <p:txBody>
              <a:bodyPr/>
              <a:lstStyle/>
              <a:p>
                <a:pPr>
                  <a:defRPr/>
                </a:pPr>
                <a:endParaRPr lang="zh-CN" altLang="en-US" sz="1800" kern="0">
                  <a:solidFill>
                    <a:schemeClr val="bg1">
                      <a:lumMod val="50000"/>
                    </a:schemeClr>
                  </a:solidFill>
                </a:endParaRPr>
              </a:p>
            </p:txBody>
          </p:sp>
          <p:sp>
            <p:nvSpPr>
              <p:cNvPr id="40" name="任意多边形​​ 18"/>
              <p:cNvSpPr/>
              <p:nvPr/>
            </p:nvSpPr>
            <p:spPr bwMode="auto">
              <a:xfrm>
                <a:off x="5602363" y="2396228"/>
                <a:ext cx="1331238" cy="1253886"/>
              </a:xfrm>
              <a:custGeom>
                <a:avLst/>
                <a:gdLst>
                  <a:gd name="T0" fmla="*/ 5175197 w 1002030"/>
                  <a:gd name="T1" fmla="*/ 2367036 h 944880"/>
                  <a:gd name="T2" fmla="*/ 2050549 w 1002030"/>
                  <a:gd name="T3" fmla="*/ 7237868 h 944880"/>
                  <a:gd name="T4" fmla="*/ 9715701 w 1002030"/>
                  <a:gd name="T5" fmla="*/ 9819401 h 944880"/>
                  <a:gd name="T6" fmla="*/ 5175197 w 1002030"/>
                  <a:gd name="T7" fmla="*/ 2367036 h 944880"/>
                  <a:gd name="T8" fmla="*/ 4882263 w 1002030"/>
                  <a:gd name="T9" fmla="*/ 0 h 944880"/>
                  <a:gd name="T10" fmla="*/ 12840352 w 1002030"/>
                  <a:gd name="T11" fmla="*/ 12079644 h 944880"/>
                  <a:gd name="T12" fmla="*/ 0 w 1002030"/>
                  <a:gd name="T13" fmla="*/ 7842035 h 944880"/>
                  <a:gd name="T14" fmla="*/ 4882263 w 1002030"/>
                  <a:gd name="T15" fmla="*/ 0 h 944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030" h="944880">
                    <a:moveTo>
                      <a:pt x="403860" y="185152"/>
                    </a:moveTo>
                    <a:lnTo>
                      <a:pt x="160020" y="566152"/>
                    </a:lnTo>
                    <a:lnTo>
                      <a:pt x="758190" y="768082"/>
                    </a:lnTo>
                    <a:lnTo>
                      <a:pt x="403860" y="185152"/>
                    </a:lnTo>
                    <a:close/>
                    <a:moveTo>
                      <a:pt x="381000" y="0"/>
                    </a:moveTo>
                    <a:lnTo>
                      <a:pt x="1002030" y="944880"/>
                    </a:lnTo>
                    <a:lnTo>
                      <a:pt x="0" y="613410"/>
                    </a:lnTo>
                    <a:lnTo>
                      <a:pt x="381000" y="0"/>
                    </a:lnTo>
                    <a:close/>
                  </a:path>
                </a:pathLst>
              </a:custGeom>
              <a:solidFill>
                <a:srgbClr val="E74C2E"/>
              </a:solidFill>
              <a:ln>
                <a:noFill/>
              </a:ln>
            </p:spPr>
            <p:txBody>
              <a:bodyPr/>
              <a:lstStyle/>
              <a:p>
                <a:pPr>
                  <a:defRPr/>
                </a:pPr>
                <a:endParaRPr lang="zh-CN" altLang="en-US" sz="1800" kern="0">
                  <a:solidFill>
                    <a:schemeClr val="bg1">
                      <a:lumMod val="50000"/>
                    </a:schemeClr>
                  </a:solidFill>
                </a:endParaRPr>
              </a:p>
            </p:txBody>
          </p:sp>
          <p:sp>
            <p:nvSpPr>
              <p:cNvPr id="41" name="任意多边形​​ 20"/>
              <p:cNvSpPr/>
              <p:nvPr/>
            </p:nvSpPr>
            <p:spPr bwMode="auto">
              <a:xfrm>
                <a:off x="5598878" y="3198437"/>
                <a:ext cx="1329496" cy="631303"/>
              </a:xfrm>
              <a:custGeom>
                <a:avLst/>
                <a:gdLst>
                  <a:gd name="T0" fmla="*/ 129648 w 1002030"/>
                  <a:gd name="T1" fmla="*/ 0 h 476250"/>
                  <a:gd name="T2" fmla="*/ 0 w 1002030"/>
                  <a:gd name="T3" fmla="*/ 2445274 h 476250"/>
                  <a:gd name="T4" fmla="*/ 16723162 w 1002030"/>
                  <a:gd name="T5" fmla="*/ 8043646 h 476250"/>
                  <a:gd name="T6" fmla="*/ 17047248 w 1002030"/>
                  <a:gd name="T7" fmla="*/ 5598379 h 476250"/>
                  <a:gd name="T8" fmla="*/ 129648 w 1002030"/>
                  <a:gd name="T9" fmla="*/ 0 h 476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030" h="476250">
                    <a:moveTo>
                      <a:pt x="7620" y="0"/>
                    </a:moveTo>
                    <a:lnTo>
                      <a:pt x="0" y="144780"/>
                    </a:lnTo>
                    <a:lnTo>
                      <a:pt x="982980" y="476250"/>
                    </a:lnTo>
                    <a:lnTo>
                      <a:pt x="1002030" y="331470"/>
                    </a:lnTo>
                    <a:lnTo>
                      <a:pt x="7620" y="0"/>
                    </a:lnTo>
                    <a:close/>
                  </a:path>
                </a:pathLst>
              </a:custGeom>
              <a:solidFill>
                <a:srgbClr val="CB3517"/>
              </a:solidFill>
              <a:ln>
                <a:noFill/>
              </a:ln>
            </p:spPr>
            <p:txBody>
              <a:bodyPr/>
              <a:lstStyle/>
              <a:p>
                <a:pPr>
                  <a:defRPr/>
                </a:pPr>
                <a:endParaRPr lang="zh-CN" altLang="en-US" sz="1800" kern="0">
                  <a:solidFill>
                    <a:schemeClr val="bg1">
                      <a:lumMod val="50000"/>
                    </a:schemeClr>
                  </a:solidFill>
                </a:endParaRPr>
              </a:p>
            </p:txBody>
          </p:sp>
          <p:sp>
            <p:nvSpPr>
              <p:cNvPr id="42" name="任意多边形​​ 37908"/>
              <p:cNvSpPr/>
              <p:nvPr/>
            </p:nvSpPr>
            <p:spPr>
              <a:xfrm>
                <a:off x="5612818" y="3203668"/>
                <a:ext cx="1312072" cy="434240"/>
              </a:xfrm>
              <a:custGeom>
                <a:avLst/>
                <a:gdLst>
                  <a:gd name="connsiteX0" fmla="*/ 0 w 1312190"/>
                  <a:gd name="connsiteY0" fmla="*/ 0 h 433953"/>
                  <a:gd name="connsiteX1" fmla="*/ 1312190 w 1312190"/>
                  <a:gd name="connsiteY1" fmla="*/ 433953 h 433953"/>
                </a:gdLst>
                <a:ahLst/>
                <a:cxnLst>
                  <a:cxn ang="0">
                    <a:pos x="connsiteX0" y="connsiteY0"/>
                  </a:cxn>
                  <a:cxn ang="0">
                    <a:pos x="connsiteX1" y="connsiteY1"/>
                  </a:cxn>
                </a:cxnLst>
                <a:rect l="l" t="t" r="r" b="b"/>
                <a:pathLst>
                  <a:path w="1312190" h="433953">
                    <a:moveTo>
                      <a:pt x="0" y="0"/>
                    </a:moveTo>
                    <a:lnTo>
                      <a:pt x="1312190" y="433953"/>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43" name="任意多边形​​ 37909"/>
              <p:cNvSpPr/>
              <p:nvPr/>
            </p:nvSpPr>
            <p:spPr>
              <a:xfrm>
                <a:off x="5820171" y="2640378"/>
                <a:ext cx="320612" cy="502252"/>
              </a:xfrm>
              <a:custGeom>
                <a:avLst/>
                <a:gdLst>
                  <a:gd name="connsiteX0" fmla="*/ 0 w 320298"/>
                  <a:gd name="connsiteY0" fmla="*/ 501112 h 501112"/>
                  <a:gd name="connsiteX1" fmla="*/ 320298 w 320298"/>
                  <a:gd name="connsiteY1" fmla="*/ 0 h 501112"/>
                </a:gdLst>
                <a:ahLst/>
                <a:cxnLst>
                  <a:cxn ang="0">
                    <a:pos x="connsiteX0" y="connsiteY0"/>
                  </a:cxn>
                  <a:cxn ang="0">
                    <a:pos x="connsiteX1" y="connsiteY1"/>
                  </a:cxn>
                </a:cxnLst>
                <a:rect l="l" t="t" r="r" b="b"/>
                <a:pathLst>
                  <a:path w="320298" h="501112">
                    <a:moveTo>
                      <a:pt x="0" y="501112"/>
                    </a:moveTo>
                    <a:lnTo>
                      <a:pt x="320298"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44" name="任意多边形​​ 37911"/>
              <p:cNvSpPr/>
              <p:nvPr/>
            </p:nvSpPr>
            <p:spPr>
              <a:xfrm>
                <a:off x="6133813" y="2640378"/>
                <a:ext cx="486145" cy="779537"/>
              </a:xfrm>
              <a:custGeom>
                <a:avLst/>
                <a:gdLst>
                  <a:gd name="connsiteX0" fmla="*/ 0 w 485614"/>
                  <a:gd name="connsiteY0" fmla="*/ 0 h 780082"/>
                  <a:gd name="connsiteX1" fmla="*/ 485614 w 485614"/>
                  <a:gd name="connsiteY1" fmla="*/ 780082 h 780082"/>
                </a:gdLst>
                <a:ahLst/>
                <a:cxnLst>
                  <a:cxn ang="0">
                    <a:pos x="connsiteX0" y="connsiteY0"/>
                  </a:cxn>
                  <a:cxn ang="0">
                    <a:pos x="connsiteX1" y="connsiteY1"/>
                  </a:cxn>
                </a:cxnLst>
                <a:rect l="l" t="t" r="r" b="b"/>
                <a:pathLst>
                  <a:path w="485614" h="780082">
                    <a:moveTo>
                      <a:pt x="0" y="0"/>
                    </a:moveTo>
                    <a:lnTo>
                      <a:pt x="485614" y="780082"/>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45" name="任意多边形​​ 28673"/>
              <p:cNvSpPr/>
              <p:nvPr/>
            </p:nvSpPr>
            <p:spPr>
              <a:xfrm>
                <a:off x="5609968" y="2397211"/>
                <a:ext cx="500448" cy="852616"/>
              </a:xfrm>
              <a:custGeom>
                <a:avLst/>
                <a:gdLst>
                  <a:gd name="connsiteX0" fmla="*/ 0 w 500448"/>
                  <a:gd name="connsiteY0" fmla="*/ 803189 h 852616"/>
                  <a:gd name="connsiteX1" fmla="*/ 148281 w 500448"/>
                  <a:gd name="connsiteY1" fmla="*/ 852616 h 852616"/>
                  <a:gd name="connsiteX2" fmla="*/ 500448 w 500448"/>
                  <a:gd name="connsiteY2" fmla="*/ 0 h 852616"/>
                  <a:gd name="connsiteX3" fmla="*/ 0 w 500448"/>
                  <a:gd name="connsiteY3" fmla="*/ 803189 h 852616"/>
                </a:gdLst>
                <a:ahLst/>
                <a:cxnLst>
                  <a:cxn ang="0">
                    <a:pos x="connsiteX0" y="connsiteY0"/>
                  </a:cxn>
                  <a:cxn ang="0">
                    <a:pos x="connsiteX1" y="connsiteY1"/>
                  </a:cxn>
                  <a:cxn ang="0">
                    <a:pos x="connsiteX2" y="connsiteY2"/>
                  </a:cxn>
                  <a:cxn ang="0">
                    <a:pos x="connsiteX3" y="connsiteY3"/>
                  </a:cxn>
                </a:cxnLst>
                <a:rect l="l" t="t" r="r" b="b"/>
                <a:pathLst>
                  <a:path w="500448" h="852616">
                    <a:moveTo>
                      <a:pt x="0" y="803189"/>
                    </a:moveTo>
                    <a:lnTo>
                      <a:pt x="148281" y="852616"/>
                    </a:lnTo>
                    <a:lnTo>
                      <a:pt x="500448" y="0"/>
                    </a:lnTo>
                    <a:lnTo>
                      <a:pt x="0" y="803189"/>
                    </a:lnTo>
                    <a:close/>
                  </a:path>
                </a:pathLst>
              </a:custGeom>
              <a:solidFill>
                <a:sysClr val="window" lastClr="FFFFFF">
                  <a:alpha val="15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grpSp>
        <p:nvGrpSpPr>
          <p:cNvPr id="46" name="组合 45"/>
          <p:cNvGrpSpPr/>
          <p:nvPr/>
        </p:nvGrpSpPr>
        <p:grpSpPr bwMode="auto">
          <a:xfrm>
            <a:off x="2284868" y="3255506"/>
            <a:ext cx="1895475" cy="1188452"/>
            <a:chOff x="5484709" y="3198724"/>
            <a:chExt cx="1895656" cy="1188517"/>
          </a:xfrm>
        </p:grpSpPr>
        <p:sp>
          <p:nvSpPr>
            <p:cNvPr id="47" name="TextBox 29"/>
            <p:cNvSpPr txBox="1">
              <a:spLocks noChangeArrowheads="1"/>
            </p:cNvSpPr>
            <p:nvPr/>
          </p:nvSpPr>
          <p:spPr bwMode="auto">
            <a:xfrm rot="20719236">
              <a:off x="6033779" y="4048669"/>
              <a:ext cx="1005499" cy="338572"/>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48" name="组合 28677"/>
            <p:cNvGrpSpPr/>
            <p:nvPr/>
          </p:nvGrpSpPr>
          <p:grpSpPr bwMode="auto">
            <a:xfrm>
              <a:off x="5484709" y="3198724"/>
              <a:ext cx="1895656" cy="1158778"/>
              <a:chOff x="4066843" y="4113378"/>
              <a:chExt cx="2082800" cy="1273175"/>
            </a:xfrm>
          </p:grpSpPr>
          <p:sp>
            <p:nvSpPr>
              <p:cNvPr id="49" name="任意多边形​​ 17"/>
              <p:cNvSpPr/>
              <p:nvPr/>
            </p:nvSpPr>
            <p:spPr bwMode="auto">
              <a:xfrm>
                <a:off x="4827396" y="4272111"/>
                <a:ext cx="896616" cy="422124"/>
              </a:xfrm>
              <a:custGeom>
                <a:avLst/>
                <a:gdLst>
                  <a:gd name="T0" fmla="*/ 17714292 w 643890"/>
                  <a:gd name="T1" fmla="*/ 5522422 h 308610"/>
                  <a:gd name="T2" fmla="*/ 11425199 w 643890"/>
                  <a:gd name="T3" fmla="*/ 7100260 h 308610"/>
                  <a:gd name="T4" fmla="*/ 314452 w 643890"/>
                  <a:gd name="T5" fmla="*/ 3856922 h 308610"/>
                  <a:gd name="T6" fmla="*/ 0 w 643890"/>
                  <a:gd name="T7" fmla="*/ 0 h 308610"/>
                  <a:gd name="T8" fmla="*/ 17714292 w 643890"/>
                  <a:gd name="T9" fmla="*/ 5522422 h 308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3890" h="308610">
                    <a:moveTo>
                      <a:pt x="643890" y="240030"/>
                    </a:moveTo>
                    <a:lnTo>
                      <a:pt x="415290" y="308610"/>
                    </a:lnTo>
                    <a:lnTo>
                      <a:pt x="11430" y="167640"/>
                    </a:lnTo>
                    <a:lnTo>
                      <a:pt x="0" y="0"/>
                    </a:lnTo>
                    <a:lnTo>
                      <a:pt x="643890" y="24003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50" name="任意多边形​​ 16"/>
              <p:cNvSpPr/>
              <p:nvPr/>
            </p:nvSpPr>
            <p:spPr bwMode="auto">
              <a:xfrm>
                <a:off x="4394788" y="4277344"/>
                <a:ext cx="448307" cy="711680"/>
              </a:xfrm>
              <a:custGeom>
                <a:avLst/>
                <a:gdLst>
                  <a:gd name="connsiteX0" fmla="*/ 102870 w 304800"/>
                  <a:gd name="connsiteY0" fmla="*/ 472440 h 491490"/>
                  <a:gd name="connsiteX1" fmla="*/ 304800 w 304800"/>
                  <a:gd name="connsiteY1" fmla="*/ 148590 h 491490"/>
                  <a:gd name="connsiteX2" fmla="*/ 300990 w 304800"/>
                  <a:gd name="connsiteY2" fmla="*/ 0 h 491490"/>
                  <a:gd name="connsiteX3" fmla="*/ 0 w 304800"/>
                  <a:gd name="connsiteY3" fmla="*/ 491490 h 491490"/>
                  <a:gd name="connsiteX4" fmla="*/ 102870 w 304800"/>
                  <a:gd name="connsiteY4" fmla="*/ 472440 h 49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1490">
                    <a:moveTo>
                      <a:pt x="102870" y="472440"/>
                    </a:moveTo>
                    <a:lnTo>
                      <a:pt x="304800" y="148590"/>
                    </a:lnTo>
                    <a:lnTo>
                      <a:pt x="300990" y="0"/>
                    </a:lnTo>
                    <a:lnTo>
                      <a:pt x="0" y="491490"/>
                    </a:lnTo>
                    <a:lnTo>
                      <a:pt x="102870" y="472440"/>
                    </a:lnTo>
                    <a:close/>
                  </a:path>
                </a:pathLst>
              </a:custGeom>
              <a:solidFill>
                <a:srgbClr val="00517E"/>
              </a:solidFill>
              <a:ln w="25400" cap="flat" cmpd="sng" algn="ctr">
                <a:no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51" name="任意多边形​​ 13"/>
              <p:cNvSpPr/>
              <p:nvPr/>
            </p:nvSpPr>
            <p:spPr bwMode="auto">
              <a:xfrm>
                <a:off x="4066843" y="4113378"/>
                <a:ext cx="2082800" cy="1072754"/>
              </a:xfrm>
              <a:custGeom>
                <a:avLst/>
                <a:gdLst>
                  <a:gd name="T0" fmla="*/ 9082278 w 1531620"/>
                  <a:gd name="T1" fmla="*/ 2102063 h 788670"/>
                  <a:gd name="T2" fmla="*/ 4235148 w 1531620"/>
                  <a:gd name="T3" fmla="*/ 9900741 h 788670"/>
                  <a:gd name="T4" fmla="*/ 19018872 w 1531620"/>
                  <a:gd name="T5" fmla="*/ 5757693 h 788670"/>
                  <a:gd name="T6" fmla="*/ 9082278 w 1531620"/>
                  <a:gd name="T7" fmla="*/ 2102063 h 788670"/>
                  <a:gd name="T8" fmla="*/ 7876576 w 1531620"/>
                  <a:gd name="T9" fmla="*/ 0 h 788670"/>
                  <a:gd name="T10" fmla="*/ 24356788 w 1531620"/>
                  <a:gd name="T11" fmla="*/ 5849007 h 788670"/>
                  <a:gd name="T12" fmla="*/ 0 w 1531620"/>
                  <a:gd name="T13" fmla="*/ 12611918 h 788670"/>
                  <a:gd name="T14" fmla="*/ 7876576 w 1531620"/>
                  <a:gd name="T15" fmla="*/ 0 h 788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1620" h="788670">
                    <a:moveTo>
                      <a:pt x="571118" y="131450"/>
                    </a:moveTo>
                    <a:lnTo>
                      <a:pt x="266318" y="619130"/>
                    </a:lnTo>
                    <a:lnTo>
                      <a:pt x="1195958" y="360050"/>
                    </a:lnTo>
                    <a:lnTo>
                      <a:pt x="571118" y="131450"/>
                    </a:lnTo>
                    <a:close/>
                    <a:moveTo>
                      <a:pt x="495300" y="0"/>
                    </a:moveTo>
                    <a:lnTo>
                      <a:pt x="1531620" y="365760"/>
                    </a:lnTo>
                    <a:lnTo>
                      <a:pt x="0" y="788670"/>
                    </a:lnTo>
                    <a:lnTo>
                      <a:pt x="49530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52" name="任意多边形​​ 15"/>
              <p:cNvSpPr/>
              <p:nvPr/>
            </p:nvSpPr>
            <p:spPr bwMode="auto">
              <a:xfrm>
                <a:off x="4072076" y="4603531"/>
                <a:ext cx="2070590" cy="783197"/>
              </a:xfrm>
              <a:custGeom>
                <a:avLst/>
                <a:gdLst>
                  <a:gd name="T0" fmla="*/ 0 w 1524000"/>
                  <a:gd name="T1" fmla="*/ 9097074 h 575310"/>
                  <a:gd name="T2" fmla="*/ 0 w 1524000"/>
                  <a:gd name="T3" fmla="*/ 12487813 h 575310"/>
                  <a:gd name="T4" fmla="*/ 32592017 w 1524000"/>
                  <a:gd name="T5" fmla="*/ 3225328 h 575310"/>
                  <a:gd name="T6" fmla="*/ 32838311 w 1524000"/>
                  <a:gd name="T7" fmla="*/ 0 h 575310"/>
                  <a:gd name="T8" fmla="*/ 0 w 1524000"/>
                  <a:gd name="T9" fmla="*/ 9097074 h 575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000" h="575310">
                    <a:moveTo>
                      <a:pt x="0" y="419100"/>
                    </a:moveTo>
                    <a:lnTo>
                      <a:pt x="0" y="575310"/>
                    </a:lnTo>
                    <a:lnTo>
                      <a:pt x="1512570" y="148590"/>
                    </a:lnTo>
                    <a:lnTo>
                      <a:pt x="1524000" y="0"/>
                    </a:lnTo>
                    <a:lnTo>
                      <a:pt x="0" y="41910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53" name="任意多边形​​ 19"/>
              <p:cNvSpPr/>
              <p:nvPr/>
            </p:nvSpPr>
            <p:spPr>
              <a:xfrm>
                <a:off x="4429676" y="4287809"/>
                <a:ext cx="416908" cy="666328"/>
              </a:xfrm>
              <a:custGeom>
                <a:avLst/>
                <a:gdLst>
                  <a:gd name="connsiteX0" fmla="*/ 416030 w 416030"/>
                  <a:gd name="connsiteY0" fmla="*/ 0 h 667382"/>
                  <a:gd name="connsiteX1" fmla="*/ 416030 w 416030"/>
                  <a:gd name="connsiteY1" fmla="*/ 221016 h 667382"/>
                  <a:gd name="connsiteX2" fmla="*/ 151677 w 416030"/>
                  <a:gd name="connsiteY2" fmla="*/ 628379 h 667382"/>
                  <a:gd name="connsiteX3" fmla="*/ 0 w 416030"/>
                  <a:gd name="connsiteY3" fmla="*/ 667382 h 667382"/>
                  <a:gd name="connsiteX4" fmla="*/ 416030 w 416030"/>
                  <a:gd name="connsiteY4" fmla="*/ 0 h 667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30" h="667382">
                    <a:moveTo>
                      <a:pt x="416030" y="0"/>
                    </a:moveTo>
                    <a:lnTo>
                      <a:pt x="416030" y="221016"/>
                    </a:lnTo>
                    <a:lnTo>
                      <a:pt x="151677" y="628379"/>
                    </a:lnTo>
                    <a:lnTo>
                      <a:pt x="0" y="667382"/>
                    </a:lnTo>
                    <a:lnTo>
                      <a:pt x="41603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bg1">
                      <a:lumMod val="50000"/>
                    </a:schemeClr>
                  </a:solidFill>
                </a:endParaRPr>
              </a:p>
            </p:txBody>
          </p:sp>
          <p:sp>
            <p:nvSpPr>
              <p:cNvPr id="54" name="任意多边形​​ 28672"/>
              <p:cNvSpPr/>
              <p:nvPr/>
            </p:nvSpPr>
            <p:spPr>
              <a:xfrm>
                <a:off x="4429676" y="4282577"/>
                <a:ext cx="1269915" cy="669817"/>
              </a:xfrm>
              <a:custGeom>
                <a:avLst/>
                <a:gdLst>
                  <a:gd name="connsiteX0" fmla="*/ 0 w 1269759"/>
                  <a:gd name="connsiteY0" fmla="*/ 667382 h 667382"/>
                  <a:gd name="connsiteX1" fmla="*/ 420364 w 1269759"/>
                  <a:gd name="connsiteY1" fmla="*/ 0 h 667382"/>
                  <a:gd name="connsiteX2" fmla="*/ 1269759 w 1269759"/>
                  <a:gd name="connsiteY2" fmla="*/ 325024 h 667382"/>
                </a:gdLst>
                <a:ahLst/>
                <a:cxnLst>
                  <a:cxn ang="0">
                    <a:pos x="connsiteX0" y="connsiteY0"/>
                  </a:cxn>
                  <a:cxn ang="0">
                    <a:pos x="connsiteX1" y="connsiteY1"/>
                  </a:cxn>
                  <a:cxn ang="0">
                    <a:pos x="connsiteX2" y="connsiteY2"/>
                  </a:cxn>
                </a:cxnLst>
                <a:rect l="l" t="t" r="r" b="b"/>
                <a:pathLst>
                  <a:path w="1269759" h="667382">
                    <a:moveTo>
                      <a:pt x="0" y="667382"/>
                    </a:moveTo>
                    <a:lnTo>
                      <a:pt x="420364" y="0"/>
                    </a:lnTo>
                    <a:lnTo>
                      <a:pt x="1269759" y="325024"/>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55" name="任意多边形​​ 28682"/>
              <p:cNvSpPr/>
              <p:nvPr/>
            </p:nvSpPr>
            <p:spPr>
              <a:xfrm>
                <a:off x="4072076" y="4603531"/>
                <a:ext cx="2068845" cy="568647"/>
              </a:xfrm>
              <a:custGeom>
                <a:avLst/>
                <a:gdLst>
                  <a:gd name="connsiteX0" fmla="*/ 0 w 2071484"/>
                  <a:gd name="connsiteY0" fmla="*/ 567708 h 567708"/>
                  <a:gd name="connsiteX1" fmla="*/ 2071484 w 2071484"/>
                  <a:gd name="connsiteY1" fmla="*/ 0 h 567708"/>
                </a:gdLst>
                <a:ahLst/>
                <a:cxnLst>
                  <a:cxn ang="0">
                    <a:pos x="connsiteX0" y="connsiteY0"/>
                  </a:cxn>
                  <a:cxn ang="0">
                    <a:pos x="connsiteX1" y="connsiteY1"/>
                  </a:cxn>
                </a:cxnLst>
                <a:rect l="l" t="t" r="r" b="b"/>
                <a:pathLst>
                  <a:path w="2071484" h="567708">
                    <a:moveTo>
                      <a:pt x="0" y="567708"/>
                    </a:moveTo>
                    <a:lnTo>
                      <a:pt x="2071484"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56" name="任意多边形​​ 22"/>
              <p:cNvSpPr/>
              <p:nvPr/>
            </p:nvSpPr>
            <p:spPr>
              <a:xfrm>
                <a:off x="4633784" y="4114800"/>
                <a:ext cx="1501346" cy="488092"/>
              </a:xfrm>
              <a:custGeom>
                <a:avLst/>
                <a:gdLst>
                  <a:gd name="connsiteX0" fmla="*/ 105032 w 1501346"/>
                  <a:gd name="connsiteY0" fmla="*/ 0 h 488092"/>
                  <a:gd name="connsiteX1" fmla="*/ 1501346 w 1501346"/>
                  <a:gd name="connsiteY1" fmla="*/ 488092 h 488092"/>
                  <a:gd name="connsiteX2" fmla="*/ 395416 w 1501346"/>
                  <a:gd name="connsiteY2" fmla="*/ 234778 h 488092"/>
                  <a:gd name="connsiteX3" fmla="*/ 216243 w 1501346"/>
                  <a:gd name="connsiteY3" fmla="*/ 166816 h 488092"/>
                  <a:gd name="connsiteX4" fmla="*/ 197708 w 1501346"/>
                  <a:gd name="connsiteY4" fmla="*/ 203886 h 488092"/>
                  <a:gd name="connsiteX5" fmla="*/ 0 w 1501346"/>
                  <a:gd name="connsiteY5" fmla="*/ 166816 h 488092"/>
                  <a:gd name="connsiteX6" fmla="*/ 105032 w 1501346"/>
                  <a:gd name="connsiteY6" fmla="*/ 0 h 48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1346" h="488092">
                    <a:moveTo>
                      <a:pt x="105032" y="0"/>
                    </a:moveTo>
                    <a:lnTo>
                      <a:pt x="1501346" y="488092"/>
                    </a:lnTo>
                    <a:lnTo>
                      <a:pt x="395416" y="234778"/>
                    </a:lnTo>
                    <a:lnTo>
                      <a:pt x="216243" y="166816"/>
                    </a:lnTo>
                    <a:lnTo>
                      <a:pt x="197708" y="203886"/>
                    </a:lnTo>
                    <a:lnTo>
                      <a:pt x="0" y="166816"/>
                    </a:lnTo>
                    <a:lnTo>
                      <a:pt x="105032" y="0"/>
                    </a:lnTo>
                    <a:close/>
                  </a:path>
                </a:pathLst>
              </a:custGeom>
              <a:solidFill>
                <a:sysClr val="window" lastClr="FFFFFF">
                  <a:alpha val="17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sp>
        <p:nvSpPr>
          <p:cNvPr id="57" name="文本框 27"/>
          <p:cNvSpPr txBox="1"/>
          <p:nvPr/>
        </p:nvSpPr>
        <p:spPr>
          <a:xfrm>
            <a:off x="4878842" y="3024584"/>
            <a:ext cx="4104456" cy="1077218"/>
          </a:xfrm>
          <a:prstGeom prst="rect">
            <a:avLst/>
          </a:prstGeom>
          <a:noFill/>
        </p:spPr>
        <p:txBody>
          <a:bodyPr wrap="square">
            <a:spAutoFit/>
          </a:bodyPr>
          <a:lstStyle/>
          <a:p>
            <a:pPr eaLnBrk="1" fontAlgn="auto" hangingPunct="1">
              <a:spcBef>
                <a:spcPts val="0"/>
              </a:spcBef>
              <a:spcAft>
                <a:spcPts val="0"/>
              </a:spcAft>
              <a:defRPr/>
            </a:pPr>
            <a:r>
              <a:rPr lang="zh-CN" altLang="en-US" sz="2000" b="1" dirty="0">
                <a:solidFill>
                  <a:srgbClr val="E74C2E"/>
                </a:solidFill>
                <a:latin typeface="微软雅黑" panose="020B0503020204020204" pitchFamily="34" charset="-122"/>
                <a:ea typeface="微软雅黑" panose="020B0503020204020204" pitchFamily="34" charset="-122"/>
              </a:rPr>
              <a:t>在此输入你的标题</a:t>
            </a:r>
            <a:endParaRPr lang="en-US" altLang="zh-CN" sz="2000" b="1" dirty="0">
              <a:solidFill>
                <a:srgbClr val="E74C2E"/>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50" b="1" dirty="0">
                <a:solidFill>
                  <a:schemeClr val="bg1">
                    <a:lumMod val="50000"/>
                  </a:schemeClr>
                </a:solidFill>
                <a:latin typeface="宋体" panose="02010600030101010101" pitchFamily="2" charset="-122"/>
                <a:ea typeface="宋体" panose="02010600030101010101" pitchFamily="2" charset="-122"/>
              </a:rPr>
              <a:t>财务管理是在一定的整体目标下，关于资产的购置</a:t>
            </a:r>
            <a:r>
              <a:rPr lang="en-US" altLang="zh-CN" sz="1050" b="1" dirty="0">
                <a:solidFill>
                  <a:schemeClr val="bg1">
                    <a:lumMod val="50000"/>
                  </a:schemeClr>
                </a:solidFill>
                <a:latin typeface="宋体" panose="02010600030101010101" pitchFamily="2" charset="-122"/>
                <a:ea typeface="宋体" panose="02010600030101010101" pitchFamily="2" charset="-122"/>
              </a:rPr>
              <a:t>,</a:t>
            </a:r>
            <a:r>
              <a:rPr lang="zh-CN" altLang="en-US" sz="1050" b="1" dirty="0">
                <a:solidFill>
                  <a:schemeClr val="bg1">
                    <a:lumMod val="50000"/>
                  </a:schemeClr>
                </a:solidFill>
                <a:latin typeface="宋体" panose="02010600030101010101" pitchFamily="2" charset="-122"/>
                <a:ea typeface="宋体" panose="02010600030101010101" pitchFamily="2" charset="-122"/>
              </a:rPr>
              <a:t>资本的融通和经营中现金流量，以及利润分配的管理。财务管理是企业管理的一个组成部分，它是根据财经法规制度，按照财务管理的原则，组织企业财务活动，处理财务关系的一项经济管理工作。</a:t>
            </a:r>
          </a:p>
        </p:txBody>
      </p:sp>
      <p:grpSp>
        <p:nvGrpSpPr>
          <p:cNvPr id="58" name="组合 57"/>
          <p:cNvGrpSpPr/>
          <p:nvPr/>
        </p:nvGrpSpPr>
        <p:grpSpPr>
          <a:xfrm>
            <a:off x="1187624" y="195486"/>
            <a:ext cx="1515760" cy="72008"/>
            <a:chOff x="539552" y="195486"/>
            <a:chExt cx="1482080" cy="72008"/>
          </a:xfrm>
        </p:grpSpPr>
        <p:sp>
          <p:nvSpPr>
            <p:cNvPr id="59" name="矩形 5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62" name="TextBox 61"/>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63" name="TextBox 62"/>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10" presetClass="entr" presetSubtype="0"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75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1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A5C371-9618-4BC5-AD12-CFDF83C99F17}" type="datetime1">
              <a:rPr lang="zh-CN" altLang="en-US" smtClean="0"/>
              <a:t>2021/1/5</a:t>
            </a:fld>
            <a:endParaRPr lang="zh-CN" altLang="en-US"/>
          </a:p>
        </p:txBody>
      </p:sp>
      <p:grpSp>
        <p:nvGrpSpPr>
          <p:cNvPr id="4" name="组合 5"/>
          <p:cNvGrpSpPr/>
          <p:nvPr/>
        </p:nvGrpSpPr>
        <p:grpSpPr bwMode="auto">
          <a:xfrm>
            <a:off x="395480" y="1930400"/>
            <a:ext cx="1584325" cy="1206500"/>
            <a:chOff x="323528" y="2132856"/>
            <a:chExt cx="1584176" cy="1206855"/>
          </a:xfrm>
          <a:effectLst/>
        </p:grpSpPr>
        <p:sp>
          <p:nvSpPr>
            <p:cNvPr id="5" name="剪去单角的矩形 4"/>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6" name="TextBox 6"/>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7" name="TextBox 6"/>
            <p:cNvSpPr txBox="1"/>
            <p:nvPr/>
          </p:nvSpPr>
          <p:spPr>
            <a:xfrm>
              <a:off x="323528" y="2588603"/>
              <a:ext cx="1439728"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8" name="组合 9"/>
          <p:cNvGrpSpPr/>
          <p:nvPr/>
        </p:nvGrpSpPr>
        <p:grpSpPr bwMode="auto">
          <a:xfrm>
            <a:off x="2051243" y="1930400"/>
            <a:ext cx="1584325" cy="1206500"/>
            <a:chOff x="323528" y="2132856"/>
            <a:chExt cx="1584176" cy="1206855"/>
          </a:xfrm>
          <a:effectLst/>
        </p:grpSpPr>
        <p:sp>
          <p:nvSpPr>
            <p:cNvPr id="9" name="剪去单角的矩形 8"/>
            <p:cNvSpPr/>
            <p:nvPr/>
          </p:nvSpPr>
          <p:spPr>
            <a:xfrm>
              <a:off x="323528" y="2132856"/>
              <a:ext cx="1584176" cy="1206855"/>
            </a:xfrm>
            <a:prstGeom prst="snip1Rect">
              <a:avLst/>
            </a:prstGeom>
            <a:solidFill>
              <a:schemeClr val="bg1">
                <a:lumMod val="6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 name="TextBox 11"/>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11" name="TextBox 10"/>
            <p:cNvSpPr txBox="1"/>
            <p:nvPr/>
          </p:nvSpPr>
          <p:spPr>
            <a:xfrm>
              <a:off x="323528" y="2588603"/>
              <a:ext cx="1439727"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12" name="组合 13"/>
          <p:cNvGrpSpPr/>
          <p:nvPr/>
        </p:nvGrpSpPr>
        <p:grpSpPr bwMode="auto">
          <a:xfrm>
            <a:off x="3707005" y="1930400"/>
            <a:ext cx="1584325" cy="1206500"/>
            <a:chOff x="323528" y="2132856"/>
            <a:chExt cx="1584176" cy="1206855"/>
          </a:xfrm>
          <a:effectLst/>
        </p:grpSpPr>
        <p:sp>
          <p:nvSpPr>
            <p:cNvPr id="13" name="剪去单角的矩形 12"/>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4" name="TextBox 15"/>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15" name="TextBox 14"/>
            <p:cNvSpPr txBox="1"/>
            <p:nvPr/>
          </p:nvSpPr>
          <p:spPr>
            <a:xfrm>
              <a:off x="323528" y="2588603"/>
              <a:ext cx="1439728"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16" name="组合 17"/>
          <p:cNvGrpSpPr/>
          <p:nvPr/>
        </p:nvGrpSpPr>
        <p:grpSpPr bwMode="auto">
          <a:xfrm>
            <a:off x="5364355" y="1930400"/>
            <a:ext cx="1582738" cy="1206500"/>
            <a:chOff x="323528" y="2132856"/>
            <a:chExt cx="1584176" cy="1206855"/>
          </a:xfrm>
          <a:effectLst/>
        </p:grpSpPr>
        <p:sp>
          <p:nvSpPr>
            <p:cNvPr id="17" name="剪去单角的矩形 16"/>
            <p:cNvSpPr/>
            <p:nvPr/>
          </p:nvSpPr>
          <p:spPr>
            <a:xfrm>
              <a:off x="323528" y="2132856"/>
              <a:ext cx="1584176" cy="1206855"/>
            </a:xfrm>
            <a:prstGeom prst="snip1Rect">
              <a:avLst/>
            </a:prstGeom>
            <a:solidFill>
              <a:schemeClr val="bg1">
                <a:lumMod val="6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8" name="TextBox 19"/>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19" name="TextBox 18"/>
            <p:cNvSpPr txBox="1"/>
            <p:nvPr/>
          </p:nvSpPr>
          <p:spPr>
            <a:xfrm>
              <a:off x="323528" y="2588603"/>
              <a:ext cx="1439582"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20" name="组合 21"/>
          <p:cNvGrpSpPr/>
          <p:nvPr/>
        </p:nvGrpSpPr>
        <p:grpSpPr bwMode="auto">
          <a:xfrm>
            <a:off x="7020118" y="1930400"/>
            <a:ext cx="1584325" cy="1206500"/>
            <a:chOff x="323528" y="2132856"/>
            <a:chExt cx="1584176" cy="1206855"/>
          </a:xfrm>
          <a:effectLst/>
        </p:grpSpPr>
        <p:sp>
          <p:nvSpPr>
            <p:cNvPr id="21" name="剪去单角的矩形 20"/>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2" name="TextBox 23"/>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23" name="TextBox 22"/>
            <p:cNvSpPr txBox="1"/>
            <p:nvPr/>
          </p:nvSpPr>
          <p:spPr>
            <a:xfrm>
              <a:off x="323528" y="2588603"/>
              <a:ext cx="1439727"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24" name="组合 23"/>
          <p:cNvGrpSpPr/>
          <p:nvPr/>
        </p:nvGrpSpPr>
        <p:grpSpPr>
          <a:xfrm>
            <a:off x="251018" y="3136900"/>
            <a:ext cx="8713787" cy="647700"/>
            <a:chOff x="179388" y="3340100"/>
            <a:chExt cx="8713787" cy="647700"/>
          </a:xfrm>
        </p:grpSpPr>
        <p:sp>
          <p:nvSpPr>
            <p:cNvPr id="25" name="五边形 24"/>
            <p:cNvSpPr/>
            <p:nvPr/>
          </p:nvSpPr>
          <p:spPr bwMode="auto">
            <a:xfrm>
              <a:off x="179388" y="3340100"/>
              <a:ext cx="8713787" cy="647700"/>
            </a:xfrm>
            <a:prstGeom prst="homePlate">
              <a:avLst/>
            </a:prstGeom>
            <a:solidFill>
              <a:srgbClr val="E74C2E"/>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TextBox 8"/>
            <p:cNvSpPr txBox="1">
              <a:spLocks noChangeArrowheads="1"/>
            </p:cNvSpPr>
            <p:nvPr/>
          </p:nvSpPr>
          <p:spPr bwMode="auto">
            <a:xfrm>
              <a:off x="717410"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dirty="0">
                <a:ln>
                  <a:noFill/>
                </a:ln>
                <a:solidFill>
                  <a:schemeClr val="bg1"/>
                </a:solidFill>
                <a:effectLst/>
                <a:uLnTx/>
                <a:uFillTx/>
              </a:endParaRPr>
            </a:p>
          </p:txBody>
        </p:sp>
        <p:sp>
          <p:nvSpPr>
            <p:cNvPr id="27" name="TextBox 26"/>
            <p:cNvSpPr txBox="1">
              <a:spLocks noChangeArrowheads="1"/>
            </p:cNvSpPr>
            <p:nvPr/>
          </p:nvSpPr>
          <p:spPr bwMode="auto">
            <a:xfrm>
              <a:off x="2445403"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a:ln>
                  <a:noFill/>
                </a:ln>
                <a:solidFill>
                  <a:schemeClr val="bg1"/>
                </a:solidFill>
                <a:effectLst/>
                <a:uLnTx/>
                <a:uFillTx/>
              </a:endParaRPr>
            </a:p>
          </p:txBody>
        </p:sp>
        <p:sp>
          <p:nvSpPr>
            <p:cNvPr id="28" name="TextBox 27"/>
            <p:cNvSpPr txBox="1">
              <a:spLocks noChangeArrowheads="1"/>
            </p:cNvSpPr>
            <p:nvPr/>
          </p:nvSpPr>
          <p:spPr bwMode="auto">
            <a:xfrm>
              <a:off x="4101960"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dirty="0">
                <a:ln>
                  <a:noFill/>
                </a:ln>
                <a:solidFill>
                  <a:schemeClr val="bg1"/>
                </a:solidFill>
                <a:effectLst/>
                <a:uLnTx/>
                <a:uFillTx/>
              </a:endParaRPr>
            </a:p>
          </p:txBody>
        </p:sp>
        <p:sp>
          <p:nvSpPr>
            <p:cNvPr id="29" name="TextBox 28"/>
            <p:cNvSpPr txBox="1">
              <a:spLocks noChangeArrowheads="1"/>
            </p:cNvSpPr>
            <p:nvPr/>
          </p:nvSpPr>
          <p:spPr bwMode="auto">
            <a:xfrm>
              <a:off x="5757722"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a:ln>
                  <a:noFill/>
                </a:ln>
                <a:solidFill>
                  <a:schemeClr val="bg1"/>
                </a:solidFill>
                <a:effectLst/>
                <a:uLnTx/>
                <a:uFillTx/>
              </a:endParaRPr>
            </a:p>
          </p:txBody>
        </p:sp>
        <p:sp>
          <p:nvSpPr>
            <p:cNvPr id="30" name="TextBox 29"/>
            <p:cNvSpPr txBox="1">
              <a:spLocks noChangeArrowheads="1"/>
            </p:cNvSpPr>
            <p:nvPr/>
          </p:nvSpPr>
          <p:spPr bwMode="auto">
            <a:xfrm>
              <a:off x="7414278"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a:ln>
                  <a:noFill/>
                </a:ln>
                <a:solidFill>
                  <a:schemeClr val="bg1"/>
                </a:solidFill>
                <a:effectLst/>
                <a:uLnTx/>
                <a:uFillTx/>
              </a:endParaRPr>
            </a:p>
          </p:txBody>
        </p:sp>
      </p:grpSp>
      <p:grpSp>
        <p:nvGrpSpPr>
          <p:cNvPr id="31" name="组合 30"/>
          <p:cNvGrpSpPr/>
          <p:nvPr/>
        </p:nvGrpSpPr>
        <p:grpSpPr>
          <a:xfrm>
            <a:off x="1187624" y="195486"/>
            <a:ext cx="1515760" cy="72008"/>
            <a:chOff x="539552" y="195486"/>
            <a:chExt cx="1482080" cy="72008"/>
          </a:xfrm>
        </p:grpSpPr>
        <p:sp>
          <p:nvSpPr>
            <p:cNvPr id="32" name="矩形 3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5" name="TextBox 34"/>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6" name="TextBox 3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AB3DEE-F680-4485-94BB-74DD2E99E8F1}" type="datetime1">
              <a:rPr lang="zh-CN" altLang="en-US" smtClean="0"/>
              <a:t>2021/1/5</a:t>
            </a:fld>
            <a:endParaRPr lang="zh-CN" altLang="en-US"/>
          </a:p>
        </p:txBody>
      </p:sp>
      <p:graphicFrame>
        <p:nvGraphicFramePr>
          <p:cNvPr id="4" name="图表 3"/>
          <p:cNvGraphicFramePr/>
          <p:nvPr/>
        </p:nvGraphicFramePr>
        <p:xfrm>
          <a:off x="2915816" y="1747264"/>
          <a:ext cx="6392102" cy="237559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p:cNvGrpSpPr/>
          <p:nvPr/>
        </p:nvGrpSpPr>
        <p:grpSpPr>
          <a:xfrm>
            <a:off x="258935" y="1603248"/>
            <a:ext cx="2872905" cy="2552678"/>
            <a:chOff x="258935" y="1851670"/>
            <a:chExt cx="2872905" cy="2552678"/>
          </a:xfrm>
        </p:grpSpPr>
        <p:grpSp>
          <p:nvGrpSpPr>
            <p:cNvPr id="6" name="组合 5"/>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8" name="椭圆 7"/>
              <p:cNvSpPr/>
              <p:nvPr/>
            </p:nvSpPr>
            <p:spPr>
              <a:xfrm>
                <a:off x="6134582" y="2117468"/>
                <a:ext cx="1944216" cy="1944216"/>
              </a:xfrm>
              <a:prstGeom prst="ellipse">
                <a:avLst/>
              </a:prstGeom>
              <a:solidFill>
                <a:schemeClr val="bg1"/>
              </a:solidFill>
              <a:ln w="1016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同心圆 11"/>
              <p:cNvSpPr/>
              <p:nvPr/>
            </p:nvSpPr>
            <p:spPr>
              <a:xfrm>
                <a:off x="6853304" y="1509006"/>
                <a:ext cx="463688" cy="463688"/>
              </a:xfrm>
              <a:prstGeom prst="donut">
                <a:avLst>
                  <a:gd name="adj" fmla="val 9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7" name="图表 6"/>
            <p:cNvGraphicFramePr/>
            <p:nvPr/>
          </p:nvGraphicFramePr>
          <p:xfrm>
            <a:off x="258935" y="2474605"/>
            <a:ext cx="2872905" cy="1915270"/>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矩形 12"/>
          <p:cNvSpPr/>
          <p:nvPr/>
        </p:nvSpPr>
        <p:spPr>
          <a:xfrm>
            <a:off x="3396951" y="1131590"/>
            <a:ext cx="2262158" cy="369332"/>
          </a:xfrm>
          <a:prstGeom prst="rect">
            <a:avLst/>
          </a:prstGeom>
        </p:spPr>
        <p:txBody>
          <a:bodyPr wrap="none">
            <a:spAutoFit/>
          </a:bodyPr>
          <a:lstStyle/>
          <a:p>
            <a:r>
              <a:rPr lang="zh-CN" altLang="en-US" b="1" dirty="0">
                <a:solidFill>
                  <a:srgbClr val="E74C2E"/>
                </a:solidFill>
                <a:latin typeface="微软雅黑" panose="020B0503020204020204" pitchFamily="34" charset="-122"/>
                <a:ea typeface="微软雅黑" panose="020B0503020204020204" pitchFamily="34" charset="-122"/>
              </a:rPr>
              <a:t>各季度完成所占比例</a:t>
            </a:r>
            <a:endParaRPr lang="en-US" altLang="zh-CN" b="1" dirty="0">
              <a:solidFill>
                <a:srgbClr val="E74C2E"/>
              </a:solidFill>
              <a:latin typeface="微软雅黑" panose="020B0503020204020204" pitchFamily="34" charset="-122"/>
              <a:ea typeface="微软雅黑" panose="020B0503020204020204" pitchFamily="34" charset="-122"/>
            </a:endParaRPr>
          </a:p>
        </p:txBody>
      </p:sp>
      <p:sp>
        <p:nvSpPr>
          <p:cNvPr id="14" name="矩形 13"/>
          <p:cNvSpPr/>
          <p:nvPr/>
        </p:nvSpPr>
        <p:spPr>
          <a:xfrm>
            <a:off x="3408108" y="1491630"/>
            <a:ext cx="5223040" cy="261610"/>
          </a:xfrm>
          <a:prstGeom prst="rect">
            <a:avLst/>
          </a:prstGeom>
        </p:spPr>
        <p:txBody>
          <a:bodyPr wrap="square">
            <a:spAutoFit/>
          </a:bodyPr>
          <a:lstStyle/>
          <a:p>
            <a:r>
              <a:rPr lang="zh-CN" altLang="en-US" sz="1100" dirty="0">
                <a:solidFill>
                  <a:schemeClr val="bg1">
                    <a:lumMod val="50000"/>
                  </a:schemeClr>
                </a:solidFill>
                <a:latin typeface="+mn-ea"/>
              </a:rPr>
              <a:t>点击左边的图表，右键</a:t>
            </a:r>
            <a:r>
              <a:rPr lang="en-US" altLang="zh-CN" sz="1100" dirty="0">
                <a:solidFill>
                  <a:schemeClr val="bg1">
                    <a:lumMod val="50000"/>
                  </a:schemeClr>
                </a:solidFill>
                <a:latin typeface="+mn-ea"/>
              </a:rPr>
              <a:t>——</a:t>
            </a:r>
            <a:r>
              <a:rPr lang="zh-CN" altLang="en-US" sz="1100" dirty="0">
                <a:solidFill>
                  <a:schemeClr val="bg1">
                    <a:lumMod val="50000"/>
                  </a:schemeClr>
                </a:solidFill>
                <a:latin typeface="+mn-ea"/>
              </a:rPr>
              <a:t>编辑数据，在</a:t>
            </a:r>
            <a:r>
              <a:rPr lang="en-US" altLang="zh-CN" sz="1100" dirty="0">
                <a:solidFill>
                  <a:schemeClr val="bg1">
                    <a:lumMod val="50000"/>
                  </a:schemeClr>
                </a:solidFill>
                <a:latin typeface="+mn-ea"/>
              </a:rPr>
              <a:t>EXCEL</a:t>
            </a:r>
            <a:r>
              <a:rPr lang="zh-CN" altLang="en-US" sz="1100" dirty="0">
                <a:solidFill>
                  <a:schemeClr val="bg1">
                    <a:lumMod val="50000"/>
                  </a:schemeClr>
                </a:solidFill>
                <a:latin typeface="+mn-ea"/>
              </a:rPr>
              <a:t>表格内容输入你的数据即可</a:t>
            </a:r>
            <a:endParaRPr lang="en-US" altLang="zh-CN" sz="1100" dirty="0">
              <a:solidFill>
                <a:schemeClr val="bg1">
                  <a:lumMod val="50000"/>
                </a:schemeClr>
              </a:solidFill>
              <a:latin typeface="+mn-ea"/>
            </a:endParaRPr>
          </a:p>
        </p:txBody>
      </p:sp>
      <p:grpSp>
        <p:nvGrpSpPr>
          <p:cNvPr id="15" name="组合 14"/>
          <p:cNvGrpSpPr/>
          <p:nvPr/>
        </p:nvGrpSpPr>
        <p:grpSpPr>
          <a:xfrm>
            <a:off x="1187624" y="195486"/>
            <a:ext cx="1515760" cy="72008"/>
            <a:chOff x="539552" y="195486"/>
            <a:chExt cx="1482080" cy="72008"/>
          </a:xfrm>
        </p:grpSpPr>
        <p:sp>
          <p:nvSpPr>
            <p:cNvPr id="16" name="矩形 1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9" name="TextBox 18"/>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0" name="TextBox 1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D47905-AECB-4AE2-BFFE-7E48C8CE7F0A}" type="datetime1">
              <a:rPr lang="zh-CN" altLang="en-US" smtClean="0"/>
              <a:t>2021/1/5</a:t>
            </a:fld>
            <a:endParaRPr lang="zh-CN" altLang="en-US"/>
          </a:p>
        </p:txBody>
      </p:sp>
      <p:sp>
        <p:nvSpPr>
          <p:cNvPr id="4" name="Freeform 5"/>
          <p:cNvSpPr/>
          <p:nvPr/>
        </p:nvSpPr>
        <p:spPr bwMode="auto">
          <a:xfrm>
            <a:off x="3558735" y="1459582"/>
            <a:ext cx="2619375" cy="3044825"/>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E74C2E"/>
          </a:solidFill>
          <a:ln>
            <a:noFill/>
          </a:ln>
        </p:spPr>
        <p:txBody>
          <a:bodyPr/>
          <a:lstStyle/>
          <a:p>
            <a:endParaRPr lang="zh-CN" altLang="en-US">
              <a:solidFill>
                <a:schemeClr val="tx1">
                  <a:lumMod val="65000"/>
                  <a:lumOff val="35000"/>
                </a:schemeClr>
              </a:solidFill>
            </a:endParaRPr>
          </a:p>
        </p:txBody>
      </p:sp>
      <p:sp>
        <p:nvSpPr>
          <p:cNvPr id="5" name="橢圓 4"/>
          <p:cNvSpPr/>
          <p:nvPr/>
        </p:nvSpPr>
        <p:spPr>
          <a:xfrm>
            <a:off x="3098360" y="1832644"/>
            <a:ext cx="712787" cy="711200"/>
          </a:xfrm>
          <a:prstGeom prst="ellipse">
            <a:avLst/>
          </a:prstGeom>
          <a:solidFill>
            <a:schemeClr val="bg1">
              <a:lumMod val="50000"/>
            </a:schemeClr>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6" name="橢圓 6"/>
          <p:cNvSpPr/>
          <p:nvPr/>
        </p:nvSpPr>
        <p:spPr>
          <a:xfrm>
            <a:off x="4511235" y="867444"/>
            <a:ext cx="712787" cy="712788"/>
          </a:xfrm>
          <a:prstGeom prst="ellipse">
            <a:avLst/>
          </a:prstGeom>
          <a:solidFill>
            <a:schemeClr val="bg1">
              <a:lumMod val="50000"/>
            </a:schemeClr>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7" name="橢圓 8"/>
          <p:cNvSpPr/>
          <p:nvPr/>
        </p:nvSpPr>
        <p:spPr>
          <a:xfrm>
            <a:off x="5820922" y="2075532"/>
            <a:ext cx="712788" cy="711200"/>
          </a:xfrm>
          <a:prstGeom prst="ellipse">
            <a:avLst/>
          </a:prstGeom>
          <a:solidFill>
            <a:schemeClr val="bg1">
              <a:lumMod val="50000"/>
            </a:schemeClr>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8" name="组合 7"/>
          <p:cNvGrpSpPr/>
          <p:nvPr/>
        </p:nvGrpSpPr>
        <p:grpSpPr>
          <a:xfrm>
            <a:off x="2903097" y="2796257"/>
            <a:ext cx="711200" cy="712787"/>
            <a:chOff x="2903097" y="2796257"/>
            <a:chExt cx="711200" cy="712787"/>
          </a:xfrm>
        </p:grpSpPr>
        <p:sp>
          <p:nvSpPr>
            <p:cNvPr id="9" name="橢圓 3"/>
            <p:cNvSpPr/>
            <p:nvPr/>
          </p:nvSpPr>
          <p:spPr>
            <a:xfrm>
              <a:off x="2903097" y="2796257"/>
              <a:ext cx="711200" cy="712787"/>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0" name="KSO_Shape"/>
            <p:cNvSpPr/>
            <p:nvPr/>
          </p:nvSpPr>
          <p:spPr bwMode="auto">
            <a:xfrm>
              <a:off x="3028510" y="295976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7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1" name="组合 10"/>
          <p:cNvGrpSpPr/>
          <p:nvPr/>
        </p:nvGrpSpPr>
        <p:grpSpPr>
          <a:xfrm>
            <a:off x="3719072" y="1304007"/>
            <a:ext cx="712788" cy="711200"/>
            <a:chOff x="3719072" y="1304007"/>
            <a:chExt cx="712788" cy="711200"/>
          </a:xfrm>
        </p:grpSpPr>
        <p:sp>
          <p:nvSpPr>
            <p:cNvPr id="12" name="橢圓 5"/>
            <p:cNvSpPr/>
            <p:nvPr/>
          </p:nvSpPr>
          <p:spPr>
            <a:xfrm>
              <a:off x="3719072" y="1304007"/>
              <a:ext cx="712788" cy="711200"/>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3" name="KSO_Shape"/>
            <p:cNvSpPr/>
            <p:nvPr/>
          </p:nvSpPr>
          <p:spPr bwMode="auto">
            <a:xfrm>
              <a:off x="3930210" y="1497682"/>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4" name="组合 13"/>
          <p:cNvGrpSpPr/>
          <p:nvPr/>
        </p:nvGrpSpPr>
        <p:grpSpPr>
          <a:xfrm>
            <a:off x="5224022" y="1456407"/>
            <a:ext cx="712788" cy="712787"/>
            <a:chOff x="5224022" y="1456407"/>
            <a:chExt cx="712788" cy="712787"/>
          </a:xfrm>
        </p:grpSpPr>
        <p:sp>
          <p:nvSpPr>
            <p:cNvPr id="15" name="橢圓 7"/>
            <p:cNvSpPr/>
            <p:nvPr/>
          </p:nvSpPr>
          <p:spPr>
            <a:xfrm>
              <a:off x="5224022" y="1456407"/>
              <a:ext cx="712788" cy="712787"/>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6" name="KSO_Shape"/>
            <p:cNvSpPr/>
            <p:nvPr/>
          </p:nvSpPr>
          <p:spPr bwMode="auto">
            <a:xfrm>
              <a:off x="5390710" y="161991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7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7" name="组合 16"/>
          <p:cNvGrpSpPr/>
          <p:nvPr/>
        </p:nvGrpSpPr>
        <p:grpSpPr>
          <a:xfrm>
            <a:off x="5936810" y="2981994"/>
            <a:ext cx="711200" cy="711200"/>
            <a:chOff x="5936810" y="2981994"/>
            <a:chExt cx="711200" cy="711200"/>
          </a:xfrm>
        </p:grpSpPr>
        <p:sp>
          <p:nvSpPr>
            <p:cNvPr id="18" name="橢圓 9"/>
            <p:cNvSpPr/>
            <p:nvPr/>
          </p:nvSpPr>
          <p:spPr>
            <a:xfrm>
              <a:off x="5936810" y="2981994"/>
              <a:ext cx="711200" cy="711200"/>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9" name="KSO_Shape"/>
            <p:cNvSpPr>
              <a:spLocks noChangeArrowheads="1"/>
            </p:cNvSpPr>
            <p:nvPr/>
          </p:nvSpPr>
          <p:spPr bwMode="auto">
            <a:xfrm>
              <a:off x="6090797" y="3175669"/>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7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7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7"/>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7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7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7"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sp>
        <p:nvSpPr>
          <p:cNvPr id="20" name="文本框 8"/>
          <p:cNvSpPr txBox="1"/>
          <p:nvPr/>
        </p:nvSpPr>
        <p:spPr>
          <a:xfrm>
            <a:off x="739130" y="2960910"/>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8"/>
          <p:cNvSpPr txBox="1"/>
          <p:nvPr/>
        </p:nvSpPr>
        <p:spPr>
          <a:xfrm>
            <a:off x="6709235" y="305367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8"/>
          <p:cNvSpPr txBox="1"/>
          <p:nvPr/>
        </p:nvSpPr>
        <p:spPr>
          <a:xfrm>
            <a:off x="1487878" y="1291137"/>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8"/>
          <p:cNvSpPr txBox="1"/>
          <p:nvPr/>
        </p:nvSpPr>
        <p:spPr>
          <a:xfrm>
            <a:off x="5960487" y="153630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187624" y="195486"/>
            <a:ext cx="1515760" cy="72008"/>
            <a:chOff x="539552" y="195486"/>
            <a:chExt cx="1482080" cy="72008"/>
          </a:xfrm>
        </p:grpSpPr>
        <p:sp>
          <p:nvSpPr>
            <p:cNvPr id="25" name="矩形 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8" name="TextBox 2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9" name="TextBox 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000"/>
                            </p:stCondLst>
                            <p:childTnLst>
                              <p:par>
                                <p:cTn id="45" presetID="15"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750" fill="hold"/>
                                        <p:tgtEl>
                                          <p:spTgt spid="20"/>
                                        </p:tgtEl>
                                        <p:attrNameLst>
                                          <p:attrName>ppt_w</p:attrName>
                                        </p:attrNameLst>
                                      </p:cBhvr>
                                      <p:tavLst>
                                        <p:tav tm="0">
                                          <p:val>
                                            <p:fltVal val="0"/>
                                          </p:val>
                                        </p:tav>
                                        <p:tav tm="100000">
                                          <p:val>
                                            <p:strVal val="#ppt_w"/>
                                          </p:val>
                                        </p:tav>
                                      </p:tavLst>
                                    </p:anim>
                                    <p:anim calcmode="lin" valueType="num">
                                      <p:cBhvr>
                                        <p:cTn id="48" dur="1750" fill="hold"/>
                                        <p:tgtEl>
                                          <p:spTgt spid="20"/>
                                        </p:tgtEl>
                                        <p:attrNameLst>
                                          <p:attrName>ppt_h</p:attrName>
                                        </p:attrNameLst>
                                      </p:cBhvr>
                                      <p:tavLst>
                                        <p:tav tm="0">
                                          <p:val>
                                            <p:fltVal val="0"/>
                                          </p:val>
                                        </p:tav>
                                        <p:tav tm="100000">
                                          <p:val>
                                            <p:strVal val="#ppt_h"/>
                                          </p:val>
                                        </p:tav>
                                      </p:tavLst>
                                    </p:anim>
                                    <p:anim calcmode="lin" valueType="num">
                                      <p:cBhvr>
                                        <p:cTn id="49" dur="1750" fill="hold"/>
                                        <p:tgtEl>
                                          <p:spTgt spid="20"/>
                                        </p:tgtEl>
                                        <p:attrNameLst>
                                          <p:attrName>ppt_x</p:attrName>
                                        </p:attrNameLst>
                                      </p:cBhvr>
                                      <p:tavLst>
                                        <p:tav tm="0" fmla="#ppt_x+(cos(-2*pi*(1-$))*-#ppt_x-sin(-2*pi*(1-$))*(1-#ppt_y))*(1-$)">
                                          <p:val>
                                            <p:fltVal val="0"/>
                                          </p:val>
                                        </p:tav>
                                        <p:tav tm="100000">
                                          <p:val>
                                            <p:fltVal val="1"/>
                                          </p:val>
                                        </p:tav>
                                      </p:tavLst>
                                    </p:anim>
                                    <p:anim calcmode="lin" valueType="num">
                                      <p:cBhvr>
                                        <p:cTn id="50" dur="1750" fill="hold"/>
                                        <p:tgtEl>
                                          <p:spTgt spid="20"/>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750" fill="hold"/>
                                        <p:tgtEl>
                                          <p:spTgt spid="22"/>
                                        </p:tgtEl>
                                        <p:attrNameLst>
                                          <p:attrName>ppt_w</p:attrName>
                                        </p:attrNameLst>
                                      </p:cBhvr>
                                      <p:tavLst>
                                        <p:tav tm="0">
                                          <p:val>
                                            <p:fltVal val="0"/>
                                          </p:val>
                                        </p:tav>
                                        <p:tav tm="100000">
                                          <p:val>
                                            <p:strVal val="#ppt_w"/>
                                          </p:val>
                                        </p:tav>
                                      </p:tavLst>
                                    </p:anim>
                                    <p:anim calcmode="lin" valueType="num">
                                      <p:cBhvr>
                                        <p:cTn id="54" dur="1750" fill="hold"/>
                                        <p:tgtEl>
                                          <p:spTgt spid="22"/>
                                        </p:tgtEl>
                                        <p:attrNameLst>
                                          <p:attrName>ppt_h</p:attrName>
                                        </p:attrNameLst>
                                      </p:cBhvr>
                                      <p:tavLst>
                                        <p:tav tm="0">
                                          <p:val>
                                            <p:fltVal val="0"/>
                                          </p:val>
                                        </p:tav>
                                        <p:tav tm="100000">
                                          <p:val>
                                            <p:strVal val="#ppt_h"/>
                                          </p:val>
                                        </p:tav>
                                      </p:tavLst>
                                    </p:anim>
                                    <p:anim calcmode="lin" valueType="num">
                                      <p:cBhvr>
                                        <p:cTn id="55" dur="1750" fill="hold"/>
                                        <p:tgtEl>
                                          <p:spTgt spid="22"/>
                                        </p:tgtEl>
                                        <p:attrNameLst>
                                          <p:attrName>ppt_x</p:attrName>
                                        </p:attrNameLst>
                                      </p:cBhvr>
                                      <p:tavLst>
                                        <p:tav tm="0" fmla="#ppt_x+(cos(-2*pi*(1-$))*-#ppt_x-sin(-2*pi*(1-$))*(1-#ppt_y))*(1-$)">
                                          <p:val>
                                            <p:fltVal val="0"/>
                                          </p:val>
                                        </p:tav>
                                        <p:tav tm="100000">
                                          <p:val>
                                            <p:fltVal val="1"/>
                                          </p:val>
                                        </p:tav>
                                      </p:tavLst>
                                    </p:anim>
                                    <p:anim calcmode="lin" valueType="num">
                                      <p:cBhvr>
                                        <p:cTn id="56" dur="1750" fill="hold"/>
                                        <p:tgtEl>
                                          <p:spTgt spid="22"/>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750" fill="hold"/>
                                        <p:tgtEl>
                                          <p:spTgt spid="23"/>
                                        </p:tgtEl>
                                        <p:attrNameLst>
                                          <p:attrName>ppt_w</p:attrName>
                                        </p:attrNameLst>
                                      </p:cBhvr>
                                      <p:tavLst>
                                        <p:tav tm="0">
                                          <p:val>
                                            <p:fltVal val="0"/>
                                          </p:val>
                                        </p:tav>
                                        <p:tav tm="100000">
                                          <p:val>
                                            <p:strVal val="#ppt_w"/>
                                          </p:val>
                                        </p:tav>
                                      </p:tavLst>
                                    </p:anim>
                                    <p:anim calcmode="lin" valueType="num">
                                      <p:cBhvr>
                                        <p:cTn id="60" dur="1750" fill="hold"/>
                                        <p:tgtEl>
                                          <p:spTgt spid="23"/>
                                        </p:tgtEl>
                                        <p:attrNameLst>
                                          <p:attrName>ppt_h</p:attrName>
                                        </p:attrNameLst>
                                      </p:cBhvr>
                                      <p:tavLst>
                                        <p:tav tm="0">
                                          <p:val>
                                            <p:fltVal val="0"/>
                                          </p:val>
                                        </p:tav>
                                        <p:tav tm="100000">
                                          <p:val>
                                            <p:strVal val="#ppt_h"/>
                                          </p:val>
                                        </p:tav>
                                      </p:tavLst>
                                    </p:anim>
                                    <p:anim calcmode="lin" valueType="num">
                                      <p:cBhvr>
                                        <p:cTn id="61" dur="1750" fill="hold"/>
                                        <p:tgtEl>
                                          <p:spTgt spid="23"/>
                                        </p:tgtEl>
                                        <p:attrNameLst>
                                          <p:attrName>ppt_x</p:attrName>
                                        </p:attrNameLst>
                                      </p:cBhvr>
                                      <p:tavLst>
                                        <p:tav tm="0" fmla="#ppt_x+(cos(-2*pi*(1-$))*-#ppt_x-sin(-2*pi*(1-$))*(1-#ppt_y))*(1-$)">
                                          <p:val>
                                            <p:fltVal val="0"/>
                                          </p:val>
                                        </p:tav>
                                        <p:tav tm="100000">
                                          <p:val>
                                            <p:fltVal val="1"/>
                                          </p:val>
                                        </p:tav>
                                      </p:tavLst>
                                    </p:anim>
                                    <p:anim calcmode="lin" valueType="num">
                                      <p:cBhvr>
                                        <p:cTn id="62" dur="1750" fill="hold"/>
                                        <p:tgtEl>
                                          <p:spTgt spid="23"/>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750" fill="hold"/>
                                        <p:tgtEl>
                                          <p:spTgt spid="21"/>
                                        </p:tgtEl>
                                        <p:attrNameLst>
                                          <p:attrName>ppt_w</p:attrName>
                                        </p:attrNameLst>
                                      </p:cBhvr>
                                      <p:tavLst>
                                        <p:tav tm="0">
                                          <p:val>
                                            <p:fltVal val="0"/>
                                          </p:val>
                                        </p:tav>
                                        <p:tav tm="100000">
                                          <p:val>
                                            <p:strVal val="#ppt_w"/>
                                          </p:val>
                                        </p:tav>
                                      </p:tavLst>
                                    </p:anim>
                                    <p:anim calcmode="lin" valueType="num">
                                      <p:cBhvr>
                                        <p:cTn id="66" dur="1750" fill="hold"/>
                                        <p:tgtEl>
                                          <p:spTgt spid="21"/>
                                        </p:tgtEl>
                                        <p:attrNameLst>
                                          <p:attrName>ppt_h</p:attrName>
                                        </p:attrNameLst>
                                      </p:cBhvr>
                                      <p:tavLst>
                                        <p:tav tm="0">
                                          <p:val>
                                            <p:fltVal val="0"/>
                                          </p:val>
                                        </p:tav>
                                        <p:tav tm="100000">
                                          <p:val>
                                            <p:strVal val="#ppt_h"/>
                                          </p:val>
                                        </p:tav>
                                      </p:tavLst>
                                    </p:anim>
                                    <p:anim calcmode="lin" valueType="num">
                                      <p:cBhvr>
                                        <p:cTn id="67" dur="1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68" dur="175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9FA77B-088C-468A-8821-F8E262560A02}" type="datetime1">
              <a:rPr lang="zh-CN" altLang="en-US" smtClean="0"/>
              <a:t>2021/1/5</a:t>
            </a:fld>
            <a:endParaRPr lang="zh-CN" altLang="en-US"/>
          </a:p>
        </p:txBody>
      </p:sp>
      <p:grpSp>
        <p:nvGrpSpPr>
          <p:cNvPr id="4" name="组合 3"/>
          <p:cNvGrpSpPr/>
          <p:nvPr/>
        </p:nvGrpSpPr>
        <p:grpSpPr>
          <a:xfrm>
            <a:off x="4104287" y="1042989"/>
            <a:ext cx="3852089" cy="3382764"/>
            <a:chOff x="4104287" y="1042989"/>
            <a:chExt cx="3852089" cy="3382764"/>
          </a:xfrm>
        </p:grpSpPr>
        <p:sp>
          <p:nvSpPr>
            <p:cNvPr id="5" name="左右箭头 4"/>
            <p:cNvSpPr/>
            <p:nvPr/>
          </p:nvSpPr>
          <p:spPr bwMode="auto">
            <a:xfrm rot="5400000">
              <a:off x="4707150" y="2530476"/>
              <a:ext cx="2654300" cy="488950"/>
            </a:xfrm>
            <a:prstGeom prst="leftRightArrow">
              <a:avLst>
                <a:gd name="adj1" fmla="val 68978"/>
                <a:gd name="adj2" fmla="val 48541"/>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6" name="左右箭头 5"/>
            <p:cNvSpPr/>
            <p:nvPr/>
          </p:nvSpPr>
          <p:spPr bwMode="auto">
            <a:xfrm>
              <a:off x="4707150" y="1817689"/>
              <a:ext cx="2654300" cy="490537"/>
            </a:xfrm>
            <a:prstGeom prst="leftRightArrow">
              <a:avLst>
                <a:gd name="adj1" fmla="val 68978"/>
                <a:gd name="adj2" fmla="val 48541"/>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7" name="左右箭头 6"/>
            <p:cNvSpPr/>
            <p:nvPr/>
          </p:nvSpPr>
          <p:spPr bwMode="auto">
            <a:xfrm>
              <a:off x="4707150" y="3263901"/>
              <a:ext cx="2654300" cy="488950"/>
            </a:xfrm>
            <a:prstGeom prst="leftRightArrow">
              <a:avLst>
                <a:gd name="adj1" fmla="val 68978"/>
                <a:gd name="adj2" fmla="val 48541"/>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8" name="左右箭头 7"/>
            <p:cNvSpPr/>
            <p:nvPr/>
          </p:nvSpPr>
          <p:spPr bwMode="auto">
            <a:xfrm rot="5400000">
              <a:off x="3978488" y="2530476"/>
              <a:ext cx="2654300" cy="488950"/>
            </a:xfrm>
            <a:prstGeom prst="leftRightArrow">
              <a:avLst>
                <a:gd name="adj1" fmla="val 68978"/>
                <a:gd name="adj2" fmla="val 48541"/>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lnSpc>
                  <a:spcPct val="120000"/>
                </a:lnSpc>
                <a:spcBef>
                  <a:spcPts val="450"/>
                </a:spcBef>
                <a:spcAft>
                  <a:spcPts val="450"/>
                </a:spcAft>
                <a:defRPr/>
              </a:pPr>
              <a:endParaRPr lang="zh-CN" altLang="en-US" sz="1400" b="1">
                <a:solidFill>
                  <a:srgbClr val="3A3A3A"/>
                </a:solidFill>
                <a:latin typeface="Impact" panose="020B0806030902050204" pitchFamily="34" charset="0"/>
              </a:endParaRPr>
            </a:p>
          </p:txBody>
        </p:sp>
        <p:sp>
          <p:nvSpPr>
            <p:cNvPr id="9" name="左右箭头 8"/>
            <p:cNvSpPr/>
            <p:nvPr/>
          </p:nvSpPr>
          <p:spPr bwMode="auto">
            <a:xfrm rot="5400000">
              <a:off x="5435813" y="2530476"/>
              <a:ext cx="2654300" cy="488950"/>
            </a:xfrm>
            <a:prstGeom prst="leftRightArrow">
              <a:avLst>
                <a:gd name="adj1" fmla="val 68978"/>
                <a:gd name="adj2" fmla="val 48541"/>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lnSpc>
                  <a:spcPct val="120000"/>
                </a:lnSpc>
                <a:spcBef>
                  <a:spcPts val="450"/>
                </a:spcBef>
                <a:spcAft>
                  <a:spcPts val="450"/>
                </a:spcAft>
                <a:defRPr/>
              </a:pPr>
              <a:endParaRPr lang="zh-CN" altLang="en-US" sz="1400" b="1">
                <a:solidFill>
                  <a:srgbClr val="3A3A3A"/>
                </a:solidFill>
                <a:latin typeface="Impact" panose="020B0806030902050204" pitchFamily="34" charset="0"/>
              </a:endParaRPr>
            </a:p>
          </p:txBody>
        </p:sp>
        <p:sp>
          <p:nvSpPr>
            <p:cNvPr id="10" name="左右箭头 9"/>
            <p:cNvSpPr/>
            <p:nvPr/>
          </p:nvSpPr>
          <p:spPr bwMode="auto">
            <a:xfrm>
              <a:off x="4707150" y="2508251"/>
              <a:ext cx="2654300" cy="488950"/>
            </a:xfrm>
            <a:prstGeom prst="leftRightArrow">
              <a:avLst>
                <a:gd name="adj1" fmla="val 68978"/>
                <a:gd name="adj2" fmla="val 48541"/>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lnSpc>
                  <a:spcPct val="120000"/>
                </a:lnSpc>
                <a:spcBef>
                  <a:spcPts val="450"/>
                </a:spcBef>
                <a:spcAft>
                  <a:spcPts val="450"/>
                </a:spcAft>
                <a:defRPr/>
              </a:pPr>
              <a:endParaRPr lang="zh-CN" altLang="en-US" sz="1400" b="1">
                <a:solidFill>
                  <a:srgbClr val="3A3A3A"/>
                </a:solidFill>
                <a:latin typeface="Impact" panose="020B0806030902050204" pitchFamily="34" charset="0"/>
              </a:endParaRPr>
            </a:p>
          </p:txBody>
        </p:sp>
        <p:sp>
          <p:nvSpPr>
            <p:cNvPr id="11" name="矩形 10"/>
            <p:cNvSpPr/>
            <p:nvPr/>
          </p:nvSpPr>
          <p:spPr bwMode="auto">
            <a:xfrm>
              <a:off x="5869200" y="2297114"/>
              <a:ext cx="338138" cy="1041400"/>
            </a:xfrm>
            <a:prstGeom prst="rect">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12" name="TextBox 18"/>
            <p:cNvSpPr txBox="1">
              <a:spLocks noChangeArrowheads="1"/>
            </p:cNvSpPr>
            <p:nvPr/>
          </p:nvSpPr>
          <p:spPr bwMode="auto">
            <a:xfrm>
              <a:off x="5019480" y="1042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3" name="TextBox 18"/>
            <p:cNvSpPr txBox="1">
              <a:spLocks noChangeArrowheads="1"/>
            </p:cNvSpPr>
            <p:nvPr/>
          </p:nvSpPr>
          <p:spPr bwMode="auto">
            <a:xfrm>
              <a:off x="5763224" y="1042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4" name="TextBox 18"/>
            <p:cNvSpPr txBox="1">
              <a:spLocks noChangeArrowheads="1"/>
            </p:cNvSpPr>
            <p:nvPr/>
          </p:nvSpPr>
          <p:spPr bwMode="auto">
            <a:xfrm>
              <a:off x="6506174" y="1042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5" name="TextBox 18"/>
            <p:cNvSpPr txBox="1">
              <a:spLocks noChangeArrowheads="1"/>
            </p:cNvSpPr>
            <p:nvPr/>
          </p:nvSpPr>
          <p:spPr bwMode="auto">
            <a:xfrm>
              <a:off x="5019480" y="411797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6" name="TextBox 18"/>
            <p:cNvSpPr txBox="1">
              <a:spLocks noChangeArrowheads="1"/>
            </p:cNvSpPr>
            <p:nvPr/>
          </p:nvSpPr>
          <p:spPr bwMode="auto">
            <a:xfrm>
              <a:off x="5763224" y="411797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7" name="TextBox 18"/>
            <p:cNvSpPr txBox="1">
              <a:spLocks noChangeArrowheads="1"/>
            </p:cNvSpPr>
            <p:nvPr/>
          </p:nvSpPr>
          <p:spPr bwMode="auto">
            <a:xfrm>
              <a:off x="6506174" y="411797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8" name="TextBox 18"/>
            <p:cNvSpPr txBox="1">
              <a:spLocks noChangeArrowheads="1"/>
            </p:cNvSpPr>
            <p:nvPr/>
          </p:nvSpPr>
          <p:spPr bwMode="auto">
            <a:xfrm>
              <a:off x="7412637" y="188753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9" name="TextBox 18"/>
            <p:cNvSpPr txBox="1">
              <a:spLocks noChangeArrowheads="1"/>
            </p:cNvSpPr>
            <p:nvPr/>
          </p:nvSpPr>
          <p:spPr bwMode="auto">
            <a:xfrm>
              <a:off x="7412637" y="2566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0" name="TextBox 18"/>
            <p:cNvSpPr txBox="1">
              <a:spLocks noChangeArrowheads="1"/>
            </p:cNvSpPr>
            <p:nvPr/>
          </p:nvSpPr>
          <p:spPr bwMode="auto">
            <a:xfrm>
              <a:off x="7412637" y="334962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1" name="TextBox 18"/>
            <p:cNvSpPr txBox="1">
              <a:spLocks noChangeArrowheads="1"/>
            </p:cNvSpPr>
            <p:nvPr/>
          </p:nvSpPr>
          <p:spPr bwMode="auto">
            <a:xfrm>
              <a:off x="4104287" y="188753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2" name="TextBox 21"/>
            <p:cNvSpPr txBox="1">
              <a:spLocks noChangeArrowheads="1"/>
            </p:cNvSpPr>
            <p:nvPr/>
          </p:nvSpPr>
          <p:spPr bwMode="auto">
            <a:xfrm>
              <a:off x="4104287" y="2566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3" name="TextBox 18"/>
            <p:cNvSpPr txBox="1">
              <a:spLocks noChangeArrowheads="1"/>
            </p:cNvSpPr>
            <p:nvPr/>
          </p:nvSpPr>
          <p:spPr bwMode="auto">
            <a:xfrm>
              <a:off x="4104287" y="334962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grpSp>
      <p:grpSp>
        <p:nvGrpSpPr>
          <p:cNvPr id="24" name="组合 23"/>
          <p:cNvGrpSpPr/>
          <p:nvPr/>
        </p:nvGrpSpPr>
        <p:grpSpPr>
          <a:xfrm>
            <a:off x="316283" y="1347614"/>
            <a:ext cx="3505619" cy="371612"/>
            <a:chOff x="316283" y="1347614"/>
            <a:chExt cx="3505619" cy="371612"/>
          </a:xfrm>
          <a:solidFill>
            <a:srgbClr val="E74C2E"/>
          </a:solidFill>
        </p:grpSpPr>
        <p:sp>
          <p:nvSpPr>
            <p:cNvPr id="25" name="Freeform 60"/>
            <p:cNvSpPr/>
            <p:nvPr/>
          </p:nvSpPr>
          <p:spPr bwMode="auto">
            <a:xfrm>
              <a:off x="316283" y="1347614"/>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26" name="圆角矩形 25"/>
            <p:cNvSpPr/>
            <p:nvPr/>
          </p:nvSpPr>
          <p:spPr>
            <a:xfrm>
              <a:off x="732523" y="1446913"/>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sp>
          <p:nvSpPr>
            <p:cNvPr id="27" name="等腰三角形 26"/>
            <p:cNvSpPr/>
            <p:nvPr/>
          </p:nvSpPr>
          <p:spPr>
            <a:xfrm rot="16200000">
              <a:off x="685999" y="1489020"/>
              <a:ext cx="46525" cy="940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8" name="矩形 27"/>
          <p:cNvSpPr/>
          <p:nvPr/>
        </p:nvSpPr>
        <p:spPr>
          <a:xfrm>
            <a:off x="327168" y="1820472"/>
            <a:ext cx="3020696" cy="1497058"/>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组合 28"/>
          <p:cNvGrpSpPr>
            <a:grpSpLocks noChangeAspect="1"/>
          </p:cNvGrpSpPr>
          <p:nvPr/>
        </p:nvGrpSpPr>
        <p:grpSpPr>
          <a:xfrm>
            <a:off x="1619672" y="3129705"/>
            <a:ext cx="864000" cy="864000"/>
            <a:chOff x="-7500938" y="2478088"/>
            <a:chExt cx="1368425" cy="1368425"/>
          </a:xfrm>
        </p:grpSpPr>
        <p:sp>
          <p:nvSpPr>
            <p:cNvPr id="30" name="Freeform 66"/>
            <p:cNvSpPr/>
            <p:nvPr/>
          </p:nvSpPr>
          <p:spPr bwMode="auto">
            <a:xfrm flipH="1">
              <a:off x="-7500938"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DA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1" name="Freeform 67"/>
            <p:cNvSpPr/>
            <p:nvPr/>
          </p:nvSpPr>
          <p:spPr bwMode="auto">
            <a:xfrm flipH="1">
              <a:off x="-7148513" y="2768600"/>
              <a:ext cx="1016000" cy="1077913"/>
            </a:xfrm>
            <a:custGeom>
              <a:avLst/>
              <a:gdLst>
                <a:gd name="T0" fmla="*/ 292 w 392"/>
                <a:gd name="T1" fmla="*/ 0 h 416"/>
                <a:gd name="T2" fmla="*/ 228 w 392"/>
                <a:gd name="T3" fmla="*/ 64 h 416"/>
                <a:gd name="T4" fmla="*/ 177 w 392"/>
                <a:gd name="T5" fmla="*/ 5 h 416"/>
                <a:gd name="T6" fmla="*/ 0 w 392"/>
                <a:gd name="T7" fmla="*/ 182 h 416"/>
                <a:gd name="T8" fmla="*/ 0 w 392"/>
                <a:gd name="T9" fmla="*/ 376 h 416"/>
                <a:gd name="T10" fmla="*/ 40 w 392"/>
                <a:gd name="T11" fmla="*/ 416 h 416"/>
                <a:gd name="T12" fmla="*/ 227 w 392"/>
                <a:gd name="T13" fmla="*/ 416 h 416"/>
                <a:gd name="T14" fmla="*/ 392 w 392"/>
                <a:gd name="T15" fmla="*/ 251 h 416"/>
                <a:gd name="T16" fmla="*/ 381 w 392"/>
                <a:gd name="T17" fmla="*/ 239 h 416"/>
                <a:gd name="T18" fmla="*/ 382 w 392"/>
                <a:gd name="T19" fmla="*/ 238 h 416"/>
                <a:gd name="T20" fmla="*/ 382 w 392"/>
                <a:gd name="T21" fmla="*/ 167 h 416"/>
                <a:gd name="T22" fmla="*/ 356 w 392"/>
                <a:gd name="T23" fmla="*/ 112 h 416"/>
                <a:gd name="T24" fmla="*/ 310 w 392"/>
                <a:gd name="T25" fmla="*/ 158 h 416"/>
                <a:gd name="T26" fmla="*/ 299 w 392"/>
                <a:gd name="T27" fmla="*/ 145 h 416"/>
                <a:gd name="T28" fmla="*/ 348 w 392"/>
                <a:gd name="T29" fmla="*/ 96 h 416"/>
                <a:gd name="T30" fmla="*/ 335 w 392"/>
                <a:gd name="T31" fmla="*/ 74 h 416"/>
                <a:gd name="T32" fmla="*/ 329 w 392"/>
                <a:gd name="T33" fmla="*/ 75 h 416"/>
                <a:gd name="T34" fmla="*/ 348 w 392"/>
                <a:gd name="T35" fmla="*/ 56 h 416"/>
                <a:gd name="T36" fmla="*/ 324 w 392"/>
                <a:gd name="T37" fmla="*/ 47 h 416"/>
                <a:gd name="T38" fmla="*/ 292 w 392"/>
                <a:gd name="T3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416">
                  <a:moveTo>
                    <a:pt x="292" y="0"/>
                  </a:moveTo>
                  <a:cubicBezTo>
                    <a:pt x="228" y="64"/>
                    <a:pt x="228" y="64"/>
                    <a:pt x="228" y="64"/>
                  </a:cubicBezTo>
                  <a:cubicBezTo>
                    <a:pt x="177" y="5"/>
                    <a:pt x="177" y="5"/>
                    <a:pt x="177" y="5"/>
                  </a:cubicBezTo>
                  <a:cubicBezTo>
                    <a:pt x="0" y="182"/>
                    <a:pt x="0" y="182"/>
                    <a:pt x="0" y="182"/>
                  </a:cubicBezTo>
                  <a:cubicBezTo>
                    <a:pt x="0" y="376"/>
                    <a:pt x="0" y="376"/>
                    <a:pt x="0" y="376"/>
                  </a:cubicBezTo>
                  <a:cubicBezTo>
                    <a:pt x="0" y="398"/>
                    <a:pt x="18" y="416"/>
                    <a:pt x="40" y="416"/>
                  </a:cubicBezTo>
                  <a:cubicBezTo>
                    <a:pt x="227" y="416"/>
                    <a:pt x="227" y="416"/>
                    <a:pt x="227" y="416"/>
                  </a:cubicBezTo>
                  <a:cubicBezTo>
                    <a:pt x="392" y="251"/>
                    <a:pt x="392" y="251"/>
                    <a:pt x="392" y="251"/>
                  </a:cubicBezTo>
                  <a:cubicBezTo>
                    <a:pt x="381" y="239"/>
                    <a:pt x="381" y="239"/>
                    <a:pt x="381" y="239"/>
                  </a:cubicBezTo>
                  <a:cubicBezTo>
                    <a:pt x="382" y="238"/>
                    <a:pt x="382" y="238"/>
                    <a:pt x="382" y="238"/>
                  </a:cubicBezTo>
                  <a:cubicBezTo>
                    <a:pt x="382" y="167"/>
                    <a:pt x="382" y="167"/>
                    <a:pt x="382" y="167"/>
                  </a:cubicBezTo>
                  <a:cubicBezTo>
                    <a:pt x="356" y="112"/>
                    <a:pt x="356" y="112"/>
                    <a:pt x="356" y="112"/>
                  </a:cubicBezTo>
                  <a:cubicBezTo>
                    <a:pt x="310" y="158"/>
                    <a:pt x="310" y="158"/>
                    <a:pt x="310" y="158"/>
                  </a:cubicBezTo>
                  <a:cubicBezTo>
                    <a:pt x="299" y="145"/>
                    <a:pt x="299" y="145"/>
                    <a:pt x="299" y="145"/>
                  </a:cubicBezTo>
                  <a:cubicBezTo>
                    <a:pt x="348" y="96"/>
                    <a:pt x="348" y="96"/>
                    <a:pt x="348" y="96"/>
                  </a:cubicBezTo>
                  <a:cubicBezTo>
                    <a:pt x="335" y="74"/>
                    <a:pt x="335" y="74"/>
                    <a:pt x="335" y="74"/>
                  </a:cubicBezTo>
                  <a:cubicBezTo>
                    <a:pt x="329" y="75"/>
                    <a:pt x="329" y="75"/>
                    <a:pt x="329" y="75"/>
                  </a:cubicBezTo>
                  <a:cubicBezTo>
                    <a:pt x="348" y="56"/>
                    <a:pt x="348" y="56"/>
                    <a:pt x="348" y="56"/>
                  </a:cubicBezTo>
                  <a:cubicBezTo>
                    <a:pt x="324" y="47"/>
                    <a:pt x="324" y="47"/>
                    <a:pt x="324" y="47"/>
                  </a:cubicBezTo>
                  <a:cubicBezTo>
                    <a:pt x="292" y="0"/>
                    <a:pt x="292" y="0"/>
                    <a:pt x="292" y="0"/>
                  </a:cubicBezTo>
                </a:path>
              </a:pathLst>
            </a:custGeom>
            <a:solidFill>
              <a:srgbClr val="BC84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2" name="Freeform 68"/>
            <p:cNvSpPr/>
            <p:nvPr/>
          </p:nvSpPr>
          <p:spPr bwMode="auto">
            <a:xfrm flipH="1">
              <a:off x="-7159626" y="3059113"/>
              <a:ext cx="104775" cy="373063"/>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Freeform 69"/>
            <p:cNvSpPr/>
            <p:nvPr/>
          </p:nvSpPr>
          <p:spPr bwMode="auto">
            <a:xfrm flipH="1">
              <a:off x="-7054851" y="3349625"/>
              <a:ext cx="496888" cy="82550"/>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Freeform 70"/>
            <p:cNvSpPr/>
            <p:nvPr/>
          </p:nvSpPr>
          <p:spPr bwMode="auto">
            <a:xfrm flipH="1">
              <a:off x="-6557963" y="3059113"/>
              <a:ext cx="104775" cy="373063"/>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5" name="Freeform 71"/>
            <p:cNvSpPr/>
            <p:nvPr/>
          </p:nvSpPr>
          <p:spPr bwMode="auto">
            <a:xfrm flipH="1">
              <a:off x="-7034213" y="2768600"/>
              <a:ext cx="144463" cy="144463"/>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6" name="Freeform 72"/>
            <p:cNvSpPr/>
            <p:nvPr/>
          </p:nvSpPr>
          <p:spPr bwMode="auto">
            <a:xfrm flipH="1">
              <a:off x="-7034213" y="2768600"/>
              <a:ext cx="455613" cy="249238"/>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7" name="Rectangle 73"/>
            <p:cNvSpPr>
              <a:spLocks noChangeArrowheads="1"/>
            </p:cNvSpPr>
            <p:nvPr/>
          </p:nvSpPr>
          <p:spPr bwMode="auto">
            <a:xfrm flipH="1">
              <a:off x="-7013576" y="3059113"/>
              <a:ext cx="414338"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8" name="组合 37"/>
          <p:cNvGrpSpPr>
            <a:grpSpLocks noChangeAspect="1"/>
          </p:cNvGrpSpPr>
          <p:nvPr/>
        </p:nvGrpSpPr>
        <p:grpSpPr>
          <a:xfrm flipH="1">
            <a:off x="2958595" y="3129705"/>
            <a:ext cx="863307" cy="864000"/>
            <a:chOff x="-6022975" y="-1284288"/>
            <a:chExt cx="1979613" cy="1981201"/>
          </a:xfrm>
        </p:grpSpPr>
        <p:sp>
          <p:nvSpPr>
            <p:cNvPr id="39" name="Freeform 106"/>
            <p:cNvSpPr/>
            <p:nvPr/>
          </p:nvSpPr>
          <p:spPr bwMode="auto">
            <a:xfrm>
              <a:off x="-6022975"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C5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0" name="Freeform 107"/>
            <p:cNvSpPr/>
            <p:nvPr/>
          </p:nvSpPr>
          <p:spPr bwMode="auto">
            <a:xfrm>
              <a:off x="-6022975" y="-860425"/>
              <a:ext cx="1409700" cy="1557338"/>
            </a:xfrm>
            <a:custGeom>
              <a:avLst/>
              <a:gdLst>
                <a:gd name="T0" fmla="*/ 157 w 376"/>
                <a:gd name="T1" fmla="*/ 0 h 415"/>
                <a:gd name="T2" fmla="*/ 0 w 376"/>
                <a:gd name="T3" fmla="*/ 157 h 415"/>
                <a:gd name="T4" fmla="*/ 0 w 376"/>
                <a:gd name="T5" fmla="*/ 375 h 415"/>
                <a:gd name="T6" fmla="*/ 40 w 376"/>
                <a:gd name="T7" fmla="*/ 415 h 415"/>
                <a:gd name="T8" fmla="*/ 234 w 376"/>
                <a:gd name="T9" fmla="*/ 415 h 415"/>
                <a:gd name="T10" fmla="*/ 372 w 376"/>
                <a:gd name="T11" fmla="*/ 278 h 415"/>
                <a:gd name="T12" fmla="*/ 369 w 376"/>
                <a:gd name="T13" fmla="*/ 254 h 415"/>
                <a:gd name="T14" fmla="*/ 350 w 376"/>
                <a:gd name="T15" fmla="*/ 261 h 415"/>
                <a:gd name="T16" fmla="*/ 376 w 376"/>
                <a:gd name="T17" fmla="*/ 235 h 415"/>
                <a:gd name="T18" fmla="*/ 371 w 376"/>
                <a:gd name="T19" fmla="*/ 224 h 415"/>
                <a:gd name="T20" fmla="*/ 351 w 376"/>
                <a:gd name="T21" fmla="*/ 212 h 415"/>
                <a:gd name="T22" fmla="*/ 376 w 376"/>
                <a:gd name="T23" fmla="*/ 187 h 415"/>
                <a:gd name="T24" fmla="*/ 345 w 376"/>
                <a:gd name="T25" fmla="*/ 170 h 415"/>
                <a:gd name="T26" fmla="*/ 376 w 376"/>
                <a:gd name="T27" fmla="*/ 139 h 415"/>
                <a:gd name="T28" fmla="*/ 368 w 376"/>
                <a:gd name="T29" fmla="*/ 131 h 415"/>
                <a:gd name="T30" fmla="*/ 351 w 376"/>
                <a:gd name="T31" fmla="*/ 11 h 415"/>
                <a:gd name="T32" fmla="*/ 157 w 376"/>
                <a:gd name="T3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415">
                  <a:moveTo>
                    <a:pt x="157" y="0"/>
                  </a:moveTo>
                  <a:cubicBezTo>
                    <a:pt x="0" y="157"/>
                    <a:pt x="0" y="157"/>
                    <a:pt x="0" y="157"/>
                  </a:cubicBezTo>
                  <a:cubicBezTo>
                    <a:pt x="0" y="375"/>
                    <a:pt x="0" y="375"/>
                    <a:pt x="0" y="375"/>
                  </a:cubicBezTo>
                  <a:cubicBezTo>
                    <a:pt x="0" y="397"/>
                    <a:pt x="18" y="415"/>
                    <a:pt x="40" y="415"/>
                  </a:cubicBezTo>
                  <a:cubicBezTo>
                    <a:pt x="234" y="415"/>
                    <a:pt x="234" y="415"/>
                    <a:pt x="234" y="415"/>
                  </a:cubicBezTo>
                  <a:cubicBezTo>
                    <a:pt x="372" y="278"/>
                    <a:pt x="372" y="278"/>
                    <a:pt x="372" y="278"/>
                  </a:cubicBezTo>
                  <a:cubicBezTo>
                    <a:pt x="369" y="254"/>
                    <a:pt x="369" y="254"/>
                    <a:pt x="369" y="254"/>
                  </a:cubicBezTo>
                  <a:cubicBezTo>
                    <a:pt x="350" y="261"/>
                    <a:pt x="350" y="261"/>
                    <a:pt x="350" y="261"/>
                  </a:cubicBezTo>
                  <a:cubicBezTo>
                    <a:pt x="376" y="235"/>
                    <a:pt x="376" y="235"/>
                    <a:pt x="376" y="235"/>
                  </a:cubicBezTo>
                  <a:cubicBezTo>
                    <a:pt x="371" y="224"/>
                    <a:pt x="371" y="224"/>
                    <a:pt x="371" y="224"/>
                  </a:cubicBezTo>
                  <a:cubicBezTo>
                    <a:pt x="351" y="212"/>
                    <a:pt x="351" y="212"/>
                    <a:pt x="351" y="212"/>
                  </a:cubicBezTo>
                  <a:cubicBezTo>
                    <a:pt x="376" y="187"/>
                    <a:pt x="376" y="187"/>
                    <a:pt x="376" y="187"/>
                  </a:cubicBezTo>
                  <a:cubicBezTo>
                    <a:pt x="345" y="170"/>
                    <a:pt x="345" y="170"/>
                    <a:pt x="345" y="170"/>
                  </a:cubicBezTo>
                  <a:cubicBezTo>
                    <a:pt x="376" y="139"/>
                    <a:pt x="376" y="139"/>
                    <a:pt x="376" y="139"/>
                  </a:cubicBezTo>
                  <a:cubicBezTo>
                    <a:pt x="368" y="131"/>
                    <a:pt x="368" y="131"/>
                    <a:pt x="368" y="131"/>
                  </a:cubicBezTo>
                  <a:cubicBezTo>
                    <a:pt x="351" y="11"/>
                    <a:pt x="351" y="11"/>
                    <a:pt x="351" y="11"/>
                  </a:cubicBezTo>
                  <a:cubicBezTo>
                    <a:pt x="157" y="0"/>
                    <a:pt x="157" y="0"/>
                    <a:pt x="157" y="0"/>
                  </a:cubicBezTo>
                </a:path>
              </a:pathLst>
            </a:custGeom>
            <a:solidFill>
              <a:srgbClr val="BD43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1" name="Freeform 108"/>
            <p:cNvSpPr/>
            <p:nvPr/>
          </p:nvSpPr>
          <p:spPr bwMode="auto">
            <a:xfrm>
              <a:off x="-4732337" y="80963"/>
              <a:ext cx="119063" cy="120650"/>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2" name="Freeform 109"/>
            <p:cNvSpPr>
              <a:spLocks noEditPoints="1"/>
            </p:cNvSpPr>
            <p:nvPr/>
          </p:nvSpPr>
          <p:spPr bwMode="auto">
            <a:xfrm>
              <a:off x="-5453062" y="-877888"/>
              <a:ext cx="839788" cy="1079501"/>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3" name="Rectangle 110"/>
            <p:cNvSpPr>
              <a:spLocks noChangeArrowheads="1"/>
            </p:cNvSpPr>
            <p:nvPr/>
          </p:nvSpPr>
          <p:spPr bwMode="auto">
            <a:xfrm>
              <a:off x="-4732337" y="-277812"/>
              <a:ext cx="119063"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4" name="Rectangle 111"/>
            <p:cNvSpPr>
              <a:spLocks noChangeArrowheads="1"/>
            </p:cNvSpPr>
            <p:nvPr/>
          </p:nvSpPr>
          <p:spPr bwMode="auto">
            <a:xfrm>
              <a:off x="-4732337" y="-98425"/>
              <a:ext cx="1190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45" name="组合 44"/>
          <p:cNvGrpSpPr>
            <a:grpSpLocks noChangeAspect="1"/>
          </p:cNvGrpSpPr>
          <p:nvPr/>
        </p:nvGrpSpPr>
        <p:grpSpPr>
          <a:xfrm>
            <a:off x="327168" y="3147814"/>
            <a:ext cx="864000" cy="864000"/>
            <a:chOff x="-5821363" y="4260850"/>
            <a:chExt cx="1368425" cy="1368425"/>
          </a:xfrm>
        </p:grpSpPr>
        <p:sp>
          <p:nvSpPr>
            <p:cNvPr id="46" name="Freeform 52"/>
            <p:cNvSpPr/>
            <p:nvPr/>
          </p:nvSpPr>
          <p:spPr bwMode="auto">
            <a:xfrm flipH="1">
              <a:off x="-5821363" y="4260850"/>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03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7" name="Freeform 53"/>
            <p:cNvSpPr/>
            <p:nvPr/>
          </p:nvSpPr>
          <p:spPr bwMode="auto">
            <a:xfrm flipH="1">
              <a:off x="-5334001" y="4591050"/>
              <a:ext cx="881063" cy="1038225"/>
            </a:xfrm>
            <a:custGeom>
              <a:avLst/>
              <a:gdLst>
                <a:gd name="T0" fmla="*/ 270 w 340"/>
                <a:gd name="T1" fmla="*/ 0 h 401"/>
                <a:gd name="T2" fmla="*/ 204 w 340"/>
                <a:gd name="T3" fmla="*/ 16 h 401"/>
                <a:gd name="T4" fmla="*/ 0 w 340"/>
                <a:gd name="T5" fmla="*/ 220 h 401"/>
                <a:gd name="T6" fmla="*/ 0 w 340"/>
                <a:gd name="T7" fmla="*/ 361 h 401"/>
                <a:gd name="T8" fmla="*/ 40 w 340"/>
                <a:gd name="T9" fmla="*/ 401 h 401"/>
                <a:gd name="T10" fmla="*/ 141 w 340"/>
                <a:gd name="T11" fmla="*/ 401 h 401"/>
                <a:gd name="T12" fmla="*/ 317 w 340"/>
                <a:gd name="T13" fmla="*/ 226 h 401"/>
                <a:gd name="T14" fmla="*/ 272 w 340"/>
                <a:gd name="T15" fmla="*/ 142 h 401"/>
                <a:gd name="T16" fmla="*/ 340 w 340"/>
                <a:gd name="T17" fmla="*/ 73 h 401"/>
                <a:gd name="T18" fmla="*/ 270 w 340"/>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401">
                  <a:moveTo>
                    <a:pt x="270" y="0"/>
                  </a:moveTo>
                  <a:cubicBezTo>
                    <a:pt x="204" y="16"/>
                    <a:pt x="204" y="16"/>
                    <a:pt x="204" y="16"/>
                  </a:cubicBezTo>
                  <a:cubicBezTo>
                    <a:pt x="0" y="220"/>
                    <a:pt x="0" y="220"/>
                    <a:pt x="0" y="220"/>
                  </a:cubicBezTo>
                  <a:cubicBezTo>
                    <a:pt x="0" y="361"/>
                    <a:pt x="0" y="361"/>
                    <a:pt x="0" y="361"/>
                  </a:cubicBezTo>
                  <a:cubicBezTo>
                    <a:pt x="0" y="383"/>
                    <a:pt x="18" y="401"/>
                    <a:pt x="40" y="401"/>
                  </a:cubicBezTo>
                  <a:cubicBezTo>
                    <a:pt x="141" y="401"/>
                    <a:pt x="141" y="401"/>
                    <a:pt x="141" y="401"/>
                  </a:cubicBezTo>
                  <a:cubicBezTo>
                    <a:pt x="317" y="226"/>
                    <a:pt x="317" y="226"/>
                    <a:pt x="317" y="226"/>
                  </a:cubicBezTo>
                  <a:cubicBezTo>
                    <a:pt x="272" y="142"/>
                    <a:pt x="272" y="142"/>
                    <a:pt x="272" y="142"/>
                  </a:cubicBezTo>
                  <a:cubicBezTo>
                    <a:pt x="340" y="73"/>
                    <a:pt x="340" y="73"/>
                    <a:pt x="340" y="73"/>
                  </a:cubicBezTo>
                  <a:cubicBezTo>
                    <a:pt x="270" y="0"/>
                    <a:pt x="270" y="0"/>
                    <a:pt x="270" y="0"/>
                  </a:cubicBezTo>
                </a:path>
              </a:pathLst>
            </a:custGeom>
            <a:solidFill>
              <a:srgbClr val="03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8" name="Freeform 54"/>
            <p:cNvSpPr/>
            <p:nvPr/>
          </p:nvSpPr>
          <p:spPr bwMode="auto">
            <a:xfrm flipH="1">
              <a:off x="-5334001" y="4572000"/>
              <a:ext cx="414338" cy="207963"/>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9" name="Freeform 55"/>
            <p:cNvSpPr/>
            <p:nvPr/>
          </p:nvSpPr>
          <p:spPr bwMode="auto">
            <a:xfrm flipH="1">
              <a:off x="-5334001" y="4821238"/>
              <a:ext cx="414338" cy="414338"/>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0" name="Freeform 56"/>
            <p:cNvSpPr/>
            <p:nvPr/>
          </p:nvSpPr>
          <p:spPr bwMode="auto">
            <a:xfrm flipH="1">
              <a:off x="-5168901" y="4675188"/>
              <a:ext cx="84138" cy="146050"/>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51" name="组合 50"/>
          <p:cNvGrpSpPr/>
          <p:nvPr/>
        </p:nvGrpSpPr>
        <p:grpSpPr>
          <a:xfrm>
            <a:off x="1187624" y="195486"/>
            <a:ext cx="1515760" cy="72008"/>
            <a:chOff x="539552" y="195486"/>
            <a:chExt cx="1482080" cy="72008"/>
          </a:xfrm>
        </p:grpSpPr>
        <p:sp>
          <p:nvSpPr>
            <p:cNvPr id="52" name="矩形 5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5" name="TextBox 54"/>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6" name="TextBox 5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DCC52D-1059-4A24-8DF0-6F9EA1C9CDF3}" type="datetime1">
              <a:rPr lang="zh-CN" altLang="en-US" smtClean="0"/>
              <a:t>2021/1/5</a:t>
            </a:fld>
            <a:endParaRPr lang="zh-CN" altLang="en-US"/>
          </a:p>
        </p:txBody>
      </p:sp>
      <p:sp>
        <p:nvSpPr>
          <p:cNvPr id="4" name="矩形 3"/>
          <p:cNvSpPr/>
          <p:nvPr/>
        </p:nvSpPr>
        <p:spPr>
          <a:xfrm>
            <a:off x="4572001" y="1171986"/>
            <a:ext cx="3960813" cy="288032"/>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gradFill>
                  <a:gsLst>
                    <a:gs pos="0">
                      <a:schemeClr val="bg1"/>
                    </a:gs>
                    <a:gs pos="100000">
                      <a:schemeClr val="bg1"/>
                    </a:gs>
                  </a:gsLst>
                  <a:lin ang="5400000" scaled="0"/>
                </a:gradFill>
              </a:rPr>
              <a:t>点击此处输入标题</a:t>
            </a:r>
          </a:p>
        </p:txBody>
      </p:sp>
      <p:sp>
        <p:nvSpPr>
          <p:cNvPr id="5" name="矩形 4"/>
          <p:cNvSpPr/>
          <p:nvPr/>
        </p:nvSpPr>
        <p:spPr>
          <a:xfrm>
            <a:off x="4572001" y="1456140"/>
            <a:ext cx="3960813"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prstClr val="white"/>
                    </a:gs>
                    <a:gs pos="100000">
                      <a:prstClr val="white"/>
                    </a:gs>
                  </a:gsLst>
                  <a:lin ang="5400000" scaled="0"/>
                </a:gradFill>
              </a:rPr>
              <a:t>点击此处输入副标题</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59" y="1744045"/>
            <a:ext cx="3992041" cy="2662660"/>
          </a:xfrm>
          <a:prstGeom prst="rect">
            <a:avLst/>
          </a:prstGeom>
        </p:spPr>
      </p:pic>
      <p:grpSp>
        <p:nvGrpSpPr>
          <p:cNvPr id="7" name="组合 6"/>
          <p:cNvGrpSpPr/>
          <p:nvPr/>
        </p:nvGrpSpPr>
        <p:grpSpPr>
          <a:xfrm>
            <a:off x="4738489" y="1878276"/>
            <a:ext cx="3289896" cy="545373"/>
            <a:chOff x="4738489" y="1878276"/>
            <a:chExt cx="3289896" cy="545373"/>
          </a:xfrm>
        </p:grpSpPr>
        <p:sp>
          <p:nvSpPr>
            <p:cNvPr id="8" name="矩形 7"/>
            <p:cNvSpPr/>
            <p:nvPr/>
          </p:nvSpPr>
          <p:spPr>
            <a:xfrm>
              <a:off x="5508105" y="1888118"/>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公司地址：</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省</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市</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区</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街</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号</a:t>
              </a:r>
            </a:p>
          </p:txBody>
        </p:sp>
        <p:sp>
          <p:nvSpPr>
            <p:cNvPr id="9" name="矩形 8"/>
            <p:cNvSpPr/>
            <p:nvPr/>
          </p:nvSpPr>
          <p:spPr>
            <a:xfrm>
              <a:off x="4738489" y="1878276"/>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p:nvPr/>
          </p:nvSpPr>
          <p:spPr bwMode="auto">
            <a:xfrm>
              <a:off x="4825813" y="1921449"/>
              <a:ext cx="473423" cy="449183"/>
            </a:xfrm>
            <a:custGeom>
              <a:avLst/>
              <a:gdLst/>
              <a:ahLst/>
              <a:cxnLst/>
              <a:rect l="l" t="t"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752578" y="2538695"/>
            <a:ext cx="3275807" cy="535532"/>
            <a:chOff x="4752578" y="2538695"/>
            <a:chExt cx="3275807" cy="535532"/>
          </a:xfrm>
        </p:grpSpPr>
        <p:sp>
          <p:nvSpPr>
            <p:cNvPr id="12" name="矩形 11"/>
            <p:cNvSpPr/>
            <p:nvPr/>
          </p:nvSpPr>
          <p:spPr>
            <a:xfrm>
              <a:off x="4752578" y="2538696"/>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25"/>
            <p:cNvSpPr/>
            <p:nvPr/>
          </p:nvSpPr>
          <p:spPr bwMode="auto">
            <a:xfrm>
              <a:off x="4830762" y="2642821"/>
              <a:ext cx="491705" cy="327281"/>
            </a:xfrm>
            <a:custGeom>
              <a:avLst/>
              <a:gdLst/>
              <a:ahLst/>
              <a:cxnLst/>
              <a:rect l="l" t="t"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5508105" y="2538695"/>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公司电话：</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86+0000+00000000</a:t>
              </a:r>
              <a:endParaRPr lang="zh-CN" altLang="en-US" sz="1200" dirty="0">
                <a:gradFill>
                  <a:gsLst>
                    <a:gs pos="0">
                      <a:srgbClr val="595959"/>
                    </a:gs>
                    <a:gs pos="100000">
                      <a:srgbClr val="595959"/>
                    </a:gs>
                  </a:gsLst>
                  <a:lin ang="5400000" scaled="0"/>
                </a:gradFill>
              </a:endParaRPr>
            </a:p>
          </p:txBody>
        </p:sp>
      </p:grpSp>
      <p:grpSp>
        <p:nvGrpSpPr>
          <p:cNvPr id="15" name="组合 14"/>
          <p:cNvGrpSpPr/>
          <p:nvPr/>
        </p:nvGrpSpPr>
        <p:grpSpPr>
          <a:xfrm>
            <a:off x="4738489" y="3199115"/>
            <a:ext cx="3289896" cy="535532"/>
            <a:chOff x="4738489" y="3199115"/>
            <a:chExt cx="3289896" cy="535532"/>
          </a:xfrm>
        </p:grpSpPr>
        <p:sp>
          <p:nvSpPr>
            <p:cNvPr id="16" name="矩形 15"/>
            <p:cNvSpPr/>
            <p:nvPr/>
          </p:nvSpPr>
          <p:spPr>
            <a:xfrm>
              <a:off x="4738489" y="3199116"/>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1533"/>
            <p:cNvSpPr/>
            <p:nvPr/>
          </p:nvSpPr>
          <p:spPr bwMode="auto">
            <a:xfrm>
              <a:off x="4812954" y="3273517"/>
              <a:ext cx="499142" cy="386729"/>
            </a:xfrm>
            <a:custGeom>
              <a:avLst/>
              <a:gdLst/>
              <a:ahLst/>
              <a:cxnLst/>
              <a:rect l="l" t="t"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5508105" y="3199115"/>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公司传真：</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86+0000+00000000</a:t>
              </a:r>
              <a:endParaRPr lang="zh-CN" altLang="en-US" sz="1200" dirty="0">
                <a:gradFill>
                  <a:gsLst>
                    <a:gs pos="0">
                      <a:srgbClr val="595959"/>
                    </a:gs>
                    <a:gs pos="100000">
                      <a:srgbClr val="595959"/>
                    </a:gs>
                  </a:gsLst>
                  <a:lin ang="5400000" scaled="0"/>
                </a:gradFill>
              </a:endParaRPr>
            </a:p>
          </p:txBody>
        </p:sp>
      </p:grpSp>
      <p:grpSp>
        <p:nvGrpSpPr>
          <p:cNvPr id="19" name="组合 18"/>
          <p:cNvGrpSpPr/>
          <p:nvPr/>
        </p:nvGrpSpPr>
        <p:grpSpPr>
          <a:xfrm>
            <a:off x="4738489" y="3823277"/>
            <a:ext cx="3289896" cy="571791"/>
            <a:chOff x="4738489" y="3823277"/>
            <a:chExt cx="3289896" cy="571791"/>
          </a:xfrm>
        </p:grpSpPr>
        <p:sp>
          <p:nvSpPr>
            <p:cNvPr id="20" name="矩形 19"/>
            <p:cNvSpPr/>
            <p:nvPr/>
          </p:nvSpPr>
          <p:spPr>
            <a:xfrm>
              <a:off x="4738489" y="3859537"/>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690"/>
            <p:cNvSpPr/>
            <p:nvPr/>
          </p:nvSpPr>
          <p:spPr bwMode="auto">
            <a:xfrm>
              <a:off x="4846501" y="3934495"/>
              <a:ext cx="432048" cy="385615"/>
            </a:xfrm>
            <a:custGeom>
              <a:avLst/>
              <a:gdLst/>
              <a:ahLst/>
              <a:cxnLst/>
              <a:rect l="l" t="t" r="r" b="b"/>
              <a:pathLst>
                <a:path w="487363" h="434985">
                  <a:moveTo>
                    <a:pt x="304800" y="295285"/>
                  </a:moveTo>
                  <a:lnTo>
                    <a:pt x="307943" y="307985"/>
                  </a:lnTo>
                  <a:cubicBezTo>
                    <a:pt x="307952" y="307991"/>
                    <a:pt x="309043" y="308768"/>
                    <a:pt x="446218" y="406410"/>
                  </a:cubicBezTo>
                  <a:cubicBezTo>
                    <a:pt x="449360" y="406410"/>
                    <a:pt x="449360" y="406410"/>
                    <a:pt x="452503" y="406410"/>
                  </a:cubicBezTo>
                  <a:lnTo>
                    <a:pt x="455645" y="393710"/>
                  </a:lnTo>
                  <a:cubicBezTo>
                    <a:pt x="455636" y="393704"/>
                    <a:pt x="454532" y="392935"/>
                    <a:pt x="314228" y="295285"/>
                  </a:cubicBezTo>
                  <a:cubicBezTo>
                    <a:pt x="311085" y="292110"/>
                    <a:pt x="307943" y="292110"/>
                    <a:pt x="304800" y="295285"/>
                  </a:cubicBezTo>
                  <a:close/>
                  <a:moveTo>
                    <a:pt x="171450" y="295285"/>
                  </a:moveTo>
                  <a:cubicBezTo>
                    <a:pt x="171443" y="295290"/>
                    <a:pt x="170485" y="295965"/>
                    <a:pt x="31750" y="393710"/>
                  </a:cubicBezTo>
                  <a:cubicBezTo>
                    <a:pt x="28575" y="396885"/>
                    <a:pt x="28575" y="400060"/>
                    <a:pt x="31750" y="403235"/>
                  </a:cubicBezTo>
                  <a:cubicBezTo>
                    <a:pt x="38100" y="406410"/>
                    <a:pt x="38100" y="406410"/>
                    <a:pt x="41275" y="406410"/>
                  </a:cubicBezTo>
                  <a:cubicBezTo>
                    <a:pt x="41288" y="406402"/>
                    <a:pt x="42592" y="405482"/>
                    <a:pt x="180975" y="307985"/>
                  </a:cubicBezTo>
                  <a:lnTo>
                    <a:pt x="184150" y="295285"/>
                  </a:lnTo>
                  <a:cubicBezTo>
                    <a:pt x="180975" y="292110"/>
                    <a:pt x="177800" y="292110"/>
                    <a:pt x="171450" y="295285"/>
                  </a:cubicBezTo>
                  <a:close/>
                  <a:moveTo>
                    <a:pt x="25318" y="142885"/>
                  </a:moveTo>
                  <a:cubicBezTo>
                    <a:pt x="28482" y="142885"/>
                    <a:pt x="28482" y="142885"/>
                    <a:pt x="243682" y="292110"/>
                  </a:cubicBezTo>
                  <a:cubicBezTo>
                    <a:pt x="243693" y="292103"/>
                    <a:pt x="245225" y="291041"/>
                    <a:pt x="458881" y="142885"/>
                  </a:cubicBezTo>
                  <a:cubicBezTo>
                    <a:pt x="474704" y="142885"/>
                    <a:pt x="487363" y="152410"/>
                    <a:pt x="487363" y="165110"/>
                  </a:cubicBezTo>
                  <a:cubicBezTo>
                    <a:pt x="487363" y="165122"/>
                    <a:pt x="487363" y="166805"/>
                    <a:pt x="487363" y="409585"/>
                  </a:cubicBezTo>
                  <a:cubicBezTo>
                    <a:pt x="487363" y="422285"/>
                    <a:pt x="474704" y="434985"/>
                    <a:pt x="462046" y="434985"/>
                  </a:cubicBezTo>
                  <a:cubicBezTo>
                    <a:pt x="462028" y="434985"/>
                    <a:pt x="459294" y="434985"/>
                    <a:pt x="25318" y="434985"/>
                  </a:cubicBezTo>
                  <a:cubicBezTo>
                    <a:pt x="12659" y="434985"/>
                    <a:pt x="0" y="422285"/>
                    <a:pt x="0" y="409585"/>
                  </a:cubicBezTo>
                  <a:cubicBezTo>
                    <a:pt x="0" y="409573"/>
                    <a:pt x="0" y="407876"/>
                    <a:pt x="0" y="165110"/>
                  </a:cubicBezTo>
                  <a:cubicBezTo>
                    <a:pt x="0" y="152410"/>
                    <a:pt x="12659" y="142885"/>
                    <a:pt x="25318" y="142885"/>
                  </a:cubicBezTo>
                  <a:close/>
                  <a:moveTo>
                    <a:pt x="243682" y="0"/>
                  </a:moveTo>
                  <a:cubicBezTo>
                    <a:pt x="249215" y="0"/>
                    <a:pt x="254749" y="1578"/>
                    <a:pt x="259493" y="4734"/>
                  </a:cubicBezTo>
                  <a:cubicBezTo>
                    <a:pt x="259493" y="4734"/>
                    <a:pt x="259493" y="4734"/>
                    <a:pt x="430251" y="115189"/>
                  </a:cubicBezTo>
                  <a:cubicBezTo>
                    <a:pt x="436576" y="121501"/>
                    <a:pt x="439738" y="130969"/>
                    <a:pt x="430251" y="134125"/>
                  </a:cubicBezTo>
                  <a:lnTo>
                    <a:pt x="259493" y="254048"/>
                  </a:lnTo>
                  <a:cubicBezTo>
                    <a:pt x="250006" y="260360"/>
                    <a:pt x="237357" y="260360"/>
                    <a:pt x="227871" y="254048"/>
                  </a:cubicBezTo>
                  <a:cubicBezTo>
                    <a:pt x="227871" y="254048"/>
                    <a:pt x="227871" y="254048"/>
                    <a:pt x="57112" y="134125"/>
                  </a:cubicBezTo>
                  <a:cubicBezTo>
                    <a:pt x="47625" y="130969"/>
                    <a:pt x="47625" y="121501"/>
                    <a:pt x="57112" y="115189"/>
                  </a:cubicBezTo>
                  <a:cubicBezTo>
                    <a:pt x="57112" y="115189"/>
                    <a:pt x="57112" y="115189"/>
                    <a:pt x="227871" y="4734"/>
                  </a:cubicBezTo>
                  <a:cubicBezTo>
                    <a:pt x="232614" y="1578"/>
                    <a:pt x="238148" y="0"/>
                    <a:pt x="24368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矩形 21"/>
            <p:cNvSpPr/>
            <p:nvPr/>
          </p:nvSpPr>
          <p:spPr>
            <a:xfrm>
              <a:off x="5508105" y="3823277"/>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公司邮箱：</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XXXXXXXX@XXXXXX.com</a:t>
              </a:r>
              <a:endParaRPr lang="zh-CN" altLang="en-US" sz="1200" dirty="0">
                <a:gradFill>
                  <a:gsLst>
                    <a:gs pos="0">
                      <a:srgbClr val="595959"/>
                    </a:gs>
                    <a:gs pos="100000">
                      <a:srgbClr val="595959"/>
                    </a:gs>
                  </a:gsLst>
                  <a:lin ang="5400000" scaled="0"/>
                </a:gradFill>
              </a:endParaRPr>
            </a:p>
          </p:txBody>
        </p:sp>
      </p:grpSp>
      <p:grpSp>
        <p:nvGrpSpPr>
          <p:cNvPr id="23" name="组合 22"/>
          <p:cNvGrpSpPr/>
          <p:nvPr/>
        </p:nvGrpSpPr>
        <p:grpSpPr>
          <a:xfrm>
            <a:off x="1187624" y="195486"/>
            <a:ext cx="1515760" cy="72008"/>
            <a:chOff x="539552" y="195486"/>
            <a:chExt cx="1482080" cy="72008"/>
          </a:xfrm>
        </p:grpSpPr>
        <p:sp>
          <p:nvSpPr>
            <p:cNvPr id="24" name="矩形 2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7" name="TextBox 26"/>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8" name="TextBox 2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1" name="矩形 60"/>
          <p:cNvSpPr/>
          <p:nvPr/>
        </p:nvSpPr>
        <p:spPr>
          <a:xfrm>
            <a:off x="-5814" y="0"/>
            <a:ext cx="9149813" cy="31478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8438" b="41862"/>
          <a:stretch>
            <a:fillRect/>
          </a:stretch>
        </p:blipFill>
        <p:spPr>
          <a:xfrm>
            <a:off x="75977" y="1313950"/>
            <a:ext cx="9119255" cy="1013255"/>
          </a:xfrm>
          <a:prstGeom prst="rect">
            <a:avLst/>
          </a:prstGeom>
        </p:spPr>
      </p:pic>
      <p:grpSp>
        <p:nvGrpSpPr>
          <p:cNvPr id="5" name="组合 4"/>
          <p:cNvGrpSpPr/>
          <p:nvPr/>
        </p:nvGrpSpPr>
        <p:grpSpPr>
          <a:xfrm>
            <a:off x="1860024" y="3490692"/>
            <a:ext cx="5212106" cy="72008"/>
            <a:chOff x="539552" y="195486"/>
            <a:chExt cx="1482080" cy="72008"/>
          </a:xfrm>
        </p:grpSpPr>
        <p:sp>
          <p:nvSpPr>
            <p:cNvPr id="6" name="矩形 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01552" y="195486"/>
              <a:ext cx="720080"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788016" y="3562700"/>
            <a:ext cx="723275" cy="253916"/>
          </a:xfrm>
          <a:prstGeom prst="rect">
            <a:avLst/>
          </a:prstGeom>
          <a:noFill/>
        </p:spPr>
        <p:txBody>
          <a:bodyPr wrap="none" rtlCol="0">
            <a:spAutoFit/>
          </a:bodyPr>
          <a:lstStyle/>
          <a:p>
            <a:r>
              <a:rPr lang="en-US" altLang="zh-CN" sz="1050" dirty="0">
                <a:solidFill>
                  <a:srgbClr val="E74C2E"/>
                </a:solidFill>
                <a:latin typeface="Impact" panose="020B0806030902050204" pitchFamily="34" charset="0"/>
              </a:rPr>
              <a:t>DESIGNER:</a:t>
            </a:r>
            <a:endParaRPr lang="zh-CN" altLang="en-US" sz="1050" dirty="0">
              <a:solidFill>
                <a:srgbClr val="E74C2E"/>
              </a:solidFill>
              <a:latin typeface="Impact" panose="020B0806030902050204" pitchFamily="34" charset="0"/>
              <a:ea typeface="微软雅黑" panose="020B0503020204020204" pitchFamily="34" charset="-122"/>
            </a:endParaRPr>
          </a:p>
        </p:txBody>
      </p:sp>
      <p:sp>
        <p:nvSpPr>
          <p:cNvPr id="9" name="TextBox 8"/>
          <p:cNvSpPr txBox="1"/>
          <p:nvPr/>
        </p:nvSpPr>
        <p:spPr>
          <a:xfrm>
            <a:off x="1762202" y="3692390"/>
            <a:ext cx="2536272"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 </a:t>
            </a:r>
            <a:r>
              <a:rPr lang="zh-CN" altLang="en-US" sz="1600" b="1" dirty="0">
                <a:solidFill>
                  <a:srgbClr val="E74C2E"/>
                </a:solidFill>
                <a:latin typeface="Impact" panose="020B0806030902050204" pitchFamily="34" charset="0"/>
                <a:ea typeface="微软雅黑" panose="020B0503020204020204" pitchFamily="34" charset="-122"/>
              </a:rPr>
              <a:t>专业职业设计</a:t>
            </a:r>
          </a:p>
        </p:txBody>
      </p:sp>
      <p:grpSp>
        <p:nvGrpSpPr>
          <p:cNvPr id="10" name="组合 9"/>
          <p:cNvGrpSpPr/>
          <p:nvPr/>
        </p:nvGrpSpPr>
        <p:grpSpPr>
          <a:xfrm>
            <a:off x="672399" y="3490389"/>
            <a:ext cx="1119868" cy="466662"/>
            <a:chOff x="3163712" y="2643758"/>
            <a:chExt cx="1119868" cy="466662"/>
          </a:xfrm>
        </p:grpSpPr>
        <p:sp>
          <p:nvSpPr>
            <p:cNvPr id="11" name="矩形 10"/>
            <p:cNvSpPr/>
            <p:nvPr/>
          </p:nvSpPr>
          <p:spPr>
            <a:xfrm>
              <a:off x="3163712" y="2644061"/>
              <a:ext cx="827585" cy="4663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87046" y="2643758"/>
              <a:ext cx="296534" cy="466359"/>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a:grpSpLocks noChangeAspect="1"/>
          </p:cNvGrpSpPr>
          <p:nvPr/>
        </p:nvGrpSpPr>
        <p:grpSpPr>
          <a:xfrm>
            <a:off x="4958449" y="3603819"/>
            <a:ext cx="422023" cy="422023"/>
            <a:chOff x="2492224" y="1959430"/>
            <a:chExt cx="2148114" cy="2148114"/>
          </a:xfrm>
        </p:grpSpPr>
        <p:sp>
          <p:nvSpPr>
            <p:cNvPr id="14" name="椭圆 13"/>
            <p:cNvSpPr/>
            <p:nvPr/>
          </p:nvSpPr>
          <p:spPr>
            <a:xfrm>
              <a:off x="249222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5" name="图片 1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16" name="组合 15"/>
          <p:cNvGrpSpPr>
            <a:grpSpLocks noChangeAspect="1"/>
          </p:cNvGrpSpPr>
          <p:nvPr/>
        </p:nvGrpSpPr>
        <p:grpSpPr>
          <a:xfrm>
            <a:off x="5968951" y="3631309"/>
            <a:ext cx="422023" cy="422023"/>
            <a:chOff x="6564085" y="1959430"/>
            <a:chExt cx="2148114" cy="2148114"/>
          </a:xfrm>
        </p:grpSpPr>
        <p:sp>
          <p:nvSpPr>
            <p:cNvPr id="17" name="椭圆 16"/>
            <p:cNvSpPr/>
            <p:nvPr/>
          </p:nvSpPr>
          <p:spPr>
            <a:xfrm>
              <a:off x="6564085"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7033174" y="2413982"/>
              <a:ext cx="1209936" cy="1239010"/>
              <a:chOff x="3598200" y="1732459"/>
              <a:chExt cx="1947600" cy="1994400"/>
            </a:xfrm>
          </p:grpSpPr>
          <p:sp>
            <p:nvSpPr>
              <p:cNvPr id="19"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p:cNvGrpSpPr>
            <a:grpSpLocks noChangeAspect="1"/>
          </p:cNvGrpSpPr>
          <p:nvPr/>
        </p:nvGrpSpPr>
        <p:grpSpPr>
          <a:xfrm>
            <a:off x="5464895" y="3603819"/>
            <a:ext cx="422023" cy="422023"/>
            <a:chOff x="4528154" y="1959430"/>
            <a:chExt cx="2148114" cy="2148114"/>
          </a:xfrm>
        </p:grpSpPr>
        <p:sp>
          <p:nvSpPr>
            <p:cNvPr id="25" name="椭圆 24"/>
            <p:cNvSpPr/>
            <p:nvPr/>
          </p:nvSpPr>
          <p:spPr>
            <a:xfrm>
              <a:off x="452815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4"/>
            <p:cNvGrpSpPr>
              <a:grpSpLocks noChangeAspect="1"/>
            </p:cNvGrpSpPr>
            <p:nvPr/>
          </p:nvGrpSpPr>
          <p:grpSpPr bwMode="auto">
            <a:xfrm>
              <a:off x="5033378" y="2342981"/>
              <a:ext cx="1137666" cy="1381012"/>
              <a:chOff x="2694" y="1931"/>
              <a:chExt cx="374" cy="454"/>
            </a:xfrm>
            <a:solidFill>
              <a:schemeClr val="bg1"/>
            </a:solidFill>
          </p:grpSpPr>
          <p:sp>
            <p:nvSpPr>
              <p:cNvPr id="27"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4" name="矩形 26"/>
          <p:cNvSpPr>
            <a:spLocks noChangeArrowheads="1"/>
          </p:cNvSpPr>
          <p:nvPr/>
        </p:nvSpPr>
        <p:spPr bwMode="auto">
          <a:xfrm>
            <a:off x="568518" y="4155926"/>
            <a:ext cx="6503612"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4400" b="1" spc="225" dirty="0">
                <a:solidFill>
                  <a:srgbClr val="E74C2E"/>
                </a:solidFill>
                <a:latin typeface="微软雅黑" panose="020B0503020204020204" pitchFamily="34" charset="-122"/>
                <a:ea typeface="微软雅黑" panose="020B0503020204020204" pitchFamily="34" charset="-122"/>
              </a:rPr>
              <a:t>THANK YOU</a:t>
            </a:r>
            <a:endParaRPr lang="zh-CN" altLang="en-US" sz="4400" b="1" spc="225" dirty="0">
              <a:solidFill>
                <a:srgbClr val="E74C2E"/>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rotWithShape="1">
          <a:blip r:embed="rId5" cstate="print">
            <a:extLst>
              <a:ext uri="{28A0092B-C50C-407E-A947-70E740481C1C}">
                <a14:useLocalDpi xmlns:a14="http://schemas.microsoft.com/office/drawing/2010/main" val="0"/>
              </a:ext>
            </a:extLst>
          </a:blip>
          <a:srcRect l="19439" t="11081" r="26729" b="10654"/>
          <a:stretch>
            <a:fillRect/>
          </a:stretch>
        </p:blipFill>
        <p:spPr>
          <a:xfrm>
            <a:off x="2511291" y="527370"/>
            <a:ext cx="4298708" cy="276670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54147" t="32342" r="5913"/>
          <a:stretch>
            <a:fillRect/>
          </a:stretch>
        </p:blipFill>
        <p:spPr>
          <a:xfrm>
            <a:off x="5169460" y="1149248"/>
            <a:ext cx="2834707" cy="2505361"/>
          </a:xfrm>
          <a:prstGeom prst="rect">
            <a:avLst/>
          </a:prstGeom>
        </p:spPr>
      </p:pic>
      <p:pic>
        <p:nvPicPr>
          <p:cNvPr id="37" name="图片 36"/>
          <p:cNvPicPr>
            <a:picLocks noChangeAspect="1"/>
          </p:cNvPicPr>
          <p:nvPr/>
        </p:nvPicPr>
        <p:blipFill rotWithShape="1">
          <a:blip r:embed="rId7" cstate="print">
            <a:extLst>
              <a:ext uri="{28A0092B-C50C-407E-A947-70E740481C1C}">
                <a14:useLocalDpi xmlns:a14="http://schemas.microsoft.com/office/drawing/2010/main" val="0"/>
              </a:ext>
            </a:extLst>
          </a:blip>
          <a:srcRect l="6632" t="29602" r="64869" b="13234"/>
          <a:stretch>
            <a:fillRect/>
          </a:stretch>
        </p:blipFill>
        <p:spPr>
          <a:xfrm>
            <a:off x="1259632" y="855905"/>
            <a:ext cx="2329811" cy="2438163"/>
          </a:xfrm>
          <a:prstGeom prst="rect">
            <a:avLst/>
          </a:prstGeom>
        </p:spPr>
      </p:pic>
      <p:grpSp>
        <p:nvGrpSpPr>
          <p:cNvPr id="38" name="组合 37"/>
          <p:cNvGrpSpPr/>
          <p:nvPr/>
        </p:nvGrpSpPr>
        <p:grpSpPr>
          <a:xfrm>
            <a:off x="1905525" y="1626352"/>
            <a:ext cx="985403" cy="860835"/>
            <a:chOff x="882603" y="2302677"/>
            <a:chExt cx="1093895" cy="955612"/>
          </a:xfrm>
          <a:solidFill>
            <a:schemeClr val="bg1"/>
          </a:solidFill>
          <a:effectLst>
            <a:outerShdw blurRad="50800" dist="38100" dir="2700000" algn="tl" rotWithShape="0">
              <a:prstClr val="black">
                <a:alpha val="40000"/>
              </a:prstClr>
            </a:outerShdw>
          </a:effectLst>
        </p:grpSpPr>
        <p:sp>
          <p:nvSpPr>
            <p:cNvPr id="39"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0"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1"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2"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3"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4"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5"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6"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47" name="组合 46"/>
          <p:cNvGrpSpPr/>
          <p:nvPr/>
        </p:nvGrpSpPr>
        <p:grpSpPr>
          <a:xfrm>
            <a:off x="3911878" y="1184383"/>
            <a:ext cx="1107210" cy="863644"/>
            <a:chOff x="2855366" y="2301118"/>
            <a:chExt cx="1229112" cy="958730"/>
          </a:xfrm>
          <a:solidFill>
            <a:schemeClr val="bg1"/>
          </a:solidFill>
          <a:effectLst>
            <a:outerShdw blurRad="50800" dist="38100" dir="2700000" algn="tl" rotWithShape="0">
              <a:prstClr val="black">
                <a:alpha val="40000"/>
              </a:prstClr>
            </a:outerShdw>
          </a:effectLst>
        </p:grpSpPr>
        <p:sp>
          <p:nvSpPr>
            <p:cNvPr id="48"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9"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0" name="组合 49"/>
          <p:cNvGrpSpPr/>
          <p:nvPr/>
        </p:nvGrpSpPr>
        <p:grpSpPr>
          <a:xfrm>
            <a:off x="6169930" y="1649324"/>
            <a:ext cx="902512" cy="896059"/>
            <a:chOff x="7367401" y="2282771"/>
            <a:chExt cx="1001878" cy="994714"/>
          </a:xfrm>
          <a:solidFill>
            <a:schemeClr val="bg1"/>
          </a:solidFill>
          <a:effectLst>
            <a:outerShdw blurRad="50800" dist="38100" dir="2700000" algn="tl" rotWithShape="0">
              <a:prstClr val="black">
                <a:alpha val="40000"/>
              </a:prstClr>
            </a:outerShdw>
          </a:effectLst>
        </p:grpSpPr>
        <p:sp>
          <p:nvSpPr>
            <p:cNvPr id="51"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2"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3"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4"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5"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6"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7"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8"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9"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60"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2" name="日期占位符 1"/>
          <p:cNvSpPr>
            <a:spLocks noGrp="1"/>
          </p:cNvSpPr>
          <p:nvPr>
            <p:ph type="dt" sz="half" idx="10"/>
          </p:nvPr>
        </p:nvSpPr>
        <p:spPr/>
        <p:txBody>
          <a:bodyPr/>
          <a:lstStyle/>
          <a:p>
            <a:fld id="{F3E05BB9-A027-4781-8AC4-E948EFBD12A3}" type="datetime1">
              <a:rPr lang="zh-CN" altLang="en-US" smtClean="0"/>
              <a:t>2021/1/5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500" autoRev="1" fill="hold">
                                          <p:stCondLst>
                                            <p:cond delay="0"/>
                                          </p:stCondLst>
                                        </p:cTn>
                                        <p:tgtEl>
                                          <p:spTgt spid="8"/>
                                        </p:tgtEl>
                                        <p:attrNameLst>
                                          <p:attrName>ppt_w</p:attrName>
                                        </p:attrNameLst>
                                      </p:cBhvr>
                                    </p:anim>
                                    <p:anim by="(#ppt_w*0.50)" calcmode="lin" valueType="num">
                                      <p:cBhvr>
                                        <p:cTn id="17" dur="500" decel="50000" autoRev="1" fill="hold">
                                          <p:stCondLst>
                                            <p:cond delay="0"/>
                                          </p:stCondLst>
                                        </p:cTn>
                                        <p:tgtEl>
                                          <p:spTgt spid="8"/>
                                        </p:tgtEl>
                                        <p:attrNameLst>
                                          <p:attrName>ppt_x</p:attrName>
                                        </p:attrNameLst>
                                      </p:cBhvr>
                                    </p:anim>
                                    <p:anim from="(-#ppt_h/2)" to="(#ppt_y)" calcmode="lin" valueType="num">
                                      <p:cBhvr>
                                        <p:cTn id="18" dur="1000" fill="hold">
                                          <p:stCondLst>
                                            <p:cond delay="0"/>
                                          </p:stCondLst>
                                        </p:cTn>
                                        <p:tgtEl>
                                          <p:spTgt spid="8"/>
                                        </p:tgtEl>
                                        <p:attrNameLst>
                                          <p:attrName>ppt_y</p:attrName>
                                        </p:attrNameLst>
                                      </p:cBhvr>
                                    </p:anim>
                                    <p:animRot by="21600000">
                                      <p:cBhvr>
                                        <p:cTn id="19" dur="1000" fill="hold">
                                          <p:stCondLst>
                                            <p:cond delay="0"/>
                                          </p:stCondLst>
                                        </p:cTn>
                                        <p:tgtEl>
                                          <p:spTgt spid="8"/>
                                        </p:tgtEl>
                                        <p:attrNameLst>
                                          <p:attrName>r</p:attrName>
                                        </p:attrNameLst>
                                      </p:cBhvr>
                                    </p:animRot>
                                  </p:childTnLst>
                                </p:cTn>
                              </p:par>
                            </p:childTnLst>
                          </p:cTn>
                        </p:par>
                        <p:par>
                          <p:cTn id="20" fill="hold">
                            <p:stCondLst>
                              <p:cond delay="2799"/>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500" autoRev="1" fill="hold">
                                          <p:stCondLst>
                                            <p:cond delay="0"/>
                                          </p:stCondLst>
                                        </p:cTn>
                                        <p:tgtEl>
                                          <p:spTgt spid="9"/>
                                        </p:tgtEl>
                                        <p:attrNameLst>
                                          <p:attrName>ppt_w</p:attrName>
                                        </p:attrNameLst>
                                      </p:cBhvr>
                                    </p:anim>
                                    <p:anim by="(#ppt_w*0.50)" calcmode="lin" valueType="num">
                                      <p:cBhvr>
                                        <p:cTn id="24" dur="500" decel="50000" autoRev="1" fill="hold">
                                          <p:stCondLst>
                                            <p:cond delay="0"/>
                                          </p:stCondLst>
                                        </p:cTn>
                                        <p:tgtEl>
                                          <p:spTgt spid="9"/>
                                        </p:tgtEl>
                                        <p:attrNameLst>
                                          <p:attrName>ppt_x</p:attrName>
                                        </p:attrNameLst>
                                      </p:cBhvr>
                                    </p:anim>
                                    <p:anim from="(-#ppt_h/2)" to="(#ppt_y)" calcmode="lin" valueType="num">
                                      <p:cBhvr>
                                        <p:cTn id="25" dur="1000" fill="hold">
                                          <p:stCondLst>
                                            <p:cond delay="0"/>
                                          </p:stCondLst>
                                        </p:cTn>
                                        <p:tgtEl>
                                          <p:spTgt spid="9"/>
                                        </p:tgtEl>
                                        <p:attrNameLst>
                                          <p:attrName>ppt_y</p:attrName>
                                        </p:attrNameLst>
                                      </p:cBhvr>
                                    </p:anim>
                                    <p:animRot by="21600000">
                                      <p:cBhvr>
                                        <p:cTn id="26" dur="1000" fill="hold">
                                          <p:stCondLst>
                                            <p:cond delay="0"/>
                                          </p:stCondLst>
                                        </p:cTn>
                                        <p:tgtEl>
                                          <p:spTgt spid="9"/>
                                        </p:tgtEl>
                                        <p:attrNameLst>
                                          <p:attrName>r</p:attrName>
                                        </p:attrNameLst>
                                      </p:cBhvr>
                                    </p:animRot>
                                  </p:childTnLst>
                                </p:cTn>
                              </p:par>
                            </p:childTnLst>
                          </p:cTn>
                        </p:par>
                        <p:par>
                          <p:cTn id="27" fill="hold">
                            <p:stCondLst>
                              <p:cond delay="5599"/>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4"/>
                                        </p:tgtEl>
                                        <p:attrNameLst>
                                          <p:attrName>style.visibility</p:attrName>
                                        </p:attrNameLst>
                                      </p:cBhvr>
                                      <p:to>
                                        <p:strVal val="visible"/>
                                      </p:to>
                                    </p:set>
                                    <p:anim calcmode="discrete" valueType="clr">
                                      <p:cBhvr override="childStyle">
                                        <p:cTn id="30" dur="20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31" dur="200"/>
                                        <p:tgtEl>
                                          <p:spTgt spid="34"/>
                                        </p:tgtEl>
                                        <p:attrNameLst>
                                          <p:attrName>fillcolor</p:attrName>
                                        </p:attrNameLst>
                                      </p:cBhvr>
                                      <p:tavLst>
                                        <p:tav tm="0">
                                          <p:val>
                                            <p:clrVal>
                                              <a:schemeClr val="accent2"/>
                                            </p:clrVal>
                                          </p:val>
                                        </p:tav>
                                        <p:tav tm="50000">
                                          <p:val>
                                            <p:clrVal>
                                              <a:schemeClr val="hlink"/>
                                            </p:clrVal>
                                          </p:val>
                                        </p:tav>
                                      </p:tavLst>
                                    </p:anim>
                                    <p:set>
                                      <p:cBhvr>
                                        <p:cTn id="32" dur="200"/>
                                        <p:tgtEl>
                                          <p:spTgt spid="34"/>
                                        </p:tgtEl>
                                        <p:attrNameLst>
                                          <p:attrName>fill.type</p:attrName>
                                        </p:attrNameLst>
                                      </p:cBhvr>
                                      <p:to>
                                        <p:strVal val="solid"/>
                                      </p:to>
                                    </p:set>
                                  </p:childTnLst>
                                </p:cTn>
                              </p:par>
                            </p:childTnLst>
                          </p:cTn>
                        </p:par>
                        <p:par>
                          <p:cTn id="33" fill="hold">
                            <p:stCondLst>
                              <p:cond delay="6599"/>
                            </p:stCondLst>
                            <p:childTnLst>
                              <p:par>
                                <p:cTn id="34" presetID="53"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7099"/>
                            </p:stCondLst>
                            <p:childTnLst>
                              <p:par>
                                <p:cTn id="40" presetID="53" presetClass="entr" presetSubtype="1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par>
                          <p:cTn id="45" fill="hold">
                            <p:stCondLst>
                              <p:cond delay="7599"/>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2" presetClass="entr" presetSubtype="1"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0-#ppt_h/2"/>
                                          </p:val>
                                        </p:tav>
                                        <p:tav tm="100000">
                                          <p:val>
                                            <p:strVal val="#ppt_y"/>
                                          </p:val>
                                        </p:tav>
                                      </p:tavLst>
                                    </p:anim>
                                  </p:childTnLst>
                                </p:cTn>
                              </p:par>
                            </p:childTnLst>
                          </p:cTn>
                        </p:par>
                        <p:par>
                          <p:cTn id="55" fill="hold">
                            <p:stCondLst>
                              <p:cond delay="8099"/>
                            </p:stCondLst>
                            <p:childTnLst>
                              <p:par>
                                <p:cTn id="56" presetID="2" presetClass="entr" presetSubtype="1"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0-#ppt_h/2"/>
                                          </p:val>
                                        </p:tav>
                                        <p:tav tm="100000">
                                          <p:val>
                                            <p:strVal val="#ppt_y"/>
                                          </p:val>
                                        </p:tav>
                                      </p:tavLst>
                                    </p:anim>
                                  </p:childTnLst>
                                </p:cTn>
                              </p:par>
                            </p:childTnLst>
                          </p:cTn>
                        </p:par>
                        <p:par>
                          <p:cTn id="60" fill="hold">
                            <p:stCondLst>
                              <p:cond delay="8599"/>
                            </p:stCondLst>
                            <p:childTnLst>
                              <p:par>
                                <p:cTn id="61" presetID="2" presetClass="entr" presetSubtype="1"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4"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74D6EE-07C7-4397-97DB-94E2FA13E26A}" type="datetime1">
              <a:rPr lang="zh-CN" altLang="en-US" smtClean="0"/>
              <a:t>2021/1/5</a:t>
            </a:fld>
            <a:endParaRPr lang="zh-CN" altLang="en-US"/>
          </a:p>
        </p:txBody>
      </p:sp>
      <p:cxnSp>
        <p:nvCxnSpPr>
          <p:cNvPr id="55" name="直接连接符 54"/>
          <p:cNvCxnSpPr/>
          <p:nvPr/>
        </p:nvCxnSpPr>
        <p:spPr>
          <a:xfrm>
            <a:off x="3366630" y="1954214"/>
            <a:ext cx="1257078"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366630" y="2524168"/>
            <a:ext cx="127376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366630" y="3094122"/>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366630" y="3664075"/>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9" name="AutoShape 4"/>
          <p:cNvSpPr>
            <a:spLocks noChangeAspect="1" noChangeArrowheads="1" noTextEdit="1"/>
          </p:cNvSpPr>
          <p:nvPr/>
        </p:nvSpPr>
        <p:spPr bwMode="auto">
          <a:xfrm>
            <a:off x="1527761" y="1436960"/>
            <a:ext cx="186848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Freeform 6"/>
          <p:cNvSpPr/>
          <p:nvPr/>
        </p:nvSpPr>
        <p:spPr bwMode="auto">
          <a:xfrm>
            <a:off x="1115616" y="1203598"/>
            <a:ext cx="2282219" cy="1355725"/>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61" name="Freeform 7"/>
          <p:cNvSpPr/>
          <p:nvPr/>
        </p:nvSpPr>
        <p:spPr bwMode="auto">
          <a:xfrm>
            <a:off x="1115616" y="1779860"/>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2" name="Freeform 8"/>
          <p:cNvSpPr/>
          <p:nvPr/>
        </p:nvSpPr>
        <p:spPr bwMode="auto">
          <a:xfrm>
            <a:off x="1115616" y="2357710"/>
            <a:ext cx="2282219" cy="1354138"/>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EB75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9"/>
          <p:cNvSpPr/>
          <p:nvPr/>
        </p:nvSpPr>
        <p:spPr bwMode="auto">
          <a:xfrm>
            <a:off x="1115616" y="2932385"/>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FFC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cxnSp>
        <p:nvCxnSpPr>
          <p:cNvPr id="64" name="直接连接符 63"/>
          <p:cNvCxnSpPr/>
          <p:nvPr/>
        </p:nvCxnSpPr>
        <p:spPr>
          <a:xfrm>
            <a:off x="1043608" y="1657712"/>
            <a:ext cx="0" cy="2232248"/>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187626" y="1695822"/>
            <a:ext cx="693635" cy="246221"/>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01</a:t>
            </a:r>
          </a:p>
        </p:txBody>
      </p:sp>
      <p:sp>
        <p:nvSpPr>
          <p:cNvPr id="66" name="矩形 65"/>
          <p:cNvSpPr/>
          <p:nvPr/>
        </p:nvSpPr>
        <p:spPr>
          <a:xfrm>
            <a:off x="1187625" y="2235080"/>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02</a:t>
            </a:r>
          </a:p>
        </p:txBody>
      </p:sp>
      <p:sp>
        <p:nvSpPr>
          <p:cNvPr id="67" name="矩形 66"/>
          <p:cNvSpPr/>
          <p:nvPr/>
        </p:nvSpPr>
        <p:spPr>
          <a:xfrm>
            <a:off x="1187624" y="2809091"/>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03</a:t>
            </a:r>
          </a:p>
        </p:txBody>
      </p:sp>
      <p:sp>
        <p:nvSpPr>
          <p:cNvPr id="68" name="矩形 67"/>
          <p:cNvSpPr/>
          <p:nvPr/>
        </p:nvSpPr>
        <p:spPr>
          <a:xfrm>
            <a:off x="1196432" y="3383101"/>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04</a:t>
            </a:r>
          </a:p>
        </p:txBody>
      </p:sp>
      <p:sp>
        <p:nvSpPr>
          <p:cNvPr id="69" name="椭圆 68"/>
          <p:cNvSpPr/>
          <p:nvPr/>
        </p:nvSpPr>
        <p:spPr>
          <a:xfrm>
            <a:off x="3261285" y="1901541"/>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4626127" y="1677417"/>
            <a:ext cx="507503" cy="507503"/>
            <a:chOff x="6016316" y="1528430"/>
            <a:chExt cx="560677" cy="560677"/>
          </a:xfrm>
          <a:solidFill>
            <a:srgbClr val="E74C2E"/>
          </a:solidFill>
        </p:grpSpPr>
        <p:grpSp>
          <p:nvGrpSpPr>
            <p:cNvPr id="71" name="组合 70"/>
            <p:cNvGrpSpPr/>
            <p:nvPr/>
          </p:nvGrpSpPr>
          <p:grpSpPr>
            <a:xfrm>
              <a:off x="6084168" y="1657727"/>
              <a:ext cx="371475" cy="302084"/>
              <a:chOff x="5256405" y="2057401"/>
              <a:chExt cx="1130300" cy="919163"/>
            </a:xfrm>
            <a:grpFill/>
          </p:grpSpPr>
          <p:sp>
            <p:nvSpPr>
              <p:cNvPr id="73"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8"/>
              <p:cNvSpPr/>
              <p:nvPr/>
            </p:nvSpPr>
            <p:spPr bwMode="auto">
              <a:xfrm>
                <a:off x="6089843" y="2743201"/>
                <a:ext cx="2017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同心圆 71"/>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5" name="矩形 84"/>
          <p:cNvSpPr/>
          <p:nvPr/>
        </p:nvSpPr>
        <p:spPr>
          <a:xfrm>
            <a:off x="5145126" y="1657712"/>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椭圆 85"/>
          <p:cNvSpPr/>
          <p:nvPr/>
        </p:nvSpPr>
        <p:spPr>
          <a:xfrm>
            <a:off x="3261285" y="2471495"/>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5145126" y="2239694"/>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4626127" y="2263521"/>
            <a:ext cx="505578" cy="505578"/>
            <a:chOff x="1718632" y="1996162"/>
            <a:chExt cx="560677" cy="560677"/>
          </a:xfrm>
          <a:solidFill>
            <a:srgbClr val="E74C2E"/>
          </a:solidFill>
        </p:grpSpPr>
        <p:grpSp>
          <p:nvGrpSpPr>
            <p:cNvPr id="89" name="组合 88"/>
            <p:cNvGrpSpPr/>
            <p:nvPr/>
          </p:nvGrpSpPr>
          <p:grpSpPr>
            <a:xfrm flipH="1">
              <a:off x="1849203" y="2133863"/>
              <a:ext cx="272792" cy="268628"/>
              <a:chOff x="1046163" y="1765300"/>
              <a:chExt cx="1196975" cy="1019176"/>
            </a:xfrm>
            <a:grpFill/>
          </p:grpSpPr>
          <p:sp>
            <p:nvSpPr>
              <p:cNvPr id="91"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0" name="同心圆 89"/>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7" name="椭圆 96"/>
          <p:cNvSpPr/>
          <p:nvPr/>
        </p:nvSpPr>
        <p:spPr>
          <a:xfrm>
            <a:off x="3261285" y="3041449"/>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5145126" y="2821676"/>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626127" y="2847700"/>
            <a:ext cx="505405" cy="505405"/>
            <a:chOff x="4197777" y="3610451"/>
            <a:chExt cx="560677" cy="560677"/>
          </a:xfrm>
          <a:solidFill>
            <a:srgbClr val="E74C2E"/>
          </a:solidFill>
        </p:grpSpPr>
        <p:grpSp>
          <p:nvGrpSpPr>
            <p:cNvPr id="100" name="组合 99"/>
            <p:cNvGrpSpPr/>
            <p:nvPr/>
          </p:nvGrpSpPr>
          <p:grpSpPr>
            <a:xfrm>
              <a:off x="4324818" y="3742282"/>
              <a:ext cx="305320" cy="261247"/>
              <a:chOff x="1627188" y="2219325"/>
              <a:chExt cx="758825" cy="649288"/>
            </a:xfrm>
            <a:grpFill/>
          </p:grpSpPr>
          <p:sp>
            <p:nvSpPr>
              <p:cNvPr id="102"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同心圆 100"/>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8" name="椭圆 127"/>
          <p:cNvSpPr/>
          <p:nvPr/>
        </p:nvSpPr>
        <p:spPr>
          <a:xfrm>
            <a:off x="3261285" y="3611402"/>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5145126" y="3403659"/>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4626127" y="3431706"/>
            <a:ext cx="506224" cy="506224"/>
            <a:chOff x="1292477" y="2482145"/>
            <a:chExt cx="560677" cy="560677"/>
          </a:xfrm>
          <a:solidFill>
            <a:srgbClr val="E74C2E"/>
          </a:solidFill>
        </p:grpSpPr>
        <p:grpSp>
          <p:nvGrpSpPr>
            <p:cNvPr id="131" name="组合 130"/>
            <p:cNvGrpSpPr/>
            <p:nvPr/>
          </p:nvGrpSpPr>
          <p:grpSpPr>
            <a:xfrm>
              <a:off x="1443224" y="2627821"/>
              <a:ext cx="242888" cy="265780"/>
              <a:chOff x="247650" y="1957388"/>
              <a:chExt cx="993776" cy="1087438"/>
            </a:xfrm>
            <a:grpFill/>
          </p:grpSpPr>
          <p:sp>
            <p:nvSpPr>
              <p:cNvPr id="133" name="Freeform 112"/>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3"/>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Freeform 120"/>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21"/>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22"/>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2" name="同心圆 131"/>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4" name="组合 143"/>
          <p:cNvGrpSpPr/>
          <p:nvPr/>
        </p:nvGrpSpPr>
        <p:grpSpPr>
          <a:xfrm>
            <a:off x="1187624" y="195486"/>
            <a:ext cx="1515760" cy="72008"/>
            <a:chOff x="539552" y="195486"/>
            <a:chExt cx="1482080" cy="72008"/>
          </a:xfrm>
        </p:grpSpPr>
        <p:sp>
          <p:nvSpPr>
            <p:cNvPr id="145" name="矩形 14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TextBox 14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48" name="TextBox 147"/>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49" name="TextBox 14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300"/>
                                            <p:tgtEl>
                                              <p:spTgt spid="6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300"/>
                                            <p:tgtEl>
                                              <p:spTgt spid="6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3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300"/>
                                            <p:tgtEl>
                                              <p:spTgt spid="63"/>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300" fill="hold"/>
                                            <p:tgtEl>
                                              <p:spTgt spid="65"/>
                                            </p:tgtEl>
                                            <p:attrNameLst>
                                              <p:attrName>ppt_w</p:attrName>
                                            </p:attrNameLst>
                                          </p:cBhvr>
                                          <p:tavLst>
                                            <p:tav tm="0">
                                              <p:val>
                                                <p:fltVal val="0"/>
                                              </p:val>
                                            </p:tav>
                                            <p:tav tm="100000">
                                              <p:val>
                                                <p:strVal val="#ppt_w"/>
                                              </p:val>
                                            </p:tav>
                                          </p:tavLst>
                                        </p:anim>
                                        <p:anim calcmode="lin" valueType="num">
                                          <p:cBhvr>
                                            <p:cTn id="30" dur="3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300" fill="hold"/>
                                            <p:tgtEl>
                                              <p:spTgt spid="66"/>
                                            </p:tgtEl>
                                            <p:attrNameLst>
                                              <p:attrName>ppt_w</p:attrName>
                                            </p:attrNameLst>
                                          </p:cBhvr>
                                          <p:tavLst>
                                            <p:tav tm="0">
                                              <p:val>
                                                <p:fltVal val="0"/>
                                              </p:val>
                                            </p:tav>
                                            <p:tav tm="100000">
                                              <p:val>
                                                <p:strVal val="#ppt_w"/>
                                              </p:val>
                                            </p:tav>
                                          </p:tavLst>
                                        </p:anim>
                                        <p:anim calcmode="lin" valueType="num">
                                          <p:cBhvr>
                                            <p:cTn id="35" dur="300" fill="hold"/>
                                            <p:tgtEl>
                                              <p:spTgt spid="66"/>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300" fill="hold"/>
                                            <p:tgtEl>
                                              <p:spTgt spid="67"/>
                                            </p:tgtEl>
                                            <p:attrNameLst>
                                              <p:attrName>ppt_w</p:attrName>
                                            </p:attrNameLst>
                                          </p:cBhvr>
                                          <p:tavLst>
                                            <p:tav tm="0">
                                              <p:val>
                                                <p:fltVal val="0"/>
                                              </p:val>
                                            </p:tav>
                                            <p:tav tm="100000">
                                              <p:val>
                                                <p:strVal val="#ppt_w"/>
                                              </p:val>
                                            </p:tav>
                                          </p:tavLst>
                                        </p:anim>
                                        <p:anim calcmode="lin" valueType="num">
                                          <p:cBhvr>
                                            <p:cTn id="40" dur="300" fill="hold"/>
                                            <p:tgtEl>
                                              <p:spTgt spid="67"/>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300" fill="hold"/>
                                            <p:tgtEl>
                                              <p:spTgt spid="68"/>
                                            </p:tgtEl>
                                            <p:attrNameLst>
                                              <p:attrName>ppt_w</p:attrName>
                                            </p:attrNameLst>
                                          </p:cBhvr>
                                          <p:tavLst>
                                            <p:tav tm="0">
                                              <p:val>
                                                <p:fltVal val="0"/>
                                              </p:val>
                                            </p:tav>
                                            <p:tav tm="100000">
                                              <p:val>
                                                <p:strVal val="#ppt_w"/>
                                              </p:val>
                                            </p:tav>
                                          </p:tavLst>
                                        </p:anim>
                                        <p:anim calcmode="lin" valueType="num">
                                          <p:cBhvr>
                                            <p:cTn id="45" dur="300" fill="hold"/>
                                            <p:tgtEl>
                                              <p:spTgt spid="68"/>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50"/>
                                            <p:tgtEl>
                                              <p:spTgt spid="6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2" presetClass="entr" presetSubtype="2" fill="hold" grpId="0" nodeType="withEffect" p14:presetBounceEnd="53000">
                                      <p:stCondLst>
                                        <p:cond delay="700"/>
                                      </p:stCondLst>
                                      <p:childTnLst>
                                        <p:set>
                                          <p:cBhvr>
                                            <p:cTn id="58" dur="1" fill="hold">
                                              <p:stCondLst>
                                                <p:cond delay="0"/>
                                              </p:stCondLst>
                                            </p:cTn>
                                            <p:tgtEl>
                                              <p:spTgt spid="85"/>
                                            </p:tgtEl>
                                            <p:attrNameLst>
                                              <p:attrName>style.visibility</p:attrName>
                                            </p:attrNameLst>
                                          </p:cBhvr>
                                          <p:to>
                                            <p:strVal val="visible"/>
                                          </p:to>
                                        </p:set>
                                        <p:anim calcmode="lin" valueType="num" p14:bounceEnd="53000">
                                          <p:cBhvr additive="base">
                                            <p:cTn id="59" dur="300" fill="hold"/>
                                            <p:tgtEl>
                                              <p:spTgt spid="85"/>
                                            </p:tgtEl>
                                            <p:attrNameLst>
                                              <p:attrName>ppt_x</p:attrName>
                                            </p:attrNameLst>
                                          </p:cBhvr>
                                          <p:tavLst>
                                            <p:tav tm="0">
                                              <p:val>
                                                <p:strVal val="1+#ppt_w/2"/>
                                              </p:val>
                                            </p:tav>
                                            <p:tav tm="100000">
                                              <p:val>
                                                <p:strVal val="#ppt_x"/>
                                              </p:val>
                                            </p:tav>
                                          </p:tavLst>
                                        </p:anim>
                                        <p:anim calcmode="lin" valueType="num" p14:bounceEnd="53000">
                                          <p:cBhvr additive="base">
                                            <p:cTn id="60" dur="300" fill="hold"/>
                                            <p:tgtEl>
                                              <p:spTgt spid="85"/>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150"/>
                                            <p:tgtEl>
                                              <p:spTgt spid="86"/>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5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par>
                                    <p:cTn id="72" presetID="2" presetClass="entr" presetSubtype="2" fill="hold" grpId="0" nodeType="withEffect" p14:presetBounceEnd="53000">
                                      <p:stCondLst>
                                        <p:cond delay="700"/>
                                      </p:stCondLst>
                                      <p:childTnLst>
                                        <p:set>
                                          <p:cBhvr>
                                            <p:cTn id="73" dur="1" fill="hold">
                                              <p:stCondLst>
                                                <p:cond delay="0"/>
                                              </p:stCondLst>
                                            </p:cTn>
                                            <p:tgtEl>
                                              <p:spTgt spid="87"/>
                                            </p:tgtEl>
                                            <p:attrNameLst>
                                              <p:attrName>style.visibility</p:attrName>
                                            </p:attrNameLst>
                                          </p:cBhvr>
                                          <p:to>
                                            <p:strVal val="visible"/>
                                          </p:to>
                                        </p:set>
                                        <p:anim calcmode="lin" valueType="num" p14:bounceEnd="53000">
                                          <p:cBhvr additive="base">
                                            <p:cTn id="74" dur="300" fill="hold"/>
                                            <p:tgtEl>
                                              <p:spTgt spid="87"/>
                                            </p:tgtEl>
                                            <p:attrNameLst>
                                              <p:attrName>ppt_x</p:attrName>
                                            </p:attrNameLst>
                                          </p:cBhvr>
                                          <p:tavLst>
                                            <p:tav tm="0">
                                              <p:val>
                                                <p:strVal val="1+#ppt_w/2"/>
                                              </p:val>
                                            </p:tav>
                                            <p:tav tm="100000">
                                              <p:val>
                                                <p:strVal val="#ppt_x"/>
                                              </p:val>
                                            </p:tav>
                                          </p:tavLst>
                                        </p:anim>
                                        <p:anim calcmode="lin" valueType="num" p14:bounceEnd="53000">
                                          <p:cBhvr additive="base">
                                            <p:cTn id="75" dur="300" fill="hold"/>
                                            <p:tgtEl>
                                              <p:spTgt spid="87"/>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50"/>
                                            <p:tgtEl>
                                              <p:spTgt spid="97"/>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500"/>
                                            <p:tgtEl>
                                              <p:spTgt spid="57"/>
                                            </p:tgtEl>
                                          </p:cBhvr>
                                        </p:animEffect>
                                      </p:childTnLst>
                                    </p:cTn>
                                  </p:par>
                                  <p:par>
                                    <p:cTn id="84" presetID="10"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childTnLst>
                                    </p:cTn>
                                  </p:par>
                                  <p:par>
                                    <p:cTn id="87" presetID="2" presetClass="entr" presetSubtype="2" fill="hold" grpId="0" nodeType="withEffect" p14:presetBounceEnd="53000">
                                      <p:stCondLst>
                                        <p:cond delay="700"/>
                                      </p:stCondLst>
                                      <p:childTnLst>
                                        <p:set>
                                          <p:cBhvr>
                                            <p:cTn id="88" dur="1" fill="hold">
                                              <p:stCondLst>
                                                <p:cond delay="0"/>
                                              </p:stCondLst>
                                            </p:cTn>
                                            <p:tgtEl>
                                              <p:spTgt spid="98"/>
                                            </p:tgtEl>
                                            <p:attrNameLst>
                                              <p:attrName>style.visibility</p:attrName>
                                            </p:attrNameLst>
                                          </p:cBhvr>
                                          <p:to>
                                            <p:strVal val="visible"/>
                                          </p:to>
                                        </p:set>
                                        <p:anim calcmode="lin" valueType="num" p14:bounceEnd="53000">
                                          <p:cBhvr additive="base">
                                            <p:cTn id="89" dur="300" fill="hold"/>
                                            <p:tgtEl>
                                              <p:spTgt spid="98"/>
                                            </p:tgtEl>
                                            <p:attrNameLst>
                                              <p:attrName>ppt_x</p:attrName>
                                            </p:attrNameLst>
                                          </p:cBhvr>
                                          <p:tavLst>
                                            <p:tav tm="0">
                                              <p:val>
                                                <p:strVal val="1+#ppt_w/2"/>
                                              </p:val>
                                            </p:tav>
                                            <p:tav tm="100000">
                                              <p:val>
                                                <p:strVal val="#ppt_x"/>
                                              </p:val>
                                            </p:tav>
                                          </p:tavLst>
                                        </p:anim>
                                        <p:anim calcmode="lin" valueType="num" p14:bounceEnd="53000">
                                          <p:cBhvr additive="base">
                                            <p:cTn id="90" dur="300" fill="hold"/>
                                            <p:tgtEl>
                                              <p:spTgt spid="98"/>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fade">
                                          <p:cBhvr>
                                            <p:cTn id="94" dur="150"/>
                                            <p:tgtEl>
                                              <p:spTgt spid="128"/>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par>
                                    <p:cTn id="99" presetID="10" presetClass="entr" presetSubtype="0" fill="hold" nodeType="with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par>
                                    <p:cTn id="102" presetID="2" presetClass="entr" presetSubtype="2" fill="hold" grpId="0" nodeType="withEffect" p14:presetBounceEnd="53000">
                                      <p:stCondLst>
                                        <p:cond delay="700"/>
                                      </p:stCondLst>
                                      <p:childTnLst>
                                        <p:set>
                                          <p:cBhvr>
                                            <p:cTn id="103" dur="1" fill="hold">
                                              <p:stCondLst>
                                                <p:cond delay="0"/>
                                              </p:stCondLst>
                                            </p:cTn>
                                            <p:tgtEl>
                                              <p:spTgt spid="129"/>
                                            </p:tgtEl>
                                            <p:attrNameLst>
                                              <p:attrName>style.visibility</p:attrName>
                                            </p:attrNameLst>
                                          </p:cBhvr>
                                          <p:to>
                                            <p:strVal val="visible"/>
                                          </p:to>
                                        </p:set>
                                        <p:anim calcmode="lin" valueType="num" p14:bounceEnd="53000">
                                          <p:cBhvr additive="base">
                                            <p:cTn id="104" dur="300" fill="hold"/>
                                            <p:tgtEl>
                                              <p:spTgt spid="129"/>
                                            </p:tgtEl>
                                            <p:attrNameLst>
                                              <p:attrName>ppt_x</p:attrName>
                                            </p:attrNameLst>
                                          </p:cBhvr>
                                          <p:tavLst>
                                            <p:tav tm="0">
                                              <p:val>
                                                <p:strVal val="1+#ppt_w/2"/>
                                              </p:val>
                                            </p:tav>
                                            <p:tav tm="100000">
                                              <p:val>
                                                <p:strVal val="#ppt_x"/>
                                              </p:val>
                                            </p:tav>
                                          </p:tavLst>
                                        </p:anim>
                                        <p:anim calcmode="lin" valueType="num" p14:bounceEnd="53000">
                                          <p:cBhvr additive="base">
                                            <p:cTn id="105" dur="3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5" grpId="0"/>
          <p:bldP spid="66" grpId="0"/>
          <p:bldP spid="67" grpId="0"/>
          <p:bldP spid="68" grpId="0"/>
          <p:bldP spid="69" grpId="0" animBg="1"/>
          <p:bldP spid="85" grpId="0"/>
          <p:bldP spid="86" grpId="0" animBg="1"/>
          <p:bldP spid="87" grpId="0"/>
          <p:bldP spid="97" grpId="0" animBg="1"/>
          <p:bldP spid="98" grpId="0"/>
          <p:bldP spid="128" grpId="0" animBg="1"/>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300"/>
                                            <p:tgtEl>
                                              <p:spTgt spid="6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300"/>
                                            <p:tgtEl>
                                              <p:spTgt spid="6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3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300"/>
                                            <p:tgtEl>
                                              <p:spTgt spid="63"/>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300" fill="hold"/>
                                            <p:tgtEl>
                                              <p:spTgt spid="65"/>
                                            </p:tgtEl>
                                            <p:attrNameLst>
                                              <p:attrName>ppt_w</p:attrName>
                                            </p:attrNameLst>
                                          </p:cBhvr>
                                          <p:tavLst>
                                            <p:tav tm="0">
                                              <p:val>
                                                <p:fltVal val="0"/>
                                              </p:val>
                                            </p:tav>
                                            <p:tav tm="100000">
                                              <p:val>
                                                <p:strVal val="#ppt_w"/>
                                              </p:val>
                                            </p:tav>
                                          </p:tavLst>
                                        </p:anim>
                                        <p:anim calcmode="lin" valueType="num">
                                          <p:cBhvr>
                                            <p:cTn id="30" dur="3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300" fill="hold"/>
                                            <p:tgtEl>
                                              <p:spTgt spid="66"/>
                                            </p:tgtEl>
                                            <p:attrNameLst>
                                              <p:attrName>ppt_w</p:attrName>
                                            </p:attrNameLst>
                                          </p:cBhvr>
                                          <p:tavLst>
                                            <p:tav tm="0">
                                              <p:val>
                                                <p:fltVal val="0"/>
                                              </p:val>
                                            </p:tav>
                                            <p:tav tm="100000">
                                              <p:val>
                                                <p:strVal val="#ppt_w"/>
                                              </p:val>
                                            </p:tav>
                                          </p:tavLst>
                                        </p:anim>
                                        <p:anim calcmode="lin" valueType="num">
                                          <p:cBhvr>
                                            <p:cTn id="35" dur="300" fill="hold"/>
                                            <p:tgtEl>
                                              <p:spTgt spid="66"/>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300" fill="hold"/>
                                            <p:tgtEl>
                                              <p:spTgt spid="67"/>
                                            </p:tgtEl>
                                            <p:attrNameLst>
                                              <p:attrName>ppt_w</p:attrName>
                                            </p:attrNameLst>
                                          </p:cBhvr>
                                          <p:tavLst>
                                            <p:tav tm="0">
                                              <p:val>
                                                <p:fltVal val="0"/>
                                              </p:val>
                                            </p:tav>
                                            <p:tav tm="100000">
                                              <p:val>
                                                <p:strVal val="#ppt_w"/>
                                              </p:val>
                                            </p:tav>
                                          </p:tavLst>
                                        </p:anim>
                                        <p:anim calcmode="lin" valueType="num">
                                          <p:cBhvr>
                                            <p:cTn id="40" dur="300" fill="hold"/>
                                            <p:tgtEl>
                                              <p:spTgt spid="67"/>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300" fill="hold"/>
                                            <p:tgtEl>
                                              <p:spTgt spid="68"/>
                                            </p:tgtEl>
                                            <p:attrNameLst>
                                              <p:attrName>ppt_w</p:attrName>
                                            </p:attrNameLst>
                                          </p:cBhvr>
                                          <p:tavLst>
                                            <p:tav tm="0">
                                              <p:val>
                                                <p:fltVal val="0"/>
                                              </p:val>
                                            </p:tav>
                                            <p:tav tm="100000">
                                              <p:val>
                                                <p:strVal val="#ppt_w"/>
                                              </p:val>
                                            </p:tav>
                                          </p:tavLst>
                                        </p:anim>
                                        <p:anim calcmode="lin" valueType="num">
                                          <p:cBhvr>
                                            <p:cTn id="45" dur="300" fill="hold"/>
                                            <p:tgtEl>
                                              <p:spTgt spid="68"/>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50"/>
                                            <p:tgtEl>
                                              <p:spTgt spid="6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300" fill="hold"/>
                                            <p:tgtEl>
                                              <p:spTgt spid="85"/>
                                            </p:tgtEl>
                                            <p:attrNameLst>
                                              <p:attrName>ppt_x</p:attrName>
                                            </p:attrNameLst>
                                          </p:cBhvr>
                                          <p:tavLst>
                                            <p:tav tm="0">
                                              <p:val>
                                                <p:strVal val="1+#ppt_w/2"/>
                                              </p:val>
                                            </p:tav>
                                            <p:tav tm="100000">
                                              <p:val>
                                                <p:strVal val="#ppt_x"/>
                                              </p:val>
                                            </p:tav>
                                          </p:tavLst>
                                        </p:anim>
                                        <p:anim calcmode="lin" valueType="num">
                                          <p:cBhvr additive="base">
                                            <p:cTn id="60" dur="300" fill="hold"/>
                                            <p:tgtEl>
                                              <p:spTgt spid="85"/>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150"/>
                                            <p:tgtEl>
                                              <p:spTgt spid="86"/>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5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par>
                                    <p:cTn id="72" presetID="2" presetClass="entr" presetSubtype="2" fill="hold" grpId="0" nodeType="withEffect">
                                      <p:stCondLst>
                                        <p:cond delay="700"/>
                                      </p:stCondLst>
                                      <p:childTnLst>
                                        <p:set>
                                          <p:cBhvr>
                                            <p:cTn id="73" dur="1" fill="hold">
                                              <p:stCondLst>
                                                <p:cond delay="0"/>
                                              </p:stCondLst>
                                            </p:cTn>
                                            <p:tgtEl>
                                              <p:spTgt spid="87"/>
                                            </p:tgtEl>
                                            <p:attrNameLst>
                                              <p:attrName>style.visibility</p:attrName>
                                            </p:attrNameLst>
                                          </p:cBhvr>
                                          <p:to>
                                            <p:strVal val="visible"/>
                                          </p:to>
                                        </p:set>
                                        <p:anim calcmode="lin" valueType="num">
                                          <p:cBhvr additive="base">
                                            <p:cTn id="74" dur="300" fill="hold"/>
                                            <p:tgtEl>
                                              <p:spTgt spid="87"/>
                                            </p:tgtEl>
                                            <p:attrNameLst>
                                              <p:attrName>ppt_x</p:attrName>
                                            </p:attrNameLst>
                                          </p:cBhvr>
                                          <p:tavLst>
                                            <p:tav tm="0">
                                              <p:val>
                                                <p:strVal val="1+#ppt_w/2"/>
                                              </p:val>
                                            </p:tav>
                                            <p:tav tm="100000">
                                              <p:val>
                                                <p:strVal val="#ppt_x"/>
                                              </p:val>
                                            </p:tav>
                                          </p:tavLst>
                                        </p:anim>
                                        <p:anim calcmode="lin" valueType="num">
                                          <p:cBhvr additive="base">
                                            <p:cTn id="75" dur="300" fill="hold"/>
                                            <p:tgtEl>
                                              <p:spTgt spid="87"/>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50"/>
                                            <p:tgtEl>
                                              <p:spTgt spid="97"/>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500"/>
                                            <p:tgtEl>
                                              <p:spTgt spid="57"/>
                                            </p:tgtEl>
                                          </p:cBhvr>
                                        </p:animEffect>
                                      </p:childTnLst>
                                    </p:cTn>
                                  </p:par>
                                  <p:par>
                                    <p:cTn id="84" presetID="10"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childTnLst>
                                    </p:cTn>
                                  </p:par>
                                  <p:par>
                                    <p:cTn id="87" presetID="2" presetClass="entr" presetSubtype="2" fill="hold" grpId="0" nodeType="withEffect">
                                      <p:stCondLst>
                                        <p:cond delay="700"/>
                                      </p:stCondLst>
                                      <p:childTnLst>
                                        <p:set>
                                          <p:cBhvr>
                                            <p:cTn id="88" dur="1" fill="hold">
                                              <p:stCondLst>
                                                <p:cond delay="0"/>
                                              </p:stCondLst>
                                            </p:cTn>
                                            <p:tgtEl>
                                              <p:spTgt spid="98"/>
                                            </p:tgtEl>
                                            <p:attrNameLst>
                                              <p:attrName>style.visibility</p:attrName>
                                            </p:attrNameLst>
                                          </p:cBhvr>
                                          <p:to>
                                            <p:strVal val="visible"/>
                                          </p:to>
                                        </p:set>
                                        <p:anim calcmode="lin" valueType="num">
                                          <p:cBhvr additive="base">
                                            <p:cTn id="89" dur="300" fill="hold"/>
                                            <p:tgtEl>
                                              <p:spTgt spid="98"/>
                                            </p:tgtEl>
                                            <p:attrNameLst>
                                              <p:attrName>ppt_x</p:attrName>
                                            </p:attrNameLst>
                                          </p:cBhvr>
                                          <p:tavLst>
                                            <p:tav tm="0">
                                              <p:val>
                                                <p:strVal val="1+#ppt_w/2"/>
                                              </p:val>
                                            </p:tav>
                                            <p:tav tm="100000">
                                              <p:val>
                                                <p:strVal val="#ppt_x"/>
                                              </p:val>
                                            </p:tav>
                                          </p:tavLst>
                                        </p:anim>
                                        <p:anim calcmode="lin" valueType="num">
                                          <p:cBhvr additive="base">
                                            <p:cTn id="90" dur="300" fill="hold"/>
                                            <p:tgtEl>
                                              <p:spTgt spid="98"/>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fade">
                                          <p:cBhvr>
                                            <p:cTn id="94" dur="150"/>
                                            <p:tgtEl>
                                              <p:spTgt spid="128"/>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par>
                                    <p:cTn id="99" presetID="10" presetClass="entr" presetSubtype="0" fill="hold" nodeType="with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par>
                                    <p:cTn id="102" presetID="2" presetClass="entr" presetSubtype="2" fill="hold" grpId="0" nodeType="withEffect">
                                      <p:stCondLst>
                                        <p:cond delay="700"/>
                                      </p:stCondLst>
                                      <p:childTnLst>
                                        <p:set>
                                          <p:cBhvr>
                                            <p:cTn id="103" dur="1" fill="hold">
                                              <p:stCondLst>
                                                <p:cond delay="0"/>
                                              </p:stCondLst>
                                            </p:cTn>
                                            <p:tgtEl>
                                              <p:spTgt spid="129"/>
                                            </p:tgtEl>
                                            <p:attrNameLst>
                                              <p:attrName>style.visibility</p:attrName>
                                            </p:attrNameLst>
                                          </p:cBhvr>
                                          <p:to>
                                            <p:strVal val="visible"/>
                                          </p:to>
                                        </p:set>
                                        <p:anim calcmode="lin" valueType="num">
                                          <p:cBhvr additive="base">
                                            <p:cTn id="104" dur="300" fill="hold"/>
                                            <p:tgtEl>
                                              <p:spTgt spid="129"/>
                                            </p:tgtEl>
                                            <p:attrNameLst>
                                              <p:attrName>ppt_x</p:attrName>
                                            </p:attrNameLst>
                                          </p:cBhvr>
                                          <p:tavLst>
                                            <p:tav tm="0">
                                              <p:val>
                                                <p:strVal val="1+#ppt_w/2"/>
                                              </p:val>
                                            </p:tav>
                                            <p:tav tm="100000">
                                              <p:val>
                                                <p:strVal val="#ppt_x"/>
                                              </p:val>
                                            </p:tav>
                                          </p:tavLst>
                                        </p:anim>
                                        <p:anim calcmode="lin" valueType="num">
                                          <p:cBhvr additive="base">
                                            <p:cTn id="105" dur="3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5" grpId="0"/>
          <p:bldP spid="66" grpId="0"/>
          <p:bldP spid="67" grpId="0"/>
          <p:bldP spid="68" grpId="0"/>
          <p:bldP spid="69" grpId="0" animBg="1"/>
          <p:bldP spid="85" grpId="0"/>
          <p:bldP spid="86" grpId="0" animBg="1"/>
          <p:bldP spid="87" grpId="0"/>
          <p:bldP spid="97" grpId="0" animBg="1"/>
          <p:bldP spid="98" grpId="0"/>
          <p:bldP spid="128" grpId="0" animBg="1"/>
          <p:bldP spid="12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304621-FC20-4518-9296-4BBB27DC7E19}" type="datetime1">
              <a:rPr lang="zh-CN" altLang="en-US" smtClean="0"/>
              <a:t>2021/1/5</a:t>
            </a:fld>
            <a:endParaRPr lang="zh-CN" altLang="en-US"/>
          </a:p>
        </p:txBody>
      </p:sp>
      <p:grpSp>
        <p:nvGrpSpPr>
          <p:cNvPr id="4" name="组合 3"/>
          <p:cNvGrpSpPr/>
          <p:nvPr/>
        </p:nvGrpSpPr>
        <p:grpSpPr>
          <a:xfrm>
            <a:off x="5821513" y="1770239"/>
            <a:ext cx="2041593" cy="1833374"/>
            <a:chOff x="5821513" y="1650156"/>
            <a:chExt cx="2041593" cy="1833374"/>
          </a:xfrm>
        </p:grpSpPr>
        <p:sp>
          <p:nvSpPr>
            <p:cNvPr id="5" name="Freeform 40"/>
            <p:cNvSpPr/>
            <p:nvPr/>
          </p:nvSpPr>
          <p:spPr bwMode="auto">
            <a:xfrm>
              <a:off x="5821513"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6" name="Freeform 41"/>
            <p:cNvSpPr>
              <a:spLocks noEditPoints="1"/>
            </p:cNvSpPr>
            <p:nvPr/>
          </p:nvSpPr>
          <p:spPr bwMode="auto">
            <a:xfrm>
              <a:off x="5821513"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7" name="Freeform 50"/>
            <p:cNvSpPr/>
            <p:nvPr/>
          </p:nvSpPr>
          <p:spPr bwMode="auto">
            <a:xfrm>
              <a:off x="6570511" y="205300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8" name="文本框 113"/>
            <p:cNvSpPr txBox="1"/>
            <p:nvPr/>
          </p:nvSpPr>
          <p:spPr>
            <a:xfrm>
              <a:off x="6309592"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4</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9" name="Freeform 42"/>
          <p:cNvSpPr/>
          <p:nvPr/>
        </p:nvSpPr>
        <p:spPr bwMode="auto">
          <a:xfrm>
            <a:off x="4290534" y="1770239"/>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nvGrpSpPr>
          <p:cNvPr id="10" name="组合 9"/>
          <p:cNvGrpSpPr/>
          <p:nvPr/>
        </p:nvGrpSpPr>
        <p:grpSpPr>
          <a:xfrm>
            <a:off x="4290534" y="1770239"/>
            <a:ext cx="2041593" cy="1833374"/>
            <a:chOff x="4290534" y="1650156"/>
            <a:chExt cx="2041593" cy="1833374"/>
          </a:xfrm>
        </p:grpSpPr>
        <p:sp>
          <p:nvSpPr>
            <p:cNvPr id="11" name="Freeform 43"/>
            <p:cNvSpPr>
              <a:spLocks noEditPoints="1"/>
            </p:cNvSpPr>
            <p:nvPr/>
          </p:nvSpPr>
          <p:spPr bwMode="auto">
            <a:xfrm>
              <a:off x="4290534" y="165015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2" name="Freeform 49"/>
            <p:cNvSpPr>
              <a:spLocks noEditPoints="1"/>
            </p:cNvSpPr>
            <p:nvPr/>
          </p:nvSpPr>
          <p:spPr bwMode="auto">
            <a:xfrm>
              <a:off x="5013859" y="205828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3" name="文本框 112"/>
            <p:cNvSpPr txBox="1"/>
            <p:nvPr/>
          </p:nvSpPr>
          <p:spPr>
            <a:xfrm>
              <a:off x="4748229" y="2515328"/>
              <a:ext cx="927177"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3</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14" name="文本框 8"/>
          <p:cNvSpPr txBox="1"/>
          <p:nvPr/>
        </p:nvSpPr>
        <p:spPr>
          <a:xfrm>
            <a:off x="1115616" y="3809408"/>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8"/>
          <p:cNvSpPr txBox="1"/>
          <p:nvPr/>
        </p:nvSpPr>
        <p:spPr>
          <a:xfrm>
            <a:off x="2878156" y="1059582"/>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4224379" y="3802782"/>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8"/>
          <p:cNvSpPr txBox="1"/>
          <p:nvPr/>
        </p:nvSpPr>
        <p:spPr>
          <a:xfrm>
            <a:off x="5880900" y="1139095"/>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758691" y="1770239"/>
            <a:ext cx="2039866" cy="1833374"/>
            <a:chOff x="2758691" y="1650156"/>
            <a:chExt cx="2039866" cy="1833374"/>
          </a:xfrm>
        </p:grpSpPr>
        <p:sp>
          <p:nvSpPr>
            <p:cNvPr id="19" name="Freeform 44"/>
            <p:cNvSpPr/>
            <p:nvPr/>
          </p:nvSpPr>
          <p:spPr bwMode="auto">
            <a:xfrm>
              <a:off x="2758691" y="165015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0" name="Freeform 45"/>
            <p:cNvSpPr>
              <a:spLocks noEditPoints="1"/>
            </p:cNvSpPr>
            <p:nvPr/>
          </p:nvSpPr>
          <p:spPr bwMode="auto">
            <a:xfrm>
              <a:off x="2758691" y="165015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1" name="Freeform 48"/>
            <p:cNvSpPr>
              <a:spLocks noEditPoints="1"/>
            </p:cNvSpPr>
            <p:nvPr/>
          </p:nvSpPr>
          <p:spPr bwMode="auto">
            <a:xfrm>
              <a:off x="3479973" y="203315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2" name="文本框 111"/>
            <p:cNvSpPr txBox="1"/>
            <p:nvPr/>
          </p:nvSpPr>
          <p:spPr>
            <a:xfrm>
              <a:off x="3186867"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2</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grpSp>
        <p:nvGrpSpPr>
          <p:cNvPr id="23" name="组合 22"/>
          <p:cNvGrpSpPr/>
          <p:nvPr/>
        </p:nvGrpSpPr>
        <p:grpSpPr>
          <a:xfrm>
            <a:off x="1225984" y="1770239"/>
            <a:ext cx="2041593" cy="1833374"/>
            <a:chOff x="1225984" y="1650156"/>
            <a:chExt cx="2041593" cy="1833374"/>
          </a:xfrm>
        </p:grpSpPr>
        <p:sp>
          <p:nvSpPr>
            <p:cNvPr id="24" name="Freeform 46"/>
            <p:cNvSpPr/>
            <p:nvPr/>
          </p:nvSpPr>
          <p:spPr bwMode="auto">
            <a:xfrm>
              <a:off x="1225984"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5" name="Freeform 47"/>
            <p:cNvSpPr>
              <a:spLocks noEditPoints="1"/>
            </p:cNvSpPr>
            <p:nvPr/>
          </p:nvSpPr>
          <p:spPr bwMode="auto">
            <a:xfrm>
              <a:off x="1225984"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6" name="Freeform 51"/>
            <p:cNvSpPr/>
            <p:nvPr/>
          </p:nvSpPr>
          <p:spPr bwMode="auto">
            <a:xfrm>
              <a:off x="1717062" y="206175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7" name="文本框 34"/>
            <p:cNvSpPr txBox="1"/>
            <p:nvPr/>
          </p:nvSpPr>
          <p:spPr>
            <a:xfrm>
              <a:off x="1625505" y="2515328"/>
              <a:ext cx="880690"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grpSp>
        <p:nvGrpSpPr>
          <p:cNvPr id="28" name="组合 27"/>
          <p:cNvGrpSpPr/>
          <p:nvPr/>
        </p:nvGrpSpPr>
        <p:grpSpPr>
          <a:xfrm>
            <a:off x="1187624" y="195486"/>
            <a:ext cx="1515760" cy="72008"/>
            <a:chOff x="539552" y="195486"/>
            <a:chExt cx="1482080" cy="72008"/>
          </a:xfrm>
        </p:grpSpPr>
        <p:sp>
          <p:nvSpPr>
            <p:cNvPr id="29" name="矩形 2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2" name="TextBox 31"/>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3" name="TextBox 32"/>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5"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15"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15"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9EC6A8-8BD4-4F50-8F21-7905F955A1CF}" type="datetime1">
              <a:rPr lang="zh-CN" altLang="en-US" smtClean="0"/>
              <a:t>2021/1/5</a:t>
            </a:fld>
            <a:endParaRPr lang="zh-CN" altLang="en-US"/>
          </a:p>
        </p:txBody>
      </p:sp>
      <p:grpSp>
        <p:nvGrpSpPr>
          <p:cNvPr id="4" name="组合 3"/>
          <p:cNvGrpSpPr/>
          <p:nvPr/>
        </p:nvGrpSpPr>
        <p:grpSpPr>
          <a:xfrm>
            <a:off x="6755905" y="2207299"/>
            <a:ext cx="1376342" cy="1647421"/>
            <a:chOff x="6731934" y="2004449"/>
            <a:chExt cx="1376342" cy="1647421"/>
          </a:xfrm>
        </p:grpSpPr>
        <p:sp>
          <p:nvSpPr>
            <p:cNvPr id="5" name="圆角矩形 4"/>
            <p:cNvSpPr/>
            <p:nvPr/>
          </p:nvSpPr>
          <p:spPr>
            <a:xfrm>
              <a:off x="6731934"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6" name="圆角矩形 17"/>
            <p:cNvSpPr/>
            <p:nvPr/>
          </p:nvSpPr>
          <p:spPr>
            <a:xfrm>
              <a:off x="6731934"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a:solidFill>
                    <a:sysClr val="window" lastClr="FFFFFF"/>
                  </a:solidFill>
                  <a:latin typeface="Impact" panose="020B0806030902050204" pitchFamily="34" charset="0"/>
                  <a:ea typeface="+mn-ea"/>
                </a:rPr>
                <a:t>05</a:t>
              </a:r>
            </a:p>
          </p:txBody>
        </p:sp>
      </p:grpSp>
      <p:grpSp>
        <p:nvGrpSpPr>
          <p:cNvPr id="7" name="组合 6"/>
          <p:cNvGrpSpPr/>
          <p:nvPr/>
        </p:nvGrpSpPr>
        <p:grpSpPr>
          <a:xfrm>
            <a:off x="1259632" y="2220473"/>
            <a:ext cx="1376342" cy="1647421"/>
            <a:chOff x="1259632" y="2004449"/>
            <a:chExt cx="1376342" cy="1647421"/>
          </a:xfrm>
        </p:grpSpPr>
        <p:sp>
          <p:nvSpPr>
            <p:cNvPr id="8" name="圆角矩形 7"/>
            <p:cNvSpPr/>
            <p:nvPr/>
          </p:nvSpPr>
          <p:spPr>
            <a:xfrm>
              <a:off x="1259632"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kern="0">
                <a:solidFill>
                  <a:srgbClr val="FFFFFF"/>
                </a:solidFill>
                <a:latin typeface="微软雅黑" panose="020B0503020204020204" pitchFamily="34" charset="-122"/>
                <a:ea typeface="微软雅黑" panose="020B0503020204020204" pitchFamily="34" charset="-122"/>
              </a:endParaRPr>
            </a:p>
          </p:txBody>
        </p:sp>
        <p:sp>
          <p:nvSpPr>
            <p:cNvPr id="9" name="圆角矩形 17"/>
            <p:cNvSpPr/>
            <p:nvPr/>
          </p:nvSpPr>
          <p:spPr>
            <a:xfrm>
              <a:off x="1259632"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a:solidFill>
                    <a:sysClr val="window" lastClr="FFFFFF"/>
                  </a:solidFill>
                  <a:latin typeface="Impact" panose="020B0806030902050204" pitchFamily="34" charset="0"/>
                  <a:ea typeface="+mn-ea"/>
                </a:rPr>
                <a:t>01</a:t>
              </a:r>
            </a:p>
          </p:txBody>
        </p:sp>
      </p:grpSp>
      <p:grpSp>
        <p:nvGrpSpPr>
          <p:cNvPr id="10" name="组合 9"/>
          <p:cNvGrpSpPr/>
          <p:nvPr/>
        </p:nvGrpSpPr>
        <p:grpSpPr>
          <a:xfrm>
            <a:off x="4010929" y="2223931"/>
            <a:ext cx="1376342" cy="1643963"/>
            <a:chOff x="4010929" y="2007907"/>
            <a:chExt cx="1376342" cy="1643963"/>
          </a:xfrm>
        </p:grpSpPr>
        <p:sp>
          <p:nvSpPr>
            <p:cNvPr id="11" name="圆角矩形 10"/>
            <p:cNvSpPr/>
            <p:nvPr/>
          </p:nvSpPr>
          <p:spPr>
            <a:xfrm>
              <a:off x="4010929"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2" name="圆角矩形 17"/>
            <p:cNvSpPr/>
            <p:nvPr/>
          </p:nvSpPr>
          <p:spPr>
            <a:xfrm>
              <a:off x="4010929" y="2020108"/>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dirty="0">
                  <a:solidFill>
                    <a:sysClr val="window" lastClr="FFFFFF"/>
                  </a:solidFill>
                  <a:latin typeface="Impact" panose="020B0806030902050204" pitchFamily="34" charset="0"/>
                  <a:ea typeface="+mn-ea"/>
                </a:rPr>
                <a:t>03</a:t>
              </a:r>
            </a:p>
          </p:txBody>
        </p:sp>
      </p:grpSp>
      <p:grpSp>
        <p:nvGrpSpPr>
          <p:cNvPr id="13" name="组合 12"/>
          <p:cNvGrpSpPr/>
          <p:nvPr/>
        </p:nvGrpSpPr>
        <p:grpSpPr>
          <a:xfrm>
            <a:off x="2145406" y="2216623"/>
            <a:ext cx="2356070" cy="1651271"/>
            <a:chOff x="2145406" y="2000599"/>
            <a:chExt cx="2356070" cy="1651271"/>
          </a:xfrm>
        </p:grpSpPr>
        <p:sp>
          <p:nvSpPr>
            <p:cNvPr id="14" name="圆角矩形 10"/>
            <p:cNvSpPr/>
            <p:nvPr/>
          </p:nvSpPr>
          <p:spPr>
            <a:xfrm>
              <a:off x="2145406"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rgbClr val="E74C2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5" name="圆角矩形 10"/>
            <p:cNvSpPr/>
            <p:nvPr/>
          </p:nvSpPr>
          <p:spPr>
            <a:xfrm>
              <a:off x="2148801" y="2000599"/>
              <a:ext cx="2352675"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dirty="0">
                  <a:solidFill>
                    <a:sysClr val="window" lastClr="FFFFFF"/>
                  </a:solidFill>
                  <a:latin typeface="Impact" panose="020B0806030902050204" pitchFamily="34" charset="0"/>
                  <a:ea typeface="+mn-ea"/>
                </a:rPr>
                <a:t>02</a:t>
              </a:r>
            </a:p>
          </p:txBody>
        </p:sp>
      </p:grpSp>
      <p:grpSp>
        <p:nvGrpSpPr>
          <p:cNvPr id="16" name="组合 15"/>
          <p:cNvGrpSpPr/>
          <p:nvPr/>
        </p:nvGrpSpPr>
        <p:grpSpPr>
          <a:xfrm>
            <a:off x="4889773" y="2216623"/>
            <a:ext cx="2354903" cy="1651271"/>
            <a:chOff x="4889773" y="2000599"/>
            <a:chExt cx="2354903" cy="1651271"/>
          </a:xfrm>
        </p:grpSpPr>
        <p:sp>
          <p:nvSpPr>
            <p:cNvPr id="17" name="圆角矩形 10"/>
            <p:cNvSpPr/>
            <p:nvPr/>
          </p:nvSpPr>
          <p:spPr>
            <a:xfrm>
              <a:off x="4889773"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rgbClr val="E74C2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8" name="圆角矩形 10"/>
            <p:cNvSpPr/>
            <p:nvPr/>
          </p:nvSpPr>
          <p:spPr>
            <a:xfrm>
              <a:off x="4893589" y="2000599"/>
              <a:ext cx="2351087"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dirty="0">
                  <a:solidFill>
                    <a:sysClr val="window" lastClr="FFFFFF"/>
                  </a:solidFill>
                  <a:latin typeface="Impact" panose="020B0806030902050204" pitchFamily="34" charset="0"/>
                  <a:ea typeface="+mn-ea"/>
                </a:rPr>
                <a:t>04</a:t>
              </a:r>
            </a:p>
          </p:txBody>
        </p:sp>
      </p:grpSp>
      <p:grpSp>
        <p:nvGrpSpPr>
          <p:cNvPr id="19" name="组合 69"/>
          <p:cNvGrpSpPr/>
          <p:nvPr/>
        </p:nvGrpSpPr>
        <p:grpSpPr bwMode="auto">
          <a:xfrm>
            <a:off x="1287437" y="1571268"/>
            <a:ext cx="476250" cy="479425"/>
            <a:chOff x="758797" y="1504730"/>
            <a:chExt cx="405000" cy="405000"/>
          </a:xfrm>
        </p:grpSpPr>
        <p:sp>
          <p:nvSpPr>
            <p:cNvPr id="20" name="矩形 19"/>
            <p:cNvSpPr/>
            <p:nvPr/>
          </p:nvSpPr>
          <p:spPr>
            <a:xfrm>
              <a:off x="758797" y="1504730"/>
              <a:ext cx="405000" cy="405000"/>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75000"/>
                    <a:lumOff val="25000"/>
                  </a:schemeClr>
                </a:solidFill>
              </a:endParaRPr>
            </a:p>
          </p:txBody>
        </p:sp>
        <p:sp>
          <p:nvSpPr>
            <p:cNvPr id="21"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75000"/>
                    <a:lumOff val="25000"/>
                  </a:schemeClr>
                </a:solidFill>
              </a:endParaRPr>
            </a:p>
          </p:txBody>
        </p:sp>
      </p:grpSp>
      <p:sp>
        <p:nvSpPr>
          <p:cNvPr id="22" name="矩形 21"/>
          <p:cNvSpPr/>
          <p:nvPr/>
        </p:nvSpPr>
        <p:spPr>
          <a:xfrm>
            <a:off x="1763688" y="1496543"/>
            <a:ext cx="5926863" cy="646331"/>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87624" y="195486"/>
            <a:ext cx="1515760" cy="72008"/>
            <a:chOff x="539552" y="195486"/>
            <a:chExt cx="1482080" cy="72008"/>
          </a:xfrm>
        </p:grpSpPr>
        <p:sp>
          <p:nvSpPr>
            <p:cNvPr id="24" name="矩形 2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7" name="TextBox 26"/>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8" name="TextBox 2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A21107-9356-4D96-B5C9-A6C51C070587}" type="datetime1">
              <a:rPr lang="zh-CN" altLang="en-US" smtClean="0"/>
              <a:t>2021/1/5</a:t>
            </a:fld>
            <a:endParaRPr lang="zh-CN" altLang="en-US"/>
          </a:p>
        </p:txBody>
      </p:sp>
      <p:grpSp>
        <p:nvGrpSpPr>
          <p:cNvPr id="26" name="组合 25"/>
          <p:cNvGrpSpPr/>
          <p:nvPr/>
        </p:nvGrpSpPr>
        <p:grpSpPr>
          <a:xfrm>
            <a:off x="914943" y="1645921"/>
            <a:ext cx="3485608" cy="2307873"/>
            <a:chOff x="914943" y="1645921"/>
            <a:chExt cx="3485608" cy="2307873"/>
          </a:xfrm>
        </p:grpSpPr>
        <p:cxnSp>
          <p:nvCxnSpPr>
            <p:cNvPr id="4" name="Straight Connector 86"/>
            <p:cNvCxnSpPr/>
            <p:nvPr/>
          </p:nvCxnSpPr>
          <p:spPr>
            <a:xfrm>
              <a:off x="914943" y="1772972"/>
              <a:ext cx="2862000" cy="0"/>
            </a:xfrm>
            <a:prstGeom prst="line">
              <a:avLst/>
            </a:prstGeom>
            <a:noFill/>
            <a:ln w="50800">
              <a:solidFill>
                <a:schemeClr val="tx2">
                  <a:lumMod val="75000"/>
                </a:schemeClr>
              </a:solidFill>
              <a:headEnd type="oval"/>
              <a:tailEnd type="none"/>
            </a:ln>
          </p:spPr>
        </p:cxnSp>
        <p:cxnSp>
          <p:nvCxnSpPr>
            <p:cNvPr id="5" name="Straight Connector 85"/>
            <p:cNvCxnSpPr/>
            <p:nvPr/>
          </p:nvCxnSpPr>
          <p:spPr>
            <a:xfrm>
              <a:off x="1411722" y="2643421"/>
              <a:ext cx="2349000" cy="0"/>
            </a:xfrm>
            <a:prstGeom prst="line">
              <a:avLst/>
            </a:prstGeom>
            <a:noFill/>
            <a:ln w="50800">
              <a:solidFill>
                <a:schemeClr val="tx2">
                  <a:lumMod val="75000"/>
                </a:schemeClr>
              </a:solidFill>
              <a:tailEnd type="none"/>
            </a:ln>
          </p:spPr>
        </p:cxnSp>
        <p:cxnSp>
          <p:nvCxnSpPr>
            <p:cNvPr id="6" name="Straight Connector 13"/>
            <p:cNvCxnSpPr/>
            <p:nvPr/>
          </p:nvCxnSpPr>
          <p:spPr>
            <a:xfrm>
              <a:off x="1392672" y="3513869"/>
              <a:ext cx="2997000" cy="0"/>
            </a:xfrm>
            <a:prstGeom prst="line">
              <a:avLst/>
            </a:prstGeom>
            <a:noFill/>
            <a:ln w="50800">
              <a:solidFill>
                <a:schemeClr val="tx2">
                  <a:lumMod val="75000"/>
                </a:schemeClr>
              </a:solidFill>
              <a:tailEnd type="triangle"/>
            </a:ln>
          </p:spPr>
        </p:cxnSp>
        <p:sp>
          <p:nvSpPr>
            <p:cNvPr id="7" name="Oval 42"/>
            <p:cNvSpPr>
              <a:spLocks noChangeArrowheads="1"/>
            </p:cNvSpPr>
            <p:nvPr/>
          </p:nvSpPr>
          <p:spPr bwMode="auto">
            <a:xfrm>
              <a:off x="1421618"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8" name="TextBox 7"/>
            <p:cNvSpPr txBox="1"/>
            <p:nvPr/>
          </p:nvSpPr>
          <p:spPr>
            <a:xfrm>
              <a:off x="1287287" y="1885368"/>
              <a:ext cx="2360788" cy="253916"/>
            </a:xfrm>
            <a:prstGeom prst="rect">
              <a:avLst/>
            </a:prstGeom>
            <a:noFill/>
          </p:spPr>
          <p:txBody>
            <a:bodyPr wrap="square" lIns="68580" tIns="34290" rIns="68580" bIns="34290" rtlCol="0">
              <a:spAutoFit/>
            </a:bodyPr>
            <a:lstStyle/>
            <a:p>
              <a:r>
                <a:rPr lang="en-US" altLang="zh-CN" sz="1200" dirty="0">
                  <a:solidFill>
                    <a:schemeClr val="tx1">
                      <a:lumMod val="50000"/>
                      <a:lumOff val="50000"/>
                    </a:schemeClr>
                  </a:solidFill>
                  <a:latin typeface="Helvetica Inserat LT Std" panose="020B0806030702050204" pitchFamily="34" charset="0"/>
                </a:rPr>
                <a:t>Jan         Feb         Mar         Apr</a:t>
              </a:r>
              <a:endParaRPr lang="zh-CN" altLang="en-US" sz="1200" dirty="0">
                <a:solidFill>
                  <a:schemeClr val="tx1">
                    <a:lumMod val="50000"/>
                    <a:lumOff val="50000"/>
                  </a:schemeClr>
                </a:solidFill>
                <a:latin typeface="Helvetica Inserat LT Std" panose="020B0806030702050204" pitchFamily="34" charset="0"/>
              </a:endParaRPr>
            </a:p>
          </p:txBody>
        </p:sp>
        <p:sp>
          <p:nvSpPr>
            <p:cNvPr id="9" name="TextBox 8"/>
            <p:cNvSpPr txBox="1"/>
            <p:nvPr/>
          </p:nvSpPr>
          <p:spPr>
            <a:xfrm>
              <a:off x="1742562" y="3699878"/>
              <a:ext cx="2657989" cy="253916"/>
            </a:xfrm>
            <a:prstGeom prst="rect">
              <a:avLst/>
            </a:prstGeom>
            <a:noFill/>
          </p:spPr>
          <p:txBody>
            <a:bodyPr wrap="square" lIns="68580" tIns="34290" rIns="68580" bIns="34290" rtlCol="0">
              <a:spAutoFit/>
            </a:bodyPr>
            <a:lstStyle/>
            <a:p>
              <a:r>
                <a:rPr lang="en-US" altLang="zh-CN" sz="1200" dirty="0">
                  <a:solidFill>
                    <a:schemeClr val="tx1">
                      <a:lumMod val="50000"/>
                      <a:lumOff val="50000"/>
                    </a:schemeClr>
                  </a:solidFill>
                  <a:latin typeface="Helvetica Inserat LT Std" panose="020B0806030702050204" pitchFamily="34" charset="0"/>
                </a:rPr>
                <a:t>Aug         Sep         Oct         Nov</a:t>
              </a:r>
              <a:endParaRPr lang="zh-CN" altLang="en-US" sz="1200" dirty="0">
                <a:solidFill>
                  <a:schemeClr val="tx1">
                    <a:lumMod val="50000"/>
                    <a:lumOff val="50000"/>
                  </a:schemeClr>
                </a:solidFill>
                <a:latin typeface="Helvetica Inserat LT Std" panose="020B0806030702050204" pitchFamily="34" charset="0"/>
              </a:endParaRPr>
            </a:p>
          </p:txBody>
        </p:sp>
        <p:sp>
          <p:nvSpPr>
            <p:cNvPr id="10" name="Arc 1"/>
            <p:cNvSpPr/>
            <p:nvPr/>
          </p:nvSpPr>
          <p:spPr>
            <a:xfrm>
              <a:off x="3284698" y="1772973"/>
              <a:ext cx="873896" cy="873896"/>
            </a:xfrm>
            <a:prstGeom prst="arc">
              <a:avLst>
                <a:gd name="adj1" fmla="val 16200000"/>
                <a:gd name="adj2" fmla="val 5171460"/>
              </a:avLst>
            </a:prstGeom>
            <a:noFill/>
            <a:ln w="50800">
              <a:solidFill>
                <a:schemeClr val="tx2">
                  <a:lumMod val="75000"/>
                </a:schemeClr>
              </a:solidFill>
            </a:ln>
          </p:spPr>
          <p:txBody>
            <a:bodyPr vert="horz" wrap="square" lIns="68580" tIns="34290" rIns="68580" bIns="34290" numCol="1" anchor="t" anchorCtr="0" compatLnSpc="1"/>
            <a:lstStyle/>
            <a:p>
              <a:endParaRPr lang="zh-CN" altLang="en-US" sz="1200"/>
            </a:p>
          </p:txBody>
        </p:sp>
        <p:sp>
          <p:nvSpPr>
            <p:cNvPr id="11" name="TextBox 10"/>
            <p:cNvSpPr txBox="1"/>
            <p:nvPr/>
          </p:nvSpPr>
          <p:spPr>
            <a:xfrm>
              <a:off x="1726198" y="2818223"/>
              <a:ext cx="2360788" cy="253916"/>
            </a:xfrm>
            <a:prstGeom prst="rect">
              <a:avLst/>
            </a:prstGeom>
            <a:noFill/>
          </p:spPr>
          <p:txBody>
            <a:bodyPr wrap="square" lIns="68580" tIns="34290" rIns="68580" bIns="34290" rtlCol="0">
              <a:spAutoFit/>
            </a:bodyPr>
            <a:lstStyle/>
            <a:p>
              <a:r>
                <a:rPr lang="en-US" altLang="zh-CN" sz="1200" dirty="0">
                  <a:solidFill>
                    <a:schemeClr val="tx1">
                      <a:lumMod val="50000"/>
                      <a:lumOff val="50000"/>
                    </a:schemeClr>
                  </a:solidFill>
                  <a:latin typeface="Helvetica Inserat LT Std" panose="020B0806030702050204" pitchFamily="34" charset="0"/>
                </a:rPr>
                <a:t>May        Jun          Jul</a:t>
              </a:r>
              <a:endParaRPr lang="zh-CN" altLang="en-US" sz="1200" dirty="0">
                <a:solidFill>
                  <a:schemeClr val="tx1">
                    <a:lumMod val="50000"/>
                    <a:lumOff val="50000"/>
                  </a:schemeClr>
                </a:solidFill>
                <a:latin typeface="Helvetica Inserat LT Std" panose="020B0806030702050204" pitchFamily="34" charset="0"/>
              </a:endParaRPr>
            </a:p>
          </p:txBody>
        </p:sp>
        <p:sp>
          <p:nvSpPr>
            <p:cNvPr id="12" name="Arc 69"/>
            <p:cNvSpPr/>
            <p:nvPr/>
          </p:nvSpPr>
          <p:spPr>
            <a:xfrm flipH="1">
              <a:off x="992497" y="2643421"/>
              <a:ext cx="873896" cy="873896"/>
            </a:xfrm>
            <a:prstGeom prst="arc">
              <a:avLst>
                <a:gd name="adj1" fmla="val 16200000"/>
                <a:gd name="adj2" fmla="val 5171460"/>
              </a:avLst>
            </a:prstGeom>
            <a:noFill/>
            <a:ln w="50800">
              <a:solidFill>
                <a:schemeClr val="tx2">
                  <a:lumMod val="75000"/>
                </a:schemeClr>
              </a:solidFill>
            </a:ln>
          </p:spPr>
          <p:txBody>
            <a:bodyPr vert="horz" wrap="square" lIns="68580" tIns="34290" rIns="68580" bIns="34290" numCol="1" anchor="t" anchorCtr="0" compatLnSpc="1"/>
            <a:lstStyle/>
            <a:p>
              <a:endParaRPr lang="zh-CN" altLang="en-US" sz="1200"/>
            </a:p>
          </p:txBody>
        </p:sp>
        <p:sp>
          <p:nvSpPr>
            <p:cNvPr id="13" name="Oval 14"/>
            <p:cNvSpPr/>
            <p:nvPr/>
          </p:nvSpPr>
          <p:spPr>
            <a:xfrm>
              <a:off x="1029311" y="1645921"/>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1</a:t>
              </a:r>
              <a:endParaRPr lang="zh-CN" altLang="en-US" sz="1200" b="1" dirty="0">
                <a:solidFill>
                  <a:schemeClr val="bg1"/>
                </a:solidFill>
              </a:endParaRPr>
            </a:p>
          </p:txBody>
        </p:sp>
        <p:sp>
          <p:nvSpPr>
            <p:cNvPr id="14" name="Oval 88"/>
            <p:cNvSpPr/>
            <p:nvPr/>
          </p:nvSpPr>
          <p:spPr>
            <a:xfrm>
              <a:off x="3492652" y="2525233"/>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2</a:t>
              </a:r>
              <a:endParaRPr lang="zh-CN" altLang="en-US" sz="1200" b="1" dirty="0">
                <a:solidFill>
                  <a:schemeClr val="bg1"/>
                </a:solidFill>
              </a:endParaRPr>
            </a:p>
          </p:txBody>
        </p:sp>
        <p:sp>
          <p:nvSpPr>
            <p:cNvPr id="15" name="Oval 89"/>
            <p:cNvSpPr/>
            <p:nvPr/>
          </p:nvSpPr>
          <p:spPr>
            <a:xfrm>
              <a:off x="1370949" y="3387552"/>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3</a:t>
              </a:r>
              <a:endParaRPr lang="zh-CN" altLang="en-US" sz="1200" b="1" dirty="0">
                <a:solidFill>
                  <a:schemeClr val="bg1"/>
                </a:solidFill>
              </a:endParaRPr>
            </a:p>
          </p:txBody>
        </p:sp>
        <p:sp>
          <p:nvSpPr>
            <p:cNvPr id="16" name="Oval 42"/>
            <p:cNvSpPr>
              <a:spLocks noChangeArrowheads="1"/>
            </p:cNvSpPr>
            <p:nvPr/>
          </p:nvSpPr>
          <p:spPr bwMode="auto">
            <a:xfrm>
              <a:off x="2050133"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7" name="Oval 42"/>
            <p:cNvSpPr>
              <a:spLocks noChangeArrowheads="1"/>
            </p:cNvSpPr>
            <p:nvPr/>
          </p:nvSpPr>
          <p:spPr bwMode="auto">
            <a:xfrm>
              <a:off x="2694053"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8" name="Oval 42"/>
            <p:cNvSpPr>
              <a:spLocks noChangeArrowheads="1"/>
            </p:cNvSpPr>
            <p:nvPr/>
          </p:nvSpPr>
          <p:spPr bwMode="auto">
            <a:xfrm>
              <a:off x="3340069"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9" name="Oval 42"/>
            <p:cNvSpPr>
              <a:spLocks noChangeArrowheads="1"/>
            </p:cNvSpPr>
            <p:nvPr/>
          </p:nvSpPr>
          <p:spPr bwMode="auto">
            <a:xfrm>
              <a:off x="1865029" y="25679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0" name="Oval 42"/>
            <p:cNvSpPr>
              <a:spLocks noChangeArrowheads="1"/>
            </p:cNvSpPr>
            <p:nvPr/>
          </p:nvSpPr>
          <p:spPr bwMode="auto">
            <a:xfrm>
              <a:off x="2510509" y="25679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1" name="Oval 42"/>
            <p:cNvSpPr>
              <a:spLocks noChangeArrowheads="1"/>
            </p:cNvSpPr>
            <p:nvPr/>
          </p:nvSpPr>
          <p:spPr bwMode="auto">
            <a:xfrm>
              <a:off x="3166156" y="25756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2" name="Oval 42"/>
            <p:cNvSpPr>
              <a:spLocks noChangeArrowheads="1"/>
            </p:cNvSpPr>
            <p:nvPr/>
          </p:nvSpPr>
          <p:spPr bwMode="auto">
            <a:xfrm>
              <a:off x="1865029" y="3445280"/>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3" name="Oval 42"/>
            <p:cNvSpPr>
              <a:spLocks noChangeArrowheads="1"/>
            </p:cNvSpPr>
            <p:nvPr/>
          </p:nvSpPr>
          <p:spPr bwMode="auto">
            <a:xfrm>
              <a:off x="2510509" y="3453148"/>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4" name="Oval 42"/>
            <p:cNvSpPr>
              <a:spLocks noChangeArrowheads="1"/>
            </p:cNvSpPr>
            <p:nvPr/>
          </p:nvSpPr>
          <p:spPr bwMode="auto">
            <a:xfrm>
              <a:off x="3166156" y="3444423"/>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5" name="Oval 42"/>
            <p:cNvSpPr>
              <a:spLocks noChangeArrowheads="1"/>
            </p:cNvSpPr>
            <p:nvPr/>
          </p:nvSpPr>
          <p:spPr bwMode="auto">
            <a:xfrm>
              <a:off x="3821804" y="3444423"/>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grpSp>
      <p:sp>
        <p:nvSpPr>
          <p:cNvPr id="29" name="文本框 8"/>
          <p:cNvSpPr txBox="1"/>
          <p:nvPr/>
        </p:nvSpPr>
        <p:spPr>
          <a:xfrm>
            <a:off x="4716016" y="1500463"/>
            <a:ext cx="3605197" cy="77713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E74C2E"/>
                </a:solidFill>
                <a:latin typeface="微软雅黑" panose="020B0503020204020204" pitchFamily="34" charset="-122"/>
                <a:ea typeface="微软雅黑" panose="020B0503020204020204" pitchFamily="34" charset="-122"/>
              </a:rPr>
              <a:t>01</a:t>
            </a:r>
            <a:r>
              <a:rPr lang="zh-CN" altLang="en-US" sz="1050" b="1" dirty="0">
                <a:solidFill>
                  <a:srgbClr val="E74C2E"/>
                </a:solidFill>
                <a:latin typeface="微软雅黑" panose="020B0503020204020204" pitchFamily="34" charset="-122"/>
                <a:ea typeface="微软雅黑" panose="020B0503020204020204" pitchFamily="34" charset="-122"/>
              </a:rPr>
              <a:t>单击此处输入标题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4716016" y="2368142"/>
            <a:ext cx="3605197" cy="77713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E74C2E"/>
                </a:solidFill>
                <a:latin typeface="微软雅黑" panose="020B0503020204020204" pitchFamily="34" charset="-122"/>
                <a:ea typeface="微软雅黑" panose="020B0503020204020204" pitchFamily="34" charset="-122"/>
              </a:rPr>
              <a:t>02</a:t>
            </a:r>
            <a:r>
              <a:rPr lang="zh-CN" altLang="en-US" sz="1050" b="1" dirty="0">
                <a:solidFill>
                  <a:srgbClr val="E74C2E"/>
                </a:solidFill>
                <a:latin typeface="微软雅黑" panose="020B0503020204020204" pitchFamily="34" charset="-122"/>
                <a:ea typeface="微软雅黑" panose="020B0503020204020204" pitchFamily="34" charset="-122"/>
              </a:rPr>
              <a:t>单击此处输入标题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4716016" y="3169076"/>
            <a:ext cx="3605197" cy="77713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E74C2E"/>
                </a:solidFill>
                <a:latin typeface="微软雅黑" panose="020B0503020204020204" pitchFamily="34" charset="-122"/>
                <a:ea typeface="微软雅黑" panose="020B0503020204020204" pitchFamily="34" charset="-122"/>
              </a:rPr>
              <a:t>03</a:t>
            </a:r>
            <a:r>
              <a:rPr lang="zh-CN" altLang="en-US" sz="1050" b="1" dirty="0">
                <a:solidFill>
                  <a:srgbClr val="E74C2E"/>
                </a:solidFill>
                <a:latin typeface="微软雅黑" panose="020B0503020204020204" pitchFamily="34" charset="-122"/>
                <a:ea typeface="微软雅黑" panose="020B0503020204020204" pitchFamily="34" charset="-122"/>
              </a:rPr>
              <a:t>单击此处输入标题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187624" y="195486"/>
            <a:ext cx="1515760" cy="72008"/>
            <a:chOff x="539552" y="195486"/>
            <a:chExt cx="1482080" cy="72008"/>
          </a:xfrm>
        </p:grpSpPr>
        <p:sp>
          <p:nvSpPr>
            <p:cNvPr id="33" name="矩形 3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6" name="TextBox 35"/>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7" name="TextBox 36"/>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0D8884-BDC8-44DA-BDDF-0AB5E9B61533}" type="datetime1">
              <a:rPr lang="zh-CN" altLang="en-US" smtClean="0"/>
              <a:t>2021/1/5</a:t>
            </a:fld>
            <a:endParaRPr lang="zh-CN" altLang="en-US"/>
          </a:p>
        </p:txBody>
      </p:sp>
      <p:sp>
        <p:nvSpPr>
          <p:cNvPr id="41" name="Freeform 5"/>
          <p:cNvSpPr/>
          <p:nvPr/>
        </p:nvSpPr>
        <p:spPr bwMode="auto">
          <a:xfrm>
            <a:off x="3081226" y="987574"/>
            <a:ext cx="2950619" cy="340788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bg1">
              <a:lumMod val="95000"/>
            </a:schemeClr>
          </a:solidFill>
          <a:ln>
            <a:solidFill>
              <a:srgbClr val="B7985F"/>
            </a:solid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sz="1600"/>
          </a:p>
        </p:txBody>
      </p:sp>
      <p:grpSp>
        <p:nvGrpSpPr>
          <p:cNvPr id="42" name="组合 41"/>
          <p:cNvGrpSpPr/>
          <p:nvPr/>
        </p:nvGrpSpPr>
        <p:grpSpPr>
          <a:xfrm>
            <a:off x="3926251" y="2195800"/>
            <a:ext cx="1423952" cy="873779"/>
            <a:chOff x="3926251" y="2215677"/>
            <a:chExt cx="1423952" cy="873779"/>
          </a:xfrm>
        </p:grpSpPr>
        <p:grpSp>
          <p:nvGrpSpPr>
            <p:cNvPr id="43" name="组合 42"/>
            <p:cNvGrpSpPr/>
            <p:nvPr/>
          </p:nvGrpSpPr>
          <p:grpSpPr>
            <a:xfrm>
              <a:off x="4203565" y="2215677"/>
              <a:ext cx="706822" cy="436998"/>
              <a:chOff x="8513763" y="2622551"/>
              <a:chExt cx="765175" cy="473075"/>
            </a:xfrm>
            <a:solidFill>
              <a:schemeClr val="bg1"/>
            </a:solidFill>
          </p:grpSpPr>
          <p:sp>
            <p:nvSpPr>
              <p:cNvPr id="45"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6"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7"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8"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9"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0"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grpSp>
        <p:sp>
          <p:nvSpPr>
            <p:cNvPr id="44" name="文本框 83"/>
            <p:cNvSpPr txBox="1"/>
            <p:nvPr/>
          </p:nvSpPr>
          <p:spPr>
            <a:xfrm>
              <a:off x="3926251" y="2773985"/>
              <a:ext cx="1423952" cy="315471"/>
            </a:xfrm>
            <a:prstGeom prst="rect">
              <a:avLst/>
            </a:prstGeom>
            <a:noFill/>
          </p:spPr>
          <p:txBody>
            <a:bodyPr wrap="square" lIns="68580" tIns="34290" rIns="68580" bIns="34290" rtlCol="0">
              <a:spAutoFit/>
            </a:bodyPr>
            <a:lstStyle/>
            <a:p>
              <a:r>
                <a:rPr lang="en-US" altLang="zh-CN" sz="1600" dirty="0">
                  <a:solidFill>
                    <a:srgbClr val="E74C2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600" dirty="0">
                <a:solidFill>
                  <a:srgbClr val="E74C2E"/>
                </a:solidFill>
                <a:latin typeface="Tahoma" panose="020B0604030504040204" pitchFamily="34" charset="0"/>
                <a:cs typeface="Tahoma" panose="020B0604030504040204" pitchFamily="34" charset="0"/>
              </a:endParaRPr>
            </a:p>
          </p:txBody>
        </p:sp>
      </p:grpSp>
      <p:sp>
        <p:nvSpPr>
          <p:cNvPr id="51" name="文本框 8"/>
          <p:cNvSpPr txBox="1"/>
          <p:nvPr/>
        </p:nvSpPr>
        <p:spPr>
          <a:xfrm>
            <a:off x="6044673" y="126000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文本框 8"/>
          <p:cNvSpPr txBox="1"/>
          <p:nvPr/>
        </p:nvSpPr>
        <p:spPr>
          <a:xfrm>
            <a:off x="935960" y="1279887"/>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文本框 8"/>
          <p:cNvSpPr txBox="1"/>
          <p:nvPr/>
        </p:nvSpPr>
        <p:spPr>
          <a:xfrm>
            <a:off x="657665" y="241957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文本框 8"/>
          <p:cNvSpPr txBox="1"/>
          <p:nvPr/>
        </p:nvSpPr>
        <p:spPr>
          <a:xfrm>
            <a:off x="6296465" y="243945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文本框 8"/>
          <p:cNvSpPr txBox="1"/>
          <p:nvPr/>
        </p:nvSpPr>
        <p:spPr>
          <a:xfrm>
            <a:off x="5719995" y="380442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文本框 8"/>
          <p:cNvSpPr txBox="1"/>
          <p:nvPr/>
        </p:nvSpPr>
        <p:spPr>
          <a:xfrm>
            <a:off x="1259162" y="371402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436611" y="1038600"/>
            <a:ext cx="1031704" cy="1191173"/>
            <a:chOff x="3441572" y="1077935"/>
            <a:chExt cx="1031704" cy="1191173"/>
          </a:xfrm>
        </p:grpSpPr>
        <p:grpSp>
          <p:nvGrpSpPr>
            <p:cNvPr id="58" name="组合 57"/>
            <p:cNvGrpSpPr/>
            <p:nvPr/>
          </p:nvGrpSpPr>
          <p:grpSpPr>
            <a:xfrm>
              <a:off x="3441572" y="1077935"/>
              <a:ext cx="1031704" cy="1191173"/>
              <a:chOff x="3441572" y="1077935"/>
              <a:chExt cx="1031704" cy="1191173"/>
            </a:xfrm>
          </p:grpSpPr>
          <p:sp>
            <p:nvSpPr>
              <p:cNvPr id="60" name="Freeform 14"/>
              <p:cNvSpPr/>
              <p:nvPr/>
            </p:nvSpPr>
            <p:spPr bwMode="auto">
              <a:xfrm>
                <a:off x="3503246" y="1113176"/>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sp>
            <p:nvSpPr>
              <p:cNvPr id="61" name="Freeform 15"/>
              <p:cNvSpPr/>
              <p:nvPr/>
            </p:nvSpPr>
            <p:spPr bwMode="auto">
              <a:xfrm>
                <a:off x="3441572" y="1077935"/>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62" name="Freeform 16"/>
              <p:cNvSpPr/>
              <p:nvPr/>
            </p:nvSpPr>
            <p:spPr bwMode="auto">
              <a:xfrm>
                <a:off x="3503246" y="111317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dirty="0"/>
              </a:p>
            </p:txBody>
          </p:sp>
          <p:grpSp>
            <p:nvGrpSpPr>
              <p:cNvPr id="63" name="组合 62"/>
              <p:cNvGrpSpPr/>
              <p:nvPr/>
            </p:nvGrpSpPr>
            <p:grpSpPr>
              <a:xfrm>
                <a:off x="3752821" y="1602587"/>
                <a:ext cx="409366" cy="344407"/>
                <a:chOff x="5146675" y="766763"/>
                <a:chExt cx="1590676" cy="1338263"/>
              </a:xfrm>
              <a:solidFill>
                <a:schemeClr val="bg1"/>
              </a:solidFill>
            </p:grpSpPr>
            <p:sp>
              <p:nvSpPr>
                <p:cNvPr id="6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59" name="TextBox 58"/>
            <p:cNvSpPr txBox="1"/>
            <p:nvPr/>
          </p:nvSpPr>
          <p:spPr>
            <a:xfrm>
              <a:off x="3490972" y="1203598"/>
              <a:ext cx="373820"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01</a:t>
              </a:r>
              <a:endParaRPr lang="zh-CN" altLang="en-US" sz="1600" dirty="0">
                <a:solidFill>
                  <a:schemeClr val="bg1"/>
                </a:solidFill>
                <a:latin typeface="Impact" panose="020B0806030902050204" pitchFamily="34" charset="0"/>
              </a:endParaRPr>
            </a:p>
          </p:txBody>
        </p:sp>
      </p:grpSp>
      <p:grpSp>
        <p:nvGrpSpPr>
          <p:cNvPr id="76" name="组合 75"/>
          <p:cNvGrpSpPr/>
          <p:nvPr/>
        </p:nvGrpSpPr>
        <p:grpSpPr>
          <a:xfrm>
            <a:off x="4639793" y="1058058"/>
            <a:ext cx="1031704" cy="1191173"/>
            <a:chOff x="4639793" y="1077935"/>
            <a:chExt cx="1031704" cy="1191173"/>
          </a:xfrm>
        </p:grpSpPr>
        <p:grpSp>
          <p:nvGrpSpPr>
            <p:cNvPr id="77" name="组合 76"/>
            <p:cNvGrpSpPr/>
            <p:nvPr/>
          </p:nvGrpSpPr>
          <p:grpSpPr>
            <a:xfrm>
              <a:off x="4639793" y="1077935"/>
              <a:ext cx="1031704" cy="1191173"/>
              <a:chOff x="4639793" y="1077935"/>
              <a:chExt cx="1031704" cy="1191173"/>
            </a:xfrm>
          </p:grpSpPr>
          <p:sp>
            <p:nvSpPr>
              <p:cNvPr id="79" name="Freeform 18"/>
              <p:cNvSpPr/>
              <p:nvPr/>
            </p:nvSpPr>
            <p:spPr bwMode="auto">
              <a:xfrm>
                <a:off x="4639793" y="1077935"/>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grpSp>
            <p:nvGrpSpPr>
              <p:cNvPr id="80" name="组合 79"/>
              <p:cNvGrpSpPr/>
              <p:nvPr/>
            </p:nvGrpSpPr>
            <p:grpSpPr>
              <a:xfrm>
                <a:off x="4968707" y="1549191"/>
                <a:ext cx="439805" cy="451197"/>
                <a:chOff x="7673976" y="2593975"/>
                <a:chExt cx="1716088" cy="1760538"/>
              </a:xfrm>
              <a:solidFill>
                <a:schemeClr val="tx1">
                  <a:lumMod val="65000"/>
                  <a:lumOff val="35000"/>
                </a:schemeClr>
              </a:solidFill>
            </p:grpSpPr>
            <p:sp>
              <p:nvSpPr>
                <p:cNvPr id="82"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83"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81" name="Freeform 20"/>
              <p:cNvSpPr/>
              <p:nvPr/>
            </p:nvSpPr>
            <p:spPr bwMode="auto">
              <a:xfrm flipH="1">
                <a:off x="5223976" y="112820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a:p>
            </p:txBody>
          </p:sp>
        </p:grpSp>
        <p:sp>
          <p:nvSpPr>
            <p:cNvPr id="78" name="TextBox 77"/>
            <p:cNvSpPr txBox="1"/>
            <p:nvPr/>
          </p:nvSpPr>
          <p:spPr>
            <a:xfrm>
              <a:off x="5213755" y="1225084"/>
              <a:ext cx="397866"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84" name="组合 83"/>
          <p:cNvGrpSpPr/>
          <p:nvPr/>
        </p:nvGrpSpPr>
        <p:grpSpPr>
          <a:xfrm>
            <a:off x="5239786" y="2095928"/>
            <a:ext cx="1029941" cy="1191173"/>
            <a:chOff x="5239786" y="2115805"/>
            <a:chExt cx="1029941" cy="1191173"/>
          </a:xfrm>
        </p:grpSpPr>
        <p:grpSp>
          <p:nvGrpSpPr>
            <p:cNvPr id="85" name="组合 84"/>
            <p:cNvGrpSpPr/>
            <p:nvPr/>
          </p:nvGrpSpPr>
          <p:grpSpPr>
            <a:xfrm>
              <a:off x="5239786" y="2115805"/>
              <a:ext cx="1029941" cy="1191173"/>
              <a:chOff x="5239786" y="2115805"/>
              <a:chExt cx="1029941" cy="1191173"/>
            </a:xfrm>
          </p:grpSpPr>
          <p:sp>
            <p:nvSpPr>
              <p:cNvPr id="87" name="Freeform 9"/>
              <p:cNvSpPr/>
              <p:nvPr/>
            </p:nvSpPr>
            <p:spPr bwMode="auto">
              <a:xfrm>
                <a:off x="5239786" y="2115805"/>
                <a:ext cx="1029941" cy="1191173"/>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88" name="Freeform 23"/>
              <p:cNvSpPr/>
              <p:nvPr/>
            </p:nvSpPr>
            <p:spPr bwMode="auto">
              <a:xfrm flipH="1">
                <a:off x="5820563" y="2151853"/>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grpSp>
            <p:nvGrpSpPr>
              <p:cNvPr id="89" name="组合 88"/>
              <p:cNvGrpSpPr/>
              <p:nvPr/>
            </p:nvGrpSpPr>
            <p:grpSpPr>
              <a:xfrm>
                <a:off x="5566676" y="2688318"/>
                <a:ext cx="377557" cy="424345"/>
                <a:chOff x="279401" y="2698750"/>
                <a:chExt cx="1473200" cy="1655763"/>
              </a:xfrm>
              <a:solidFill>
                <a:schemeClr val="bg1"/>
              </a:solidFill>
            </p:grpSpPr>
            <p:sp>
              <p:nvSpPr>
                <p:cNvPr id="90"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1"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2"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3"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4"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5"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6"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7"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86" name="TextBox 85"/>
            <p:cNvSpPr txBox="1"/>
            <p:nvPr/>
          </p:nvSpPr>
          <p:spPr>
            <a:xfrm>
              <a:off x="5783599" y="2252127"/>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03</a:t>
              </a:r>
              <a:endParaRPr lang="zh-CN" altLang="en-US" sz="1600" dirty="0">
                <a:solidFill>
                  <a:schemeClr val="bg1"/>
                </a:solidFill>
                <a:latin typeface="Impact" panose="020B0806030902050204" pitchFamily="34" charset="0"/>
              </a:endParaRPr>
            </a:p>
          </p:txBody>
        </p:sp>
      </p:grpSp>
      <p:grpSp>
        <p:nvGrpSpPr>
          <p:cNvPr id="98" name="组合 97"/>
          <p:cNvGrpSpPr/>
          <p:nvPr/>
        </p:nvGrpSpPr>
        <p:grpSpPr>
          <a:xfrm>
            <a:off x="4639793" y="3133800"/>
            <a:ext cx="1031704" cy="1191173"/>
            <a:chOff x="4639793" y="3153677"/>
            <a:chExt cx="1031704" cy="1191173"/>
          </a:xfrm>
        </p:grpSpPr>
        <p:grpSp>
          <p:nvGrpSpPr>
            <p:cNvPr id="99" name="组合 98"/>
            <p:cNvGrpSpPr/>
            <p:nvPr/>
          </p:nvGrpSpPr>
          <p:grpSpPr>
            <a:xfrm>
              <a:off x="4639793" y="3153677"/>
              <a:ext cx="1031704" cy="1191173"/>
              <a:chOff x="4639793" y="3153677"/>
              <a:chExt cx="1031704" cy="1191173"/>
            </a:xfrm>
          </p:grpSpPr>
          <p:sp>
            <p:nvSpPr>
              <p:cNvPr id="101" name="Freeform 13"/>
              <p:cNvSpPr/>
              <p:nvPr/>
            </p:nvSpPr>
            <p:spPr bwMode="auto">
              <a:xfrm>
                <a:off x="4639793" y="3153677"/>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102" name="Freeform 20"/>
              <p:cNvSpPr/>
              <p:nvPr/>
            </p:nvSpPr>
            <p:spPr bwMode="auto">
              <a:xfrm flipH="1">
                <a:off x="5197472"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a:p>
            </p:txBody>
          </p:sp>
          <p:grpSp>
            <p:nvGrpSpPr>
              <p:cNvPr id="103" name="组合 102"/>
              <p:cNvGrpSpPr/>
              <p:nvPr/>
            </p:nvGrpSpPr>
            <p:grpSpPr>
              <a:xfrm>
                <a:off x="4935424" y="3728932"/>
                <a:ext cx="450630" cy="348492"/>
                <a:chOff x="3175" y="747713"/>
                <a:chExt cx="1751013" cy="1354138"/>
              </a:xfrm>
              <a:solidFill>
                <a:schemeClr val="bg1"/>
              </a:solidFill>
            </p:grpSpPr>
            <p:sp>
              <p:nvSpPr>
                <p:cNvPr id="104"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5"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6"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7"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100" name="TextBox 99"/>
            <p:cNvSpPr txBox="1"/>
            <p:nvPr/>
          </p:nvSpPr>
          <p:spPr>
            <a:xfrm>
              <a:off x="5148064" y="3299049"/>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04</a:t>
              </a:r>
              <a:endParaRPr lang="zh-CN" altLang="en-US" sz="1600" dirty="0">
                <a:solidFill>
                  <a:schemeClr val="bg1"/>
                </a:solidFill>
                <a:latin typeface="Impact" panose="020B0806030902050204" pitchFamily="34" charset="0"/>
              </a:endParaRPr>
            </a:p>
          </p:txBody>
        </p:sp>
      </p:grpSp>
      <p:grpSp>
        <p:nvGrpSpPr>
          <p:cNvPr id="108" name="组合 107"/>
          <p:cNvGrpSpPr/>
          <p:nvPr/>
        </p:nvGrpSpPr>
        <p:grpSpPr>
          <a:xfrm>
            <a:off x="3441572" y="3133800"/>
            <a:ext cx="1031704" cy="1191173"/>
            <a:chOff x="3441572" y="3153677"/>
            <a:chExt cx="1031704" cy="1191173"/>
          </a:xfrm>
        </p:grpSpPr>
        <p:grpSp>
          <p:nvGrpSpPr>
            <p:cNvPr id="109" name="组合 108"/>
            <p:cNvGrpSpPr/>
            <p:nvPr/>
          </p:nvGrpSpPr>
          <p:grpSpPr>
            <a:xfrm>
              <a:off x="3441572" y="3153677"/>
              <a:ext cx="1031704" cy="1191173"/>
              <a:chOff x="3441572" y="3153677"/>
              <a:chExt cx="1031704" cy="1191173"/>
            </a:xfrm>
          </p:grpSpPr>
          <p:sp>
            <p:nvSpPr>
              <p:cNvPr id="111" name="Freeform 10"/>
              <p:cNvSpPr/>
              <p:nvPr/>
            </p:nvSpPr>
            <p:spPr bwMode="auto">
              <a:xfrm>
                <a:off x="3503246" y="3188919"/>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sp>
            <p:nvSpPr>
              <p:cNvPr id="112" name="Freeform 11"/>
              <p:cNvSpPr/>
              <p:nvPr/>
            </p:nvSpPr>
            <p:spPr bwMode="auto">
              <a:xfrm>
                <a:off x="3441572" y="3153677"/>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113" name="Freeform 21"/>
              <p:cNvSpPr/>
              <p:nvPr/>
            </p:nvSpPr>
            <p:spPr bwMode="auto">
              <a:xfrm>
                <a:off x="3503246"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a:p>
            </p:txBody>
          </p:sp>
          <p:grpSp>
            <p:nvGrpSpPr>
              <p:cNvPr id="114" name="组合 113"/>
              <p:cNvGrpSpPr/>
              <p:nvPr/>
            </p:nvGrpSpPr>
            <p:grpSpPr>
              <a:xfrm>
                <a:off x="3813394" y="3706259"/>
                <a:ext cx="303966" cy="397832"/>
                <a:chOff x="2951163" y="2495550"/>
                <a:chExt cx="1208088" cy="1581150"/>
              </a:xfrm>
              <a:solidFill>
                <a:srgbClr val="867188"/>
              </a:solidFill>
            </p:grpSpPr>
            <p:sp>
              <p:nvSpPr>
                <p:cNvPr id="115"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6"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7"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8"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9"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0"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1"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2"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3"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110" name="TextBox 109"/>
            <p:cNvSpPr txBox="1"/>
            <p:nvPr/>
          </p:nvSpPr>
          <p:spPr>
            <a:xfrm>
              <a:off x="3471664" y="3272544"/>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05</a:t>
              </a:r>
              <a:endParaRPr lang="zh-CN" altLang="en-US" sz="1600" dirty="0">
                <a:solidFill>
                  <a:schemeClr val="bg1"/>
                </a:solidFill>
                <a:latin typeface="Impact" panose="020B0806030902050204" pitchFamily="34" charset="0"/>
              </a:endParaRPr>
            </a:p>
          </p:txBody>
        </p:sp>
      </p:grpSp>
      <p:grpSp>
        <p:nvGrpSpPr>
          <p:cNvPr id="124" name="组合 123"/>
          <p:cNvGrpSpPr/>
          <p:nvPr/>
        </p:nvGrpSpPr>
        <p:grpSpPr>
          <a:xfrm>
            <a:off x="2822972" y="2113539"/>
            <a:ext cx="1029941" cy="1191173"/>
            <a:chOff x="2843344" y="2115805"/>
            <a:chExt cx="1029941" cy="1191173"/>
          </a:xfrm>
        </p:grpSpPr>
        <p:grpSp>
          <p:nvGrpSpPr>
            <p:cNvPr id="125" name="组合 124"/>
            <p:cNvGrpSpPr/>
            <p:nvPr/>
          </p:nvGrpSpPr>
          <p:grpSpPr>
            <a:xfrm>
              <a:off x="2843344" y="2115805"/>
              <a:ext cx="1029941" cy="1191173"/>
              <a:chOff x="2843344" y="2115805"/>
              <a:chExt cx="1029941" cy="1191173"/>
            </a:xfrm>
          </p:grpSpPr>
          <p:sp>
            <p:nvSpPr>
              <p:cNvPr id="127" name="Freeform 6"/>
              <p:cNvSpPr/>
              <p:nvPr/>
            </p:nvSpPr>
            <p:spPr bwMode="auto">
              <a:xfrm>
                <a:off x="2904135" y="2151048"/>
                <a:ext cx="453738" cy="20352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sp>
            <p:nvSpPr>
              <p:cNvPr id="128" name="Freeform 7"/>
              <p:cNvSpPr/>
              <p:nvPr/>
            </p:nvSpPr>
            <p:spPr bwMode="auto">
              <a:xfrm>
                <a:off x="2843344" y="2115805"/>
                <a:ext cx="1029941" cy="119117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129" name="Freeform 22"/>
              <p:cNvSpPr/>
              <p:nvPr/>
            </p:nvSpPr>
            <p:spPr bwMode="auto">
              <a:xfrm>
                <a:off x="2904135" y="2151048"/>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grpSp>
            <p:nvGrpSpPr>
              <p:cNvPr id="130" name="组合 129"/>
              <p:cNvGrpSpPr/>
              <p:nvPr/>
            </p:nvGrpSpPr>
            <p:grpSpPr>
              <a:xfrm>
                <a:off x="3180247" y="2670214"/>
                <a:ext cx="346041" cy="321120"/>
                <a:chOff x="5278438" y="2973388"/>
                <a:chExt cx="1344613" cy="1247775"/>
              </a:xfrm>
              <a:solidFill>
                <a:schemeClr val="bg1"/>
              </a:solidFill>
            </p:grpSpPr>
            <p:sp>
              <p:nvSpPr>
                <p:cNvPr id="13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sp>
              <p:nvSpPr>
                <p:cNvPr id="13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sp>
              <p:nvSpPr>
                <p:cNvPr id="13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sp>
              <p:nvSpPr>
                <p:cNvPr id="13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grpSp>
        </p:grpSp>
        <p:sp>
          <p:nvSpPr>
            <p:cNvPr id="126" name="TextBox 125"/>
            <p:cNvSpPr txBox="1"/>
            <p:nvPr/>
          </p:nvSpPr>
          <p:spPr>
            <a:xfrm>
              <a:off x="2888568" y="2258753"/>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06</a:t>
              </a:r>
              <a:endParaRPr lang="zh-CN" altLang="en-US" sz="1600" dirty="0">
                <a:solidFill>
                  <a:schemeClr val="bg1"/>
                </a:solidFill>
                <a:latin typeface="Impact" panose="020B0806030902050204" pitchFamily="34" charset="0"/>
              </a:endParaRPr>
            </a:p>
          </p:txBody>
        </p:sp>
      </p:grpSp>
      <p:grpSp>
        <p:nvGrpSpPr>
          <p:cNvPr id="135" name="组合 134"/>
          <p:cNvGrpSpPr/>
          <p:nvPr/>
        </p:nvGrpSpPr>
        <p:grpSpPr>
          <a:xfrm>
            <a:off x="1187624" y="195486"/>
            <a:ext cx="1515760" cy="72008"/>
            <a:chOff x="539552" y="195486"/>
            <a:chExt cx="1482080" cy="72008"/>
          </a:xfrm>
        </p:grpSpPr>
        <p:sp>
          <p:nvSpPr>
            <p:cNvPr id="136" name="矩形 1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TextBox 1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39" name="TextBox 138"/>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40" name="TextBox 1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2000" fill="hold"/>
                                        <p:tgtEl>
                                          <p:spTgt spid="57"/>
                                        </p:tgtEl>
                                        <p:attrNameLst>
                                          <p:attrName>ppt_w</p:attrName>
                                        </p:attrNameLst>
                                      </p:cBhvr>
                                      <p:tavLst>
                                        <p:tav tm="0">
                                          <p:val>
                                            <p:fltVal val="0"/>
                                          </p:val>
                                        </p:tav>
                                        <p:tav tm="100000">
                                          <p:val>
                                            <p:strVal val="#ppt_w"/>
                                          </p:val>
                                        </p:tav>
                                      </p:tavLst>
                                    </p:anim>
                                    <p:anim calcmode="lin" valueType="num">
                                      <p:cBhvr>
                                        <p:cTn id="20" dur="2000" fill="hold"/>
                                        <p:tgtEl>
                                          <p:spTgt spid="57"/>
                                        </p:tgtEl>
                                        <p:attrNameLst>
                                          <p:attrName>ppt_h</p:attrName>
                                        </p:attrNameLst>
                                      </p:cBhvr>
                                      <p:tavLst>
                                        <p:tav tm="0">
                                          <p:val>
                                            <p:fltVal val="0"/>
                                          </p:val>
                                        </p:tav>
                                        <p:tav tm="100000">
                                          <p:val>
                                            <p:strVal val="#ppt_h"/>
                                          </p:val>
                                        </p:tav>
                                      </p:tavLst>
                                    </p:anim>
                                    <p:anim calcmode="lin" valueType="num">
                                      <p:cBhvr>
                                        <p:cTn id="21" dur="2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2000" fill="hold"/>
                                        <p:tgtEl>
                                          <p:spTgt spid="76"/>
                                        </p:tgtEl>
                                        <p:attrNameLst>
                                          <p:attrName>ppt_w</p:attrName>
                                        </p:attrNameLst>
                                      </p:cBhvr>
                                      <p:tavLst>
                                        <p:tav tm="0">
                                          <p:val>
                                            <p:fltVal val="0"/>
                                          </p:val>
                                        </p:tav>
                                        <p:tav tm="100000">
                                          <p:val>
                                            <p:strVal val="#ppt_w"/>
                                          </p:val>
                                        </p:tav>
                                      </p:tavLst>
                                    </p:anim>
                                    <p:anim calcmode="lin" valueType="num">
                                      <p:cBhvr>
                                        <p:cTn id="26" dur="2000" fill="hold"/>
                                        <p:tgtEl>
                                          <p:spTgt spid="76"/>
                                        </p:tgtEl>
                                        <p:attrNameLst>
                                          <p:attrName>ppt_h</p:attrName>
                                        </p:attrNameLst>
                                      </p:cBhvr>
                                      <p:tavLst>
                                        <p:tav tm="0">
                                          <p:val>
                                            <p:fltVal val="0"/>
                                          </p:val>
                                        </p:tav>
                                        <p:tav tm="100000">
                                          <p:val>
                                            <p:strVal val="#ppt_h"/>
                                          </p:val>
                                        </p:tav>
                                      </p:tavLst>
                                    </p:anim>
                                    <p:anim calcmode="lin" valueType="num">
                                      <p:cBhvr>
                                        <p:cTn id="27" dur="2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7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2000" fill="hold"/>
                                        <p:tgtEl>
                                          <p:spTgt spid="84"/>
                                        </p:tgtEl>
                                        <p:attrNameLst>
                                          <p:attrName>ppt_w</p:attrName>
                                        </p:attrNameLst>
                                      </p:cBhvr>
                                      <p:tavLst>
                                        <p:tav tm="0">
                                          <p:val>
                                            <p:fltVal val="0"/>
                                          </p:val>
                                        </p:tav>
                                        <p:tav tm="100000">
                                          <p:val>
                                            <p:strVal val="#ppt_w"/>
                                          </p:val>
                                        </p:tav>
                                      </p:tavLst>
                                    </p:anim>
                                    <p:anim calcmode="lin" valueType="num">
                                      <p:cBhvr>
                                        <p:cTn id="32" dur="2000" fill="hold"/>
                                        <p:tgtEl>
                                          <p:spTgt spid="84"/>
                                        </p:tgtEl>
                                        <p:attrNameLst>
                                          <p:attrName>ppt_h</p:attrName>
                                        </p:attrNameLst>
                                      </p:cBhvr>
                                      <p:tavLst>
                                        <p:tav tm="0">
                                          <p:val>
                                            <p:fltVal val="0"/>
                                          </p:val>
                                        </p:tav>
                                        <p:tav tm="100000">
                                          <p:val>
                                            <p:strVal val="#ppt_h"/>
                                          </p:val>
                                        </p:tav>
                                      </p:tavLst>
                                    </p:anim>
                                    <p:anim calcmode="lin" valueType="num">
                                      <p:cBhvr>
                                        <p:cTn id="33" dur="2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8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2000" fill="hold"/>
                                        <p:tgtEl>
                                          <p:spTgt spid="98"/>
                                        </p:tgtEl>
                                        <p:attrNameLst>
                                          <p:attrName>ppt_w</p:attrName>
                                        </p:attrNameLst>
                                      </p:cBhvr>
                                      <p:tavLst>
                                        <p:tav tm="0">
                                          <p:val>
                                            <p:fltVal val="0"/>
                                          </p:val>
                                        </p:tav>
                                        <p:tav tm="100000">
                                          <p:val>
                                            <p:strVal val="#ppt_w"/>
                                          </p:val>
                                        </p:tav>
                                      </p:tavLst>
                                    </p:anim>
                                    <p:anim calcmode="lin" valueType="num">
                                      <p:cBhvr>
                                        <p:cTn id="38" dur="2000" fill="hold"/>
                                        <p:tgtEl>
                                          <p:spTgt spid="98"/>
                                        </p:tgtEl>
                                        <p:attrNameLst>
                                          <p:attrName>ppt_h</p:attrName>
                                        </p:attrNameLst>
                                      </p:cBhvr>
                                      <p:tavLst>
                                        <p:tav tm="0">
                                          <p:val>
                                            <p:fltVal val="0"/>
                                          </p:val>
                                        </p:tav>
                                        <p:tav tm="100000">
                                          <p:val>
                                            <p:strVal val="#ppt_h"/>
                                          </p:val>
                                        </p:tav>
                                      </p:tavLst>
                                    </p:anim>
                                    <p:anim calcmode="lin" valueType="num">
                                      <p:cBhvr>
                                        <p:cTn id="39" dur="2000" fill="hold"/>
                                        <p:tgtEl>
                                          <p:spTgt spid="98"/>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9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 calcmode="lin" valueType="num">
                                      <p:cBhvr>
                                        <p:cTn id="43" dur="2000" fill="hold"/>
                                        <p:tgtEl>
                                          <p:spTgt spid="108"/>
                                        </p:tgtEl>
                                        <p:attrNameLst>
                                          <p:attrName>ppt_w</p:attrName>
                                        </p:attrNameLst>
                                      </p:cBhvr>
                                      <p:tavLst>
                                        <p:tav tm="0">
                                          <p:val>
                                            <p:fltVal val="0"/>
                                          </p:val>
                                        </p:tav>
                                        <p:tav tm="100000">
                                          <p:val>
                                            <p:strVal val="#ppt_w"/>
                                          </p:val>
                                        </p:tav>
                                      </p:tavLst>
                                    </p:anim>
                                    <p:anim calcmode="lin" valueType="num">
                                      <p:cBhvr>
                                        <p:cTn id="44" dur="2000" fill="hold"/>
                                        <p:tgtEl>
                                          <p:spTgt spid="108"/>
                                        </p:tgtEl>
                                        <p:attrNameLst>
                                          <p:attrName>ppt_h</p:attrName>
                                        </p:attrNameLst>
                                      </p:cBhvr>
                                      <p:tavLst>
                                        <p:tav tm="0">
                                          <p:val>
                                            <p:fltVal val="0"/>
                                          </p:val>
                                        </p:tav>
                                        <p:tav tm="100000">
                                          <p:val>
                                            <p:strVal val="#ppt_h"/>
                                          </p:val>
                                        </p:tav>
                                      </p:tavLst>
                                    </p:anim>
                                    <p:anim calcmode="lin" valueType="num">
                                      <p:cBhvr>
                                        <p:cTn id="45" dur="2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8"/>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2000" fill="hold"/>
                                        <p:tgtEl>
                                          <p:spTgt spid="124"/>
                                        </p:tgtEl>
                                        <p:attrNameLst>
                                          <p:attrName>ppt_w</p:attrName>
                                        </p:attrNameLst>
                                      </p:cBhvr>
                                      <p:tavLst>
                                        <p:tav tm="0">
                                          <p:val>
                                            <p:fltVal val="0"/>
                                          </p:val>
                                        </p:tav>
                                        <p:tav tm="100000">
                                          <p:val>
                                            <p:strVal val="#ppt_w"/>
                                          </p:val>
                                        </p:tav>
                                      </p:tavLst>
                                    </p:anim>
                                    <p:anim calcmode="lin" valueType="num">
                                      <p:cBhvr>
                                        <p:cTn id="50" dur="2000" fill="hold"/>
                                        <p:tgtEl>
                                          <p:spTgt spid="124"/>
                                        </p:tgtEl>
                                        <p:attrNameLst>
                                          <p:attrName>ppt_h</p:attrName>
                                        </p:attrNameLst>
                                      </p:cBhvr>
                                      <p:tavLst>
                                        <p:tav tm="0">
                                          <p:val>
                                            <p:fltVal val="0"/>
                                          </p:val>
                                        </p:tav>
                                        <p:tav tm="100000">
                                          <p:val>
                                            <p:strVal val="#ppt_h"/>
                                          </p:val>
                                        </p:tav>
                                      </p:tavLst>
                                    </p:anim>
                                    <p:anim calcmode="lin" valueType="num">
                                      <p:cBhvr>
                                        <p:cTn id="51" dur="2000" fill="hold"/>
                                        <p:tgtEl>
                                          <p:spTgt spid="124"/>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2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000"/>
                            </p:stCondLst>
                            <p:childTnLst>
                              <p:par>
                                <p:cTn id="54" presetID="15"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1000" fill="hold"/>
                                        <p:tgtEl>
                                          <p:spTgt spid="52"/>
                                        </p:tgtEl>
                                        <p:attrNameLst>
                                          <p:attrName>ppt_w</p:attrName>
                                        </p:attrNameLst>
                                      </p:cBhvr>
                                      <p:tavLst>
                                        <p:tav tm="0">
                                          <p:val>
                                            <p:fltVal val="0"/>
                                          </p:val>
                                        </p:tav>
                                        <p:tav tm="100000">
                                          <p:val>
                                            <p:strVal val="#ppt_w"/>
                                          </p:val>
                                        </p:tav>
                                      </p:tavLst>
                                    </p:anim>
                                    <p:anim calcmode="lin" valueType="num">
                                      <p:cBhvr>
                                        <p:cTn id="57" dur="1000" fill="hold"/>
                                        <p:tgtEl>
                                          <p:spTgt spid="52"/>
                                        </p:tgtEl>
                                        <p:attrNameLst>
                                          <p:attrName>ppt_h</p:attrName>
                                        </p:attrNameLst>
                                      </p:cBhvr>
                                      <p:tavLst>
                                        <p:tav tm="0">
                                          <p:val>
                                            <p:fltVal val="0"/>
                                          </p:val>
                                        </p:tav>
                                        <p:tav tm="100000">
                                          <p:val>
                                            <p:strVal val="#ppt_h"/>
                                          </p:val>
                                        </p:tav>
                                      </p:tavLst>
                                    </p:anim>
                                    <p:anim calcmode="lin" valueType="num">
                                      <p:cBhvr>
                                        <p:cTn id="58"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2"/>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 calcmode="lin" valueType="num">
                                      <p:cBhvr>
                                        <p:cTn id="64"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51"/>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1000" fill="hold"/>
                                        <p:tgtEl>
                                          <p:spTgt spid="53"/>
                                        </p:tgtEl>
                                        <p:attrNameLst>
                                          <p:attrName>ppt_w</p:attrName>
                                        </p:attrNameLst>
                                      </p:cBhvr>
                                      <p:tavLst>
                                        <p:tav tm="0">
                                          <p:val>
                                            <p:fltVal val="0"/>
                                          </p:val>
                                        </p:tav>
                                        <p:tav tm="100000">
                                          <p:val>
                                            <p:strVal val="#ppt_w"/>
                                          </p:val>
                                        </p:tav>
                                      </p:tavLst>
                                    </p:anim>
                                    <p:anim calcmode="lin" valueType="num">
                                      <p:cBhvr>
                                        <p:cTn id="69" dur="1000" fill="hold"/>
                                        <p:tgtEl>
                                          <p:spTgt spid="53"/>
                                        </p:tgtEl>
                                        <p:attrNameLst>
                                          <p:attrName>ppt_h</p:attrName>
                                        </p:attrNameLst>
                                      </p:cBhvr>
                                      <p:tavLst>
                                        <p:tav tm="0">
                                          <p:val>
                                            <p:fltVal val="0"/>
                                          </p:val>
                                        </p:tav>
                                        <p:tav tm="100000">
                                          <p:val>
                                            <p:strVal val="#ppt_h"/>
                                          </p:val>
                                        </p:tav>
                                      </p:tavLst>
                                    </p:anim>
                                    <p:anim calcmode="lin" valueType="num">
                                      <p:cBhvr>
                                        <p:cTn id="70"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53"/>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p:cTn id="74" dur="1000" fill="hold"/>
                                        <p:tgtEl>
                                          <p:spTgt spid="54"/>
                                        </p:tgtEl>
                                        <p:attrNameLst>
                                          <p:attrName>ppt_w</p:attrName>
                                        </p:attrNameLst>
                                      </p:cBhvr>
                                      <p:tavLst>
                                        <p:tav tm="0">
                                          <p:val>
                                            <p:fltVal val="0"/>
                                          </p:val>
                                        </p:tav>
                                        <p:tav tm="100000">
                                          <p:val>
                                            <p:strVal val="#ppt_w"/>
                                          </p:val>
                                        </p:tav>
                                      </p:tavLst>
                                    </p:anim>
                                    <p:anim calcmode="lin" valueType="num">
                                      <p:cBhvr>
                                        <p:cTn id="75" dur="1000" fill="hold"/>
                                        <p:tgtEl>
                                          <p:spTgt spid="54"/>
                                        </p:tgtEl>
                                        <p:attrNameLst>
                                          <p:attrName>ppt_h</p:attrName>
                                        </p:attrNameLst>
                                      </p:cBhvr>
                                      <p:tavLst>
                                        <p:tav tm="0">
                                          <p:val>
                                            <p:fltVal val="0"/>
                                          </p:val>
                                        </p:tav>
                                        <p:tav tm="100000">
                                          <p:val>
                                            <p:strVal val="#ppt_h"/>
                                          </p:val>
                                        </p:tav>
                                      </p:tavLst>
                                    </p:anim>
                                    <p:anim calcmode="lin" valueType="num">
                                      <p:cBhvr>
                                        <p:cTn id="76"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54"/>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6"/>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1000" fill="hold"/>
                                        <p:tgtEl>
                                          <p:spTgt spid="55"/>
                                        </p:tgtEl>
                                        <p:attrNameLst>
                                          <p:attrName>ppt_w</p:attrName>
                                        </p:attrNameLst>
                                      </p:cBhvr>
                                      <p:tavLst>
                                        <p:tav tm="0">
                                          <p:val>
                                            <p:fltVal val="0"/>
                                          </p:val>
                                        </p:tav>
                                        <p:tav tm="100000">
                                          <p:val>
                                            <p:strVal val="#ppt_w"/>
                                          </p:val>
                                        </p:tav>
                                      </p:tavLst>
                                    </p:anim>
                                    <p:anim calcmode="lin" valueType="num">
                                      <p:cBhvr>
                                        <p:cTn id="87" dur="1000" fill="hold"/>
                                        <p:tgtEl>
                                          <p:spTgt spid="55"/>
                                        </p:tgtEl>
                                        <p:attrNameLst>
                                          <p:attrName>ppt_h</p:attrName>
                                        </p:attrNameLst>
                                      </p:cBhvr>
                                      <p:tavLst>
                                        <p:tav tm="0">
                                          <p:val>
                                            <p:fltVal val="0"/>
                                          </p:val>
                                        </p:tav>
                                        <p:tav tm="100000">
                                          <p:val>
                                            <p:strVal val="#ppt_h"/>
                                          </p:val>
                                        </p:tav>
                                      </p:tavLst>
                                    </p:anim>
                                    <p:anim calcmode="lin" valueType="num">
                                      <p:cBhvr>
                                        <p:cTn id="88"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1" grpId="0"/>
      <p:bldP spid="52"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E124DC-6D26-4506-9E1D-57FAF4B9DECF}" type="datetime1">
              <a:rPr lang="zh-CN" altLang="en-US" smtClean="0"/>
              <a:t>2021/1/5</a:t>
            </a:fld>
            <a:endParaRPr lang="zh-CN" altLang="en-US"/>
          </a:p>
        </p:txBody>
      </p:sp>
      <p:grpSp>
        <p:nvGrpSpPr>
          <p:cNvPr id="4" name="组合 35"/>
          <p:cNvGrpSpPr/>
          <p:nvPr/>
        </p:nvGrpSpPr>
        <p:grpSpPr>
          <a:xfrm>
            <a:off x="611560" y="1330926"/>
            <a:ext cx="3021012" cy="2654301"/>
            <a:chOff x="1908178" y="1384300"/>
            <a:chExt cx="3021012" cy="2654301"/>
          </a:xfrm>
        </p:grpSpPr>
        <p:sp>
          <p:nvSpPr>
            <p:cNvPr id="5" name="Freeform 6"/>
            <p:cNvSpPr/>
            <p:nvPr/>
          </p:nvSpPr>
          <p:spPr bwMode="auto">
            <a:xfrm>
              <a:off x="3103565" y="3779838"/>
              <a:ext cx="1019175" cy="258763"/>
            </a:xfrm>
            <a:custGeom>
              <a:avLst/>
              <a:gdLst/>
              <a:ahLst/>
              <a:cxnLst>
                <a:cxn ang="0">
                  <a:pos x="642" y="0"/>
                </a:cxn>
                <a:cxn ang="0">
                  <a:pos x="642" y="135"/>
                </a:cxn>
                <a:cxn ang="0">
                  <a:pos x="0" y="163"/>
                </a:cxn>
                <a:cxn ang="0">
                  <a:pos x="0" y="27"/>
                </a:cxn>
                <a:cxn ang="0">
                  <a:pos x="642" y="0"/>
                </a:cxn>
              </a:cxnLst>
              <a:rect l="0" t="0" r="r" b="b"/>
              <a:pathLst>
                <a:path w="642" h="163">
                  <a:moveTo>
                    <a:pt x="642" y="0"/>
                  </a:moveTo>
                  <a:lnTo>
                    <a:pt x="642" y="135"/>
                  </a:lnTo>
                  <a:lnTo>
                    <a:pt x="0" y="163"/>
                  </a:lnTo>
                  <a:lnTo>
                    <a:pt x="0" y="27"/>
                  </a:lnTo>
                  <a:lnTo>
                    <a:pt x="642" y="0"/>
                  </a:lnTo>
                  <a:close/>
                </a:path>
              </a:pathLst>
            </a:custGeom>
            <a:solidFill>
              <a:srgbClr val="0099B9"/>
            </a:solidFill>
            <a:ln w="9525">
              <a:noFill/>
              <a:round/>
            </a:ln>
          </p:spPr>
          <p:txBody>
            <a:bodyPr vert="horz" wrap="square" lIns="91440" tIns="45720" rIns="91440" bIns="45720" numCol="1" anchor="t" anchorCtr="0" compatLnSpc="1"/>
            <a:lstStyle/>
            <a:p>
              <a:endParaRPr lang="zh-CN" altLang="en-US"/>
            </a:p>
          </p:txBody>
        </p:sp>
        <p:sp>
          <p:nvSpPr>
            <p:cNvPr id="6" name="Freeform 7"/>
            <p:cNvSpPr/>
            <p:nvPr/>
          </p:nvSpPr>
          <p:spPr bwMode="auto">
            <a:xfrm>
              <a:off x="2713040" y="3552825"/>
              <a:ext cx="390525" cy="485775"/>
            </a:xfrm>
            <a:custGeom>
              <a:avLst/>
              <a:gdLst/>
              <a:ahLst/>
              <a:cxnLst>
                <a:cxn ang="0">
                  <a:pos x="246" y="306"/>
                </a:cxn>
                <a:cxn ang="0">
                  <a:pos x="0" y="135"/>
                </a:cxn>
                <a:cxn ang="0">
                  <a:pos x="0" y="0"/>
                </a:cxn>
                <a:cxn ang="0">
                  <a:pos x="246" y="170"/>
                </a:cxn>
                <a:cxn ang="0">
                  <a:pos x="246" y="306"/>
                </a:cxn>
              </a:cxnLst>
              <a:rect l="0" t="0" r="r" b="b"/>
              <a:pathLst>
                <a:path w="246" h="306">
                  <a:moveTo>
                    <a:pt x="246" y="306"/>
                  </a:moveTo>
                  <a:lnTo>
                    <a:pt x="0" y="135"/>
                  </a:lnTo>
                  <a:lnTo>
                    <a:pt x="0" y="0"/>
                  </a:lnTo>
                  <a:lnTo>
                    <a:pt x="246" y="170"/>
                  </a:lnTo>
                  <a:lnTo>
                    <a:pt x="246" y="306"/>
                  </a:lnTo>
                  <a:close/>
                </a:path>
              </a:pathLst>
            </a:custGeom>
            <a:solidFill>
              <a:srgbClr val="04747F"/>
            </a:solidFill>
            <a:ln w="9525">
              <a:noFill/>
              <a:round/>
            </a:ln>
          </p:spPr>
          <p:txBody>
            <a:bodyPr vert="horz" wrap="square" lIns="91440" tIns="45720" rIns="91440" bIns="45720" numCol="1" anchor="t" anchorCtr="0" compatLnSpc="1"/>
            <a:lstStyle/>
            <a:p>
              <a:endParaRPr lang="zh-CN" altLang="en-US"/>
            </a:p>
          </p:txBody>
        </p:sp>
        <p:sp>
          <p:nvSpPr>
            <p:cNvPr id="7" name="Freeform 8"/>
            <p:cNvSpPr/>
            <p:nvPr/>
          </p:nvSpPr>
          <p:spPr bwMode="auto">
            <a:xfrm>
              <a:off x="2713040" y="3511550"/>
              <a:ext cx="1409700" cy="311150"/>
            </a:xfrm>
            <a:custGeom>
              <a:avLst/>
              <a:gdLst/>
              <a:ahLst/>
              <a:cxnLst>
                <a:cxn ang="0">
                  <a:pos x="246" y="196"/>
                </a:cxn>
                <a:cxn ang="0">
                  <a:pos x="0" y="26"/>
                </a:cxn>
                <a:cxn ang="0">
                  <a:pos x="631" y="0"/>
                </a:cxn>
                <a:cxn ang="0">
                  <a:pos x="888" y="169"/>
                </a:cxn>
                <a:cxn ang="0">
                  <a:pos x="246" y="196"/>
                </a:cxn>
              </a:cxnLst>
              <a:rect l="0" t="0" r="r" b="b"/>
              <a:pathLst>
                <a:path w="888" h="196">
                  <a:moveTo>
                    <a:pt x="246" y="196"/>
                  </a:moveTo>
                  <a:lnTo>
                    <a:pt x="0" y="26"/>
                  </a:lnTo>
                  <a:lnTo>
                    <a:pt x="631" y="0"/>
                  </a:lnTo>
                  <a:lnTo>
                    <a:pt x="888" y="169"/>
                  </a:lnTo>
                  <a:lnTo>
                    <a:pt x="246" y="196"/>
                  </a:lnTo>
                  <a:close/>
                </a:path>
              </a:pathLst>
            </a:custGeom>
            <a:solidFill>
              <a:srgbClr val="0289A1"/>
            </a:solidFill>
            <a:ln w="9525">
              <a:noFill/>
              <a:round/>
            </a:ln>
          </p:spPr>
          <p:txBody>
            <a:bodyPr vert="horz" wrap="square" lIns="91440" tIns="45720" rIns="91440" bIns="45720" numCol="1" anchor="t" anchorCtr="0" compatLnSpc="1"/>
            <a:lstStyle/>
            <a:p>
              <a:endParaRPr lang="zh-CN" altLang="en-US"/>
            </a:p>
          </p:txBody>
        </p:sp>
        <p:sp>
          <p:nvSpPr>
            <p:cNvPr id="8" name="Freeform 9"/>
            <p:cNvSpPr/>
            <p:nvPr/>
          </p:nvSpPr>
          <p:spPr bwMode="auto">
            <a:xfrm>
              <a:off x="2924178" y="3319463"/>
              <a:ext cx="1603375" cy="406400"/>
            </a:xfrm>
            <a:custGeom>
              <a:avLst/>
              <a:gdLst/>
              <a:ahLst/>
              <a:cxnLst>
                <a:cxn ang="0">
                  <a:pos x="1010" y="0"/>
                </a:cxn>
                <a:cxn ang="0">
                  <a:pos x="1010" y="212"/>
                </a:cxn>
                <a:cxn ang="0">
                  <a:pos x="0" y="256"/>
                </a:cxn>
                <a:cxn ang="0">
                  <a:pos x="0" y="42"/>
                </a:cxn>
                <a:cxn ang="0">
                  <a:pos x="1010" y="0"/>
                </a:cxn>
              </a:cxnLst>
              <a:rect l="0" t="0" r="r" b="b"/>
              <a:pathLst>
                <a:path w="1010" h="256">
                  <a:moveTo>
                    <a:pt x="1010" y="0"/>
                  </a:moveTo>
                  <a:lnTo>
                    <a:pt x="1010" y="212"/>
                  </a:lnTo>
                  <a:lnTo>
                    <a:pt x="0" y="256"/>
                  </a:lnTo>
                  <a:lnTo>
                    <a:pt x="0" y="42"/>
                  </a:lnTo>
                  <a:lnTo>
                    <a:pt x="1010" y="0"/>
                  </a:lnTo>
                  <a:close/>
                </a:path>
              </a:pathLst>
            </a:custGeom>
            <a:solidFill>
              <a:srgbClr val="E6E7E8"/>
            </a:solidFill>
            <a:ln w="9525">
              <a:noFill/>
              <a:round/>
            </a:ln>
          </p:spPr>
          <p:txBody>
            <a:bodyPr vert="horz" wrap="square" lIns="91440" tIns="45720" rIns="91440" bIns="45720" numCol="1" anchor="t" anchorCtr="0" compatLnSpc="1"/>
            <a:lstStyle/>
            <a:p>
              <a:endParaRPr lang="zh-CN" altLang="en-US"/>
            </a:p>
          </p:txBody>
        </p:sp>
        <p:sp>
          <p:nvSpPr>
            <p:cNvPr id="9" name="Freeform 10"/>
            <p:cNvSpPr/>
            <p:nvPr/>
          </p:nvSpPr>
          <p:spPr bwMode="auto">
            <a:xfrm>
              <a:off x="2311403" y="2963863"/>
              <a:ext cx="612775" cy="762000"/>
            </a:xfrm>
            <a:custGeom>
              <a:avLst/>
              <a:gdLst/>
              <a:ahLst/>
              <a:cxnLst>
                <a:cxn ang="0">
                  <a:pos x="386" y="480"/>
                </a:cxn>
                <a:cxn ang="0">
                  <a:pos x="0" y="212"/>
                </a:cxn>
                <a:cxn ang="0">
                  <a:pos x="0" y="0"/>
                </a:cxn>
                <a:cxn ang="0">
                  <a:pos x="386" y="266"/>
                </a:cxn>
                <a:cxn ang="0">
                  <a:pos x="386" y="480"/>
                </a:cxn>
              </a:cxnLst>
              <a:rect l="0" t="0" r="r" b="b"/>
              <a:pathLst>
                <a:path w="386" h="480">
                  <a:moveTo>
                    <a:pt x="386" y="480"/>
                  </a:moveTo>
                  <a:lnTo>
                    <a:pt x="0" y="212"/>
                  </a:lnTo>
                  <a:lnTo>
                    <a:pt x="0" y="0"/>
                  </a:lnTo>
                  <a:lnTo>
                    <a:pt x="386" y="266"/>
                  </a:lnTo>
                  <a:lnTo>
                    <a:pt x="386" y="480"/>
                  </a:lnTo>
                  <a:close/>
                </a:path>
              </a:pathLst>
            </a:custGeom>
            <a:solidFill>
              <a:srgbClr val="BCBCBC"/>
            </a:solidFill>
            <a:ln w="9525">
              <a:noFill/>
              <a:round/>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2311403" y="2897188"/>
              <a:ext cx="2216150" cy="488950"/>
            </a:xfrm>
            <a:custGeom>
              <a:avLst/>
              <a:gdLst/>
              <a:ahLst/>
              <a:cxnLst>
                <a:cxn ang="0">
                  <a:pos x="386" y="308"/>
                </a:cxn>
                <a:cxn ang="0">
                  <a:pos x="0" y="42"/>
                </a:cxn>
                <a:cxn ang="0">
                  <a:pos x="991" y="0"/>
                </a:cxn>
                <a:cxn ang="0">
                  <a:pos x="1396" y="266"/>
                </a:cxn>
                <a:cxn ang="0">
                  <a:pos x="386" y="308"/>
                </a:cxn>
              </a:cxnLst>
              <a:rect l="0" t="0" r="r" b="b"/>
              <a:pathLst>
                <a:path w="1396" h="308">
                  <a:moveTo>
                    <a:pt x="386" y="308"/>
                  </a:moveTo>
                  <a:lnTo>
                    <a:pt x="0" y="42"/>
                  </a:lnTo>
                  <a:lnTo>
                    <a:pt x="991" y="0"/>
                  </a:lnTo>
                  <a:lnTo>
                    <a:pt x="1396" y="266"/>
                  </a:lnTo>
                  <a:lnTo>
                    <a:pt x="386" y="308"/>
                  </a:lnTo>
                  <a:close/>
                </a:path>
              </a:pathLst>
            </a:custGeom>
            <a:solidFill>
              <a:srgbClr val="D3D3D3"/>
            </a:solidFill>
            <a:ln w="9525">
              <a:noFill/>
              <a:round/>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6" name="Freeform 17"/>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2743203" y="2381250"/>
              <a:ext cx="2185987" cy="555625"/>
            </a:xfrm>
            <a:custGeom>
              <a:avLst/>
              <a:gdLst/>
              <a:ahLst/>
              <a:cxnLst>
                <a:cxn ang="0">
                  <a:pos x="1377" y="0"/>
                </a:cxn>
                <a:cxn ang="0">
                  <a:pos x="1377" y="290"/>
                </a:cxn>
                <a:cxn ang="0">
                  <a:pos x="0" y="350"/>
                </a:cxn>
                <a:cxn ang="0">
                  <a:pos x="0" y="59"/>
                </a:cxn>
                <a:cxn ang="0">
                  <a:pos x="1377" y="0"/>
                </a:cxn>
              </a:cxnLst>
              <a:rect l="0" t="0" r="r" b="b"/>
              <a:pathLst>
                <a:path w="1377" h="350">
                  <a:moveTo>
                    <a:pt x="1377" y="0"/>
                  </a:moveTo>
                  <a:lnTo>
                    <a:pt x="1377" y="290"/>
                  </a:lnTo>
                  <a:lnTo>
                    <a:pt x="0" y="350"/>
                  </a:lnTo>
                  <a:lnTo>
                    <a:pt x="0" y="59"/>
                  </a:lnTo>
                  <a:lnTo>
                    <a:pt x="1377" y="0"/>
                  </a:lnTo>
                  <a:close/>
                </a:path>
              </a:pathLst>
            </a:custGeom>
            <a:solidFill>
              <a:srgbClr val="F29B00"/>
            </a:solidFill>
            <a:ln w="9525">
              <a:noFill/>
              <a:round/>
            </a:ln>
          </p:spPr>
          <p:txBody>
            <a:bodyPr vert="horz" wrap="square" lIns="91440" tIns="45720" rIns="91440" bIns="45720" numCol="1" anchor="t" anchorCtr="0" compatLnSpc="1"/>
            <a:lstStyle/>
            <a:p>
              <a:endParaRPr lang="zh-CN" altLang="en-US"/>
            </a:p>
          </p:txBody>
        </p:sp>
        <p:sp>
          <p:nvSpPr>
            <p:cNvPr id="18" name="Freeform 19"/>
            <p:cNvSpPr/>
            <p:nvPr/>
          </p:nvSpPr>
          <p:spPr bwMode="auto">
            <a:xfrm>
              <a:off x="1908178" y="1897063"/>
              <a:ext cx="835025" cy="1039813"/>
            </a:xfrm>
            <a:custGeom>
              <a:avLst/>
              <a:gdLst/>
              <a:ahLst/>
              <a:cxnLst>
                <a:cxn ang="0">
                  <a:pos x="526" y="655"/>
                </a:cxn>
                <a:cxn ang="0">
                  <a:pos x="0" y="291"/>
                </a:cxn>
                <a:cxn ang="0">
                  <a:pos x="0" y="0"/>
                </a:cxn>
                <a:cxn ang="0">
                  <a:pos x="526" y="364"/>
                </a:cxn>
                <a:cxn ang="0">
                  <a:pos x="526" y="655"/>
                </a:cxn>
              </a:cxnLst>
              <a:rect l="0" t="0" r="r" b="b"/>
              <a:pathLst>
                <a:path w="526" h="655">
                  <a:moveTo>
                    <a:pt x="526" y="655"/>
                  </a:moveTo>
                  <a:lnTo>
                    <a:pt x="0" y="291"/>
                  </a:lnTo>
                  <a:lnTo>
                    <a:pt x="0" y="0"/>
                  </a:lnTo>
                  <a:lnTo>
                    <a:pt x="526" y="364"/>
                  </a:lnTo>
                  <a:lnTo>
                    <a:pt x="526" y="655"/>
                  </a:lnTo>
                  <a:close/>
                </a:path>
              </a:pathLst>
            </a:custGeom>
            <a:solidFill>
              <a:srgbClr val="AA6500"/>
            </a:solidFill>
            <a:ln w="9525">
              <a:noFill/>
              <a:round/>
            </a:ln>
          </p:spPr>
          <p:txBody>
            <a:bodyPr vert="horz" wrap="square" lIns="91440" tIns="45720" rIns="91440" bIns="45720" numCol="1" anchor="t" anchorCtr="0" compatLnSpc="1"/>
            <a:lstStyle/>
            <a:p>
              <a:endParaRPr lang="zh-CN" altLang="en-US"/>
            </a:p>
          </p:txBody>
        </p:sp>
        <p:sp>
          <p:nvSpPr>
            <p:cNvPr id="19" name="Freeform 20"/>
            <p:cNvSpPr/>
            <p:nvPr/>
          </p:nvSpPr>
          <p:spPr bwMode="auto">
            <a:xfrm>
              <a:off x="1908178" y="1808163"/>
              <a:ext cx="3021012" cy="666750"/>
            </a:xfrm>
            <a:custGeom>
              <a:avLst/>
              <a:gdLst/>
              <a:ahLst/>
              <a:cxnLst>
                <a:cxn ang="0">
                  <a:pos x="526" y="420"/>
                </a:cxn>
                <a:cxn ang="0">
                  <a:pos x="0" y="56"/>
                </a:cxn>
                <a:cxn ang="0">
                  <a:pos x="1352" y="0"/>
                </a:cxn>
                <a:cxn ang="0">
                  <a:pos x="1903" y="361"/>
                </a:cxn>
                <a:cxn ang="0">
                  <a:pos x="526" y="420"/>
                </a:cxn>
              </a:cxnLst>
              <a:rect l="0" t="0" r="r" b="b"/>
              <a:pathLst>
                <a:path w="1903" h="420">
                  <a:moveTo>
                    <a:pt x="526" y="420"/>
                  </a:moveTo>
                  <a:lnTo>
                    <a:pt x="0" y="56"/>
                  </a:lnTo>
                  <a:lnTo>
                    <a:pt x="1352" y="0"/>
                  </a:lnTo>
                  <a:lnTo>
                    <a:pt x="1903" y="361"/>
                  </a:lnTo>
                  <a:lnTo>
                    <a:pt x="526" y="420"/>
                  </a:lnTo>
                  <a:close/>
                </a:path>
              </a:pathLst>
            </a:custGeom>
            <a:solidFill>
              <a:srgbClr val="D88500"/>
            </a:solidFill>
            <a:ln w="9525">
              <a:noFill/>
              <a:round/>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2876553" y="1844675"/>
              <a:ext cx="1757362" cy="446088"/>
            </a:xfrm>
            <a:custGeom>
              <a:avLst/>
              <a:gdLst/>
              <a:ahLst/>
              <a:cxnLst>
                <a:cxn ang="0">
                  <a:pos x="1107" y="0"/>
                </a:cxn>
                <a:cxn ang="0">
                  <a:pos x="1107" y="234"/>
                </a:cxn>
                <a:cxn ang="0">
                  <a:pos x="0" y="281"/>
                </a:cxn>
                <a:cxn ang="0">
                  <a:pos x="0" y="47"/>
                </a:cxn>
                <a:cxn ang="0">
                  <a:pos x="1107" y="0"/>
                </a:cxn>
              </a:cxnLst>
              <a:rect l="0" t="0" r="r" b="b"/>
              <a:pathLst>
                <a:path w="1107" h="281">
                  <a:moveTo>
                    <a:pt x="1107" y="0"/>
                  </a:moveTo>
                  <a:lnTo>
                    <a:pt x="1107" y="234"/>
                  </a:lnTo>
                  <a:lnTo>
                    <a:pt x="0" y="281"/>
                  </a:lnTo>
                  <a:lnTo>
                    <a:pt x="0" y="47"/>
                  </a:lnTo>
                  <a:lnTo>
                    <a:pt x="1107" y="0"/>
                  </a:lnTo>
                  <a:close/>
                </a:path>
              </a:pathLst>
            </a:custGeom>
            <a:solidFill>
              <a:srgbClr val="F15A29"/>
            </a:solidFill>
            <a:ln w="9525">
              <a:noFill/>
              <a:round/>
            </a:ln>
          </p:spPr>
          <p:txBody>
            <a:bodyPr vert="horz" wrap="square" lIns="91440" tIns="45720" rIns="91440" bIns="45720" numCol="1" anchor="t" anchorCtr="0" compatLnSpc="1"/>
            <a:lstStyle/>
            <a:p>
              <a:endParaRPr lang="zh-CN" altLang="en-US"/>
            </a:p>
          </p:txBody>
        </p:sp>
        <p:sp>
          <p:nvSpPr>
            <p:cNvPr id="21" name="Freeform 22"/>
            <p:cNvSpPr/>
            <p:nvPr/>
          </p:nvSpPr>
          <p:spPr bwMode="auto">
            <a:xfrm>
              <a:off x="2205040" y="1454150"/>
              <a:ext cx="671512" cy="836613"/>
            </a:xfrm>
            <a:custGeom>
              <a:avLst/>
              <a:gdLst/>
              <a:ahLst/>
              <a:cxnLst>
                <a:cxn ang="0">
                  <a:pos x="423" y="527"/>
                </a:cxn>
                <a:cxn ang="0">
                  <a:pos x="0" y="234"/>
                </a:cxn>
                <a:cxn ang="0">
                  <a:pos x="0" y="0"/>
                </a:cxn>
                <a:cxn ang="0">
                  <a:pos x="423" y="293"/>
                </a:cxn>
                <a:cxn ang="0">
                  <a:pos x="423" y="527"/>
                </a:cxn>
              </a:cxnLst>
              <a:rect l="0" t="0" r="r" b="b"/>
              <a:pathLst>
                <a:path w="423" h="527">
                  <a:moveTo>
                    <a:pt x="423" y="527"/>
                  </a:moveTo>
                  <a:lnTo>
                    <a:pt x="0" y="234"/>
                  </a:lnTo>
                  <a:lnTo>
                    <a:pt x="0" y="0"/>
                  </a:lnTo>
                  <a:lnTo>
                    <a:pt x="423" y="293"/>
                  </a:lnTo>
                  <a:lnTo>
                    <a:pt x="423" y="527"/>
                  </a:lnTo>
                  <a:close/>
                </a:path>
              </a:pathLst>
            </a:custGeom>
            <a:solidFill>
              <a:srgbClr val="C4340E"/>
            </a:solidFill>
            <a:ln w="9525">
              <a:noFill/>
              <a:round/>
            </a:ln>
          </p:spPr>
          <p:txBody>
            <a:bodyPr vert="horz" wrap="square" lIns="91440" tIns="45720" rIns="91440" bIns="45720" numCol="1" anchor="t" anchorCtr="0" compatLnSpc="1"/>
            <a:lstStyle/>
            <a:p>
              <a:endParaRPr lang="zh-CN" altLang="en-US"/>
            </a:p>
          </p:txBody>
        </p:sp>
        <p:sp>
          <p:nvSpPr>
            <p:cNvPr id="22" name="Freeform 23"/>
            <p:cNvSpPr/>
            <p:nvPr/>
          </p:nvSpPr>
          <p:spPr bwMode="auto">
            <a:xfrm>
              <a:off x="2205040" y="1384300"/>
              <a:ext cx="2428875" cy="534988"/>
            </a:xfrm>
            <a:custGeom>
              <a:avLst/>
              <a:gdLst/>
              <a:ahLst/>
              <a:cxnLst>
                <a:cxn ang="0">
                  <a:pos x="423" y="337"/>
                </a:cxn>
                <a:cxn ang="0">
                  <a:pos x="0" y="44"/>
                </a:cxn>
                <a:cxn ang="0">
                  <a:pos x="1086" y="0"/>
                </a:cxn>
                <a:cxn ang="0">
                  <a:pos x="1530" y="290"/>
                </a:cxn>
                <a:cxn ang="0">
                  <a:pos x="423" y="337"/>
                </a:cxn>
              </a:cxnLst>
              <a:rect l="0" t="0" r="r" b="b"/>
              <a:pathLst>
                <a:path w="1530" h="337">
                  <a:moveTo>
                    <a:pt x="423" y="337"/>
                  </a:moveTo>
                  <a:lnTo>
                    <a:pt x="0" y="44"/>
                  </a:lnTo>
                  <a:lnTo>
                    <a:pt x="1086" y="0"/>
                  </a:lnTo>
                  <a:lnTo>
                    <a:pt x="1530" y="290"/>
                  </a:lnTo>
                  <a:lnTo>
                    <a:pt x="423" y="337"/>
                  </a:lnTo>
                  <a:close/>
                </a:path>
              </a:pathLst>
            </a:custGeom>
            <a:solidFill>
              <a:srgbClr val="F23806"/>
            </a:solidFill>
            <a:ln w="9525">
              <a:noFill/>
              <a:round/>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3621941" y="1203598"/>
            <a:ext cx="4587683" cy="767562"/>
            <a:chOff x="683568" y="1509667"/>
            <a:chExt cx="2574846" cy="767562"/>
          </a:xfrm>
        </p:grpSpPr>
        <p:sp>
          <p:nvSpPr>
            <p:cNvPr id="24"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26" name="KSO_GT1.1.1"/>
            <p:cNvSpPr txBox="1"/>
            <p:nvPr/>
          </p:nvSpPr>
          <p:spPr>
            <a:xfrm>
              <a:off x="1048493" y="1564480"/>
              <a:ext cx="2190515" cy="71274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621941" y="1971160"/>
            <a:ext cx="4587683" cy="800934"/>
            <a:chOff x="683568" y="1509667"/>
            <a:chExt cx="2574846" cy="800934"/>
          </a:xfrm>
        </p:grpSpPr>
        <p:sp>
          <p:nvSpPr>
            <p:cNvPr id="28"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连接符 28"/>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0" name="KSO_GT1.1.1"/>
            <p:cNvSpPr txBox="1"/>
            <p:nvPr/>
          </p:nvSpPr>
          <p:spPr>
            <a:xfrm>
              <a:off x="1048493" y="1564480"/>
              <a:ext cx="2190515" cy="74612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621941" y="2772094"/>
            <a:ext cx="4587683" cy="412780"/>
            <a:chOff x="683568" y="1509667"/>
            <a:chExt cx="2574846" cy="412780"/>
          </a:xfrm>
        </p:grpSpPr>
        <p:sp>
          <p:nvSpPr>
            <p:cNvPr id="32"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接连接符 32"/>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4" name="KSO_GT1.1.1"/>
            <p:cNvSpPr txBox="1"/>
            <p:nvPr/>
          </p:nvSpPr>
          <p:spPr>
            <a:xfrm>
              <a:off x="1048493" y="1564480"/>
              <a:ext cx="2190515" cy="35232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621941" y="3179236"/>
            <a:ext cx="4587683" cy="500584"/>
            <a:chOff x="683568" y="1509667"/>
            <a:chExt cx="2574846" cy="500584"/>
          </a:xfrm>
        </p:grpSpPr>
        <p:sp>
          <p:nvSpPr>
            <p:cNvPr id="36"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7" name="直接连接符 36"/>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8" name="KSO_GT1.1.1"/>
            <p:cNvSpPr txBox="1"/>
            <p:nvPr/>
          </p:nvSpPr>
          <p:spPr>
            <a:xfrm>
              <a:off x="1048493" y="1564480"/>
              <a:ext cx="2190515" cy="44577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621941" y="3679820"/>
            <a:ext cx="4587683" cy="579149"/>
            <a:chOff x="683568" y="1509667"/>
            <a:chExt cx="2574846" cy="579149"/>
          </a:xfrm>
        </p:grpSpPr>
        <p:sp>
          <p:nvSpPr>
            <p:cNvPr id="40"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1" name="直接连接符 40"/>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42" name="KSO_GT1.1.1"/>
            <p:cNvSpPr txBox="1"/>
            <p:nvPr/>
          </p:nvSpPr>
          <p:spPr>
            <a:xfrm>
              <a:off x="1048493" y="1564480"/>
              <a:ext cx="2190515" cy="524336"/>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187624" y="195486"/>
            <a:ext cx="1515760" cy="72008"/>
            <a:chOff x="539552" y="195486"/>
            <a:chExt cx="1482080" cy="72008"/>
          </a:xfrm>
        </p:grpSpPr>
        <p:sp>
          <p:nvSpPr>
            <p:cNvPr id="44" name="矩形 4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7" name="TextBox 46"/>
          <p:cNvSpPr txBox="1"/>
          <p:nvPr/>
        </p:nvSpPr>
        <p:spPr>
          <a:xfrm>
            <a:off x="1089274" y="397184"/>
            <a:ext cx="1268296" cy="338554"/>
          </a:xfrm>
          <a:prstGeom prst="rect">
            <a:avLst/>
          </a:prstGeom>
          <a:noFill/>
        </p:spPr>
        <p:txBody>
          <a:bodyPr wrap="none" rtlCol="0">
            <a:spAutoFit/>
          </a:bodyPr>
          <a:lstStyle/>
          <a:p>
            <a:r>
              <a:rPr lang="en-US" altLang="zh-CN" sz="1600" dirty="0">
                <a:solidFill>
                  <a:schemeClr val="bg1">
                    <a:lumMod val="50000"/>
                  </a:schemeClr>
                </a:solidFill>
                <a:latin typeface="Impact" panose="020B0806030902050204" pitchFamily="34" charset="0"/>
                <a:ea typeface="微软雅黑" panose="020B0503020204020204" pitchFamily="34" charset="-122"/>
              </a:rPr>
              <a:t>HUIGUZISHEJI</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8" name="TextBox 4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PowerPoint 演示文稿587"/>
  <p:tag name="ISPRING_RESOURCE_PATHS_HASH_2" val="5b37393fd5773ed29489cb3f16c84cbb9febe1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3516</Words>
  <Application>Microsoft Office PowerPoint</Application>
  <PresentationFormat>全屏显示(16:9)</PresentationFormat>
  <Paragraphs>661</Paragraphs>
  <Slides>36</Slides>
  <Notes>36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Helvetica Inserat LT Std</vt:lpstr>
      <vt:lpstr>黑体</vt:lpstr>
      <vt:lpstr>华文细黑</vt:lpstr>
      <vt:lpstr>宋体</vt:lpstr>
      <vt:lpstr>微软雅黑</vt:lpstr>
      <vt:lpstr>Arial</vt:lpstr>
      <vt:lpstr>Calibri</vt:lpstr>
      <vt:lpstr>Haettenschweiler</vt:lpstr>
      <vt:lpstr>Impact</vt:lpstr>
      <vt:lpstr>Modern No. 20</vt:lpstr>
      <vt:lpstr>Segoe UI</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cp:keywords>
  <cp:lastModifiedBy>天 下</cp:lastModifiedBy>
  <cp:revision>2</cp:revision>
  <dcterms:created xsi:type="dcterms:W3CDTF">2020-11-22T08:10:39Z</dcterms:created>
  <dcterms:modified xsi:type="dcterms:W3CDTF">2021-01-05T13:50:17Z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